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72" r:id="rId5"/>
  </p:sldMasterIdLst>
  <p:notesMasterIdLst>
    <p:notesMasterId r:id="rId6"/>
  </p:notesMasterIdLst>
  <p:sldIdLst>
    <p:sldId id="256" r:id="rId7"/>
  </p:sldIdLst>
  <p:sldSz cy="6858000" cx="121920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ExtraBold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wal82I7XF+8OgzuI+KYP3CPN5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5BEA83-C9E2-4FC1-966B-96AE3A8F2824}">
  <a:tblStyle styleId="{855BEA83-C9E2-4FC1-966B-96AE3A8F282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ExtraBold-boldItalic.fntdata"/><Relationship Id="rId16" Type="http://schemas.openxmlformats.org/officeDocument/2006/relationships/font" Target="fonts/MontserratExtraBold-bold.fntdata"/><Relationship Id="rId18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2811c0ca50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1" name="Google Shape;1511;g2811c0ca50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512" name="Google Shape;1512;g2811c0ca502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g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b2895e930f_0_45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2b2895e930f_0_45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g2b2895e930f_0_45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" name="Google Shape;15;g2b2895e930f_0_45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2895e930f_0_457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Google Shape;1171;g2240db3309c_0_26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g2240db3309c_0_264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3" name="Google Shape;1173;g2240db3309c_0_264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4" name="Google Shape;1174;g2240db3309c_0_264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g2240db3309c_0_2648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6" name="Google Shape;1176;g2240db3309c_0_2648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g2240db3309c_0_2648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g2240db3309c_0_2648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g2240db3309c_0_2648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0" name="Google Shape;1180;g2240db3309c_0_2648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81" name="Google Shape;1181;g2240db3309c_0_2648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82" name="Google Shape;1182;g2240db3309c_0_2648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83" name="Google Shape;1183;g2240db3309c_0_2648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84" name="Google Shape;1184;g2240db3309c_0_2648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5" name="Google Shape;1185;g2240db3309c_0_2648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6" name="Google Shape;1186;g2240db3309c_0_2648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7" name="Google Shape;1187;g2240db3309c_0_2648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8" name="Google Shape;1188;g2240db3309c_0_2648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9" name="Google Shape;1189;g2240db3309c_0_2648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0" name="Google Shape;1190;g2240db3309c_0_2648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1" name="Google Shape;1191;g2240db3309c_0_2648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" name="Google Shape;1193;g2240db3309c_0_26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g2240db3309c_0_267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5" name="Google Shape;1195;g2240db3309c_0_267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6" name="Google Shape;1196;g2240db3309c_0_267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g2240db3309c_0_2670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8" name="Google Shape;1198;g2240db3309c_0_2670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g2240db3309c_0_2670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g2240db3309c_0_2670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1" name="Google Shape;1201;g2240db3309c_0_2670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2" name="Google Shape;1202;g2240db3309c_0_2670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g2240db3309c_0_2670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4" name="Google Shape;1204;g2240db3309c_0_2670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5" name="Google Shape;1205;g2240db3309c_0_2670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6" name="Google Shape;1206;g2240db3309c_0_2670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7" name="Google Shape;1207;g2240db3309c_0_2670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8" name="Google Shape;1208;g2240db3309c_0_2670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9" name="Google Shape;1209;g2240db3309c_0_2670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0" name="Google Shape;1210;g2240db3309c_0_2670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1" name="Google Shape;1211;g2240db3309c_0_2670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2" name="Google Shape;1212;g2240db3309c_0_2670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3" name="Google Shape;1213;g2240db3309c_0_2670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g2240db3309c_0_26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g2240db3309c_0_269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17" name="Google Shape;1217;g2240db3309c_0_269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8" name="Google Shape;1218;g2240db3309c_0_269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240db3309c_0_2692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0" name="Google Shape;1220;g2240db3309c_0_2692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1" name="Google Shape;1221;g2240db3309c_0_2692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g2240db3309c_0_2692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3" name="Google Shape;1223;g2240db3309c_0_2692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4" name="Google Shape;1224;g2240db3309c_0_2692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5" name="Google Shape;1225;g2240db3309c_0_2692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6" name="Google Shape;1226;g2240db3309c_0_2692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7" name="Google Shape;1227;g2240db3309c_0_2692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8" name="Google Shape;1228;g2240db3309c_0_2692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9" name="Google Shape;1229;g2240db3309c_0_2692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30" name="Google Shape;1230;g2240db3309c_0_2692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240db3309c_0_270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g2240db3309c_0_2709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g2240db3309c_0_2709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g2240db3309c_0_2709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g2240db3309c_0_2709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g2240db3309c_0_2709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g2240db3309c_0_2709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g2240db3309c_0_2709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g2240db3309c_0_2709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g2240db3309c_0_2709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g2240db3309c_0_2709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3" name="Google Shape;1243;g2240db3309c_0_2709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4" name="Google Shape;1244;g2240db3309c_0_2709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5" name="Google Shape;1245;g2240db3309c_0_2709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6" name="Google Shape;1246;g2240db3309c_0_2709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7" name="Google Shape;1247;g2240db3309c_0_2709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8" name="Google Shape;1248;g2240db3309c_0_2709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g2240db3309c_0_2709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50" name="Google Shape;1250;g2240db3309c_0_2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g2240db3309c_0_270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52" name="Google Shape;1252;g2240db3309c_0_270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3" name="Google Shape;1253;g2240db3309c_0_2709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4" name="Google Shape;1254;g2240db3309c_0_2709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5" name="Google Shape;1255;g2240db3309c_0_2709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6" name="Google Shape;1256;g2240db3309c_0_2709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7" name="Google Shape;1257;g2240db3309c_0_2709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8" name="Google Shape;1258;g2240db3309c_0_2709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9" name="Google Shape;1259;g2240db3309c_0_2709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0" name="Google Shape;1260;g2240db3309c_0_2709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2240db3309c_0_273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3" name="Google Shape;1263;g2240db3309c_0_27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g2240db3309c_0_273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65" name="Google Shape;1265;g2240db3309c_0_273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6" name="Google Shape;1266;g2240db3309c_0_2739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7" name="Google Shape;1267;g2240db3309c_0_2739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8" name="Google Shape;1268;g2240db3309c_0_2739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9" name="Google Shape;1269;g2240db3309c_0_2739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0" name="Google Shape;1270;g2240db3309c_0_2739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1" name="Google Shape;1271;g2240db3309c_0_2739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2" name="Google Shape;1272;g2240db3309c_0_2739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3" name="Google Shape;1273;g2240db3309c_0_2739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4" name="Google Shape;1274;g2240db3309c_0_2739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5" name="Google Shape;1275;g2240db3309c_0_2739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6" name="Google Shape;1276;g2240db3309c_0_2739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7" name="Google Shape;1277;g2240db3309c_0_2739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8" name="Google Shape;1278;g2240db3309c_0_2739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9" name="Google Shape;1279;g2240db3309c_0_2739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0" name="Google Shape;1280;g2240db3309c_0_2739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1" name="Google Shape;1281;g2240db3309c_0_2739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2" name="Google Shape;1282;g2240db3309c_0_2739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3" name="Google Shape;1283;g2240db3309c_0_2739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240db3309c_0_2762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6" name="Google Shape;1286;g2240db3309c_0_2762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7" name="Google Shape;1287;g2240db3309c_0_276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8" name="Google Shape;1288;g2240db3309c_0_27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g2240db3309c_0_276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90" name="Google Shape;1290;g2240db3309c_0_2762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91" name="Google Shape;1291;g2240db3309c_0_2762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g2240db3309c_0_2762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g2240db3309c_0_2762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94" name="Google Shape;1294;g2240db3309c_0_2762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95" name="Google Shape;1295;g2240db3309c_0_2762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240db3309c_0_2774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g2240db3309c_0_2774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g2240db3309c_0_2774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g2240db3309c_0_2774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g2240db3309c_0_2774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g2240db3309c_0_2774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g2240db3309c_0_2774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g2240db3309c_0_2774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g2240db3309c_0_2774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g2240db3309c_0_2774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g2240db3309c_0_2774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g2240db3309c_0_2774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g2240db3309c_0_2774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0" name="Google Shape;1310;g2240db3309c_0_2774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240db3309c_0_2789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g2240db3309c_0_2789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g2240db3309c_0_2789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g2240db3309c_0_2789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g2240db3309c_0_2789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g2240db3309c_0_2789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g2240db3309c_0_2789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g2240db3309c_0_2789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g2240db3309c_0_2789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g2240db3309c_0_2789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g2240db3309c_0_2789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g2240db3309c_0_2789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4" name="Google Shape;1324;g2240db3309c_0_2789"/>
          <p:cNvGrpSpPr/>
          <p:nvPr/>
        </p:nvGrpSpPr>
        <p:grpSpPr>
          <a:xfrm flipH="1">
            <a:off x="-3532" y="1956238"/>
            <a:ext cx="2405646" cy="4797424"/>
            <a:chOff x="9341353" y="226377"/>
            <a:chExt cx="3008562" cy="5999780"/>
          </a:xfrm>
        </p:grpSpPr>
        <p:sp>
          <p:nvSpPr>
            <p:cNvPr id="1325" name="Google Shape;1325;g2240db3309c_0_2789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2240db3309c_0_2789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2240db3309c_0_2789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g2240db3309c_0_2789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2240db3309c_0_2789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g2240db3309c_0_2789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g2240db3309c_0_2789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2240db3309c_0_2789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2240db3309c_0_2789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4" name="Google Shape;1334;g2240db3309c_0_2789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2240db3309c_0_281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g2240db3309c_0_2813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g2240db3309c_0_281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g2240db3309c_0_281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g2240db3309c_0_281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g2240db3309c_0_281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g2240db3309c_0_281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g2240db3309c_0_281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g2240db3309c_0_281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g2240db3309c_0_281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g2240db3309c_0_281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g2240db3309c_0_281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8" name="Google Shape;1348;g2240db3309c_0_2813"/>
          <p:cNvGrpSpPr/>
          <p:nvPr/>
        </p:nvGrpSpPr>
        <p:grpSpPr>
          <a:xfrm flipH="1">
            <a:off x="-3532" y="1956238"/>
            <a:ext cx="2405646" cy="4797424"/>
            <a:chOff x="9341353" y="226377"/>
            <a:chExt cx="3008562" cy="5999780"/>
          </a:xfrm>
        </p:grpSpPr>
        <p:sp>
          <p:nvSpPr>
            <p:cNvPr id="1349" name="Google Shape;1349;g2240db3309c_0_2813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2240db3309c_0_2813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2240db3309c_0_2813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2240db3309c_0_2813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2240db3309c_0_2813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2240db3309c_0_2813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g2240db3309c_0_2813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g2240db3309c_0_2813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g2240db3309c_0_2813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8" name="Google Shape;1358;g2240db3309c_0_2813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" name="Google Shape;1360;g2240db3309c_0_28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1" name="Google Shape;1361;g2240db3309c_0_2837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362" name="Google Shape;1362;g2240db3309c_0_2837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g2240db3309c_0_2837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g2240db3309c_0_2837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g2240db3309c_0_2837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g2240db3309c_0_2837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g2240db3309c_0_2837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g2240db3309c_0_2837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g2240db3309c_0_2837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0" name="Google Shape;1370;g2240db3309c_0_2837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Заголовок раздела">
  <p:cSld name="4_Заголовок раздел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2895e930f_0_457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g2b2895e930f_0_457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240db3309c_0_28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g2240db3309c_0_284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g2240db3309c_0_2849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75" name="Google Shape;1375;g2240db3309c_0_2849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6" name="Google Shape;1376;g2240db3309c_0_2849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7" name="Google Shape;1377;g2240db3309c_0_2849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2240db3309c_0_285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g2240db3309c_0_285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g2240db3309c_0_2856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g2240db3309c_0_285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g2240db3309c_0_285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g2240db3309c_0_285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g2240db3309c_0_285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g2240db3309c_0_285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g2240db3309c_0_285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g2240db3309c_0_285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g2240db3309c_0_285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g2240db3309c_0_285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1" name="Google Shape;1391;g2240db3309c_0_2856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2" name="Google Shape;1392;g2240db3309c_0_2856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3" name="Google Shape;1393;g2240db3309c_0_2856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4" name="Google Shape;1394;g2240db3309c_0_2856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240db3309c_0_2856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6" name="Google Shape;1396;g2240db3309c_0_28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2240db3309c_0_2875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2240db3309c_0_287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1" name="Google Shape;1401;g2240db3309c_0_28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2" name="Google Shape;1402;g2240db3309c_0_287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03" name="Google Shape;1403;g2240db3309c_0_287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04" name="Google Shape;1404;g2240db3309c_0_2877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405" name="Google Shape;1405;g2240db3309c_0_2877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g2240db3309c_0_2877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7" name="Google Shape;1407;g2240db3309c_0_2877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408" name="Google Shape;1408;g2240db3309c_0_2877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g2240db3309c_0_2877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0" name="Google Shape;1410;g2240db3309c_0_2877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411" name="Google Shape;1411;g2240db3309c_0_2877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g2240db3309c_0_2877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3" name="Google Shape;1413;g2240db3309c_0_2877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414" name="Google Shape;1414;g2240db3309c_0_2877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g2240db3309c_0_2877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6" name="Google Shape;1416;g2240db3309c_0_2877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417" name="Google Shape;1417;g2240db3309c_0_2877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g2240db3309c_0_2877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9" name="Google Shape;1419;g2240db3309c_0_2877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420" name="Google Shape;1420;g2240db3309c_0_2877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2240db3309c_0_2877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2" name="Google Shape;1422;g2240db3309c_0_2877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3" name="Google Shape;1423;g2240db3309c_0_2877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4" name="Google Shape;1424;g2240db3309c_0_2877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5" name="Google Shape;1425;g2240db3309c_0_2877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6" name="Google Shape;1426;g2240db3309c_0_2877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7" name="Google Shape;1427;g2240db3309c_0_2877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8" name="Google Shape;1428;g2240db3309c_0_2877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29" name="Google Shape;1429;g2240db3309c_0_2877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0" name="Google Shape;1430;g2240db3309c_0_2877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1" name="Google Shape;1431;g2240db3309c_0_2877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2" name="Google Shape;1432;g2240db3309c_0_2877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3" name="Google Shape;1433;g2240db3309c_0_2877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2240db3309c_0_291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g2240db3309c_0_29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g2240db3309c_0_291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38" name="Google Shape;1438;g2240db3309c_0_291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39" name="Google Shape;1439;g2240db3309c_0_2912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440" name="Google Shape;1440;g2240db3309c_0_2912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g2240db3309c_0_2912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g2240db3309c_0_2912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443" name="Google Shape;1443;g2240db3309c_0_2912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g2240db3309c_0_2912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5" name="Google Shape;1445;g2240db3309c_0_2912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446" name="Google Shape;1446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8" name="Google Shape;1448;g2240db3309c_0_2912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449" name="Google Shape;1449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1" name="Google Shape;1451;g2240db3309c_0_2912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452" name="Google Shape;1452;g2240db3309c_0_2912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g2240db3309c_0_2912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4" name="Google Shape;1454;g2240db3309c_0_2912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455" name="Google Shape;1455;g2240db3309c_0_2912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g2240db3309c_0_2912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7" name="Google Shape;1457;g2240db3309c_0_2912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458" name="Google Shape;1458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0" name="Google Shape;1460;g2240db3309c_0_2912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1" name="Google Shape;1461;g2240db3309c_0_2912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2" name="Google Shape;1462;g2240db3309c_0_2912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3" name="Google Shape;1463;g2240db3309c_0_2912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4" name="Google Shape;1464;g2240db3309c_0_2912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5" name="Google Shape;1465;g2240db3309c_0_2912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6" name="Google Shape;1466;g2240db3309c_0_2912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7" name="Google Shape;1467;g2240db3309c_0_2912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8" name="Google Shape;1468;g2240db3309c_0_2912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9" name="Google Shape;1469;g2240db3309c_0_2912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0" name="Google Shape;1470;g2240db3309c_0_2912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1" name="Google Shape;1471;g2240db3309c_0_2912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2" name="Google Shape;1472;g2240db3309c_0_2912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3" name="Google Shape;1473;g2240db3309c_0_2912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74" name="Google Shape;1474;g2240db3309c_0_2912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475" name="Google Shape;1475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7" name="Google Shape;1477;g2240db3309c_0_2912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78" name="Google Shape;1478;g2240db3309c_0_2912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240db3309c_0_29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2">
  <p:cSld name="1_Заголовок раздела_3">
    <p:bg>
      <p:bgPr>
        <a:solidFill>
          <a:schemeClr val="lt1"/>
        </a:solidFill>
      </p:bgPr>
    </p:bg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2240db3309c_0_295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3" name="Google Shape;1483;g2240db3309c_0_29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3">
  <p:cSld name="1_Заголовок раздела_4">
    <p:bg>
      <p:bgPr>
        <a:solidFill>
          <a:schemeClr val="lt1"/>
        </a:solidFill>
      </p:bgPr>
    </p:bg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2240db3309c_0_2962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6" name="Google Shape;1486;g2240db3309c_0_29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4">
  <p:cSld name="1_Заголовок раздела_5">
    <p:bg>
      <p:bgPr>
        <a:solidFill>
          <a:schemeClr val="lt1"/>
        </a:solidFill>
      </p:bgPr>
    </p:bg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240db3309c_0_296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9" name="Google Shape;1489;g2240db3309c_0_29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6">
  <p:cSld name="1_Заголовок раздела_7">
    <p:bg>
      <p:bgPr>
        <a:solidFill>
          <a:schemeClr val="lt1"/>
        </a:solidFill>
      </p:bgPr>
    </p:bg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2240db3309c_0_296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2" name="Google Shape;1492;g2240db3309c_0_29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Заголовок раздела">
  <p:cSld name="5_Заголовок раздела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2b2895e930f_0_45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2b2895e930f_0_4576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7">
  <p:cSld name="1_Заголовок раздела_8">
    <p:bg>
      <p:bgPr>
        <a:solidFill>
          <a:schemeClr val="lt1"/>
        </a:solidFill>
      </p:bgPr>
    </p:bg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2240db3309c_0_297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5" name="Google Shape;1495;g2240db3309c_0_29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8">
  <p:cSld name="1_Заголовок раздела_9">
    <p:bg>
      <p:bgPr>
        <a:solidFill>
          <a:schemeClr val="lt1"/>
        </a:solidFill>
      </p:bgPr>
    </p:bg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240db3309c_0_2974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8" name="Google Shape;1498;g2240db3309c_0_29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9">
  <p:cSld name="1_Заголовок раздела_10">
    <p:bg>
      <p:bgPr>
        <a:solidFill>
          <a:schemeClr val="lt1"/>
        </a:solidFill>
      </p:bgPr>
    </p:bg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2240db3309c_0_297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1" name="Google Shape;1501;g2240db3309c_0_29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2240db3309c_0_29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"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240db3309c_0_2987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6" name="Google Shape;1506;g2240db3309c_0_29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g2240db3309c_0_2987"/>
          <p:cNvSpPr txBox="1"/>
          <p:nvPr>
            <p:ph type="title"/>
          </p:nvPr>
        </p:nvSpPr>
        <p:spPr>
          <a:xfrm>
            <a:off x="407988" y="398744"/>
            <a:ext cx="7794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Заголовок раздела">
  <p:cSld name="7_Заголовок раздел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2895e930f_0_4579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g2b2895e930f_0_457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раздела">
  <p:cSld name="2_Заголовок раздела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2895e930f_0_4582"/>
          <p:cNvSpPr/>
          <p:nvPr/>
        </p:nvSpPr>
        <p:spPr>
          <a:xfrm>
            <a:off x="366135" y="-1"/>
            <a:ext cx="4797600" cy="5411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2283" l="0" r="444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g2b2895e930f_0_4582"/>
          <p:cNvSpPr/>
          <p:nvPr/>
        </p:nvSpPr>
        <p:spPr>
          <a:xfrm>
            <a:off x="366136" y="0"/>
            <a:ext cx="4762200" cy="2739300"/>
          </a:xfrm>
          <a:prstGeom prst="rect">
            <a:avLst/>
          </a:prstGeom>
          <a:solidFill>
            <a:srgbClr val="00527C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g2b2895e930f_0_4582"/>
          <p:cNvSpPr/>
          <p:nvPr/>
        </p:nvSpPr>
        <p:spPr>
          <a:xfrm>
            <a:off x="1205904" y="3098015"/>
            <a:ext cx="3117995" cy="3101385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g2b2895e930f_0_4582"/>
          <p:cNvSpPr/>
          <p:nvPr/>
        </p:nvSpPr>
        <p:spPr>
          <a:xfrm>
            <a:off x="1637707" y="3527517"/>
            <a:ext cx="2252751" cy="2240751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g2b2895e930f_0_4582"/>
          <p:cNvSpPr/>
          <p:nvPr/>
        </p:nvSpPr>
        <p:spPr>
          <a:xfrm flipH="1">
            <a:off x="-57344" y="5624111"/>
            <a:ext cx="5155800" cy="1233900"/>
          </a:xfrm>
          <a:prstGeom prst="rect">
            <a:avLst/>
          </a:prstGeom>
          <a:blipFill rotWithShape="1">
            <a:blip r:embed="rId3">
              <a:alphaModFix amt="51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g2b2895e930f_0_4582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2895e930f_0_45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2b2895e930f_0_458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g2b2895e930f_0_458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3" name="Google Shape;73;g2b2895e930f_0_45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" name="Google Shape;74;g2b2895e930f_0_45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g2b2895e930f_0_45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2895e930f_0_459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g2b2895e930f_0_459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9" name="Google Shape;79;g2b2895e930f_0_459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0" name="Google Shape;80;g2b2895e930f_0_459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1" name="Google Shape;81;g2b2895e930f_0_459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2" name="Google Shape;82;g2b2895e930f_0_459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3" name="Google Shape;83;g2b2895e930f_0_45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4" name="Google Shape;84;g2b2895e930f_0_45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2895e930f_0_460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7" name="Google Shape;87;g2b2895e930f_0_460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8" name="Google Shape;88;g2b2895e930f_0_46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2895e930f_0_460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b="1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2b2895e930f_0_460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2" name="Google Shape;92;g2b2895e930f_0_460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3" name="Google Shape;93;g2b2895e930f_0_46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g2b2895e930f_0_46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5" name="Google Shape;95;g2b2895e930f_0_46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2895e930f_0_461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b="1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2b2895e930f_0_461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g2b2895e930f_0_461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g2b2895e930f_0_46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" name="Google Shape;101;g2b2895e930f_0_46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2" name="Google Shape;102;g2b2895e930f_0_46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b2895e930f_0_45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g2b2895e930f_0_453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2895e930f_0_46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2b2895e930f_0_46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6" name="Google Shape;106;g2b2895e930f_0_46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7" name="Google Shape;107;g2b2895e930f_0_46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8" name="Google Shape;108;g2b2895e930f_0_46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2895e930f_0_462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2b2895e930f_0_462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2" name="Google Shape;112;g2b2895e930f_0_46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3" name="Google Shape;113;g2b2895e930f_0_46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g2b2895e930f_0_46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act" showMasterSp="0" type="obj">
  <p:cSld name="OBJECT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2895e930f_0_4635"/>
          <p:cNvSpPr/>
          <p:nvPr/>
        </p:nvSpPr>
        <p:spPr>
          <a:xfrm>
            <a:off x="0" y="0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g2b2895e930f_0_4635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g2b2895e930f_0_4635"/>
          <p:cNvSpPr/>
          <p:nvPr/>
        </p:nvSpPr>
        <p:spPr>
          <a:xfrm rot="10800000">
            <a:off x="-21241" y="-12208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g2b2895e930f_0_463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showMasterSp="0">
  <p:cSld name="1_Two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2895e930f_0_46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b2895e930f_0_46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b2895e930f_0_46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b2895e930f_0_46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b2895e930f_0_46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b2895e930f_0_46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b2895e930f_0_46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b2895e930f_0_46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b2895e930f_0_46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b2895e930f_0_4640"/>
          <p:cNvSpPr/>
          <p:nvPr/>
        </p:nvSpPr>
        <p:spPr>
          <a:xfrm>
            <a:off x="0" y="1"/>
            <a:ext cx="1291533" cy="6870044"/>
          </a:xfrm>
          <a:custGeom>
            <a:rect b="b" l="l" r="r" t="t"/>
            <a:pathLst>
              <a:path extrusionOk="0" h="11308715" w="2125980">
                <a:moveTo>
                  <a:pt x="0" y="11308556"/>
                </a:moveTo>
                <a:lnTo>
                  <a:pt x="2125589" y="11308556"/>
                </a:lnTo>
                <a:lnTo>
                  <a:pt x="21255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b2895e930f_0_4640"/>
          <p:cNvSpPr txBox="1"/>
          <p:nvPr>
            <p:ph type="title"/>
          </p:nvPr>
        </p:nvSpPr>
        <p:spPr>
          <a:xfrm>
            <a:off x="4166472" y="1506739"/>
            <a:ext cx="38592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87"/>
              <a:buFont typeface="Montserrat"/>
              <a:buNone/>
              <a:defRPr b="1" i="0" sz="4487" u="none" cap="none" strike="noStrike">
                <a:solidFill>
                  <a:srgbClr val="0052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g2b2895e930f_0_4640"/>
          <p:cNvSpPr txBox="1"/>
          <p:nvPr>
            <p:ph idx="1" type="body"/>
          </p:nvPr>
        </p:nvSpPr>
        <p:spPr>
          <a:xfrm>
            <a:off x="609600" y="1577341"/>
            <a:ext cx="530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3" name="Google Shape;133;g2b2895e930f_0_4640"/>
          <p:cNvSpPr txBox="1"/>
          <p:nvPr>
            <p:ph idx="2" type="body"/>
          </p:nvPr>
        </p:nvSpPr>
        <p:spPr>
          <a:xfrm>
            <a:off x="6278880" y="1577341"/>
            <a:ext cx="530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4" name="Google Shape;134;g2b2895e930f_0_4640"/>
          <p:cNvSpPr/>
          <p:nvPr/>
        </p:nvSpPr>
        <p:spPr>
          <a:xfrm>
            <a:off x="2" y="2"/>
            <a:ext cx="1749047" cy="2067687"/>
          </a:xfrm>
          <a:custGeom>
            <a:rect b="b" l="l" r="r" t="t"/>
            <a:pathLst>
              <a:path extrusionOk="0" h="3403600" w="2879090">
                <a:moveTo>
                  <a:pt x="2878697" y="0"/>
                </a:moveTo>
                <a:lnTo>
                  <a:pt x="0" y="0"/>
                </a:lnTo>
                <a:lnTo>
                  <a:pt x="0" y="3403540"/>
                </a:lnTo>
                <a:lnTo>
                  <a:pt x="2878697" y="686973"/>
                </a:lnTo>
                <a:lnTo>
                  <a:pt x="2878697" y="0"/>
                </a:lnTo>
                <a:close/>
              </a:path>
            </a:pathLst>
          </a:custGeom>
          <a:solidFill>
            <a:srgbClr val="668EB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b2895e930f_0_4640"/>
          <p:cNvSpPr/>
          <p:nvPr/>
        </p:nvSpPr>
        <p:spPr>
          <a:xfrm>
            <a:off x="2" y="0"/>
            <a:ext cx="1749047" cy="2067687"/>
          </a:xfrm>
          <a:custGeom>
            <a:rect b="b" l="l" r="r" t="t"/>
            <a:pathLst>
              <a:path extrusionOk="0" h="3403600" w="2879090">
                <a:moveTo>
                  <a:pt x="2878697" y="0"/>
                </a:moveTo>
                <a:lnTo>
                  <a:pt x="0" y="0"/>
                </a:lnTo>
                <a:lnTo>
                  <a:pt x="0" y="3403540"/>
                </a:lnTo>
                <a:lnTo>
                  <a:pt x="2878697" y="0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b2895e930f_0_4640"/>
          <p:cNvSpPr/>
          <p:nvPr/>
        </p:nvSpPr>
        <p:spPr>
          <a:xfrm>
            <a:off x="3651753" y="6561600"/>
            <a:ext cx="7494980" cy="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b2895e930f_0_4640"/>
          <p:cNvSpPr txBox="1"/>
          <p:nvPr>
            <p:ph idx="12" type="sldNum"/>
          </p:nvPr>
        </p:nvSpPr>
        <p:spPr>
          <a:xfrm>
            <a:off x="11133653" y="6311864"/>
            <a:ext cx="7314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7701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38" name="Google Shape;138;g2b2895e930f_0_46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40db3309c_0_164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240db3309c_0_164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48" name="Google Shape;148;g2240db3309c_0_16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240db3309c_0_164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0" name="Google Shape;150;g2240db3309c_0_164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g2240db3309c_0_164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раздела">
  <p:cSld name="6_Заголовок раздела">
    <p:bg>
      <p:bgPr>
        <a:blipFill>
          <a:blip r:embed="rId2">
            <a:alphaModFix amt="99000"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1">
  <p:cSld name="1_Заголовок раздела_18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5370521ef_0_164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g2b5370521ef_0_16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b5370521ef_0_1645"/>
          <p:cNvSpPr txBox="1"/>
          <p:nvPr>
            <p:ph idx="12" type="sldNum"/>
          </p:nvPr>
        </p:nvSpPr>
        <p:spPr>
          <a:xfrm>
            <a:off x="11278503" y="6090572"/>
            <a:ext cx="828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2">
  <p:cSld name="1_Заголовок раздела_19"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5370521ef_0_1655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g2b5370521ef_0_16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раздела">
  <p:cSld name="3_Заголовок раздела"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5370521ef_0_19332"/>
          <p:cNvSpPr/>
          <p:nvPr/>
        </p:nvSpPr>
        <p:spPr>
          <a:xfrm>
            <a:off x="0" y="-80387"/>
            <a:ext cx="4361100" cy="7023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1297" l="0" r="76" t="98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g2b5370521ef_0_19332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g2b5370521ef_0_19332"/>
          <p:cNvSpPr/>
          <p:nvPr/>
        </p:nvSpPr>
        <p:spPr>
          <a:xfrm>
            <a:off x="2801987" y="1878307"/>
            <a:ext cx="3117995" cy="3101385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g2b5370521ef_0_19332"/>
          <p:cNvSpPr/>
          <p:nvPr/>
        </p:nvSpPr>
        <p:spPr>
          <a:xfrm>
            <a:off x="3233789" y="2288652"/>
            <a:ext cx="2252751" cy="2240751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g2b5370521ef_0_19332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3">
  <p:cSld name="1_Заголовок раздела_20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5370521ef_0_1933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g2b5370521ef_0_19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раздела">
  <p:cSld name="3_Заголовок раздела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b2895e930f_0_4539"/>
          <p:cNvSpPr/>
          <p:nvPr/>
        </p:nvSpPr>
        <p:spPr>
          <a:xfrm>
            <a:off x="0" y="-80387"/>
            <a:ext cx="4361100" cy="7023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1282" l="0" r="54" t="96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21;g2b2895e930f_0_4539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g2b2895e930f_0_4539"/>
          <p:cNvSpPr/>
          <p:nvPr/>
        </p:nvSpPr>
        <p:spPr>
          <a:xfrm>
            <a:off x="2801987" y="1878307"/>
            <a:ext cx="3117995" cy="3101385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g2b2895e930f_0_4539"/>
          <p:cNvSpPr/>
          <p:nvPr/>
        </p:nvSpPr>
        <p:spPr>
          <a:xfrm>
            <a:off x="3233789" y="2288652"/>
            <a:ext cx="2252751" cy="2240751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g2b2895e930f_0_4539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40db3309c_0_180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240db3309c_0_180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72" name="Google Shape;172;g2240db3309c_0_18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240db3309c_0_180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40db3309c_0_23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240db3309c_0_23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77" name="Google Shape;177;g2240db3309c_0_2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240db3309c_0_234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" name="Google Shape;179;g2240db3309c_0_2349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g2240db3309c_0_2349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_2"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40db3309c_0_1672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g2240db3309c_0_16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">
  <p:cSld name="1_Заголовок раздела_1"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40db3309c_0_166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g2240db3309c_0_16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4">
  <p:cSld name="1_Заголовок раздела_21"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5370521ef_0_2070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g2b5370521ef_0_20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40db3309c_0_298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g2240db3309c_0_2980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3" name="Google Shape;193;g2240db3309c_0_2980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4" name="Google Shape;194;g2240db3309c_0_29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5">
  <p:cSld name="1_Заголовок раздела_17"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2895e930f_0_416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g2b2895e930f_0_4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40db3309c_0_185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240db3309c_0_18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240db3309c_0_1855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" name="Google Shape;202;g2240db3309c_0_185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3" name="Google Shape;203;g2240db3309c_0_1855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" name="Google Shape;204;g2240db3309c_0_1855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240db3309c_0_1855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" name="Google Shape;206;g2240db3309c_0_1855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7" name="Google Shape;207;g2240db3309c_0_1855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240db3309c_0_1855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" name="Google Shape;209;g2240db3309c_0_1855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0" name="Google Shape;210;g2240db3309c_0_1855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1" name="Google Shape;211;g2240db3309c_0_1855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40db3309c_0_2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2240db3309c_0_2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240db3309c_0_2089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6" name="Google Shape;216;g2240db3309c_0_2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7" name="Google Shape;217;g2240db3309c_0_208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" name="Google Shape;218;g2240db3309c_0_2089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9" name="Google Shape;219;g2240db3309c_0_2089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0" name="Google Shape;220;g2240db3309c_0_2089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1" name="Google Shape;221;g2240db3309c_0_2089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2" name="Google Shape;222;g2240db3309c_0_2089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" name="Google Shape;223;g2240db3309c_0_2089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4" name="Google Shape;224;g2240db3309c_0_2089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40db3309c_0_16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240db3309c_0_1655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g2240db3309c_0_1655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9" name="Google Shape;229;g2240db3309c_0_1655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0" name="Google Shape;230;g2240db3309c_0_1655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g2240db3309c_0_1655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©2022 Vecteris – For Internal use only. Do not distribute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240db3309c_0_1655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2240db3309c_0_16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4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b2895e930f_0_454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" name="Google Shape;27;g2b2895e930f_0_45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b2895e930f_0_4545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itle &amp; Subtitle">
  <p:cSld name="1_Main Title &amp; Subtitle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40db3309c_0_1664"/>
          <p:cNvSpPr txBox="1"/>
          <p:nvPr>
            <p:ph idx="1" type="body"/>
          </p:nvPr>
        </p:nvSpPr>
        <p:spPr>
          <a:xfrm>
            <a:off x="517092" y="974040"/>
            <a:ext cx="111579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6" name="Google Shape;236;g2240db3309c_0_1664"/>
          <p:cNvSpPr txBox="1"/>
          <p:nvPr>
            <p:ph type="title"/>
          </p:nvPr>
        </p:nvSpPr>
        <p:spPr>
          <a:xfrm>
            <a:off x="517092" y="376815"/>
            <a:ext cx="111579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4000"/>
              <a:buFont typeface="Roboto"/>
              <a:buNone/>
              <a:defRPr b="0" i="0" sz="4000" u="none" cap="none" strike="noStrik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0">
  <p:cSld name="1_Заголовок раздела_11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40db3309c_0_167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0" name="Google Shape;240;g2240db3309c_0_1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 1">
  <p:cSld name="8_Заголовок раздела"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40db3309c_0_167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g2240db3309c_0_1678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8" l="0" r="0" t="131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g2240db3309c_0_167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g2240db3309c_0_1678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g2240db3309c_0_167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7" name="Google Shape;247;g2240db3309c_0_1678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48" name="Google Shape;248;g2240db3309c_0_1678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g2240db3309c_0_167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g2240db3309c_0_1678"/>
            <p:cNvSpPr txBox="1"/>
            <p:nvPr/>
          </p:nvSpPr>
          <p:spPr>
            <a:xfrm>
              <a:off x="3797879" y="203990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700"/>
                <a:buFont typeface="Arial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1" name="Google Shape;251;g2240db3309c_0_16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899" y="605327"/>
            <a:ext cx="2609188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g2240db3309c_0_1689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254" name="Google Shape;254;g2240db3309c_0_1689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2240db3309c_0_1689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2240db3309c_0_1689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2240db3309c_0_1689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2240db3309c_0_1689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2240db3309c_0_1689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2240db3309c_0_1689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2240db3309c_0_1689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g2240db3309c_0_1689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2240db3309c_0_16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240db3309c_0_1689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240db3309c_0_1689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240db3309c_0_1689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240db3309c_0_1689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240db3309c_0_1689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240db3309c_0_1689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240db3309c_0_1689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1" name="Google Shape;271;g2240db3309c_0_1689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40db3309c_0_17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2240db3309c_0_170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g2240db3309c_0_1709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6" name="Google Shape;276;g2240db3309c_0_1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2240db3309c_0_1709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g2240db3309c_0_1709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g2240db3309c_0_1709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5">
  <p:cSld name="1_Заголовок раздела_16"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40db3309c_0_17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2" name="Google Shape;282;g2240db3309c_0_17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40db3309c_0_1720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240db3309c_0_1720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240db3309c_0_1720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240db3309c_0_1720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240db3309c_0_1720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240db3309c_0_1720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240db3309c_0_1720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240db3309c_0_1720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240db3309c_0_1720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2240db3309c_0_17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240db3309c_0_1720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g2240db3309c_0_1720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Google Shape;296;g2240db3309c_0_1720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g2240db3309c_0_1720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299" name="Google Shape;299;g2240db3309c_0_17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240db3309c_0_1735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g2240db3309c_0_17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2240db3309c_0_1735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3" name="Google Shape;303;g2240db3309c_0_1735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4" name="Google Shape;304;g2240db3309c_0_1735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40db3309c_0_1742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240db3309c_0_1742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240db3309c_0_1742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240db3309c_0_1742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g2240db3309c_0_1742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240db3309c_0_1742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12" name="Google Shape;312;g2240db3309c_0_1742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3" name="Google Shape;313;g2240db3309c_0_17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2240db3309c_0_1742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раздела">
  <p:cSld name="6_Заголовок раздела">
    <p:bg>
      <p:bgPr>
        <a:blipFill>
          <a:blip r:embed="rId2">
            <a:alphaModFix amt="99000"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b2895e930f_0_454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40db3309c_0_17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240db3309c_0_1752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240db3309c_0_1752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240db3309c_0_1752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240db3309c_0_1752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240db3309c_0_1752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240db3309c_0_1752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g2240db3309c_0_1752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g2240db3309c_0_1752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Google Shape;325;g2240db3309c_0_1752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g2240db3309c_0_1752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27" name="Google Shape;327;g2240db3309c_0_1752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8" name="Google Shape;328;g2240db3309c_0_1752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2240db3309c_0_1752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240db3309c_0_1752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1" name="Google Shape;331;g2240db3309c_0_1752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240db3309c_0_1752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3" name="Google Shape;333;g2240db3309c_0_1752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4" name="Google Shape;334;g2240db3309c_0_1752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5" name="Google Shape;335;g2240db3309c_0_1752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6" name="Google Shape;336;g2240db3309c_0_17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240db3309c_0_17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g2240db3309c_0_17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2240db3309c_0_1774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1" name="Google Shape;341;g2240db3309c_0_1774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g2240db3309c_0_1774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Google Shape;343;g2240db3309c_0_1774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g2240db3309c_0_1774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g2240db3309c_0_1774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6" name="Google Shape;346;g2240db3309c_0_1774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7" name="Google Shape;347;g2240db3309c_0_1774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8" name="Google Shape;348;g2240db3309c_0_1774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9" name="Google Shape;349;g2240db3309c_0_1774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0" name="Google Shape;350;g2240db3309c_0_1774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240db3309c_0_178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240db3309c_0_1788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4" name="Google Shape;354;g2240db3309c_0_178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55" name="Google Shape;355;g2240db3309c_0_17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240db3309c_0_1788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7" name="Google Shape;357;g2240db3309c_0_1788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2240db3309c_0_1788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240db3309c_0_179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240db3309c_0_1796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240db3309c_0_1796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g2240db3309c_0_17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g2240db3309c_0_1796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365" name="Google Shape;365;g2240db3309c_0_179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2240db3309c_0_179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g2240db3309c_0_1796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g2240db3309c_0_1796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9" name="Google Shape;369;g2240db3309c_0_1796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0" name="Google Shape;370;g2240db3309c_0_1796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240db3309c_0_18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240db3309c_0_18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4" name="Google Shape;374;g2240db3309c_0_1813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75" name="Google Shape;375;g2240db3309c_0_18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240db3309c_0_181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240db3309c_0_18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g2240db3309c_0_18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2240db3309c_0_1819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240db3309c_0_1819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2" name="Google Shape;382;g2240db3309c_0_18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3" name="Google Shape;383;g2240db3309c_0_181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240db3309c_0_18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g2240db3309c_0_18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240db3309c_0_1826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8" name="Google Shape;388;g2240db3309c_0_1826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9" name="Google Shape;389;g2240db3309c_0_18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0" name="Google Shape;390;g2240db3309c_0_1826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1" name="Google Shape;391;g2240db3309c_0_1826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2" name="Google Shape;392;g2240db3309c_0_1826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240db3309c_0_18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2240db3309c_0_18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2240db3309c_0_1835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7" name="Google Shape;397;g2240db3309c_0_1835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8" name="Google Shape;398;g2240db3309c_0_18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9" name="Google Shape;399;g2240db3309c_0_1835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0" name="Google Shape;400;g2240db3309c_0_1835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1" name="Google Shape;401;g2240db3309c_0_1835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240db3309c_0_18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g2240db3309c_0_1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2240db3309c_0_18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6" name="Google Shape;406;g2240db3309c_0_18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7" name="Google Shape;407;g2240db3309c_0_1844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8" name="Google Shape;408;g2240db3309c_0_1844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9" name="Google Shape;409;g2240db3309c_0_1844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0" name="Google Shape;410;g2240db3309c_0_1844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1" name="Google Shape;411;g2240db3309c_0_1844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2" name="Google Shape;412;g2240db3309c_0_1844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240db3309c_0_186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2240db3309c_0_18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240db3309c_0_186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7" name="Google Shape;417;g2240db3309c_0_186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8" name="Google Shape;418;g2240db3309c_0_1869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9" name="Google Shape;419;g2240db3309c_0_1869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0" name="Google Shape;420;g2240db3309c_0_1869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240db3309c_0_1869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240db3309c_0_1869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240db3309c_0_1869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8_Заголовок раздела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2895e930f_0_455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g2b2895e930f_0_4551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3" l="0" r="0" t="130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g2b2895e930f_0_4551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g2b2895e930f_0_4551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g2b2895e930f_0_4551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" name="Google Shape;37;g2b2895e930f_0_4551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38" name="Google Shape;38;g2b2895e930f_0_4551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39;g2b2895e930f_0_4551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;g2b2895e930f_0_4551"/>
            <p:cNvSpPr txBox="1"/>
            <p:nvPr/>
          </p:nvSpPr>
          <p:spPr>
            <a:xfrm>
              <a:off x="3797879" y="203990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700"/>
                <a:buFont typeface="Arial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g2b2895e930f_0_45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899" y="605327"/>
            <a:ext cx="2609188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2b2895e930f_0_4551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40db3309c_0_18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240db3309c_0_18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27" name="Google Shape;427;g2240db3309c_0_18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2240db3309c_0_18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9" name="Google Shape;429;g2240db3309c_0_1880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0" name="Google Shape;430;g2240db3309c_0_1880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1" name="Google Shape;431;g2240db3309c_0_1880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2" name="Google Shape;432;g2240db3309c_0_1880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3" name="Google Shape;433;g2240db3309c_0_1880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4" name="Google Shape;434;g2240db3309c_0_1880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5" name="Google Shape;435;g2240db3309c_0_1880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6" name="Google Shape;436;g2240db3309c_0_1880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240db3309c_0_189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240db3309c_0_189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40" name="Google Shape;440;g2240db3309c_0_18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2240db3309c_0_189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2" name="Google Shape;442;g2240db3309c_0_1893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3" name="Google Shape;443;g2240db3309c_0_1893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4" name="Google Shape;444;g2240db3309c_0_1893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5" name="Google Shape;445;g2240db3309c_0_1893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6" name="Google Shape;446;g2240db3309c_0_1893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7" name="Google Shape;447;g2240db3309c_0_1893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8" name="Google Shape;448;g2240db3309c_0_1893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9" name="Google Shape;449;g2240db3309c_0_1893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0" name="Google Shape;450;g2240db3309c_0_1893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1" name="Google Shape;451;g2240db3309c_0_1893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g2240db3309c_0_1893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g2240db3309c_0_1893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240db3309c_0_1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2240db3309c_0_1910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2240db3309c_0_1910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2240db3309c_0_1910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59" name="Google Shape;459;g2240db3309c_0_1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0" name="Google Shape;460;g2240db3309c_0_1910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461" name="Google Shape;461;g2240db3309c_0_1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2240db3309c_0_191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240db3309c_0_19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2240db3309c_0_1919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2240db3309c_0_1919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2240db3309c_0_1919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68" name="Google Shape;468;g2240db3309c_0_19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69" name="Google Shape;469;g2240db3309c_0_19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2240db3309c_0_19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71" name="Google Shape;471;g2240db3309c_0_1919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2" name="Google Shape;472;g2240db3309c_0_1919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g2240db3309c_0_1919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4" name="Google Shape;474;g2240db3309c_0_1919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5" name="Google Shape;475;g2240db3309c_0_1919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6" name="Google Shape;476;g2240db3309c_0_1919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7" name="Google Shape;477;g2240db3309c_0_1919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8" name="Google Shape;478;g2240db3309c_0_1919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9" name="Google Shape;479;g2240db3309c_0_1919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0" name="Google Shape;480;g2240db3309c_0_1919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1" name="Google Shape;481;g2240db3309c_0_1919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40db3309c_0_19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2240db3309c_0_1938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5" name="Google Shape;485;g2240db3309c_0_1938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6" name="Google Shape;486;g2240db3309c_0_19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87" name="Google Shape;487;g2240db3309c_0_19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2240db3309c_0_19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240db3309c_0_1938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0" name="Google Shape;490;g2240db3309c_0_1938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240db3309c_0_194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2240db3309c_0_1947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94" name="Google Shape;494;g2240db3309c_0_1947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95" name="Google Shape;495;g2240db3309c_0_194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96" name="Google Shape;496;g2240db3309c_0_19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2240db3309c_0_194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8" name="Google Shape;498;g2240db3309c_0_1947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9" name="Google Shape;499;g2240db3309c_0_1947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00" name="Google Shape;500;g2240db3309c_0_1947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240db3309c_0_1947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240db3309c_0_195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2240db3309c_0_1958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05" name="Google Shape;505;g2240db3309c_0_1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2240db3309c_0_1958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7" name="Google Shape;507;g2240db3309c_0_1958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508" name="Google Shape;508;g2240db3309c_0_1958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9" name="Google Shape;509;g2240db3309c_0_1958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0" name="Google Shape;510;g2240db3309c_0_1958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1" name="Google Shape;511;g2240db3309c_0_1958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2" name="Google Shape;512;g2240db3309c_0_1958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3" name="Google Shape;513;g2240db3309c_0_1958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4" name="Google Shape;514;g2240db3309c_0_1958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5" name="Google Shape;515;g2240db3309c_0_1958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16" name="Google Shape;516;g2240db3309c_0_1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240db3309c_0_197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2240db3309c_0_1973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2240db3309c_0_1973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21" name="Google Shape;521;g2240db3309c_0_1973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22" name="Google Shape;522;g2240db3309c_0_1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g2240db3309c_0_1973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240db3309c_0_1973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525" name="Google Shape;525;g2240db3309c_0_1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2240db3309c_0_1973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7" name="Google Shape;527;g2240db3309c_0_1973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240db3309c_0_19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2240db3309c_0_1984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1" name="Google Shape;531;g2240db3309c_0_1984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2" name="Google Shape;532;g2240db3309c_0_1984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3" name="Google Shape;533;g2240db3309c_0_1984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4" name="Google Shape;534;g2240db3309c_0_1984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5" name="Google Shape;535;g2240db3309c_0_1984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6" name="Google Shape;536;g2240db3309c_0_19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37" name="Google Shape;537;g2240db3309c_0_19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g2240db3309c_0_198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9" name="Google Shape;539;g2240db3309c_0_1984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240db3309c_0_199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2240db3309c_0_1996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43" name="Google Shape;543;g2240db3309c_0_199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44" name="Google Shape;544;g2240db3309c_0_19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g2240db3309c_0_199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240db3309c_0_1996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2240db3309c_0_1996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g2240db3309c_0_1996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2240db3309c_0_1996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240db3309c_0_1996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240db3309c_0_1996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52" name="Google Shape;552;g2240db3309c_0_1996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53" name="Google Shape;553;g2240db3309c_0_1996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4" name="Google Shape;554;g2240db3309c_0_1996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5" name="Google Shape;555;g2240db3309c_0_1996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6" name="Google Shape;556;g2240db3309c_0_1996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b2895e930f_0_456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45;g2b2895e930f_0_4563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g2b2895e930f_0_45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240db3309c_0_20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2240db3309c_0_2013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60" name="Google Shape;560;g2240db3309c_0_2013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61" name="Google Shape;561;g2240db3309c_0_20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62" name="Google Shape;562;g2240db3309c_0_20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g2240db3309c_0_20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4" name="Google Shape;564;g2240db3309c_0_2013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65" name="Google Shape;565;g2240db3309c_0_2013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g2240db3309c_0_2013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7" name="Google Shape;567;g2240db3309c_0_2013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68" name="Google Shape;568;g2240db3309c_0_2013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69" name="Google Shape;569;g2240db3309c_0_2013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70" name="Google Shape;570;g2240db3309c_0_2013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1" name="Google Shape;571;g2240db3309c_0_2013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2" name="Google Shape;572;g2240db3309c_0_2013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3" name="Google Shape;573;g2240db3309c_0_2013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4" name="Google Shape;574;g2240db3309c_0_2013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240db3309c_0_20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g2240db3309c_0_2031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78" name="Google Shape;578;g2240db3309c_0_20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79" name="Google Shape;579;g2240db3309c_0_20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2240db3309c_0_20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1" name="Google Shape;581;g2240db3309c_0_2031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2240db3309c_0_2031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2240db3309c_0_2031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g2240db3309c_0_2031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240db3309c_0_2031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86" name="Google Shape;586;g2240db3309c_0_2031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87" name="Google Shape;587;g2240db3309c_0_2031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88" name="Google Shape;588;g2240db3309c_0_2031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9" name="Google Shape;589;g2240db3309c_0_2031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0" name="Google Shape;590;g2240db3309c_0_2031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1" name="Google Shape;591;g2240db3309c_0_2031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240db3309c_0_2031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3" name="Google Shape;593;g2240db3309c_0_2031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4" name="Google Shape;594;g2240db3309c_0_2031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240db3309c_0_2031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240db3309c_0_20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2240db3309c_0_2052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99" name="Google Shape;599;g2240db3309c_0_2052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600" name="Google Shape;600;g2240db3309c_0_2052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601" name="Google Shape;601;g2240db3309c_0_2052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602" name="Google Shape;602;g2240db3309c_0_2052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603" name="Google Shape;603;g2240db3309c_0_205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04" name="Google Shape;604;g2240db3309c_0_20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g2240db3309c_0_205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240db3309c_0_206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2240db3309c_0_206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09" name="Google Shape;609;g2240db3309c_0_20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g2240db3309c_0_206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11" name="Google Shape;611;g2240db3309c_0_2062"/>
          <p:cNvCxnSpPr>
            <a:stCxn id="612" idx="5"/>
            <a:endCxn id="613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g2240db3309c_0_2062"/>
          <p:cNvCxnSpPr>
            <a:stCxn id="615" idx="3"/>
            <a:endCxn id="613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6" name="Google Shape;616;g2240db3309c_0_2062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g2240db3309c_0_2062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3" name="Google Shape;613;g2240db3309c_0_2062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2240db3309c_0_2062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240db3309c_0_2062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2240db3309c_0_2062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240db3309c_0_2062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240db3309c_0_2062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1" name="Google Shape;621;g2240db3309c_0_2062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2" name="Google Shape;622;g2240db3309c_0_2062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3" name="Google Shape;623;g2240db3309c_0_2062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4" name="Google Shape;624;g2240db3309c_0_2062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g2240db3309c_0_2062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g2240db3309c_0_2062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27" name="Google Shape;627;g2240db3309c_0_2062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28" name="Google Shape;628;g2240db3309c_0_2062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g2240db3309c_0_2062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0" name="Google Shape;630;g2240db3309c_0_2062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1" name="Google Shape;631;g2240db3309c_0_2062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2" name="Google Shape;632;g2240db3309c_0_2062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240db3309c_0_2104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2240db3309c_0_2104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2240db3309c_0_2104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g2240db3309c_0_2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g2240db3309c_0_21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9" name="Google Shape;639;g2240db3309c_0_210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0" name="Google Shape;640;g2240db3309c_0_2104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1" name="Google Shape;641;g2240db3309c_0_2104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2" name="Google Shape;642;g2240db3309c_0_2104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3" name="Google Shape;643;g2240db3309c_0_2104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4" name="Google Shape;644;g2240db3309c_0_2104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5" name="Google Shape;645;g2240db3309c_0_2104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6" name="Google Shape;646;g2240db3309c_0_2104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7" name="Google Shape;647;g2240db3309c_0_2104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8" name="Google Shape;648;g2240db3309c_0_2104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9" name="Google Shape;649;g2240db3309c_0_2104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0" name="Google Shape;650;g2240db3309c_0_2104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1" name="Google Shape;651;g2240db3309c_0_2104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2240db3309c_0_2104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2240db3309c_0_2104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2240db3309c_0_2104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2240db3309c_0_2104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Google Shape;656;g2240db3309c_0_2104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57" name="Google Shape;657;g2240db3309c_0_2104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58" name="Google Shape;658;g2240db3309c_0_2104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59" name="Google Shape;659;g2240db3309c_0_2104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2240db3309c_0_2104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240db3309c_0_2132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2240db3309c_0_2132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2240db3309c_0_2132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2240db3309c_0_2132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g2240db3309c_0_2132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2240db3309c_0_21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8" name="Google Shape;668;g2240db3309c_0_2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2240db3309c_0_21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0" name="Google Shape;670;g2240db3309c_0_21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71" name="Google Shape;671;g2240db3309c_0_2132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g2240db3309c_0_2132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g2240db3309c_0_2132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g2240db3309c_0_2132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g2240db3309c_0_2132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6" name="Google Shape;676;g2240db3309c_0_2132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7" name="Google Shape;677;g2240db3309c_0_2132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240db3309c_0_2132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9" name="Google Shape;679;g2240db3309c_0_2132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240db3309c_0_2132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240db3309c_0_2132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82" name="Google Shape;682;g2240db3309c_0_2132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83" name="Google Shape;683;g2240db3309c_0_2132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84" name="Google Shape;684;g2240db3309c_0_2132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85" name="Google Shape;685;g2240db3309c_0_2132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g2240db3309c_0_2132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7" name="Google Shape;687;g2240db3309c_0_2132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8" name="Google Shape;688;g2240db3309c_0_2132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9" name="Google Shape;689;g2240db3309c_0_2132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0" name="Google Shape;690;g2240db3309c_0_2132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240db3309c_0_216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g2240db3309c_0_2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g2240db3309c_0_216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95" name="Google Shape;695;g2240db3309c_0_216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6" name="Google Shape;696;g2240db3309c_0_2162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g2240db3309c_0_2162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g2240db3309c_0_2162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2240db3309c_0_2162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2240db3309c_0_2162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2240db3309c_0_2162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2240db3309c_0_2162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703" name="Google Shape;703;g2240db3309c_0_2162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4" name="Google Shape;704;g2240db3309c_0_2162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5" name="Google Shape;705;g2240db3309c_0_2162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6" name="Google Shape;706;g2240db3309c_0_2162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7" name="Google Shape;707;g2240db3309c_0_2162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708" name="Google Shape;708;g2240db3309c_0_2162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g2240db3309c_0_2162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710" name="Google Shape;710;g2240db3309c_0_2162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711" name="Google Shape;711;g2240db3309c_0_2162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2" name="Google Shape;712;g2240db3309c_0_2162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3" name="Google Shape;713;g2240db3309c_0_2162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4" name="Google Shape;714;g2240db3309c_0_2162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5" name="Google Shape;715;g2240db3309c_0_2162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240db3309c_0_2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8" name="Google Shape;718;g2240db3309c_0_2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2240db3309c_0_2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0" name="Google Shape;720;g2240db3309c_0_2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1" name="Google Shape;721;g2240db3309c_0_2187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g2240db3309c_0_2187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240db3309c_0_2187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240db3309c_0_2187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240db3309c_0_2187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2240db3309c_0_2187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7" name="Google Shape;727;g2240db3309c_0_2187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8" name="Google Shape;728;g2240db3309c_0_2187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9" name="Google Shape;729;g2240db3309c_0_2187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240db3309c_0_2187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240db3309c_0_2187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240db3309c_0_2187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2240db3309c_0_2187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240db3309c_0_2187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240db3309c_0_2187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240db3309c_0_2187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240db3309c_0_2187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240db3309c_0_2187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240db3309c_0_2187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40" name="Google Shape;740;g2240db3309c_0_2187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g2240db3309c_0_2187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42" name="Google Shape;742;g2240db3309c_0_2187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43" name="Google Shape;743;g2240db3309c_0_2187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44" name="Google Shape;744;g2240db3309c_0_2187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240db3309c_0_221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2240db3309c_0_2216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240db3309c_0_2216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240db3309c_0_2216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240db3309c_0_2216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751" name="Google Shape;751;g2240db3309c_0_2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g2240db3309c_0_221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53" name="Google Shape;753;g2240db3309c_0_2216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754" name="Google Shape;754;g2240db3309c_0_2216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g2240db3309c_0_2216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240db3309c_0_222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Google Shape;758;g2240db3309c_0_2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g2240db3309c_0_222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60" name="Google Shape;760;g2240db3309c_0_222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240db3309c_0_2227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240db3309c_0_2227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3" name="Google Shape;763;g2240db3309c_0_2227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4" name="Google Shape;764;g2240db3309c_0_2227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240db3309c_0_2227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240db3309c_0_2227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240db3309c_0_2227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8" name="Google Shape;768;g2240db3309c_0_2227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9" name="Google Shape;769;g2240db3309c_0_2227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0" name="Google Shape;770;g2240db3309c_0_2227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1" name="Google Shape;771;g2240db3309c_0_2227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2" name="Google Shape;772;g2240db3309c_0_2227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240db3309c_0_2227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4" name="Google Shape;774;g2240db3309c_0_2227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5" name="Google Shape;775;g2240db3309c_0_2227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6" name="Google Shape;776;g2240db3309c_0_2227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7" name="Google Shape;777;g2240db3309c_0_2227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8" name="Google Shape;778;g2240db3309c_0_2227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blipFill>
          <a:blip r:embed="rId2">
            <a:alphaModFix amt="70000"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b2895e930f_0_456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240db3309c_0_22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g2240db3309c_0_2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2240db3309c_0_22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3" name="Google Shape;783;g2240db3309c_0_22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784" name="Google Shape;784;g2240db3309c_0_2250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785" name="Google Shape;785;g2240db3309c_0_225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2240db3309c_0_225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" name="Google Shape;787;g2240db3309c_0_2250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788" name="Google Shape;788;g2240db3309c_0_225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2240db3309c_0_225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g2240db3309c_0_2250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791" name="Google Shape;791;g2240db3309c_0_225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2240db3309c_0_225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" name="Google Shape;793;g2240db3309c_0_2250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794" name="Google Shape;794;g2240db3309c_0_225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2240db3309c_0_225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g2240db3309c_0_2250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797" name="Google Shape;797;g2240db3309c_0_225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2240db3309c_0_225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g2240db3309c_0_2250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800" name="Google Shape;800;g2240db3309c_0_225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2240db3309c_0_225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g2240db3309c_0_2250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803" name="Google Shape;803;g2240db3309c_0_225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g2240db3309c_0_225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5" name="Google Shape;805;g2240db3309c_0_2250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06" name="Google Shape;806;g2240db3309c_0_2250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07" name="Google Shape;807;g2240db3309c_0_2250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08" name="Google Shape;808;g2240db3309c_0_2250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09" name="Google Shape;809;g2240db3309c_0_2250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10" name="Google Shape;810;g2240db3309c_0_2250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11" name="Google Shape;811;g2240db3309c_0_2250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12" name="Google Shape;812;g2240db3309c_0_2250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3" name="Google Shape;813;g2240db3309c_0_2250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4" name="Google Shape;814;g2240db3309c_0_2250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5" name="Google Shape;815;g2240db3309c_0_2250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6" name="Google Shape;816;g2240db3309c_0_2250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7" name="Google Shape;817;g2240db3309c_0_2250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8" name="Google Shape;818;g2240db3309c_0_2250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240db3309c_0_2290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1" name="Google Shape;821;g2240db3309c_0_2290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2" name="Google Shape;822;g2240db3309c_0_2290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3" name="Google Shape;823;g2240db3309c_0_2290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4" name="Google Shape;824;g2240db3309c_0_2290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5" name="Google Shape;825;g2240db3309c_0_2290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6" name="Google Shape;826;g2240db3309c_0_2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7" name="Google Shape;827;g2240db3309c_0_2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g2240db3309c_0_2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29" name="Google Shape;829;g2240db3309c_0_2290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0" name="Google Shape;830;g2240db3309c_0_2290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2240db3309c_0_2290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g2240db3309c_0_2290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g2240db3309c_0_2290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834" name="Google Shape;834;g2240db3309c_0_2290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835" name="Google Shape;835;g2240db3309c_0_2290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240db3309c_0_2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g2240db3309c_0_2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39" name="Google Shape;839;g2240db3309c_0_2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g2240db3309c_0_2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1" name="Google Shape;841;g2240db3309c_0_2307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g2240db3309c_0_2307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2240db3309c_0_2307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240db3309c_0_2307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2240db3309c_0_2307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g2240db3309c_0_2307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g2240db3309c_0_2307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48" name="Google Shape;848;g2240db3309c_0_2307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49" name="Google Shape;849;g2240db3309c_0_2307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50" name="Google Shape;850;g2240db3309c_0_2307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51" name="Google Shape;851;g2240db3309c_0_2307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52" name="Google Shape;852;g2240db3309c_0_2307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240db3309c_0_23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5" name="Google Shape;855;g2240db3309c_0_2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g2240db3309c_0_23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57" name="Google Shape;857;g2240db3309c_0_232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8" name="Google Shape;858;g2240db3309c_0_2324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240db3309c_0_2324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240db3309c_0_2324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2240db3309c_0_2324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2" name="Google Shape;862;g2240db3309c_0_2324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863" name="Google Shape;863;g2240db3309c_0_2324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864" name="Google Shape;864;g2240db3309c_0_2324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865" name="Google Shape;865;g2240db3309c_0_2324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866" name="Google Shape;866;g2240db3309c_0_2324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7" name="Google Shape;867;g2240db3309c_0_2324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8" name="Google Shape;868;g2240db3309c_0_2324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9" name="Google Shape;869;g2240db3309c_0_2324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0" name="Google Shape;870;g2240db3309c_0_2324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1" name="Google Shape;871;g2240db3309c_0_2324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2" name="Google Shape;872;g2240db3309c_0_2324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3" name="Google Shape;873;g2240db3309c_0_2324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4" name="Google Shape;874;g2240db3309c_0_2324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5" name="Google Shape;875;g2240db3309c_0_2324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6" name="Google Shape;876;g2240db3309c_0_2324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7" name="Google Shape;877;g2240db3309c_0_2324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240db3309c_0_2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240db3309c_0_2356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1" name="Google Shape;881;g2240db3309c_0_2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82" name="Google Shape;882;g2240db3309c_0_2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g2240db3309c_0_2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4" name="Google Shape;884;g2240db3309c_0_2356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5" name="Google Shape;885;g2240db3309c_0_2356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6" name="Google Shape;886;g2240db3309c_0_2356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7" name="Google Shape;887;g2240db3309c_0_2356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8" name="Google Shape;888;g2240db3309c_0_2356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9" name="Google Shape;889;g2240db3309c_0_2356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0" name="Google Shape;890;g2240db3309c_0_2356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1" name="Google Shape;891;g2240db3309c_0_2356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240db3309c_0_2356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3" name="Google Shape;893;g2240db3309c_0_2356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4" name="Google Shape;894;g2240db3309c_0_2356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5" name="Google Shape;895;g2240db3309c_0_2356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240db3309c_0_23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2240db3309c_0_23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99" name="Google Shape;899;g2240db3309c_0_2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g2240db3309c_0_23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1" name="Google Shape;901;g2240db3309c_0_2374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02" name="Google Shape;902;g2240db3309c_0_2374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g2240db3309c_0_2374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g2240db3309c_0_2374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05" name="Google Shape;905;g2240db3309c_0_2374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6" name="Google Shape;906;g2240db3309c_0_2374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7" name="Google Shape;907;g2240db3309c_0_2374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8" name="Google Shape;908;g2240db3309c_0_2374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9" name="Google Shape;909;g2240db3309c_0_2374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0" name="Google Shape;910;g2240db3309c_0_2374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1" name="Google Shape;911;g2240db3309c_0_2374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2" name="Google Shape;912;g2240db3309c_0_2374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3" name="Google Shape;913;g2240db3309c_0_2374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4" name="Google Shape;914;g2240db3309c_0_2374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5" name="Google Shape;915;g2240db3309c_0_2374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6" name="Google Shape;916;g2240db3309c_0_2374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7" name="Google Shape;917;g2240db3309c_0_2374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8" name="Google Shape;918;g2240db3309c_0_2374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9" name="Google Shape;919;g2240db3309c_0_2374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0" name="Google Shape;920;g2240db3309c_0_2374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2240db3309c_0_239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2240db3309c_0_239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24" name="Google Shape;924;g2240db3309c_0_2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g2240db3309c_0_239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6" name="Google Shape;926;g2240db3309c_0_239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240db3309c_0_240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g2240db3309c_0_240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30" name="Google Shape;930;g2240db3309c_0_24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g2240db3309c_0_240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2" name="Google Shape;932;g2240db3309c_0_2405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3" name="Google Shape;933;g2240db3309c_0_2405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4" name="Google Shape;934;g2240db3309c_0_2405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2240db3309c_0_2405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g2240db3309c_0_2405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g2240db3309c_0_2405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38" name="Google Shape;938;g2240db3309c_0_2405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39" name="Google Shape;939;g2240db3309c_0_2405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40" name="Google Shape;940;g2240db3309c_0_2405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41" name="Google Shape;941;g2240db3309c_0_2405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2" name="Google Shape;942;g2240db3309c_0_2405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3" name="Google Shape;943;g2240db3309c_0_2405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4" name="Google Shape;944;g2240db3309c_0_2405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5" name="Google Shape;945;g2240db3309c_0_2405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6" name="Google Shape;946;g2240db3309c_0_2405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7" name="Google Shape;947;g2240db3309c_0_2405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8" name="Google Shape;948;g2240db3309c_0_2405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9" name="Google Shape;949;g2240db3309c_0_2405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0" name="Google Shape;950;g2240db3309c_0_2405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1" name="Google Shape;951;g2240db3309c_0_2405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2240db3309c_0_243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g2240db3309c_0_2430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5" name="Google Shape;955;g2240db3309c_0_2430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6" name="Google Shape;956;g2240db3309c_0_2430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7" name="Google Shape;957;g2240db3309c_0_2430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8" name="Google Shape;958;g2240db3309c_0_2430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9" name="Google Shape;959;g2240db3309c_0_243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60" name="Google Shape;960;g2240db3309c_0_2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g2240db3309c_0_2430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2" name="Google Shape;962;g2240db3309c_0_2430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3" name="Google Shape;963;g2240db3309c_0_2430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g2240db3309c_0_2430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5" name="Google Shape;965;g2240db3309c_0_2430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6" name="Google Shape;966;g2240db3309c_0_2430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7" name="Google Shape;967;g2240db3309c_0_2430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8" name="Google Shape;968;g2240db3309c_0_2430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2240db3309c_0_244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g2240db3309c_0_244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72" name="Google Shape;972;g2240db3309c_0_2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g2240db3309c_0_244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4" name="Google Shape;974;g2240db3309c_0_2447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bg>
      <p:bgPr>
        <a:blipFill>
          <a:blip r:embed="rId2">
            <a:alphaModFix amt="50000"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b2895e930f_0_456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240db3309c_0_245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2240db3309c_0_2453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2240db3309c_0_2453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240db3309c_0_2453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80" name="Google Shape;980;g2240db3309c_0_2453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81" name="Google Shape;981;g2240db3309c_0_245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82" name="Google Shape;982;g2240db3309c_0_2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g2240db3309c_0_245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4" name="Google Shape;984;g2240db3309c_0_2453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5" name="Google Shape;985;g2240db3309c_0_2453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6" name="Google Shape;986;g2240db3309c_0_2453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7" name="Google Shape;987;g2240db3309c_0_2453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8" name="Google Shape;988;g2240db3309c_0_2453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9" name="Google Shape;989;g2240db3309c_0_2453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2240db3309c_0_24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2240db3309c_0_2468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2240db3309c_0_2468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g2240db3309c_0_2468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g2240db3309c_0_2468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6" name="Google Shape;996;g2240db3309c_0_2468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7" name="Google Shape;997;g2240db3309c_0_2468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8" name="Google Shape;998;g2240db3309c_0_246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99" name="Google Shape;999;g2240db3309c_0_2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g2240db3309c_0_246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1" name="Google Shape;1001;g2240db3309c_0_2468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2" name="Google Shape;1002;g2240db3309c_0_2468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3" name="Google Shape;1003;g2240db3309c_0_2468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4" name="Google Shape;1004;g2240db3309c_0_2468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5" name="Google Shape;1005;g2240db3309c_0_2468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6" name="Google Shape;1006;g2240db3309c_0_2468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7" name="Google Shape;1007;g2240db3309c_0_2468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8" name="Google Shape;1008;g2240db3309c_0_2468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9" name="Google Shape;1009;g2240db3309c_0_2468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240db3309c_0_248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g2240db3309c_0_2488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6" l="0" r="0" t="132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2240db3309c_0_248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g2240db3309c_0_2488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g2240db3309c_0_248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6" name="Google Shape;1016;g2240db3309c_0_2488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017" name="Google Shape;1017;g2240db3309c_0_2488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2240db3309c_0_248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2240db3309c_0_248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1020" name="Google Shape;1020;g2240db3309c_0_24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g2240db3309c_0_2488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g2240db3309c_0_2488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023" name="Google Shape;1023;g2240db3309c_0_2488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4" name="Google Shape;1024;g2240db3309c_0_2488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g2240db3309c_0_2488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g2240db3309c_0_2488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2240db3309c_0_250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g2240db3309c_0_2505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6" l="0" r="0" t="132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g2240db3309c_0_2505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g2240db3309c_0_2505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g2240db3309c_0_2505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3" name="Google Shape;1033;g2240db3309c_0_2505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034" name="Google Shape;1034;g2240db3309c_0_250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g2240db3309c_0_250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6" name="Google Shape;1036;g2240db3309c_0_2505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g2240db3309c_0_2505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8" name="Google Shape;1038;g2240db3309c_0_2505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039" name="Google Shape;1039;g2240db3309c_0_2505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0" name="Google Shape;1040;g2240db3309c_0_2505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g2240db3309c_0_2505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2" name="Google Shape;1042;g2240db3309c_0_25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2240db3309c_0_252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g2240db3309c_0_252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g2240db3309c_0_252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2240db3309c_0_252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240db3309c_0_252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g2240db3309c_0_252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240db3309c_0_252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g2240db3309c_0_252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240db3309c_0_252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2240db3309c_0_252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g2240db3309c_0_2521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240db3309c_0_2521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6" name="Google Shape;1056;g2240db3309c_0_2521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57" name="Google Shape;1057;g2240db3309c_0_2521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1058" name="Google Shape;1058;g2240db3309c_0_2521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g2240db3309c_0_2521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240db3309c_0_25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2" name="Google Shape;1062;g2240db3309c_0_2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2240db3309c_0_25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4" name="Google Shape;1064;g2240db3309c_0_25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5" name="Google Shape;1065;g2240db3309c_0_2538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2240db3309c_0_2538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2240db3309c_0_2538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g2240db3309c_0_2538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9" name="Google Shape;1069;g2240db3309c_0_2538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0" name="Google Shape;1070;g2240db3309c_0_2538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1" name="Google Shape;1071;g2240db3309c_0_2538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2" name="Google Shape;1072;g2240db3309c_0_2538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3" name="Google Shape;1073;g2240db3309c_0_2538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4" name="Google Shape;1074;g2240db3309c_0_2538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5" name="Google Shape;1075;g2240db3309c_0_2538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6" name="Google Shape;1076;g2240db3309c_0_2538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7" name="Google Shape;1077;g2240db3309c_0_2538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8" name="Google Shape;1078;g2240db3309c_0_2538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9" name="Google Shape;1079;g2240db3309c_0_2538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2240db3309c_0_255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2" name="Google Shape;1082;g2240db3309c_0_2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g2240db3309c_0_255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84" name="Google Shape;1084;g2240db3309c_0_255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240db3309c_0_2558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431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g2240db3309c_0_2558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7" name="Google Shape;1087;g2240db3309c_0_2558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240db3309c_0_2558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2240db3309c_0_25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g2240db3309c_0_2567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1092" name="Google Shape;1092;g2240db3309c_0_25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g2240db3309c_0_256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94" name="Google Shape;1094;g2240db3309c_0_256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5" name="Google Shape;1095;g2240db3309c_0_2567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g2240db3309c_0_2567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g2240db3309c_0_2567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g2240db3309c_0_2567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g2240db3309c_0_2567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g2240db3309c_0_2567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1" name="Google Shape;1101;g2240db3309c_0_2567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2" name="Google Shape;1102;g2240db3309c_0_2567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3" name="Google Shape;1103;g2240db3309c_0_2567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4" name="Google Shape;1104;g2240db3309c_0_2567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240db3309c_0_25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7" name="Google Shape;1107;g2240db3309c_0_25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g2240db3309c_0_2583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g2240db3309c_0_2583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g2240db3309c_0_2583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g2240db3309c_0_2583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g2240db3309c_0_2583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240db3309c_0_2583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4" name="Google Shape;1114;g2240db3309c_0_2583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5" name="Google Shape;1115;g2240db3309c_0_2583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6" name="Google Shape;1116;g2240db3309c_0_2583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7" name="Google Shape;1117;g2240db3309c_0_2583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8" name="Google Shape;1118;g2240db3309c_0_2583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9" name="Google Shape;1119;g2240db3309c_0_2583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0" name="Google Shape;1120;g2240db3309c_0_2583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1" name="Google Shape;1121;g2240db3309c_0_2583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2" name="Google Shape;1122;g2240db3309c_0_2583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3" name="Google Shape;1123;g2240db3309c_0_2583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4" name="Google Shape;1124;g2240db3309c_0_2583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5" name="Google Shape;1125;g2240db3309c_0_2583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6" name="Google Shape;1126;g2240db3309c_0_2583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7" name="Google Shape;1127;g2240db3309c_0_2583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8" name="Google Shape;1128;g2240db3309c_0_25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29" name="Google Shape;1129;g2240db3309c_0_2583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Google Shape;1131;g2240db3309c_0_26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g2240db3309c_0_2608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240db3309c_0_2608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240db3309c_0_2608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240db3309c_0_2608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240db3309c_0_2608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2240db3309c_0_2608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8" name="Google Shape;1138;g2240db3309c_0_2608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9" name="Google Shape;1139;g2240db3309c_0_2608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0" name="Google Shape;1140;g2240db3309c_0_2608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1" name="Google Shape;1141;g2240db3309c_0_2608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2" name="Google Shape;1142;g2240db3309c_0_2608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3" name="Google Shape;1143;g2240db3309c_0_2608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4" name="Google Shape;1144;g2240db3309c_0_2608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5" name="Google Shape;1145;g2240db3309c_0_2608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6" name="Google Shape;1146;g2240db3309c_0_2608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7" name="Google Shape;1147;g2240db3309c_0_2608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8" name="Google Shape;1148;g2240db3309c_0_2608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9" name="Google Shape;1149;g2240db3309c_0_2608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g2240db3309c_0_2608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g2240db3309c_0_2608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g2240db3309c_0_2608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g2240db3309c_0_2608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4" name="Google Shape;1154;g2240db3309c_0_2608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g2240db3309c_0_2608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6" name="Google Shape;1156;g2240db3309c_0_2608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7" name="Google Shape;1157;g2240db3309c_0_2608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2240db3309c_0_2608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240db3309c_0_2608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2240db3309c_0_2608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2240db3309c_0_2608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g2240db3309c_0_2608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3" name="Google Shape;1163;g2240db3309c_0_2608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4" name="Google Shape;1164;g2240db3309c_0_2608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5" name="Google Shape;1165;g2240db3309c_0_2608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6" name="Google Shape;1166;g2240db3309c_0_2608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7" name="Google Shape;1167;g2240db3309c_0_260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68" name="Google Shape;1168;g2240db3309c_0_2608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9" name="Google Shape;1169;g2240db3309c_0_260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67.xml"/><Relationship Id="rId43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2.xml"/><Relationship Id="rId103" Type="http://schemas.openxmlformats.org/officeDocument/2006/relationships/theme" Target="../theme/theme3.xml"/><Relationship Id="rId102" Type="http://schemas.openxmlformats.org/officeDocument/2006/relationships/slideLayout" Target="../slideLayouts/slideLayout125.xml"/><Relationship Id="rId101" Type="http://schemas.openxmlformats.org/officeDocument/2006/relationships/slideLayout" Target="../slideLayouts/slideLayout124.xml"/><Relationship Id="rId100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2.xml"/><Relationship Id="rId95" Type="http://schemas.openxmlformats.org/officeDocument/2006/relationships/slideLayout" Target="../slideLayouts/slideLayout118.xml"/><Relationship Id="rId94" Type="http://schemas.openxmlformats.org/officeDocument/2006/relationships/slideLayout" Target="../slideLayouts/slideLayout117.xml"/><Relationship Id="rId97" Type="http://schemas.openxmlformats.org/officeDocument/2006/relationships/slideLayout" Target="../slideLayouts/slideLayout120.xml"/><Relationship Id="rId9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34.xml"/><Relationship Id="rId9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33.xml"/><Relationship Id="rId9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91" Type="http://schemas.openxmlformats.org/officeDocument/2006/relationships/slideLayout" Target="../slideLayouts/slideLayout114.xml"/><Relationship Id="rId90" Type="http://schemas.openxmlformats.org/officeDocument/2006/relationships/slideLayout" Target="../slideLayouts/slideLayout113.xml"/><Relationship Id="rId93" Type="http://schemas.openxmlformats.org/officeDocument/2006/relationships/slideLayout" Target="../slideLayouts/slideLayout116.xml"/><Relationship Id="rId92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Relationship Id="rId84" Type="http://schemas.openxmlformats.org/officeDocument/2006/relationships/slideLayout" Target="../slideLayouts/slideLayout107.xml"/><Relationship Id="rId83" Type="http://schemas.openxmlformats.org/officeDocument/2006/relationships/slideLayout" Target="../slideLayouts/slideLayout106.xml"/><Relationship Id="rId86" Type="http://schemas.openxmlformats.org/officeDocument/2006/relationships/slideLayout" Target="../slideLayouts/slideLayout109.xml"/><Relationship Id="rId85" Type="http://schemas.openxmlformats.org/officeDocument/2006/relationships/slideLayout" Target="../slideLayouts/slideLayout108.xml"/><Relationship Id="rId88" Type="http://schemas.openxmlformats.org/officeDocument/2006/relationships/slideLayout" Target="../slideLayouts/slideLayout111.xml"/><Relationship Id="rId87" Type="http://schemas.openxmlformats.org/officeDocument/2006/relationships/slideLayout" Target="../slideLayouts/slideLayout110.xml"/><Relationship Id="rId89" Type="http://schemas.openxmlformats.org/officeDocument/2006/relationships/slideLayout" Target="../slideLayouts/slideLayout112.xml"/><Relationship Id="rId80" Type="http://schemas.openxmlformats.org/officeDocument/2006/relationships/slideLayout" Target="../slideLayouts/slideLayout103.xml"/><Relationship Id="rId82" Type="http://schemas.openxmlformats.org/officeDocument/2006/relationships/slideLayout" Target="../slideLayouts/slideLayout105.xml"/><Relationship Id="rId81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73" Type="http://schemas.openxmlformats.org/officeDocument/2006/relationships/slideLayout" Target="../slideLayouts/slideLayout96.xml"/><Relationship Id="rId72" Type="http://schemas.openxmlformats.org/officeDocument/2006/relationships/slideLayout" Target="../slideLayouts/slideLayout95.xml"/><Relationship Id="rId75" Type="http://schemas.openxmlformats.org/officeDocument/2006/relationships/slideLayout" Target="../slideLayouts/slideLayout98.xml"/><Relationship Id="rId74" Type="http://schemas.openxmlformats.org/officeDocument/2006/relationships/slideLayout" Target="../slideLayouts/slideLayout97.xml"/><Relationship Id="rId77" Type="http://schemas.openxmlformats.org/officeDocument/2006/relationships/slideLayout" Target="../slideLayouts/slideLayout100.xml"/><Relationship Id="rId76" Type="http://schemas.openxmlformats.org/officeDocument/2006/relationships/slideLayout" Target="../slideLayouts/slideLayout99.xml"/><Relationship Id="rId79" Type="http://schemas.openxmlformats.org/officeDocument/2006/relationships/slideLayout" Target="../slideLayouts/slideLayout102.xml"/><Relationship Id="rId78" Type="http://schemas.openxmlformats.org/officeDocument/2006/relationships/slideLayout" Target="../slideLayouts/slideLayout101.xml"/><Relationship Id="rId71" Type="http://schemas.openxmlformats.org/officeDocument/2006/relationships/slideLayout" Target="../slideLayouts/slideLayout94.xml"/><Relationship Id="rId70" Type="http://schemas.openxmlformats.org/officeDocument/2006/relationships/slideLayout" Target="../slideLayouts/slideLayout93.xml"/><Relationship Id="rId62" Type="http://schemas.openxmlformats.org/officeDocument/2006/relationships/slideLayout" Target="../slideLayouts/slideLayout85.xml"/><Relationship Id="rId61" Type="http://schemas.openxmlformats.org/officeDocument/2006/relationships/slideLayout" Target="../slideLayouts/slideLayout84.xml"/><Relationship Id="rId64" Type="http://schemas.openxmlformats.org/officeDocument/2006/relationships/slideLayout" Target="../slideLayouts/slideLayout87.xml"/><Relationship Id="rId63" Type="http://schemas.openxmlformats.org/officeDocument/2006/relationships/slideLayout" Target="../slideLayouts/slideLayout86.xml"/><Relationship Id="rId66" Type="http://schemas.openxmlformats.org/officeDocument/2006/relationships/slideLayout" Target="../slideLayouts/slideLayout89.xml"/><Relationship Id="rId65" Type="http://schemas.openxmlformats.org/officeDocument/2006/relationships/slideLayout" Target="../slideLayouts/slideLayout88.xml"/><Relationship Id="rId68" Type="http://schemas.openxmlformats.org/officeDocument/2006/relationships/slideLayout" Target="../slideLayouts/slideLayout91.xml"/><Relationship Id="rId67" Type="http://schemas.openxmlformats.org/officeDocument/2006/relationships/slideLayout" Target="../slideLayouts/slideLayout90.xml"/><Relationship Id="rId60" Type="http://schemas.openxmlformats.org/officeDocument/2006/relationships/slideLayout" Target="../slideLayouts/slideLayout83.xml"/><Relationship Id="rId69" Type="http://schemas.openxmlformats.org/officeDocument/2006/relationships/slideLayout" Target="../slideLayouts/slideLayout92.xml"/><Relationship Id="rId51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76.xml"/><Relationship Id="rId52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78.xml"/><Relationship Id="rId54" Type="http://schemas.openxmlformats.org/officeDocument/2006/relationships/slideLayout" Target="../slideLayouts/slideLayout77.xml"/><Relationship Id="rId57" Type="http://schemas.openxmlformats.org/officeDocument/2006/relationships/slideLayout" Target="../slideLayouts/slideLayout80.xml"/><Relationship Id="rId56" Type="http://schemas.openxmlformats.org/officeDocument/2006/relationships/slideLayout" Target="../slideLayouts/slideLayout79.xml"/><Relationship Id="rId59" Type="http://schemas.openxmlformats.org/officeDocument/2006/relationships/slideLayout" Target="../slideLayouts/slideLayout82.xml"/><Relationship Id="rId58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b2895e930f_0_452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40db3309c_0_16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g2240db3309c_0_164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42" name="Google Shape;142;g2240db3309c_0_1642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g2240db3309c_0_1642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240db3309c_0_1642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  <p:sldLayoutId id="2147483742" r:id="rId70"/>
    <p:sldLayoutId id="2147483743" r:id="rId71"/>
    <p:sldLayoutId id="2147483744" r:id="rId72"/>
    <p:sldLayoutId id="2147483745" r:id="rId73"/>
    <p:sldLayoutId id="2147483746" r:id="rId74"/>
    <p:sldLayoutId id="2147483747" r:id="rId75"/>
    <p:sldLayoutId id="2147483748" r:id="rId76"/>
    <p:sldLayoutId id="2147483749" r:id="rId77"/>
    <p:sldLayoutId id="2147483750" r:id="rId78"/>
    <p:sldLayoutId id="2147483751" r:id="rId79"/>
    <p:sldLayoutId id="2147483752" r:id="rId80"/>
    <p:sldLayoutId id="2147483753" r:id="rId81"/>
    <p:sldLayoutId id="2147483754" r:id="rId82"/>
    <p:sldLayoutId id="2147483755" r:id="rId83"/>
    <p:sldLayoutId id="2147483756" r:id="rId84"/>
    <p:sldLayoutId id="2147483757" r:id="rId85"/>
    <p:sldLayoutId id="2147483758" r:id="rId86"/>
    <p:sldLayoutId id="2147483759" r:id="rId87"/>
    <p:sldLayoutId id="2147483760" r:id="rId88"/>
    <p:sldLayoutId id="2147483761" r:id="rId89"/>
    <p:sldLayoutId id="2147483762" r:id="rId90"/>
    <p:sldLayoutId id="2147483763" r:id="rId91"/>
    <p:sldLayoutId id="2147483764" r:id="rId92"/>
    <p:sldLayoutId id="2147483765" r:id="rId93"/>
    <p:sldLayoutId id="2147483766" r:id="rId94"/>
    <p:sldLayoutId id="2147483767" r:id="rId95"/>
    <p:sldLayoutId id="2147483768" r:id="rId96"/>
    <p:sldLayoutId id="2147483769" r:id="rId97"/>
    <p:sldLayoutId id="2147483770" r:id="rId98"/>
    <p:sldLayoutId id="2147483771" r:id="rId99"/>
    <p:sldLayoutId id="2147483772" r:id="rId100"/>
    <p:sldLayoutId id="2147483773" r:id="rId101"/>
    <p:sldLayoutId id="2147483774" r:id="rId10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811c0ca502_0_1"/>
          <p:cNvSpPr txBox="1"/>
          <p:nvPr>
            <p:ph type="title"/>
          </p:nvPr>
        </p:nvSpPr>
        <p:spPr>
          <a:xfrm>
            <a:off x="408000" y="374900"/>
            <a:ext cx="9612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1-Page Sales Playbook Outline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880"/>
          </a:p>
        </p:txBody>
      </p:sp>
      <p:graphicFrame>
        <p:nvGraphicFramePr>
          <p:cNvPr id="1515" name="Google Shape;1515;g2811c0ca502_0_1"/>
          <p:cNvGraphicFramePr/>
          <p:nvPr/>
        </p:nvGraphicFramePr>
        <p:xfrm>
          <a:off x="208525" y="115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{855BEA83-C9E2-4FC1-966B-96AE3A8F2824}</a:tableStyleId>
              </a:tblPr>
              <a:tblGrid>
                <a:gridCol w="1134150"/>
                <a:gridCol w="1539000"/>
                <a:gridCol w="1539000"/>
                <a:gridCol w="1539000"/>
                <a:gridCol w="1539000"/>
                <a:gridCol w="1539000"/>
                <a:gridCol w="1539000"/>
                <a:gridCol w="1539000"/>
              </a:tblGrid>
              <a:tr h="44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1 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CONVERSATION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2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DISCOVERY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3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DEMO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4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PROPOSE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5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TRADE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6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COMMIT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Stage 7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LOSS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  <a:tr h="8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Secure a meeting with a client who fits the profile and pas a pain.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Diagnose the pain, identify the urgency, and determine if we can help the customer.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Navigate the org and keep educating by providing materials.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Create a proposal outlining price and impact it will have on the customer’s business.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Prepare paperwork and execute with a sense of urgency.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Professional follow through to minimize buyer’s remorse and bookkeeping in CRM.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Schedule a debrief to learn what we can do better next time. Leave a great impression.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70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ACTIONS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Prepare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-Hand-off from SDR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-Call before the call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-Situational questions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-Pain questions 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Confirm situation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-Situational questions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-”Did I get that right?”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Determine pain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-Emotional pain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-Rational pain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Prepare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-Research situation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-Identify decision criteria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-Identify decision process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Educate/demo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-Top 3 pain points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-Ballpark pricing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Drive a decision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-Establish a 3 x 3 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Decision makers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-Identify decision criteria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-Identify decision process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Educate/demo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-Top 3 pain points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-Ballpark pricing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Drive a decision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-Establish a 3 x 3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Propose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-Create impact proposal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-Schedule proposal review call 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Orchestrate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-Set up a reference call 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-Involve execs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-Involve Customer Success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Trade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-Agree on pricing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-Establish the terms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-Establish the trade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Revise the proposal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-Re-establish impact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-Highlight critical event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Hand-off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-Hand-off to CS team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-Schedule kick-off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Process paperwork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-Execute mutual sign-off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-Send executed copies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-Archive contract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-Update CRM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Close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-Schedule debrief w/ the customer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-Update CRM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-Brief the customer success team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ReWIN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-Send thank you note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  <a:p>
                      <a:pPr indent="-11430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b="1" lang="en-US" sz="900" u="none" cap="none" strike="noStrike"/>
                        <a:t>Set alerts</a:t>
                      </a:r>
                      <a:endParaRPr b="1"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-Set alerts for 3/9 month check-ins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5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TOOLS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-Research template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-Q-cards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-Q-cards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-Disco blueprint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-Demo blueprint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-Battle cards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-Account plan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-Value proposal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-Battle cards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-Account plan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-Trading cards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-CSM hand-off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95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Scheduled a disco/demo meeting.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Scheduled meeting with decision makers.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Scheduled a review of the proposal. Do not send a proposal before the review meeting is scheduled.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Proposal sent and reviewed with the team.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Do not discount without a trade! 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-Get a commit date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-Consequences of missing the commit date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-Confirm the trade in an email </a:t>
                      </a:r>
                      <a:r>
                        <a:rPr i="1" lang="en-US" sz="900" u="none" cap="none" strike="noStrike"/>
                        <a:t>immediately </a:t>
                      </a:r>
                      <a:endParaRPr i="1"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-Scheduled a kick-off cal.</a:t>
                      </a:r>
                      <a:endParaRPr sz="9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-Send thank you note.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Send a thank you email to the client. </a:t>
                      </a:r>
                      <a:endParaRPr sz="900" u="none" cap="none" strike="noStrike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16" name="Google Shape;1516;g2811c0ca502_0_1"/>
          <p:cNvSpPr txBox="1"/>
          <p:nvPr/>
        </p:nvSpPr>
        <p:spPr>
          <a:xfrm>
            <a:off x="6661800" y="6286500"/>
            <a:ext cx="508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Jacco Van Der Kooij, </a:t>
            </a:r>
            <a:r>
              <a:rPr b="0" i="1" lang="en-US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How to Get to $10M in ARR and Beyond</a:t>
            </a:r>
            <a:r>
              <a:rPr b="0" i="0" lang="en-US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(2019), 97 </a:t>
            </a:r>
            <a:endParaRPr b="0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2019-04-10T15:11:07Z</dcterms:created>
  <dc:creator>Judy Zitnik</dc:creator>
</cp:coreProperties>
</file>