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gV/0p0vgmqMMauhKFeSYrT1oae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9550E1-6FA6-42A0-B788-BD01B4DC307E}">
  <a:tblStyle styleId="{429550E1-6FA6-42A0-B788-BD01B4DC30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9E7"/>
          </a:solidFill>
        </a:fill>
      </a:tcStyle>
    </a:wholeTbl>
    <a:band1H>
      <a:tcTxStyle b="off" i="off"/>
      <a:tcStyle>
        <a:fill>
          <a:solidFill>
            <a:srgbClr val="FFF4C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FF4CD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ExtraBold-boldItalic.fntdata"/><Relationship Id="rId21" Type="http://schemas.openxmlformats.org/officeDocument/2006/relationships/font" Target="fonts/MontserratExtraBold-bold.fntdata"/><Relationship Id="rId23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2" name="Google Shape;13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3" name="Google Shape;134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9" name="Google Shape;13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0" name="Google Shape;13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0" name="Google Shape;138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2" name="Google Shape;140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4" name="Google Shape;14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9" name="Google Shape;14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cee89c8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cee89c8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cee89c8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cee89c8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cee89c8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cee89c8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cee89c8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cee89c8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cee89c8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cee89c8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cee89c8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cee89c8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cee89c8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cee89c8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a4cee89c8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4a4cee89c8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18" name="Google Shape;118;g24a4cee89c8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4a4cee89c8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a4cee89c8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4a4cee89c8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3" name="Google Shape;123;g24a4cee89c8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4" name="Google Shape;124;g24a4cee89c8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a4cee89c8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a4cee89c8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4a4cee89c8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4a4cee89c8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" name="Google Shape;130;g24a4cee89c8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" name="Google Shape;131;g24a4cee89c8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" name="Google Shape;132;g24a4cee89c8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a4cee89c8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24a4cee89c8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4a4cee89c8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a4cee89c8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8" name="Google Shape;138;g24a4cee89c8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9" name="Google Shape;139;g24a4cee89c8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0" name="Google Shape;140;g24a4cee89c8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1" name="Google Shape;141;g24a4cee89c8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a4cee89c8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4a4cee89c8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4a4cee89c8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cee89c8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" name="Google Shape;147;g24a4cee89c8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8" name="Google Shape;148;g24a4cee89c8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9" name="Google Shape;149;g24a4cee89c8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0" name="Google Shape;150;g24a4cee89c8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a4cee89c8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24a4cee89c8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a4cee89c8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g24a4cee89c8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6" name="Google Shape;156;g24a4cee89c8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4a4cee89c8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8" name="Google Shape;158;g24a4cee89c8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9" name="Google Shape;159;g24a4cee89c8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0" name="Google Shape;160;g24a4cee89c8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1" name="Google Shape;161;g24a4cee89c8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a4cee89c8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g24a4cee89c8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4a4cee89c8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cee89c8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7" name="Google Shape;167;g24a4cee89c8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cee89c8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4a4cee89c8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0" name="Google Shape;170;g24a4cee89c8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1" name="Google Shape;171;g24a4cee89c8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2" name="Google Shape;172;g24a4cee89c8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3" name="Google Shape;173;g24a4cee89c8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4" name="Google Shape;174;g24a4cee89c8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5" name="Google Shape;175;g24a4cee89c8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a4cee89c8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24a4cee89c8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4a4cee89c8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0" name="Google Shape;180;g24a4cee89c8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cee89c8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cee89c8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" name="Google Shape;183;g24a4cee89c8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g24a4cee89c8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g24a4cee89c8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24a4cee89c8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a4cee89c8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4a4cee89c8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0" name="Google Shape;190;g24a4cee89c8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4a4cee89c8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cee89c8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cee89c8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cee89c8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cee89c8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6" name="Google Shape;196;g24a4cee89c8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" name="Google Shape;197;g24a4cee89c8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8" name="Google Shape;198;g24a4cee89c8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" name="Google Shape;199;g24a4cee89c8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a4cee89c8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4a4cee89c8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03" name="Google Shape;203;g24a4cee89c8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4a4cee89c8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cee89c8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cee89c8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cee89c8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cee89c8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4a4cee89c8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a4cee89c8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4a4cee89c8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4a4cee89c8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3" name="Google Shape;213;g24a4cee89c8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4" name="Google Shape;214;g24a4cee89c8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5" name="Google Shape;215;g24a4cee89c8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6" name="Google Shape;216;g24a4cee89c8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cee89c8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cee89c8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cee89c8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a4cee89c8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4a4cee89c8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4a4cee89c8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4a4cee89c8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2" name="Google Shape;222;g24a4cee89c8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3" name="Google Shape;223;g24a4cee89c8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4" name="Google Shape;224;g24a4cee89c8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4a4cee89c8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a4cee89c8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4a4cee89c8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4a4cee89c8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4a4cee89c8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g24a4cee89c8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32" name="Google Shape;232;g24a4cee89c8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24a4cee89c8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4" name="Google Shape;234;g24a4cee89c8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g24a4cee89c8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g24a4cee89c8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g24a4cee89c8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8" name="Google Shape;238;g24a4cee89c8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9" name="Google Shape;239;g24a4cee89c8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g24a4cee89c8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g24a4cee89c8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" name="Google Shape;242;g24a4cee89c8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g24a4cee89c8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4" name="Google Shape;244;g24a4cee89c8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a4cee89c8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4a4cee89c8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8" name="Google Shape;248;g24a4cee89c8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g24a4cee89c8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0" name="Google Shape;250;g24a4cee89c8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4a4cee89c8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" name="Google Shape;252;g24a4cee89c8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4a4cee89c8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a4cee89c8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4a4cee89c8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7" name="Google Shape;257;g24a4cee89c8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8" name="Google Shape;258;g24a4cee89c8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9" name="Google Shape;259;g24a4cee89c8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4a4cee89c8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1" name="Google Shape;261;g24a4cee89c8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2" name="Google Shape;262;g24a4cee89c8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3" name="Google Shape;263;g24a4cee89c8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4" name="Google Shape;264;g24a4cee89c8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a4cee89c8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4a4cee89c8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8" name="Google Shape;268;g24a4cee89c8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4a4cee89c8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0" name="Google Shape;270;g24a4cee89c8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71" name="Google Shape;271;g24a4cee89c8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g24a4cee89c8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g24a4cee89c8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4" name="Google Shape;274;g24a4cee89c8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5" name="Google Shape;275;g24a4cee89c8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g24a4cee89c8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7" name="Google Shape;277;g24a4cee89c8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" name="Google Shape;278;g24a4cee89c8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9" name="Google Shape;279;g24a4cee89c8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a4cee89c8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4a4cee89c8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4a4cee89c8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4" name="Google Shape;284;g24a4cee89c8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5" name="Google Shape;285;g24a4cee89c8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4a4cee89c8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7" name="Google Shape;287;g24a4cee89c8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8" name="Google Shape;288;g24a4cee89c8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4a4cee89c8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0" name="Google Shape;290;g24a4cee89c8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a4cee89c8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24a4cee89c8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4a4cee89c8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4a4cee89c8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6" name="Google Shape;296;g24a4cee89c8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7" name="Google Shape;297;g24a4cee89c8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g24a4cee89c8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9" name="Google Shape;299;g24a4cee89c8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0" name="Google Shape;300;g24a4cee89c8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4a4cee89c8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2" name="Google Shape;302;g24a4cee89c8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4a4cee89c8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24a4cee89c8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6" name="Google Shape;306;g24a4cee89c8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7" name="Google Shape;307;g24a4cee89c8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4a4cee89c8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4a4cee89c8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24a4cee89c8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24a4cee89c8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39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24a4cee89c8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a4cee89c8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a4cee89c8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g24a4cee89c8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g24a4cee89c8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7" name="Google Shape;317;g24a4cee89c8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8" name="Google Shape;318;g24a4cee89c8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9" name="Google Shape;319;g24a4cee89c8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a4cee89c8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4a4cee89c8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g24a4cee89c8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g24a4cee89c8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5" name="Google Shape;325;g24a4cee89c8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4a4cee89c8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7" name="Google Shape;327;g24a4cee89c8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8" name="Google Shape;328;g24a4cee89c8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g24a4cee89c8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0" name="Google Shape;330;g24a4cee89c8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1" name="Google Shape;331;g24a4cee89c8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2" name="Google Shape;332;g24a4cee89c8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g24a4cee89c8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4" name="Google Shape;334;g24a4cee89c8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5" name="Google Shape;335;g24a4cee89c8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6" name="Google Shape;336;g24a4cee89c8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7" name="Google Shape;337;g24a4cee89c8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4a4cee89c8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4a4cee89c8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g24a4cee89c8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42" name="Google Shape;342;g24a4cee89c8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4a4cee89c8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4" name="Google Shape;344;g24a4cee89c8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4a4cee89c8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4a4cee89c8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24a4cee89c8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4a4cee89c8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9" name="Google Shape;349;g24a4cee89c8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0" name="Google Shape;350;g24a4cee89c8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1" name="Google Shape;351;g24a4cee89c8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4a4cee89c8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cee89c8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4a4cee89c8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5" name="Google Shape;355;g24a4cee89c8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6" name="Google Shape;356;g24a4cee89c8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7" name="Google Shape;357;g24a4cee89c8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8" name="Google Shape;358;g24a4cee89c8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5" name="Google Shape;35;g24a4cee89c8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g24a4cee89c8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g24a4cee89c8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4a4cee89c8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" name="Google Shape;39;g24a4cee89c8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a4cee89c8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a4cee89c8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a4cee89c8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a4cee89c8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3" name="Google Shape;363;g24a4cee89c8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4" name="Google Shape;364;g24a4cee89c8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5" name="Google Shape;365;g24a4cee89c8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6" name="Google Shape;366;g24a4cee89c8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7" name="Google Shape;367;g24a4cee89c8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4a4cee89c8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4a4cee89c8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4a4cee89c8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2" name="Google Shape;372;g24a4cee89c8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24a4cee89c8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4" name="Google Shape;374;g24a4cee89c8_0_356"/>
          <p:cNvCxnSpPr>
            <a:stCxn id="375" idx="5"/>
            <a:endCxn id="376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g24a4cee89c8_0_356"/>
          <p:cNvCxnSpPr>
            <a:stCxn id="378" idx="3"/>
            <a:endCxn id="376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g24a4cee89c8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g24a4cee89c8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6" name="Google Shape;376;g24a4cee89c8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4a4cee89c8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24a4cee89c8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4cee89c8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24a4cee89c8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4a4cee89c8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4" name="Google Shape;384;g24a4cee89c8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5" name="Google Shape;385;g24a4cee89c8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6" name="Google Shape;386;g24a4cee89c8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7" name="Google Shape;387;g24a4cee89c8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g24a4cee89c8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g24a4cee89c8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g24a4cee89c8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g24a4cee89c8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24a4cee89c8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3" name="Google Shape;393;g24a4cee89c8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4" name="Google Shape;394;g24a4cee89c8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5" name="Google Shape;395;g24a4cee89c8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a4cee89c8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g24a4cee89c8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4a4cee89c8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0" name="Google Shape;400;g24a4cee89c8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1" name="Google Shape;401;g24a4cee89c8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02" name="Google Shape;402;g24a4cee89c8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g24a4cee89c8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4" name="Google Shape;404;g24a4cee89c8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5" name="Google Shape;405;g24a4cee89c8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6" name="Google Shape;406;g24a4cee89c8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7" name="Google Shape;407;g24a4cee89c8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8" name="Google Shape;408;g24a4cee89c8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9" name="Google Shape;409;g24a4cee89c8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0" name="Google Shape;410;g24a4cee89c8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4a4cee89c8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24a4cee89c8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24a4cee89c8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24a4cee89c8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24a4cee89c8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7" name="Google Shape;417;g24a4cee89c8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cee89c8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cee89c8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a4cee89c8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a4cee89c8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a4cee89c8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a4cee89c8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a4cee89c8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a4cee89c8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6" name="Google Shape;426;g24a4cee89c8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7" name="Google Shape;427;g24a4cee89c8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8" name="Google Shape;428;g24a4cee89c8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9" name="Google Shape;429;g24a4cee89c8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4a4cee89c8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4a4cee89c8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24a4cee89c8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24a4cee89c8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g24a4cee89c8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g24a4cee89c8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6" name="Google Shape;436;g24a4cee89c8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7" name="Google Shape;437;g24a4cee89c8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4a4cee89c8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4a4cee89c8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cee89c8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24a4cee89c8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4a4cee89c8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24a4cee89c8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24a4cee89c8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g24a4cee89c8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4a4cee89c8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8" name="Google Shape;448;g24a4cee89c8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9" name="Google Shape;449;g24a4cee89c8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g24a4cee89c8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g24a4cee89c8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2" name="Google Shape;452;g24a4cee89c8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g24a4cee89c8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4" name="Google Shape;454;g24a4cee89c8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a4cee89c8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6" name="Google Shape;456;g24a4cee89c8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7" name="Google Shape;457;g24a4cee89c8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8" name="Google Shape;458;g24a4cee89c8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9" name="Google Shape;459;g24a4cee89c8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4a4cee89c8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1" name="Google Shape;461;g24a4cee89c8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g24a4cee89c8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3" name="Google Shape;463;g24a4cee89c8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4" name="Google Shape;464;g24a4cee89c8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5" name="Google Shape;465;g24a4cee89c8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6" name="Google Shape;466;g24a4cee89c8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7" name="Google Shape;467;g24a4cee89c8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8" name="Google Shape;468;g24a4cee89c8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4a4cee89c8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g24a4cee89c8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g24a4cee89c8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73" name="Google Shape;473;g24a4cee89c8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4" name="Google Shape;474;g24a4cee89c8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a4cee89c8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4a4cee89c8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24a4cee89c8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4a4cee89c8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4a4cee89c8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24a4cee89c8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g24a4cee89c8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2" name="Google Shape;482;g24a4cee89c8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3" name="Google Shape;483;g24a4cee89c8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4" name="Google Shape;484;g24a4cee89c8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5" name="Google Shape;485;g24a4cee89c8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g24a4cee89c8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g24a4cee89c8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g24a4cee89c8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g24a4cee89c8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0" name="Google Shape;490;g24a4cee89c8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1" name="Google Shape;491;g24a4cee89c8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2" name="Google Shape;492;g24a4cee89c8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3" name="Google Shape;493;g24a4cee89c8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4a4cee89c8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g24a4cee89c8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4a4cee89c8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8" name="Google Shape;498;g24a4cee89c8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9" name="Google Shape;499;g24a4cee89c8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4cee89c8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4a4cee89c8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4a4cee89c8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24a4cee89c8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24a4cee89c8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a4cee89c8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a4cee89c8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7" name="Google Shape;507;g24a4cee89c8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cee89c8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a4cee89c8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4a4cee89c8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4a4cee89c8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4a4cee89c8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4a4cee89c8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4" name="Google Shape;514;g24a4cee89c8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5" name="Google Shape;515;g24a4cee89c8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6" name="Google Shape;516;g24a4cee89c8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7" name="Google Shape;517;g24a4cee89c8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4a4cee89c8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g24a4cee89c8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g24a4cee89c8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g24a4cee89c8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g24a4cee89c8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4a4cee89c8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24a4cee89c8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6" name="Google Shape;526;g24a4cee89c8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7" name="Google Shape;527;g24a4cee89c8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8" name="Google Shape;528;g24a4cee89c8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9" name="Google Shape;529;g24a4cee89c8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g24a4cee89c8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1" name="Google Shape;531;g24a4cee89c8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32" name="Google Shape;532;g24a4cee89c8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g24a4cee89c8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4a4cee89c8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g24a4cee89c8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g24a4cee89c8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8" name="Google Shape;538;g24a4cee89c8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a4cee89c8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a4cee89c8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a4cee89c8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a4cee89c8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a4cee89c8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a4cee89c8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a4cee89c8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a4cee89c8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a4cee89c8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cee89c8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cee89c8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cee89c8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cee89c8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cee89c8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4a4cee89c8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4" name="Google Shape;554;g24a4cee89c8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5" name="Google Shape;555;g24a4cee89c8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6" name="Google Shape;556;g24a4cee89c8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4a4cee89c8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9" name="Google Shape;559;g24a4cee89c8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24a4cee89c8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1" name="Google Shape;561;g24a4cee89c8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62" name="Google Shape;562;g24a4cee89c8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63" name="Google Shape;563;g24a4cee89c8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g24a4cee89c8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g24a4cee89c8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6" name="Google Shape;566;g24a4cee89c8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4a4cee89c8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g24a4cee89c8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9" name="Google Shape;569;g24a4cee89c8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4a4cee89c8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g24a4cee89c8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72" name="Google Shape;572;g24a4cee89c8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4a4cee89c8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g24a4cee89c8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5" name="Google Shape;575;g24a4cee89c8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4a4cee89c8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24a4cee89c8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8" name="Google Shape;578;g24a4cee89c8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4a4cee89c8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g24a4cee89c8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81" name="Google Shape;581;g24a4cee89c8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24a4cee89c8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3" name="Google Shape;583;g24a4cee89c8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4a4cee89c8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4a4cee89c8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a4cee89c8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g24a4cee89c8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8" name="Google Shape;588;g24a4cee89c8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9" name="Google Shape;589;g24a4cee89c8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0" name="Google Shape;590;g24a4cee89c8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a4cee89c8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a4cee89c8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3" name="Google Shape;593;g24a4cee89c8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4a4cee89c8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a4cee89c8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a4cee89c8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4a4cee89c8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4a4cee89c8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g24a4cee89c8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" name="Google Shape;45;g24a4cee89c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4a4cee89c8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24a4cee89c8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4a4cee89c8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4a4cee89c8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a4cee89c8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cee89c8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1" name="Google Shape;601;g24a4cee89c8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2" name="Google Shape;602;g24a4cee89c8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3" name="Google Shape;603;g24a4cee89c8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cee89c8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g24a4cee89c8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g24a4cee89c8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7" name="Google Shape;607;g24a4cee89c8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8" name="Google Shape;608;g24a4cee89c8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24a4cee89c8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24a4cee89c8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24a4cee89c8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2" name="Google Shape;612;g24a4cee89c8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g24a4cee89c8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4a4cee89c8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a4cee89c8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7" name="Google Shape;617;g24a4cee89c8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g24a4cee89c8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9" name="Google Shape;619;g24a4cee89c8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cee89c8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4a4cee89c8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24a4cee89c8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24a4cee89c8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24a4cee89c8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24a4cee89c8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4a4cee89c8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7" name="Google Shape;627;g24a4cee89c8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g24a4cee89c8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g24a4cee89c8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g24a4cee89c8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4a4cee89c8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4a4cee89c8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4" name="Google Shape;634;g24a4cee89c8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g24a4cee89c8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6" name="Google Shape;636;g24a4cee89c8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g24a4cee89c8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4a4cee89c8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g24a4cee89c8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g24a4cee89c8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2" name="Google Shape;642;g24a4cee89c8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3" name="Google Shape;643;g24a4cee89c8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24a4cee89c8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24a4cee89c8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24a4cee89c8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g24a4cee89c8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8" name="Google Shape;648;g24a4cee89c8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9" name="Google Shape;649;g24a4cee89c8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50" name="Google Shape;650;g24a4cee89c8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51" name="Google Shape;651;g24a4cee89c8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cee89c8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a4cee89c8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a4cee89c8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a4cee89c8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a4cee89c8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a4cee89c8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a4cee89c8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9" name="Google Shape;659;g24a4cee89c8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0" name="Google Shape;660;g24a4cee89c8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1" name="Google Shape;661;g24a4cee89c8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2" name="Google Shape;662;g24a4cee89c8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4a4cee89c8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24a4cee89c8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6" name="Google Shape;666;g24a4cee89c8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g24a4cee89c8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8" name="Google Shape;668;g24a4cee89c8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4a4cee89c8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4a4cee89c8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24a4cee89c8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g24a4cee89c8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4" name="Google Shape;674;g24a4cee89c8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g24a4cee89c8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a4cee89c8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cee89c8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a4cee89c8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a4cee89c8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a4cee89c8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a4cee89c8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a4cee89c8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a4cee89c8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4" name="Google Shape;684;g24a4cee89c8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5" name="Google Shape;685;g24a4cee89c8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6" name="Google Shape;686;g24a4cee89c8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4a4cee89c8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4a4cee89c8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4a4cee89c8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91" name="Google Shape;691;g24a4cee89c8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g24a4cee89c8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3" name="Google Shape;693;g24a4cee89c8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4" name="Google Shape;694;g24a4cee89c8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g24a4cee89c8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g24a4cee89c8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7" name="Google Shape;697;g24a4cee89c8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a4cee89c8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4a4cee89c8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4a4cee89c8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4a4cee89c8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cee89c8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4a4cee89c8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a4cee89c8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a4cee89c8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6" name="Google Shape;706;g24a4cee89c8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7" name="Google Shape;707;g24a4cee89c8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8" name="Google Shape;708;g24a4cee89c8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9" name="Google Shape;709;g24a4cee89c8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g24a4cee89c8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g24a4cee89c8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g24a4cee89c8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4a4cee89c8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g24a4cee89c8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6" name="Google Shape;716;g24a4cee89c8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g24a4cee89c8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8" name="Google Shape;718;g24a4cee89c8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4a4cee89c8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24a4cee89c8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22" name="Google Shape;722;g24a4cee89c8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g24a4cee89c8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4" name="Google Shape;724;g24a4cee89c8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5" name="Google Shape;725;g24a4cee89c8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6" name="Google Shape;726;g24a4cee89c8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24a4cee89c8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24a4cee89c8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24a4cee89c8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g24a4cee89c8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g24a4cee89c8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32" name="Google Shape;732;g24a4cee89c8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33" name="Google Shape;733;g24a4cee89c8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a4cee89c8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a4cee89c8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a4cee89c8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a4cee89c8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a4cee89c8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a4cee89c8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0" name="Google Shape;740;g24a4cee89c8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1" name="Google Shape;741;g24a4cee89c8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2" name="Google Shape;742;g24a4cee89c8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3" name="Google Shape;743;g24a4cee89c8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4a4cee89c8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24a4cee89c8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7" name="Google Shape;747;g24a4cee89c8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g24a4cee89c8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cee89c8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g24a4cee89c8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g24a4cee89c8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2" name="Google Shape;752;g24a4cee89c8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3" name="Google Shape;753;g24a4cee89c8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a4cee89c8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4a4cee89c8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24a4cee89c8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a4cee89c8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a4cee89c8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g24a4cee89c8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24a4cee89c8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" name="Google Shape;56;g24a4cee89c8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" name="Google Shape;57;g24a4cee89c8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4a4cee89c8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4a4cee89c8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g24a4cee89c8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cee89c8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9" name="Google Shape;759;g24a4cee89c8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0" name="Google Shape;760;g24a4cee89c8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cee89c8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cee89c8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63" name="Google Shape;763;g24a4cee89c8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g24a4cee89c8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a4cee89c8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a4cee89c8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7" name="Google Shape;767;g24a4cee89c8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8" name="Google Shape;768;g24a4cee89c8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9" name="Google Shape;769;g24a4cee89c8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0" name="Google Shape;770;g24a4cee89c8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1" name="Google Shape;771;g24a4cee89c8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24a4cee89c8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24a4cee89c8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5" name="Google Shape;775;g24a4cee89c8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g24a4cee89c8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4a4cee89c8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4a4cee89c8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g24a4cee89c8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g24a4cee89c8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g24a4cee89c8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3" name="Google Shape;783;g24a4cee89c8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4" name="Google Shape;784;g24a4cee89c8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5" name="Google Shape;785;g24a4cee89c8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g24a4cee89c8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a4cee89c8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a4cee89c8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9" name="Google Shape;789;g24a4cee89c8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0" name="Google Shape;790;g24a4cee89c8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1" name="Google Shape;791;g24a4cee89c8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2" name="Google Shape;792;g24a4cee89c8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4a4cee89c8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g24a4cee89c8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g24a4cee89c8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24a4cee89c8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24a4cee89c8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9" name="Google Shape;799;g24a4cee89c8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00" name="Google Shape;800;g24a4cee89c8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01" name="Google Shape;801;g24a4cee89c8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02" name="Google Shape;802;g24a4cee89c8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g24a4cee89c8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a4cee89c8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a4cee89c8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a4cee89c8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a4cee89c8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a4cee89c8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9" name="Google Shape;809;g24a4cee89c8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0" name="Google Shape;810;g24a4cee89c8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1" name="Google Shape;811;g24a4cee89c8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2" name="Google Shape;812;g24a4cee89c8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4a4cee89c8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24a4cee89c8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1" l="0" r="0" t="133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g24a4cee89c8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24a4cee89c8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g24a4cee89c8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9" name="Google Shape;819;g24a4cee89c8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20" name="Google Shape;820;g24a4cee89c8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g24a4cee89c8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4a4cee89c8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23" name="Google Shape;823;g24a4cee89c8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g24a4cee89c8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cee89c8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6" name="Google Shape;826;g24a4cee89c8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7" name="Google Shape;827;g24a4cee89c8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4a4cee89c8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a4cee89c8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4a4cee89c8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g24a4cee89c8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1" l="0" r="0" t="133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g24a4cee89c8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g24a4cee89c8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g24a4cee89c8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6" name="Google Shape;836;g24a4cee89c8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7" name="Google Shape;837;g24a4cee89c8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24a4cee89c8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g24a4cee89c8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4a4cee89c8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1" name="Google Shape;841;g24a4cee89c8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42" name="Google Shape;842;g24a4cee89c8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3" name="Google Shape;843;g24a4cee89c8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cee89c8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5" name="Google Shape;845;g24a4cee89c8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4a4cee89c8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g24a4cee89c8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1" l="0" r="0" t="1332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g24a4cee89c8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g24a4cee89c8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g24a4cee89c8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2" name="Google Shape;852;g24a4cee89c8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53" name="Google Shape;853;g24a4cee89c8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24a4cee89c8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5" name="Google Shape;855;g24a4cee89c8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6" name="Google Shape;856;g24a4cee89c8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7" name="Google Shape;857;g24a4cee89c8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8" name="Google Shape;858;g24a4cee89c8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cee89c8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0" name="Google Shape;860;g24a4cee89c8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4a4cee89c8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4a4cee89c8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4a4cee89c8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4a4cee89c8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4a4cee89c8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4a4cee89c8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cee89c8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4a4cee89c8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g24a4cee89c8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g24a4cee89c8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g24a4cee89c8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24a4cee89c8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4" name="Google Shape;874;g24a4cee89c8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5" name="Google Shape;875;g24a4cee89c8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6" name="Google Shape;876;g24a4cee89c8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4a4cee89c8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24a4cee89c8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0" name="Google Shape;880;g24a4cee89c8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g24a4cee89c8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82" name="Google Shape;882;g24a4cee89c8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3" name="Google Shape;883;g24a4cee89c8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g24a4cee89c8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g24a4cee89c8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g24a4cee89c8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7" name="Google Shape;887;g24a4cee89c8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8" name="Google Shape;888;g24a4cee89c8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9" name="Google Shape;889;g24a4cee89c8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4a4cee89c8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4a4cee89c8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cee89c8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4a4cee89c8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4" name="Google Shape;894;g24a4cee89c8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5" name="Google Shape;895;g24a4cee89c8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6" name="Google Shape;896;g24a4cee89c8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7" name="Google Shape;897;g24a4cee89c8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4a4cee89c8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0" name="Google Shape;900;g24a4cee89c8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g24a4cee89c8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2" name="Google Shape;902;g24a4cee89c8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3" name="Google Shape;903;g24a4cee89c8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g24a4cee89c8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5" name="Google Shape;905;g24a4cee89c8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6" name="Google Shape;906;g24a4cee89c8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a4cee89c8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4a4cee89c8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a4cee89c8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4a4cee89c8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4a4cee89c8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cee89c8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cee89c8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g24a4cee89c8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4a4cee89c8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4a4cee89c8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a4cee89c8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1" name="Google Shape;71;g24a4cee89c8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g24a4cee89c8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24a4cee89c8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a4cee89c8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" name="Google Shape;75;g24a4cee89c8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" name="Google Shape;76;g24a4cee89c8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24a4cee89c8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24a4cee89c8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4a4cee89c8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0" name="Google Shape;80;g24a4cee89c8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4a4cee89c8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g24a4cee89c8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10" name="Google Shape;910;g24a4cee89c8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g24a4cee89c8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12" name="Google Shape;912;g24a4cee89c8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3" name="Google Shape;913;g24a4cee89c8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24a4cee89c8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g24a4cee89c8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g24a4cee89c8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g24a4cee89c8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8" name="Google Shape;918;g24a4cee89c8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9" name="Google Shape;919;g24a4cee89c8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0" name="Google Shape;920;g24a4cee89c8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1" name="Google Shape;921;g24a4cee89c8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2" name="Google Shape;922;g24a4cee89c8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4a4cee89c8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5" name="Google Shape;925;g24a4cee89c8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g24a4cee89c8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a4cee89c8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24a4cee89c8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24a4cee89c8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4a4cee89c8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4a4cee89c8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4a4cee89c8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4a4cee89c8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4a4cee89c8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4a4cee89c8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a4cee89c8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4a4cee89c8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4a4cee89c8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4a4cee89c8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4a4cee89c8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cee89c8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cee89c8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3" name="Google Shape;943;g24a4cee89c8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4" name="Google Shape;944;g24a4cee89c8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5" name="Google Shape;945;g24a4cee89c8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g24a4cee89c8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7" name="Google Shape;947;g24a4cee89c8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g24a4cee89c8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g24a4cee89c8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4a4cee89c8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24a4cee89c8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24a4cee89c8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24a4cee89c8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24a4cee89c8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4a4cee89c8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4a4cee89c8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4a4cee89c8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4a4cee89c8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4a4cee89c8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4a4cee89c8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4a4cee89c8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4a4cee89c8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4a4cee89c8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cee89c8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cee89c8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cee89c8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cee89c8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cee89c8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cee89c8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cee89c8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g24a4cee89c8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g24a4cee89c8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g24a4cee89c8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g24a4cee89c8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a4cee89c8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4a4cee89c8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4a4cee89c8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4a4cee89c8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g24a4cee89c8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cee89c8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2" name="Google Shape;982;g24a4cee89c8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g24a4cee89c8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4" name="Google Shape;984;g24a4cee89c8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5" name="Google Shape;985;g24a4cee89c8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6" name="Google Shape;986;g24a4cee89c8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7" name="Google Shape;987;g24a4cee89c8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" name="Google Shape;989;g24a4cee89c8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g24a4cee89c8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1" name="Google Shape;991;g24a4cee89c8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2" name="Google Shape;992;g24a4cee89c8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4a4cee89c8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4" name="Google Shape;994;g24a4cee89c8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g24a4cee89c8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g24a4cee89c8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g24a4cee89c8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8" name="Google Shape;998;g24a4cee89c8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9" name="Google Shape;999;g24a4cee89c8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00" name="Google Shape;1000;g24a4cee89c8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01" name="Google Shape;1001;g24a4cee89c8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02" name="Google Shape;1002;g24a4cee89c8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4a4cee89c8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4a4cee89c8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4a4cee89c8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6" name="Google Shape;1006;g24a4cee89c8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7" name="Google Shape;1007;g24a4cee89c8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8" name="Google Shape;1008;g24a4cee89c8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9" name="Google Shape;1009;g24a4cee89c8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g24a4cee89c8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g24a4cee89c8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3" name="Google Shape;1013;g24a4cee89c8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4" name="Google Shape;1014;g24a4cee89c8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4a4cee89c8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6" name="Google Shape;1016;g24a4cee89c8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g24a4cee89c8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g24a4cee89c8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g24a4cee89c8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g24a4cee89c8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1" name="Google Shape;1021;g24a4cee89c8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2" name="Google Shape;1022;g24a4cee89c8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3" name="Google Shape;1023;g24a4cee89c8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4a4cee89c8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4a4cee89c8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4a4cee89c8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4a4cee89c8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8" name="Google Shape;1028;g24a4cee89c8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9" name="Google Shape;1029;g24a4cee89c8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0" name="Google Shape;1030;g24a4cee89c8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1" name="Google Shape;1031;g24a4cee89c8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Google Shape;1033;g24a4cee89c8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g24a4cee89c8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5" name="Google Shape;1035;g24a4cee89c8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6" name="Google Shape;1036;g24a4cee89c8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g24a4cee89c8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8" name="Google Shape;1038;g24a4cee89c8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9" name="Google Shape;1039;g24a4cee89c8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g24a4cee89c8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41" name="Google Shape;1041;g24a4cee89c8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4a4cee89c8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4a4cee89c8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4a4cee89c8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5" name="Google Shape;1045;g24a4cee89c8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6" name="Google Shape;1046;g24a4cee89c8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7" name="Google Shape;1047;g24a4cee89c8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8" name="Google Shape;1048;g24a4cee89c8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4a4cee89c8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4a4cee89c8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4a4cee89c8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4a4cee89c8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4a4cee89c8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a4cee89c8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4a4cee89c8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g24a4cee89c8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g24a4cee89c8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g24a4cee89c8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g24a4cee89c8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4a4cee89c8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4a4cee89c8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4a4cee89c8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4" name="Google Shape;1064;g24a4cee89c8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5" name="Google Shape;1065;g24a4cee89c8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6" name="Google Shape;1066;g24a4cee89c8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7" name="Google Shape;1067;g24a4cee89c8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8" name="Google Shape;1068;g24a4cee89c8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g24a4cee89c8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0" name="Google Shape;1070;g24a4cee89c8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a4cee89c8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4a4cee89c8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4a4cee89c8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4a4cee89c8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5" name="Google Shape;1075;g24a4cee89c8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4a4cee89c8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7" name="Google Shape;1077;g24a4cee89c8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8" name="Google Shape;1078;g24a4cee89c8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24a4cee89c8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1" name="Google Shape;1081;g24a4cee89c8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2" name="Google Shape;1082;g24a4cee89c8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83" name="Google Shape;1083;g24a4cee89c8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cee89c8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cee89c8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cee89c8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cee89c8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a4cee89c8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a4cee89c8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a4cee89c8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a4cee89c8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a4cee89c8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cee89c8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cee89c8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cee89c8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cee89c8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cee89c8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a4cee89c8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9" name="Google Shape;1099;g24a4cee89c8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cee89c8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cee89c8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4a4cee89c8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4a4cee89c8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cee89c8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6" name="Google Shape;1106;g24a4cee89c8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7" name="Google Shape;1107;g24a4cee89c8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8" name="Google Shape;1108;g24a4cee89c8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cee89c8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g24a4cee89c8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g24a4cee89c8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2" name="Google Shape;1112;g24a4cee89c8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3" name="Google Shape;1113;g24a4cee89c8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24a4cee89c8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a4cee89c8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a4cee89c8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a4cee89c8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cee89c8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cee89c8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a4cee89c8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a4cee89c8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a4cee89c8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4a4cee89c8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g24a4cee89c8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g24a4cee89c8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cee89c8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8" name="Google Shape;1128;g24a4cee89c8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a4cee89c8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g24a4cee89c8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4a4cee89c8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24a4cee89c8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a4cee89c8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4a4cee89c8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a4cee89c8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4a4cee89c8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" name="Google Shape;90;g24a4cee89c8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cee89c8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cee89c8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cee89c8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4a4cee89c8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24a4cee89c8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cee89c8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cee89c8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cee89c8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cee89c8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cee89c8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cee89c8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4a4cee89c8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g24a4cee89c8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g24a4cee89c8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g24a4cee89c8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g24a4cee89c8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2" name="Google Shape;1142;g24a4cee89c8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43" name="Google Shape;1143;g24a4cee89c8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4a4cee89c8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4a4cee89c8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4a4cee89c8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4a4cee89c8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g24a4cee89c8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24a4cee89c8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24a4cee89c8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g24a4cee89c8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2" name="Google Shape;1152;g24a4cee89c8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24a4cee89c8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4a4cee89c8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4a4cee89c8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4a4cee89c8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4a4cee89c8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4a4cee89c8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4a4cee89c8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4a4cee89c8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g24a4cee89c8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g24a4cee89c8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g24a4cee89c8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g24a4cee89c8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6" name="Google Shape;1166;g24a4cee89c8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7" name="Google Shape;1167;g24a4cee89c8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4a4cee89c8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4a4cee89c8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4a4cee89c8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4a4cee89c8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4a4cee89c8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24a4cee89c8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g24a4cee89c8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4a4cee89c8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6" name="Google Shape;1176;g24a4cee89c8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g24a4cee89c8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9" name="Google Shape;1179;g24a4cee89c8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80" name="Google Shape;1180;g24a4cee89c8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cee89c8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cee89c8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cee89c8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24a4cee89c8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4a4cee89c8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24a4cee89c8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24a4cee89c8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8" name="Google Shape;1188;g24a4cee89c8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24a4cee89c8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g24a4cee89c8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g24a4cee89c8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93" name="Google Shape;1193;g24a4cee89c8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4" name="Google Shape;1194;g24a4cee89c8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5" name="Google Shape;1195;g24a4cee89c8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g24a4cee89c8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8" name="Google Shape;1198;g24a4cee89c8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4a4cee89c8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a4cee89c8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a4cee89c8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4a4cee89c8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4a4cee89c8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4a4cee89c8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4a4cee89c8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411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6" name="Google Shape;1206;g24a4cee89c8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7" name="Google Shape;1207;g24a4cee89c8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g24a4cee89c8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a4cee89c8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a4cee89c8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4a4cee89c8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4a4cee89c8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g24a4cee89c8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a4cee89c8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5" name="Google Shape;1215;g24a4cee89c8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24a4cee89c8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cee89c8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cee89c8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cee89c8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cee89c8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cee89c8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cee89c8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4a4cee89c8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24a4cee89c8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24a4cee89c8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g24a4cee89c8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g24a4cee89c8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9" name="Google Shape;1229;g24a4cee89c8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0" name="Google Shape;1230;g24a4cee89c8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g24a4cee89c8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2" name="Google Shape;1232;g24a4cee89c8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3" name="Google Shape;1233;g24a4cee89c8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4" name="Google Shape;1234;g24a4cee89c8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24a4cee89c8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4a4cee89c8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4a4cee89c8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4a4cee89c8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4a4cee89c8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4a4cee89c8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4a4cee89c8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4a4cee89c8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4a4cee89c8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4a4cee89c8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a4cee89c8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4a4cee89c8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4a4cee89c8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a4cee89c8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4a4cee89c8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4a4cee89c8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4a4cee89c8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4a4cee89c8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4a4cee89c8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a4cee89c8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4a4cee89c8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4a4cee89c8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a4cee89c8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4a4cee89c8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4a4cee89c8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4a4cee89c8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4a4cee89c8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4a4cee89c8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4a4cee89c8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4a4cee89c8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4a4cee89c8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4a4cee89c8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4a4cee89c8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4a4cee89c8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a4cee89c8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a4cee89c8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4a4cee89c8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4a4cee89c8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4a4cee89c8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4a4cee89c8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4a4cee89c8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4a4cee89c8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4a4cee89c8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4a4cee89c8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4a4cee89c8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4a4cee89c8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4a4cee89c8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4a4cee89c8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4a4cee89c8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4a4cee89c8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4a4cee89c8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4a4cee89c8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a4cee89c8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a4cee89c8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a4cee89c8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a4cee89c8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a4cee89c8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a4cee89c8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a4cee89c8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a4cee89c8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4a4cee89c8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4a4cee89c8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4a4cee89c8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4a4cee89c8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4a4cee89c8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4a4cee89c8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4a4cee89c8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4a4cee89c8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4a4cee89c8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4a4cee89c8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4a4cee89c8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4a4cee89c8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4a4cee89c8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4a4cee89c8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4a4cee89c8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4a4cee89c8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4a4cee89c8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4a4cee89c8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cee89c8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4a4cee89c8_0_130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24a4cee89c8_0_1308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g24a4cee89c8_0_1308"/>
          <p:cNvSpPr txBox="1"/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1" name="Google Shape;1321;g24a4cee89c8_0_1308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22" name="Google Shape;1322;g24a4cee89c8_0_1308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3" name="Google Shape;1323;g24a4cee89c8_0_1308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4" name="Google Shape;1324;g24a4cee89c8_0_1308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5" name="Google Shape;1325;g24a4cee89c8_0_1308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26" name="Google Shape;1326;g24a4cee89c8_0_1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393118"/>
            <a:ext cx="589935" cy="4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a4cee89c8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4a4cee89c8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" name="Google Shape;98;g24a4cee89c8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99" name="Google Shape;99;g24a4cee89c8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4a4cee89c8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" name="Google Shape;101;g24a4cee89c8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4a4cee89c8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24a4cee89c8_0_131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9" name="Google Shape;1329;g24a4cee89c8_0_1318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0" name="Google Shape;1330;g24a4cee89c8_0_1318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1" name="Google Shape;1331;g24a4cee89c8_0_1318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2" name="Google Shape;1332;g24a4cee89c8_0_1318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3" name="Google Shape;1333;g24a4cee89c8_0_1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393118"/>
            <a:ext cx="589935" cy="4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4a4cee89c8_0_132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36" name="Google Shape;1336;g24a4cee89c8_0_1325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7" name="Google Shape;1337;g24a4cee89c8_0_1325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8" name="Google Shape;1338;g24a4cee89c8_0_132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9" name="Google Shape;1339;g24a4cee89c8_0_13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6393118"/>
            <a:ext cx="589935" cy="4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a4cee89c8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4a4cee89c8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4a4cee89c8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4a4cee89c8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g24a4cee89c8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09" name="Google Shape;109;g24a4cee89c8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24a4cee89c8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g24a4cee89c8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g24a4cee89c8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g24a4cee89c8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" name="Google Shape;114;g24a4cee89c8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slideLayout" Target="../slideLayouts/slideLayout80.xml"/><Relationship Id="rId82" Type="http://schemas.openxmlformats.org/officeDocument/2006/relationships/theme" Target="../theme/theme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cee89c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cee89c8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cee89c8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cee89c8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-US" sz="900">
                <a:solidFill>
                  <a:schemeClr val="accent2"/>
                </a:solidFill>
              </a:rPr>
              <a:t>4</a:t>
            </a: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cee89c8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1"/>
          <p:cNvSpPr txBox="1"/>
          <p:nvPr>
            <p:ph idx="4294967295"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libri"/>
              <a:buNone/>
            </a:pPr>
            <a:r>
              <a:rPr b="1" i="0" lang="en-US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b="1" i="0" lang="en-US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US" sz="7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Account Service Planning</a:t>
            </a:r>
            <a:endParaRPr b="1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6" name="Google Shape;1346;p1"/>
          <p:cNvSpPr txBox="1"/>
          <p:nvPr>
            <p:ph idx="2" type="body"/>
          </p:nvPr>
        </p:nvSpPr>
        <p:spPr>
          <a:xfrm>
            <a:off x="580068" y="3302805"/>
            <a:ext cx="7329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Account Management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"/>
          <p:cNvSpPr txBox="1"/>
          <p:nvPr>
            <p:ph type="title"/>
          </p:nvPr>
        </p:nvSpPr>
        <p:spPr>
          <a:xfrm>
            <a:off x="408003" y="298700"/>
            <a:ext cx="9635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/>
              <a:t>Why Account Service Planning?</a:t>
            </a:r>
            <a:endParaRPr/>
          </a:p>
        </p:txBody>
      </p:sp>
      <p:graphicFrame>
        <p:nvGraphicFramePr>
          <p:cNvPr id="1352" name="Google Shape;1352;p2"/>
          <p:cNvGraphicFramePr/>
          <p:nvPr/>
        </p:nvGraphicFramePr>
        <p:xfrm>
          <a:off x="2023603" y="12262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{429550E1-6FA6-42A0-B788-BD01B4DC307E}</a:tableStyleId>
              </a:tblPr>
              <a:tblGrid>
                <a:gridCol w="4270450"/>
                <a:gridCol w="4270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Maximize renewals and upsell opportunities.</a:t>
                      </a:r>
                      <a:endParaRPr sz="1400" u="none" cap="none" strike="noStrike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Improve buyer and user experience through an easy step-by-step process.</a:t>
                      </a:r>
                      <a:endParaRPr sz="1400" u="none" cap="none" strike="noStrike"/>
                    </a:p>
                  </a:txBody>
                  <a:tcPr marT="45725" marB="45725" marR="91450" marL="914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Boost customer loyalty.</a:t>
                      </a:r>
                      <a:endParaRPr sz="1400" u="none" cap="none" strike="noStrike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Become valued partners to your clients.</a:t>
                      </a:r>
                      <a:endParaRPr sz="1400" u="none" cap="none" strike="noStrike"/>
                    </a:p>
                  </a:txBody>
                  <a:tcPr marT="45725" marB="45725" marR="91450" marL="914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Provide important product feedback for future development.</a:t>
                      </a:r>
                      <a:endParaRPr sz="1400" u="none" cap="none" strike="noStrike"/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b"/>
                </a:tc>
              </a:tr>
            </a:tbl>
          </a:graphicData>
        </a:graphic>
      </p:graphicFrame>
      <p:pic>
        <p:nvPicPr>
          <p:cNvPr descr="Wallet" id="1353" name="Google Shape;135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1173" y="1513366"/>
            <a:ext cx="613629" cy="613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dshake" id="1354" name="Google Shape;135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1173" y="3060028"/>
            <a:ext cx="817123" cy="817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 with gears" id="1355" name="Google Shape;135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5753" y="4593304"/>
            <a:ext cx="613629" cy="613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eting" id="1356" name="Google Shape;135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2084" y="3191330"/>
            <a:ext cx="613629" cy="613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" id="1357" name="Google Shape;135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12084" y="1456364"/>
            <a:ext cx="613629" cy="61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3"/>
          <p:cNvSpPr txBox="1"/>
          <p:nvPr>
            <p:ph type="title"/>
          </p:nvPr>
        </p:nvSpPr>
        <p:spPr>
          <a:xfrm>
            <a:off x="408005" y="298700"/>
            <a:ext cx="10860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/>
              <a:t>Keys to Implementation Success</a:t>
            </a:r>
            <a:endParaRPr/>
          </a:p>
        </p:txBody>
      </p:sp>
      <p:sp>
        <p:nvSpPr>
          <p:cNvPr id="1363" name="Google Shape;1363;p3"/>
          <p:cNvSpPr txBox="1"/>
          <p:nvPr/>
        </p:nvSpPr>
        <p:spPr>
          <a:xfrm>
            <a:off x="6782453" y="3097160"/>
            <a:ext cx="443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the implementation process seamless and transparent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"/>
          <p:cNvSpPr/>
          <p:nvPr/>
        </p:nvSpPr>
        <p:spPr>
          <a:xfrm>
            <a:off x="2189747" y="1688215"/>
            <a:ext cx="4271100" cy="8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Understand Your Client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3"/>
          <p:cNvSpPr/>
          <p:nvPr/>
        </p:nvSpPr>
        <p:spPr>
          <a:xfrm>
            <a:off x="1359568" y="1507741"/>
            <a:ext cx="1227300" cy="119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3"/>
          <p:cNvSpPr/>
          <p:nvPr/>
        </p:nvSpPr>
        <p:spPr>
          <a:xfrm>
            <a:off x="1562099" y="1699243"/>
            <a:ext cx="822300" cy="777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mark" id="1367" name="Google Shape;13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548" y="1845039"/>
            <a:ext cx="457199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3"/>
          <p:cNvSpPr/>
          <p:nvPr/>
        </p:nvSpPr>
        <p:spPr>
          <a:xfrm>
            <a:off x="2189747" y="3020351"/>
            <a:ext cx="4271100" cy="844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Provide a Clear Path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3"/>
          <p:cNvSpPr/>
          <p:nvPr/>
        </p:nvSpPr>
        <p:spPr>
          <a:xfrm>
            <a:off x="1359568" y="2839877"/>
            <a:ext cx="1227300" cy="119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3"/>
          <p:cNvSpPr/>
          <p:nvPr/>
        </p:nvSpPr>
        <p:spPr>
          <a:xfrm>
            <a:off x="1562099" y="3031379"/>
            <a:ext cx="822300" cy="777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mark" id="1371" name="Google Shape;13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548" y="3177175"/>
            <a:ext cx="457199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3"/>
          <p:cNvSpPr/>
          <p:nvPr/>
        </p:nvSpPr>
        <p:spPr>
          <a:xfrm>
            <a:off x="2189747" y="4405572"/>
            <a:ext cx="4271100" cy="84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Deliver Early Value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3"/>
          <p:cNvSpPr/>
          <p:nvPr/>
        </p:nvSpPr>
        <p:spPr>
          <a:xfrm>
            <a:off x="1359568" y="4225098"/>
            <a:ext cx="1227300" cy="119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3"/>
          <p:cNvSpPr/>
          <p:nvPr/>
        </p:nvSpPr>
        <p:spPr>
          <a:xfrm>
            <a:off x="1562099" y="4416600"/>
            <a:ext cx="822300" cy="777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eckmark" id="1375" name="Google Shape;13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548" y="4562396"/>
            <a:ext cx="457199" cy="45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6" name="Google Shape;1376;p3"/>
          <p:cNvSpPr txBox="1"/>
          <p:nvPr/>
        </p:nvSpPr>
        <p:spPr>
          <a:xfrm>
            <a:off x="6725650" y="4497495"/>
            <a:ext cx="443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quick wins early and then often throughout the delivery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"/>
          <p:cNvSpPr txBox="1"/>
          <p:nvPr/>
        </p:nvSpPr>
        <p:spPr>
          <a:xfrm>
            <a:off x="6725650" y="1778236"/>
            <a:ext cx="4430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key value drivers that will ensure a great experience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4"/>
          <p:cNvSpPr/>
          <p:nvPr/>
        </p:nvSpPr>
        <p:spPr>
          <a:xfrm>
            <a:off x="3272589" y="958516"/>
            <a:ext cx="5727000" cy="5277900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4"/>
          <p:cNvSpPr/>
          <p:nvPr/>
        </p:nvSpPr>
        <p:spPr>
          <a:xfrm>
            <a:off x="3545942" y="1190206"/>
            <a:ext cx="5189100" cy="4845600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4"/>
          <p:cNvSpPr txBox="1"/>
          <p:nvPr>
            <p:ph type="title"/>
          </p:nvPr>
        </p:nvSpPr>
        <p:spPr>
          <a:xfrm>
            <a:off x="407988" y="1463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Service Foundations</a:t>
            </a:r>
            <a:endParaRPr/>
          </a:p>
        </p:txBody>
      </p:sp>
      <p:sp>
        <p:nvSpPr>
          <p:cNvPr id="1385" name="Google Shape;1385;p4"/>
          <p:cNvSpPr/>
          <p:nvPr/>
        </p:nvSpPr>
        <p:spPr>
          <a:xfrm>
            <a:off x="4116499" y="1768323"/>
            <a:ext cx="1653300" cy="1566300"/>
          </a:xfrm>
          <a:prstGeom prst="ellipse">
            <a:avLst/>
          </a:prstGeom>
          <a:solidFill>
            <a:schemeClr val="accent2"/>
          </a:solidFill>
          <a:ln cap="flat" cmpd="sng" w="158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4"/>
          <p:cNvSpPr/>
          <p:nvPr/>
        </p:nvSpPr>
        <p:spPr>
          <a:xfrm>
            <a:off x="6514850" y="1721975"/>
            <a:ext cx="1653300" cy="1566300"/>
          </a:xfrm>
          <a:prstGeom prst="ellipse">
            <a:avLst/>
          </a:prstGeom>
          <a:solidFill>
            <a:schemeClr val="accent1"/>
          </a:solidFill>
          <a:ln cap="flat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4"/>
          <p:cNvSpPr/>
          <p:nvPr/>
        </p:nvSpPr>
        <p:spPr>
          <a:xfrm>
            <a:off x="4121687" y="3875812"/>
            <a:ext cx="1653300" cy="1566300"/>
          </a:xfrm>
          <a:prstGeom prst="ellipse">
            <a:avLst/>
          </a:prstGeom>
          <a:solidFill>
            <a:schemeClr val="accent3"/>
          </a:solidFill>
          <a:ln cap="flat" cmpd="sng" w="158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4"/>
          <p:cNvSpPr/>
          <p:nvPr/>
        </p:nvSpPr>
        <p:spPr>
          <a:xfrm>
            <a:off x="6429144" y="3887844"/>
            <a:ext cx="1653300" cy="1566300"/>
          </a:xfrm>
          <a:prstGeom prst="ellipse">
            <a:avLst/>
          </a:prstGeom>
          <a:solidFill>
            <a:schemeClr val="accent4"/>
          </a:solidFill>
          <a:ln cap="flat" cmpd="sng" w="158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4"/>
          <p:cNvSpPr/>
          <p:nvPr/>
        </p:nvSpPr>
        <p:spPr>
          <a:xfrm>
            <a:off x="4688732" y="2166026"/>
            <a:ext cx="2976600" cy="2928000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4"/>
          <p:cNvSpPr/>
          <p:nvPr/>
        </p:nvSpPr>
        <p:spPr>
          <a:xfrm>
            <a:off x="5003260" y="2446639"/>
            <a:ext cx="2347500" cy="2379900"/>
          </a:xfrm>
          <a:prstGeom prst="ellipse">
            <a:avLst/>
          </a:prstGeom>
          <a:gradFill>
            <a:gsLst>
              <a:gs pos="0">
                <a:srgbClr val="D8D8D8"/>
              </a:gs>
              <a:gs pos="74000">
                <a:srgbClr val="FFF1A5"/>
              </a:gs>
              <a:gs pos="83000">
                <a:srgbClr val="FFF1A5"/>
              </a:gs>
              <a:gs pos="100000">
                <a:srgbClr val="FFF5C3"/>
              </a:gs>
            </a:gsLst>
            <a:lin ang="5400000" scaled="0"/>
          </a:gradFill>
          <a:ln cap="flat" cmpd="sng" w="15875">
            <a:solidFill>
              <a:srgbClr val="FFFD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eeting" id="1391" name="Google Shape;13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3427" y="2955762"/>
            <a:ext cx="1247274" cy="124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4"/>
          <p:cNvSpPr txBox="1"/>
          <p:nvPr/>
        </p:nvSpPr>
        <p:spPr>
          <a:xfrm>
            <a:off x="4502793" y="2162233"/>
            <a:ext cx="68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4"/>
          <p:cNvSpPr txBox="1"/>
          <p:nvPr/>
        </p:nvSpPr>
        <p:spPr>
          <a:xfrm>
            <a:off x="7039998" y="2121667"/>
            <a:ext cx="7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4"/>
          <p:cNvSpPr txBox="1"/>
          <p:nvPr/>
        </p:nvSpPr>
        <p:spPr>
          <a:xfrm>
            <a:off x="7047542" y="4773087"/>
            <a:ext cx="79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4"/>
          <p:cNvSpPr txBox="1"/>
          <p:nvPr/>
        </p:nvSpPr>
        <p:spPr>
          <a:xfrm>
            <a:off x="4509419" y="4714010"/>
            <a:ext cx="68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4"/>
          <p:cNvSpPr/>
          <p:nvPr/>
        </p:nvSpPr>
        <p:spPr>
          <a:xfrm>
            <a:off x="952788" y="1557169"/>
            <a:ext cx="2925900" cy="2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we focus service 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Enterprise clients purchasing a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Transformational Journey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individuals and cohorts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focus: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Buyers &amp; Program Sponsors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 focus: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 engaged in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Journeys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4"/>
          <p:cNvSpPr/>
          <p:nvPr/>
        </p:nvSpPr>
        <p:spPr>
          <a:xfrm>
            <a:off x="9036633" y="1660002"/>
            <a:ext cx="25890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we focus 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Guiding Buyers &amp; Sponsors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thru the Learning Journey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Solving Client Problems thru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 Learning Experiences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4"/>
          <p:cNvSpPr/>
          <p:nvPr/>
        </p:nvSpPr>
        <p:spPr>
          <a:xfrm>
            <a:off x="983611" y="4505054"/>
            <a:ext cx="24837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we execute?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Sales/Implementation Manager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Onboarding Checklist and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Plan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4"/>
          <p:cNvSpPr/>
          <p:nvPr/>
        </p:nvSpPr>
        <p:spPr>
          <a:xfrm>
            <a:off x="9036633" y="4526761"/>
            <a:ext cx="25251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we engage?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check-in sessions with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Transition Clients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Quarterly check-in sessions with </a:t>
            </a:r>
            <a:b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 Clients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"/>
          <p:cNvSpPr txBox="1"/>
          <p:nvPr>
            <p:ph type="title"/>
          </p:nvPr>
        </p:nvSpPr>
        <p:spPr>
          <a:xfrm>
            <a:off x="408000" y="603500"/>
            <a:ext cx="92877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US" sz="3640"/>
              <a:t>High Level Client Experience Roadmap</a:t>
            </a:r>
            <a:endParaRPr sz="3640"/>
          </a:p>
        </p:txBody>
      </p:sp>
      <p:sp>
        <p:nvSpPr>
          <p:cNvPr id="1405" name="Google Shape;1405;p5"/>
          <p:cNvSpPr txBox="1"/>
          <p:nvPr/>
        </p:nvSpPr>
        <p:spPr>
          <a:xfrm>
            <a:off x="480305" y="1560218"/>
            <a:ext cx="98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for supporting a client with the maturity assessment…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406" name="Google Shape;1406;p5"/>
          <p:cNvSpPr/>
          <p:nvPr/>
        </p:nvSpPr>
        <p:spPr>
          <a:xfrm>
            <a:off x="4800614" y="2358188"/>
            <a:ext cx="2472271" cy="866274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 &amp; Deliver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Maturity Assessment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5"/>
          <p:cNvSpPr/>
          <p:nvPr/>
        </p:nvSpPr>
        <p:spPr>
          <a:xfrm>
            <a:off x="7223483" y="2358188"/>
            <a:ext cx="2472271" cy="866274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Transformation Journey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"/>
          <p:cNvSpPr/>
          <p:nvPr/>
        </p:nvSpPr>
        <p:spPr>
          <a:xfrm>
            <a:off x="9663778" y="2358188"/>
            <a:ext cx="2472271" cy="866274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Renewal and Upsell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9" name="Google Shape;1409;p5"/>
          <p:cNvGraphicFramePr/>
          <p:nvPr/>
        </p:nvGraphicFramePr>
        <p:xfrm>
          <a:off x="130407" y="34206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{429550E1-6FA6-42A0-B788-BD01B4DC307E}</a:tableStyleId>
              </a:tblPr>
              <a:tblGrid>
                <a:gridCol w="2155600"/>
                <a:gridCol w="240625"/>
                <a:gridCol w="2165675"/>
                <a:gridCol w="252675"/>
                <a:gridCol w="2069425"/>
                <a:gridCol w="252675"/>
                <a:gridCol w="2117500"/>
                <a:gridCol w="208275"/>
                <a:gridCol w="2251450"/>
              </a:tblGrid>
              <a:tr h="3708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sales team members with delivery recommendations &amp; plans</a:t>
                      </a:r>
                      <a:endParaRPr sz="1400" u="none" cap="none" strike="noStrike"/>
                    </a:p>
                    <a:p>
                      <a:pPr indent="-1524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 organizational and team goals/priorities that training will impact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Maturity Assessment email and webinar-based invitations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Guide sponsor and users thru the Transformation Journey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Deploy post-journey maturity assessment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relationship with key buyers and sponsors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Understanding of client organizational map—stakeholders, etc.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 for Maturity Assessment delivery with SME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Monthly/quarterly updates and recommendations on activity and engagement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2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 with sales and sponsor to map plans to support future organizational &amp; team goals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 &amp; Transition Handoff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expectations and gain approval for annual service plan which will support implementation and engagement</a:t>
                      </a:r>
                      <a:endParaRPr sz="1400" u="none" cap="none" strike="noStrike"/>
                    </a:p>
                    <a:p>
                      <a:pPr indent="-1524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Deliver Maturity Assessment results and recommendations (with support of SME)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issues, concerns and begin building the business case for renewal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AutoNum type="arabicPeriod" startAt="3"/>
                      </a:pPr>
                      <a:r>
                        <a:rPr b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Congrats for your renewal!  Now you start again!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0" name="Google Shape;1410;p5"/>
          <p:cNvSpPr/>
          <p:nvPr/>
        </p:nvSpPr>
        <p:spPr>
          <a:xfrm>
            <a:off x="61776" y="2332875"/>
            <a:ext cx="2472271" cy="866274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Pre-Sales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5"/>
          <p:cNvSpPr/>
          <p:nvPr/>
        </p:nvSpPr>
        <p:spPr>
          <a:xfrm>
            <a:off x="2484645" y="2332875"/>
            <a:ext cx="2472271" cy="866274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Onboarding Kick-off Session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6"/>
          <p:cNvSpPr txBox="1"/>
          <p:nvPr>
            <p:ph type="title"/>
          </p:nvPr>
        </p:nvSpPr>
        <p:spPr>
          <a:xfrm>
            <a:off x="408003" y="451100"/>
            <a:ext cx="10002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 sz="4000"/>
              <a:t>Take the Lead:</a:t>
            </a:r>
            <a:br>
              <a:rPr lang="en-US" sz="4000"/>
            </a:br>
            <a:r>
              <a:rPr lang="en-US" sz="2400"/>
              <a:t>Tell the Client How they will Receive Maximum Value</a:t>
            </a:r>
            <a:endParaRPr sz="2400"/>
          </a:p>
        </p:txBody>
      </p:sp>
      <p:sp>
        <p:nvSpPr>
          <p:cNvPr id="1417" name="Google Shape;1417;p6"/>
          <p:cNvSpPr txBox="1"/>
          <p:nvPr/>
        </p:nvSpPr>
        <p:spPr>
          <a:xfrm>
            <a:off x="473242" y="1471855"/>
            <a:ext cx="9844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best practice?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 is enabling me as your Implementation Consultant to do a few things….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First, help me deliver value by contextualizing the Learning Journey with 2-3 of your key initiatives across the year for you and your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Second, help the entire team gain value in the same ways our happiest users report by personally engaging in our most valued services like coaching and action planning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Dedicate monthly/quarterly conversations with me into your workflow so we can ensure maximum value on both key initiatives and ongoing support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6"/>
          <p:cNvSpPr/>
          <p:nvPr/>
        </p:nvSpPr>
        <p:spPr>
          <a:xfrm>
            <a:off x="786061" y="2701893"/>
            <a:ext cx="1024800" cy="984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6"/>
          <p:cNvSpPr/>
          <p:nvPr/>
        </p:nvSpPr>
        <p:spPr>
          <a:xfrm>
            <a:off x="955167" y="2872755"/>
            <a:ext cx="686400" cy="64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6"/>
          <p:cNvSpPr/>
          <p:nvPr/>
        </p:nvSpPr>
        <p:spPr>
          <a:xfrm>
            <a:off x="786063" y="3797514"/>
            <a:ext cx="1024800" cy="98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6"/>
          <p:cNvSpPr/>
          <p:nvPr/>
        </p:nvSpPr>
        <p:spPr>
          <a:xfrm>
            <a:off x="955169" y="3968376"/>
            <a:ext cx="686400" cy="64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6"/>
          <p:cNvSpPr/>
          <p:nvPr/>
        </p:nvSpPr>
        <p:spPr>
          <a:xfrm>
            <a:off x="769353" y="4887673"/>
            <a:ext cx="1024800" cy="984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6"/>
          <p:cNvSpPr/>
          <p:nvPr/>
        </p:nvSpPr>
        <p:spPr>
          <a:xfrm>
            <a:off x="938459" y="5058535"/>
            <a:ext cx="686400" cy="642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6"/>
          <p:cNvSpPr txBox="1"/>
          <p:nvPr/>
        </p:nvSpPr>
        <p:spPr>
          <a:xfrm>
            <a:off x="1067535" y="2880668"/>
            <a:ext cx="42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5" name="Google Shape;1425;p6"/>
          <p:cNvSpPr txBox="1"/>
          <p:nvPr/>
        </p:nvSpPr>
        <p:spPr>
          <a:xfrm>
            <a:off x="1063457" y="3986743"/>
            <a:ext cx="42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26" name="Google Shape;1426;p6"/>
          <p:cNvSpPr txBox="1"/>
          <p:nvPr/>
        </p:nvSpPr>
        <p:spPr>
          <a:xfrm>
            <a:off x="1069537" y="5080319"/>
            <a:ext cx="42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b="1" i="0" sz="18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7"/>
          <p:cNvSpPr txBox="1"/>
          <p:nvPr>
            <p:ph type="title"/>
          </p:nvPr>
        </p:nvSpPr>
        <p:spPr>
          <a:xfrm>
            <a:off x="331801" y="603500"/>
            <a:ext cx="8283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</a:pPr>
            <a:r>
              <a:rPr lang="en-US"/>
              <a:t>Dealing with Derailers and Distractions:</a:t>
            </a:r>
            <a:endParaRPr/>
          </a:p>
        </p:txBody>
      </p:sp>
      <p:sp>
        <p:nvSpPr>
          <p:cNvPr id="1432" name="Google Shape;1432;p7"/>
          <p:cNvSpPr/>
          <p:nvPr/>
        </p:nvSpPr>
        <p:spPr>
          <a:xfrm>
            <a:off x="2232331" y="1980147"/>
            <a:ext cx="3863669" cy="185644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7"/>
          <p:cNvSpPr/>
          <p:nvPr/>
        </p:nvSpPr>
        <p:spPr>
          <a:xfrm>
            <a:off x="2214501" y="4155488"/>
            <a:ext cx="3863669" cy="185644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5875">
            <a:solidFill>
              <a:srgbClr val="677A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7"/>
          <p:cNvSpPr/>
          <p:nvPr/>
        </p:nvSpPr>
        <p:spPr>
          <a:xfrm>
            <a:off x="6363172" y="1980147"/>
            <a:ext cx="3863669" cy="1856443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7"/>
          <p:cNvSpPr/>
          <p:nvPr/>
        </p:nvSpPr>
        <p:spPr>
          <a:xfrm>
            <a:off x="6345342" y="4155488"/>
            <a:ext cx="3863669" cy="1856442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15875">
            <a:solidFill>
              <a:srgbClr val="004D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6" name="Google Shape;1436;p7"/>
          <p:cNvSpPr txBox="1"/>
          <p:nvPr/>
        </p:nvSpPr>
        <p:spPr>
          <a:xfrm>
            <a:off x="3335925" y="2056258"/>
            <a:ext cx="16564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TURN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7"/>
          <p:cNvSpPr txBox="1"/>
          <p:nvPr/>
        </p:nvSpPr>
        <p:spPr>
          <a:xfrm>
            <a:off x="7081755" y="2078581"/>
            <a:ext cx="22745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STRUCTURAL CHANGE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7"/>
          <p:cNvSpPr txBox="1"/>
          <p:nvPr/>
        </p:nvSpPr>
        <p:spPr>
          <a:xfrm>
            <a:off x="2938874" y="4262125"/>
            <a:ext cx="257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KEY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7"/>
          <p:cNvSpPr txBox="1"/>
          <p:nvPr/>
        </p:nvSpPr>
        <p:spPr>
          <a:xfrm>
            <a:off x="7109055" y="4262108"/>
            <a:ext cx="24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CONSUMPTION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7"/>
          <p:cNvSpPr/>
          <p:nvPr/>
        </p:nvSpPr>
        <p:spPr>
          <a:xfrm>
            <a:off x="2232330" y="2532224"/>
            <a:ext cx="3863669" cy="1304366"/>
          </a:xfrm>
          <a:prstGeom prst="roundRect">
            <a:avLst>
              <a:gd fmla="val 16667" name="adj"/>
            </a:avLst>
          </a:prstGeom>
          <a:solidFill>
            <a:srgbClr val="FFF9D7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7"/>
          <p:cNvSpPr/>
          <p:nvPr/>
        </p:nvSpPr>
        <p:spPr>
          <a:xfrm>
            <a:off x="2214500" y="4653777"/>
            <a:ext cx="3863669" cy="1358153"/>
          </a:xfrm>
          <a:prstGeom prst="roundRect">
            <a:avLst>
              <a:gd fmla="val 16667" name="adj"/>
            </a:avLst>
          </a:prstGeom>
          <a:solidFill>
            <a:srgbClr val="F2F9D6"/>
          </a:solidFill>
          <a:ln cap="flat" cmpd="sng" w="15875">
            <a:solidFill>
              <a:srgbClr val="677A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7"/>
          <p:cNvSpPr/>
          <p:nvPr/>
        </p:nvSpPr>
        <p:spPr>
          <a:xfrm>
            <a:off x="6363171" y="2532224"/>
            <a:ext cx="3863669" cy="1304366"/>
          </a:xfrm>
          <a:prstGeom prst="roundRect">
            <a:avLst>
              <a:gd fmla="val 16667" name="adj"/>
            </a:avLst>
          </a:prstGeom>
          <a:solidFill>
            <a:srgbClr val="FEE8CF"/>
          </a:solidFill>
          <a:ln cap="flat" cmpd="sng" w="15875">
            <a:solidFill>
              <a:srgbClr val="BAA4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7"/>
          <p:cNvSpPr/>
          <p:nvPr/>
        </p:nvSpPr>
        <p:spPr>
          <a:xfrm>
            <a:off x="6345341" y="4707564"/>
            <a:ext cx="3863669" cy="1304365"/>
          </a:xfrm>
          <a:prstGeom prst="roundRect">
            <a:avLst>
              <a:gd fmla="val 16667" name="adj"/>
            </a:avLst>
          </a:prstGeom>
          <a:solidFill>
            <a:srgbClr val="C0F2FE"/>
          </a:solidFill>
          <a:ln cap="flat" cmpd="sng" w="15875">
            <a:solidFill>
              <a:srgbClr val="004D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4" name="Google Shape;1444;p7"/>
          <p:cNvSpPr txBox="1"/>
          <p:nvPr/>
        </p:nvSpPr>
        <p:spPr>
          <a:xfrm>
            <a:off x="2395778" y="2706970"/>
            <a:ext cx="324800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successor or vacant role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managed thru good relationships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key stakeholders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Proactively building relationships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5" name="Google Shape;1445;p7"/>
          <p:cNvSpPr txBox="1"/>
          <p:nvPr/>
        </p:nvSpPr>
        <p:spPr>
          <a:xfrm>
            <a:off x="6595018" y="2706969"/>
            <a:ext cx="292035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CEO, M&amp;A,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 feels you understand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plan reflects new reality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 sponsor with business case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6" name="Google Shape;1446;p7"/>
          <p:cNvSpPr txBox="1"/>
          <p:nvPr/>
        </p:nvSpPr>
        <p:spPr>
          <a:xfrm>
            <a:off x="2375378" y="4864953"/>
            <a:ext cx="3670428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Uncaptured or wrong initiatives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Reground in Learning Journey expectations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 feeds you key information &amp; advice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key initiatives to Journey context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7"/>
          <p:cNvSpPr txBox="1"/>
          <p:nvPr/>
        </p:nvSpPr>
        <p:spPr>
          <a:xfrm>
            <a:off x="6595017" y="4893736"/>
            <a:ext cx="35115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link between initiatives and consumption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guided consumption thus far?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with sponsor to increase consumption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2018-10-21T19:35:47Z</dcterms:created>
  <dc:creator>Judy Zitnik</dc:creator>
</cp:coreProperties>
</file>