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20104100" cy="11309350"/>
  <p:embeddedFontLst>
    <p:embeddedFont>
      <p:font typeface="Roboto"/>
      <p:regular r:id="rId21"/>
      <p:bold r:id="rId22"/>
      <p:italic r:id="rId23"/>
      <p:boldItalic r:id="rId24"/>
    </p:embeddedFont>
    <p:embeddedFont>
      <p:font typeface="Montserrat"/>
      <p:regular r:id="rId25"/>
      <p:bold r:id="rId26"/>
      <p:italic r:id="rId27"/>
      <p:boldItalic r:id="rId28"/>
    </p:embeddedFont>
    <p:embeddedFont>
      <p:font typeface="Roboto Light"/>
      <p:regular r:id="rId29"/>
      <p:bold r:id="rId30"/>
      <p:italic r:id="rId31"/>
      <p:boldItalic r:id="rId32"/>
    </p:embeddedFont>
    <p:embeddedFont>
      <p:font typeface="Montserrat ExtraBold"/>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0">
          <p15:clr>
            <a:srgbClr val="A4A3A4"/>
          </p15:clr>
        </p15:guide>
        <p15:guide id="2" pos="7217">
          <p15:clr>
            <a:srgbClr val="A4A3A4"/>
          </p15:clr>
        </p15:guide>
      </p15:sldGuideLst>
    </p:ext>
    <p:ext uri="GoogleSlidesCustomDataVersion2">
      <go:slidesCustomData xmlns:go="http://customooxmlschemas.google.com/" r:id="rId35" roundtripDataSignature="AMtx7miPfvRp7NZg3nrK35dFKPmkygX9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643F97-B7BC-4391-A250-147D307C0B07}">
  <a:tblStyle styleId="{A4643F97-B7BC-4391-A250-147D307C0B0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orient="horz"/>
        <p:guide pos="7217"/>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Light-italic.fntdata"/><Relationship Id="rId30" Type="http://schemas.openxmlformats.org/officeDocument/2006/relationships/font" Target="fonts/RobotoLight-bold.fntdata"/><Relationship Id="rId33" Type="http://schemas.openxmlformats.org/officeDocument/2006/relationships/font" Target="fonts/MontserratExtraBold-bold.fntdata"/><Relationship Id="rId32" Type="http://schemas.openxmlformats.org/officeDocument/2006/relationships/font" Target="fonts/RobotoLight-boldItalic.fntdata"/><Relationship Id="rId35" Type="http://customschemas.google.com/relationships/presentationmetadata" Target="metadata"/><Relationship Id="rId34" Type="http://schemas.openxmlformats.org/officeDocument/2006/relationships/font" Target="fonts/MontserratExtraBold-boldItalic.fntdata"/><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29" Type="http://schemas.openxmlformats.org/officeDocument/2006/relationships/font" Target="fonts/RobotoLight-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binsights.com/" TargetMode="External"/><Relationship Id="rId3" Type="http://schemas.openxmlformats.org/officeDocument/2006/relationships/hyperlink" Target="https://www.owler.com/" TargetMode="External"/><Relationship Id="rId4" Type="http://schemas.openxmlformats.org/officeDocument/2006/relationships/hyperlink" Target="https://www.capterra.com/" TargetMode="External"/><Relationship Id="rId5" Type="http://schemas.openxmlformats.org/officeDocument/2006/relationships/hyperlink" Target="https://www.dnb.com/products/marketing-sales/dnb-hoovers.html" TargetMode="External"/><Relationship Id="rId6" Type="http://schemas.openxmlformats.org/officeDocument/2006/relationships/hyperlink" Target="https://www.vecteris.com/blog/knowledgeshare/in-a-crisis-use-lean-competitive-analysi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binsights.com/" TargetMode="External"/><Relationship Id="rId3" Type="http://schemas.openxmlformats.org/officeDocument/2006/relationships/hyperlink" Target="https://www.owler.com/" TargetMode="External"/><Relationship Id="rId4" Type="http://schemas.openxmlformats.org/officeDocument/2006/relationships/hyperlink" Target="https://www.capterra.com/" TargetMode="External"/><Relationship Id="rId5" Type="http://schemas.openxmlformats.org/officeDocument/2006/relationships/hyperlink" Target="https://www.vecteris.com/blog/knowledgeshare/in-a-crisis-use-lean-competitive-analysi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cteris.com/blog/knowledgeshare/in-a-crisis-use-lean-competitive-analysi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24d0818fcd6_0_1: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7" name="Google Shape;1387;g24d0818fcd6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My Name is [Name] and I am a [Title] at Vecteris. </a:t>
            </a:r>
            <a:endParaRPr/>
          </a:p>
          <a:p>
            <a:pPr indent="0" lvl="0" marL="0" rtl="0" algn="l">
              <a:lnSpc>
                <a:spcPct val="100000"/>
              </a:lnSpc>
              <a:spcBef>
                <a:spcPts val="0"/>
              </a:spcBef>
              <a:spcAft>
                <a:spcPts val="0"/>
              </a:spcAft>
              <a:buSzPts val="1400"/>
              <a:buNone/>
            </a:pPr>
            <a:r>
              <a:rPr lang="en-US"/>
              <a:t>Today I am going to talk about Competitive Analysis, and particularly how to start with a lean competitive analysis to determine if and where there are opportunities to fill unmet customer needs.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See Productize,  Pages 134 - 136 </a:t>
            </a:r>
            <a:endParaRPr/>
          </a:p>
        </p:txBody>
      </p:sp>
      <p:sp>
        <p:nvSpPr>
          <p:cNvPr id="1388" name="Google Shape;1388;g24d0818fcd6_0_1: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2c32e875be4_0_5325: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9" name="Google Shape;1559;g2c32e875be4_0_5325: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0" name="Google Shape;1560;g2c32e875be4_0_5325: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2c32e875be4_0_1800: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5" name="Google Shape;1565;g2c32e875be4_0_1800: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66" name="Google Shape;1566;g2c32e875be4_0_1800: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2c32e875be4_0_456:notes"/>
          <p:cNvSpPr txBox="1"/>
          <p:nvPr>
            <p:ph idx="1" type="body"/>
          </p:nvPr>
        </p:nvSpPr>
        <p:spPr>
          <a:xfrm>
            <a:off x="2010410" y="5442625"/>
            <a:ext cx="16083300" cy="4453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0"/>
              </a:spcBef>
              <a:spcAft>
                <a:spcPts val="0"/>
              </a:spcAft>
              <a:buSzPts val="3300"/>
              <a:buNone/>
            </a:pPr>
            <a:r>
              <a:t/>
            </a:r>
            <a:endParaRPr/>
          </a:p>
        </p:txBody>
      </p:sp>
      <p:sp>
        <p:nvSpPr>
          <p:cNvPr id="1609" name="Google Shape;1609;g2c32e875be4_0_456:notes"/>
          <p:cNvSpPr/>
          <p:nvPr>
            <p:ph idx="2" type="sldImg"/>
          </p:nvPr>
        </p:nvSpPr>
        <p:spPr>
          <a:xfrm>
            <a:off x="2010410" y="1413669"/>
            <a:ext cx="16083300" cy="381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2c32e875be4_0_5156: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2" name="Google Shape;1632;g2c32e875be4_0_5156: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3" name="Google Shape;1633;g2c32e875be4_0_5156: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g2c32e875be4_0_4931:notes"/>
          <p:cNvSpPr txBox="1"/>
          <p:nvPr>
            <p:ph idx="1" type="body"/>
          </p:nvPr>
        </p:nvSpPr>
        <p:spPr>
          <a:xfrm>
            <a:off x="2010410" y="5442625"/>
            <a:ext cx="16083300" cy="4453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0"/>
              </a:spcBef>
              <a:spcAft>
                <a:spcPts val="0"/>
              </a:spcAft>
              <a:buSzPts val="1400"/>
              <a:buNone/>
            </a:pPr>
            <a:r>
              <a:rPr lang="en-US">
                <a:solidFill>
                  <a:schemeClr val="dk1"/>
                </a:solidFill>
              </a:rPr>
              <a:t>[:05] Lean Competitive Analysis</a:t>
            </a:r>
            <a:endParaRPr>
              <a:solidFill>
                <a:schemeClr val="dk1"/>
              </a:solidFill>
            </a:endParaRPr>
          </a:p>
          <a:p>
            <a:pPr indent="-622300" lvl="0" marL="1079500" rtl="0" algn="l">
              <a:lnSpc>
                <a:spcPct val="100000"/>
              </a:lnSpc>
              <a:spcBef>
                <a:spcPts val="0"/>
              </a:spcBef>
              <a:spcAft>
                <a:spcPts val="0"/>
              </a:spcAft>
              <a:buClr>
                <a:schemeClr val="dk1"/>
              </a:buClr>
              <a:buSzPts val="1400"/>
              <a:buChar char="●"/>
            </a:pPr>
            <a:r>
              <a:rPr lang="en-US">
                <a:solidFill>
                  <a:schemeClr val="dk1"/>
                </a:solidFill>
              </a:rPr>
              <a:t>Typical competitive analysis is about developing a rich understanding of who is doing what in your market space. It answers questions such as:</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is each competitor’s value proposition and positioning?</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products or services do they sell? Features? Benefits?</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is each competitor’s profile (# employees, revenue, public/private, etc.)?</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is each competitor's market share?</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Who is each competitor's target market/audience/user?</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How do they market their products or services?</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are their strengths and weaknesses?</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potential threats do your competitors pose?</a:t>
            </a:r>
            <a:endParaRPr>
              <a:solidFill>
                <a:schemeClr val="dk1"/>
              </a:solidFill>
            </a:endParaRPr>
          </a:p>
          <a:p>
            <a:pPr indent="-622300" lvl="1" marL="2159000" rtl="0" algn="l">
              <a:lnSpc>
                <a:spcPct val="100000"/>
              </a:lnSpc>
              <a:spcBef>
                <a:spcPts val="0"/>
              </a:spcBef>
              <a:spcAft>
                <a:spcPts val="0"/>
              </a:spcAft>
              <a:buClr>
                <a:schemeClr val="dk1"/>
              </a:buClr>
              <a:buSzPts val="1400"/>
              <a:buChar char="○"/>
            </a:pPr>
            <a:r>
              <a:rPr lang="en-US">
                <a:solidFill>
                  <a:schemeClr val="dk1"/>
                </a:solidFill>
              </a:rPr>
              <a:t>What potential opportunities do they make available for you? (Where is the white space?)</a:t>
            </a:r>
            <a:endParaRPr>
              <a:solidFill>
                <a:schemeClr val="dk1"/>
              </a:solidFill>
            </a:endParaRPr>
          </a:p>
          <a:p>
            <a:pPr indent="-622300" lvl="0" marL="1079500" rtl="0" algn="l">
              <a:lnSpc>
                <a:spcPct val="100000"/>
              </a:lnSpc>
              <a:spcBef>
                <a:spcPts val="0"/>
              </a:spcBef>
              <a:spcAft>
                <a:spcPts val="0"/>
              </a:spcAft>
              <a:buClr>
                <a:schemeClr val="dk1"/>
              </a:buClr>
              <a:buSzPts val="1400"/>
              <a:buChar char="●"/>
            </a:pPr>
            <a:r>
              <a:rPr lang="en-US">
                <a:solidFill>
                  <a:schemeClr val="dk1"/>
                </a:solidFill>
              </a:rPr>
              <a:t>In lean competitor analysis, we narrow this question list based on your end goal. What are you trying to learn? Or in Vecteris terms, where are you on the Innovation Pathway?</a:t>
            </a:r>
            <a:endParaRPr>
              <a:solidFill>
                <a:schemeClr val="dk1"/>
              </a:solidFill>
            </a:endParaRPr>
          </a:p>
          <a:p>
            <a:pPr indent="-622300" lvl="0" marL="1079500" rtl="0" algn="l">
              <a:lnSpc>
                <a:spcPct val="100000"/>
              </a:lnSpc>
              <a:spcBef>
                <a:spcPts val="0"/>
              </a:spcBef>
              <a:spcAft>
                <a:spcPts val="0"/>
              </a:spcAft>
              <a:buClr>
                <a:schemeClr val="dk1"/>
              </a:buClr>
              <a:buSzPts val="1400"/>
              <a:buChar char="●"/>
            </a:pPr>
            <a:r>
              <a:rPr lang="en-US">
                <a:solidFill>
                  <a:srgbClr val="212529"/>
                </a:solidFill>
                <a:highlight>
                  <a:srgbClr val="FFFFFF"/>
                </a:highlight>
              </a:rPr>
              <a:t>How to do lean competitive analysis well:</a:t>
            </a:r>
            <a:endParaRPr>
              <a:solidFill>
                <a:schemeClr val="dk1"/>
              </a:solidFill>
            </a:endParaRPr>
          </a:p>
          <a:p>
            <a:pPr indent="-622300" lvl="0" marL="2159000" rtl="0" algn="l">
              <a:lnSpc>
                <a:spcPct val="100000"/>
              </a:lnSpc>
              <a:spcBef>
                <a:spcPts val="0"/>
              </a:spcBef>
              <a:spcAft>
                <a:spcPts val="0"/>
              </a:spcAft>
              <a:buClr>
                <a:schemeClr val="dk1"/>
              </a:buClr>
              <a:buSzPts val="1400"/>
              <a:buAutoNum type="arabicPeriod"/>
            </a:pPr>
            <a:r>
              <a:rPr lang="en-US">
                <a:solidFill>
                  <a:srgbClr val="212529"/>
                </a:solidFill>
                <a:highlight>
                  <a:srgbClr val="FFFFFF"/>
                </a:highlight>
              </a:rPr>
              <a:t>The first step is to identify all the players. You may know some of the traditional competitor names. </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Resources like </a:t>
            </a:r>
            <a:r>
              <a:rPr lang="en-US" u="sng">
                <a:solidFill>
                  <a:srgbClr val="0D6EFD"/>
                </a:solidFill>
                <a:highlight>
                  <a:srgbClr val="FFFFFF"/>
                </a:highlight>
                <a:hlinkClick r:id="rId2">
                  <a:extLst>
                    <a:ext uri="{A12FA001-AC4F-418D-AE19-62706E023703}">
                      <ahyp:hlinkClr val="tx"/>
                    </a:ext>
                  </a:extLst>
                </a:hlinkClick>
              </a:rPr>
              <a:t>CB Insights</a:t>
            </a:r>
            <a:r>
              <a:rPr lang="en-US">
                <a:solidFill>
                  <a:srgbClr val="212529"/>
                </a:solidFill>
                <a:highlight>
                  <a:srgbClr val="FFFFFF"/>
                </a:highlight>
              </a:rPr>
              <a:t>, </a:t>
            </a:r>
            <a:r>
              <a:rPr lang="en-US" u="sng">
                <a:solidFill>
                  <a:srgbClr val="0D6EFD"/>
                </a:solidFill>
                <a:highlight>
                  <a:srgbClr val="FFFFFF"/>
                </a:highlight>
                <a:hlinkClick r:id="rId3">
                  <a:extLst>
                    <a:ext uri="{A12FA001-AC4F-418D-AE19-62706E023703}">
                      <ahyp:hlinkClr val="tx"/>
                    </a:ext>
                  </a:extLst>
                </a:hlinkClick>
              </a:rPr>
              <a:t>Owler</a:t>
            </a:r>
            <a:r>
              <a:rPr lang="en-US">
                <a:solidFill>
                  <a:srgbClr val="212529"/>
                </a:solidFill>
                <a:highlight>
                  <a:srgbClr val="FFFFFF"/>
                </a:highlight>
              </a:rPr>
              <a:t>, and </a:t>
            </a:r>
            <a:r>
              <a:rPr lang="en-US" u="sng">
                <a:solidFill>
                  <a:srgbClr val="0D6EFD"/>
                </a:solidFill>
                <a:highlight>
                  <a:srgbClr val="FFFFFF"/>
                </a:highlight>
                <a:hlinkClick r:id="rId4">
                  <a:extLst>
                    <a:ext uri="{A12FA001-AC4F-418D-AE19-62706E023703}">
                      <ahyp:hlinkClr val="tx"/>
                    </a:ext>
                  </a:extLst>
                </a:hlinkClick>
              </a:rPr>
              <a:t>Capterra</a:t>
            </a:r>
            <a:r>
              <a:rPr lang="en-US">
                <a:solidFill>
                  <a:srgbClr val="212529"/>
                </a:solidFill>
                <a:highlight>
                  <a:srgbClr val="FFFFFF"/>
                </a:highlight>
              </a:rPr>
              <a:t> (for tech products) can help you identify others. Start with an exhaustive list of everyone in the space, but then do a quick competitive scan to cut the list down to just a handful of the companies that seem to compete with you the most. </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Advisors, investors, and a few customer interviews are also great sources for competitive information.</a:t>
            </a:r>
            <a:endParaRPr>
              <a:solidFill>
                <a:schemeClr val="dk1"/>
              </a:solidFill>
            </a:endParaRPr>
          </a:p>
          <a:p>
            <a:pPr indent="-622300" lvl="0" marL="2159000" rtl="0" algn="l">
              <a:lnSpc>
                <a:spcPct val="100000"/>
              </a:lnSpc>
              <a:spcBef>
                <a:spcPts val="0"/>
              </a:spcBef>
              <a:spcAft>
                <a:spcPts val="0"/>
              </a:spcAft>
              <a:buClr>
                <a:schemeClr val="dk1"/>
              </a:buClr>
              <a:buSzPts val="1400"/>
              <a:buAutoNum type="arabicPeriod"/>
            </a:pPr>
            <a:r>
              <a:rPr lang="en-US">
                <a:solidFill>
                  <a:srgbClr val="212529"/>
                </a:solidFill>
                <a:highlight>
                  <a:srgbClr val="FFFFFF"/>
                </a:highlight>
              </a:rPr>
              <a:t>Next, take a deep dive into the shortlist. Secondary sources are suitable for a first dive into the tangible and intangible assets, capabilities, níche, and current market positions.</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You can check advertising, sales brochures, news coverage (mainstream and business press), annual reports, trade associations, or one of the many business databases with paid walls (such as </a:t>
            </a:r>
            <a:r>
              <a:rPr lang="en-US" u="sng">
                <a:solidFill>
                  <a:srgbClr val="0D6EFD"/>
                </a:solidFill>
                <a:highlight>
                  <a:srgbClr val="FFFFFF"/>
                </a:highlight>
                <a:hlinkClick r:id="rId5">
                  <a:extLst>
                    <a:ext uri="{A12FA001-AC4F-418D-AE19-62706E023703}">
                      <ahyp:hlinkClr val="tx"/>
                    </a:ext>
                  </a:extLst>
                </a:hlinkClick>
              </a:rPr>
              <a:t>Hoovers</a:t>
            </a:r>
            <a:r>
              <a:rPr lang="en-US">
                <a:solidFill>
                  <a:srgbClr val="212529"/>
                </a:solidFill>
                <a:highlight>
                  <a:srgbClr val="FFFFFF"/>
                </a:highlight>
              </a:rPr>
              <a:t>).  </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Social media and company websites also reveal a lot about brand identity and marketing strategies. </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Sign up for competitors’ newsletters or subscribe to their blog.</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rgbClr val="212529"/>
                </a:solidFill>
                <a:highlight>
                  <a:srgbClr val="FFFFFF"/>
                </a:highlight>
              </a:rPr>
              <a:t>G2 for tech enabled</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rgbClr val="212529"/>
                </a:solidFill>
                <a:highlight>
                  <a:srgbClr val="FFFFFF"/>
                </a:highlight>
              </a:rPr>
              <a:t>Job postings </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rgbClr val="212529"/>
                </a:solidFill>
                <a:highlight>
                  <a:srgbClr val="FFFFFF"/>
                </a:highlight>
              </a:rPr>
              <a:t>Reviews of tech products</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rgbClr val="212529"/>
                </a:solidFill>
                <a:highlight>
                  <a:srgbClr val="FFFFFF"/>
                </a:highlight>
              </a:rPr>
              <a:t>Tech stack from Crunchbase (board members should have subscriptions) </a:t>
            </a:r>
            <a:endParaRPr>
              <a:solidFill>
                <a:srgbClr val="212529"/>
              </a:solidFill>
              <a:highlight>
                <a:srgbClr val="FFFFFF"/>
              </a:highlight>
            </a:endParaRPr>
          </a:p>
          <a:p>
            <a:pPr indent="-622300" lvl="0" marL="2159000" rtl="0" algn="l">
              <a:lnSpc>
                <a:spcPct val="100000"/>
              </a:lnSpc>
              <a:spcBef>
                <a:spcPts val="0"/>
              </a:spcBef>
              <a:spcAft>
                <a:spcPts val="0"/>
              </a:spcAft>
              <a:buClr>
                <a:srgbClr val="212529"/>
              </a:buClr>
              <a:buSzPts val="1400"/>
              <a:buAutoNum type="arabicPeriod"/>
            </a:pPr>
            <a:r>
              <a:rPr lang="en-US">
                <a:solidFill>
                  <a:srgbClr val="212529"/>
                </a:solidFill>
                <a:highlight>
                  <a:srgbClr val="FFFFFF"/>
                </a:highlight>
              </a:rPr>
              <a:t>Once the data is collected, you have to analyze it and compare it to your own. There are many ways this can be done. You could conduct a SWOT Analysis to evaluate their strengths, weaknesses, opportunities, and threats.</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rgbClr val="212529"/>
                </a:solidFill>
                <a:highlight>
                  <a:srgbClr val="FFFFFF"/>
                </a:highlight>
              </a:rPr>
              <a:t>Whatever your approach, be sure to run your own business or idea through the same method you used to assess your competitors (i.e., take an objective look at your structure, sales, and marketing efforts, etc., using the same metrics).</a:t>
            </a:r>
            <a:endParaRPr>
              <a:solidFill>
                <a:schemeClr val="dk1"/>
              </a:solidFill>
            </a:endParaRPr>
          </a:p>
          <a:p>
            <a:pPr indent="-622300" lvl="0" marL="2159000" rtl="0" algn="l">
              <a:lnSpc>
                <a:spcPct val="100000"/>
              </a:lnSpc>
              <a:spcBef>
                <a:spcPts val="0"/>
              </a:spcBef>
              <a:spcAft>
                <a:spcPts val="0"/>
              </a:spcAft>
              <a:buClr>
                <a:srgbClr val="212529"/>
              </a:buClr>
              <a:buSzPts val="1400"/>
              <a:buAutoNum type="arabicPeriod"/>
            </a:pPr>
            <a:r>
              <a:rPr lang="en-US">
                <a:solidFill>
                  <a:srgbClr val="212529"/>
                </a:solidFill>
                <a:highlight>
                  <a:srgbClr val="FFFFFF"/>
                </a:highlight>
              </a:rPr>
              <a:t>We recommend that you continue to monitor your competitors through the rest of your journey through the Innovation Pathway. Refresh the analysis quarterly. Consider tracking metrics that speak to:</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chemeClr val="dk1"/>
                </a:solidFill>
                <a:highlight>
                  <a:srgbClr val="FFFFFF"/>
                </a:highlight>
              </a:rPr>
              <a:t>Company health such as changes in company size (revenue and employees), changes in primary investors, new patents, etc.,</a:t>
            </a:r>
            <a:endParaRPr>
              <a:solidFill>
                <a:schemeClr val="dk1"/>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chemeClr val="dk1"/>
                </a:solidFill>
                <a:highlight>
                  <a:srgbClr val="FFFFFF"/>
                </a:highlight>
              </a:rPr>
              <a:t>Key product performance metrics from the customer perspective such as price, quality, delivery, ease of use</a:t>
            </a:r>
            <a:endParaRPr>
              <a:solidFill>
                <a:schemeClr val="dk1"/>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chemeClr val="dk1"/>
                </a:solidFill>
                <a:highlight>
                  <a:srgbClr val="FFFFFF"/>
                </a:highlight>
              </a:rPr>
              <a:t>Marketing strategies such as content channels and content quality</a:t>
            </a:r>
            <a:endParaRPr>
              <a:solidFill>
                <a:schemeClr val="dk1"/>
              </a:solidFill>
              <a:highlight>
                <a:srgbClr val="FFFFFF"/>
              </a:highlight>
            </a:endParaRPr>
          </a:p>
          <a:p>
            <a:pPr indent="-711200" lvl="0" marL="1079500" rtl="0" algn="l">
              <a:lnSpc>
                <a:spcPct val="115000"/>
              </a:lnSpc>
              <a:spcBef>
                <a:spcPts val="0"/>
              </a:spcBef>
              <a:spcAft>
                <a:spcPts val="0"/>
              </a:spcAft>
              <a:buClr>
                <a:schemeClr val="dk1"/>
              </a:buClr>
              <a:buSzPts val="2800"/>
              <a:buFont typeface="Roboto"/>
              <a:buChar char="●"/>
            </a:pPr>
            <a:r>
              <a:rPr b="1" lang="en-US">
                <a:solidFill>
                  <a:schemeClr val="dk1"/>
                </a:solidFill>
                <a:highlight>
                  <a:srgbClr val="FFFFFF"/>
                </a:highlight>
              </a:rPr>
              <a:t>Transition: </a:t>
            </a:r>
            <a:r>
              <a:rPr lang="en-US">
                <a:solidFill>
                  <a:schemeClr val="dk1"/>
                </a:solidFill>
                <a:highlight>
                  <a:srgbClr val="FFFFFF"/>
                </a:highlight>
              </a:rPr>
              <a:t>You can delegate this analysis to a lower-cost resource to complete on your behalf, using an easy to follow template to heat map competitors to highlight companies that should be followed more closely. </a:t>
            </a:r>
            <a:endParaRPr>
              <a:solidFill>
                <a:schemeClr val="dk1"/>
              </a:solidFill>
              <a:highlight>
                <a:srgbClr val="FFFFFF"/>
              </a:highlight>
            </a:endParaRPr>
          </a:p>
          <a:p>
            <a:pPr indent="0" lvl="0" marL="0" rtl="0" algn="l">
              <a:lnSpc>
                <a:spcPct val="100000"/>
              </a:lnSpc>
              <a:spcBef>
                <a:spcPts val="2800"/>
              </a:spcBef>
              <a:spcAft>
                <a:spcPts val="0"/>
              </a:spcAft>
              <a:buSzPts val="1400"/>
              <a:buNone/>
            </a:pPr>
            <a:r>
              <a:rPr b="1" lang="en-US">
                <a:solidFill>
                  <a:schemeClr val="dk1"/>
                </a:solidFill>
              </a:rPr>
              <a:t>________________</a:t>
            </a:r>
            <a:endParaRPr b="1">
              <a:solidFill>
                <a:schemeClr val="dk1"/>
              </a:solidFill>
            </a:endParaRPr>
          </a:p>
          <a:p>
            <a:pPr indent="0" lvl="0" marL="0" rtl="0" algn="l">
              <a:lnSpc>
                <a:spcPct val="115000"/>
              </a:lnSpc>
              <a:spcBef>
                <a:spcPts val="0"/>
              </a:spcBef>
              <a:spcAft>
                <a:spcPts val="0"/>
              </a:spcAft>
              <a:buSzPts val="1400"/>
              <a:buNone/>
            </a:pPr>
            <a:r>
              <a:rPr b="1" lang="en-US">
                <a:solidFill>
                  <a:schemeClr val="dk1"/>
                </a:solidFill>
              </a:rPr>
              <a:t>Facilitator Notes:</a:t>
            </a:r>
            <a:endParaRPr b="1">
              <a:solidFill>
                <a:schemeClr val="dk1"/>
              </a:solidFill>
            </a:endParaRPr>
          </a:p>
          <a:p>
            <a:pPr indent="-533400" lvl="0" marL="1079500" rtl="0" algn="l">
              <a:lnSpc>
                <a:spcPct val="115000"/>
              </a:lnSpc>
              <a:spcBef>
                <a:spcPts val="0"/>
              </a:spcBef>
              <a:spcAft>
                <a:spcPts val="0"/>
              </a:spcAft>
              <a:buClr>
                <a:schemeClr val="dk1"/>
              </a:buClr>
              <a:buSzPts val="1400"/>
              <a:buNone/>
            </a:pPr>
            <a:r>
              <a:rPr lang="en-US">
                <a:solidFill>
                  <a:schemeClr val="dk1"/>
                </a:solidFill>
              </a:rPr>
              <a:t>Reference: </a:t>
            </a:r>
            <a:r>
              <a:rPr lang="en-US" sz="2500">
                <a:solidFill>
                  <a:srgbClr val="1A73E8"/>
                </a:solidFill>
                <a:highlight>
                  <a:schemeClr val="lt1"/>
                </a:highlight>
                <a:uFill>
                  <a:noFill/>
                </a:uFill>
                <a:latin typeface="Roboto"/>
                <a:ea typeface="Roboto"/>
                <a:cs typeface="Roboto"/>
                <a:sym typeface="Roboto"/>
                <a:hlinkClick r:id="rId6">
                  <a:extLst>
                    <a:ext uri="{A12FA001-AC4F-418D-AE19-62706E023703}">
                      <ahyp:hlinkClr val="tx"/>
                    </a:ext>
                  </a:extLst>
                </a:hlinkClick>
              </a:rPr>
              <a:t>https://www.vecteris.com/blog/knowledgeshare/in-a-crisis-use-lean-competitive-analysis</a:t>
            </a:r>
            <a:endParaRPr>
              <a:highlight>
                <a:schemeClr val="lt1"/>
              </a:highlight>
            </a:endParaRPr>
          </a:p>
        </p:txBody>
      </p:sp>
      <p:sp>
        <p:nvSpPr>
          <p:cNvPr id="1660" name="Google Shape;1660;g2c32e875be4_0_4931:notes"/>
          <p:cNvSpPr/>
          <p:nvPr>
            <p:ph idx="2" type="sldImg"/>
          </p:nvPr>
        </p:nvSpPr>
        <p:spPr>
          <a:xfrm>
            <a:off x="2010410" y="1413669"/>
            <a:ext cx="16083300" cy="381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c32e875be4_0_206:notes"/>
          <p:cNvSpPr txBox="1"/>
          <p:nvPr>
            <p:ph idx="1" type="body"/>
          </p:nvPr>
        </p:nvSpPr>
        <p:spPr>
          <a:xfrm>
            <a:off x="2010410" y="5442625"/>
            <a:ext cx="16083300" cy="4453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0"/>
              </a:spcBef>
              <a:spcAft>
                <a:spcPts val="0"/>
              </a:spcAft>
              <a:buSzPts val="1400"/>
              <a:buNone/>
            </a:pPr>
            <a:r>
              <a:rPr lang="en-US"/>
              <a:t>Let’s take a moment to orient where competitive analysis fits in productization efforts.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Competitive analysis verifies the market opportunity. It is part of determining if there is a viable business opportunity to make money. </a:t>
            </a:r>
            <a:endParaRPr/>
          </a:p>
          <a:p>
            <a:pPr indent="0" lvl="0" marL="0" rtl="0" algn="l">
              <a:lnSpc>
                <a:spcPct val="100000"/>
              </a:lnSpc>
              <a:spcBef>
                <a:spcPts val="0"/>
              </a:spcBef>
              <a:spcAft>
                <a:spcPts val="0"/>
              </a:spcAft>
              <a:buSzPts val="1400"/>
              <a:buNone/>
            </a:pPr>
            <a:r>
              <a:rPr lang="en-US"/>
              <a:t>However, although that is the primary productization question being answered by competitive analysis, it also has an important role to play in understanding if, based on other available alternatives is the problem you are solving actually urgent and expensive to customers.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Let’s take a closer look at what makes for good competitive analysis… </a:t>
            </a:r>
            <a:endParaRPr/>
          </a:p>
        </p:txBody>
      </p:sp>
      <p:sp>
        <p:nvSpPr>
          <p:cNvPr id="1393" name="Google Shape;1393;g2c32e875be4_0_206:notes"/>
          <p:cNvSpPr/>
          <p:nvPr>
            <p:ph idx="2" type="sldImg"/>
          </p:nvPr>
        </p:nvSpPr>
        <p:spPr>
          <a:xfrm>
            <a:off x="2010410" y="1413669"/>
            <a:ext cx="16083300" cy="381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2c32e875be4_0_3204: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0" name="Google Shape;1410;g2c32e875be4_0_3204: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the end of the day, Competitive analysis will inform how you position your product and potentially your organization in the market. For our purposes, we are primarily talking about a specific solution opportunity that you are looking to productize, and not as much an overall company brand positioning.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when offering a product out in the market, when you are successful, it becomes clear to certain customers that your product should be the obvious choice. So how do we do that?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First off - don’t spend more time on competitors than customers. </a:t>
            </a:r>
            <a:endParaRPr/>
          </a:p>
          <a:p>
            <a:pPr indent="0" lvl="0" marL="0" rtl="0" algn="l">
              <a:lnSpc>
                <a:spcPct val="100000"/>
              </a:lnSpc>
              <a:spcBef>
                <a:spcPts val="0"/>
              </a:spcBef>
              <a:spcAft>
                <a:spcPts val="0"/>
              </a:spcAft>
              <a:buSzPts val="1400"/>
              <a:buNone/>
            </a:pPr>
            <a:r>
              <a:rPr lang="en-US"/>
              <a:t>- Too many organizations chase their competition and try and match features or stay ahead in a some features race. </a:t>
            </a:r>
            <a:endParaRPr/>
          </a:p>
          <a:p>
            <a:pPr indent="0" lvl="0" marL="0" rtl="0" algn="l">
              <a:lnSpc>
                <a:spcPct val="100000"/>
              </a:lnSpc>
              <a:spcBef>
                <a:spcPts val="0"/>
              </a:spcBef>
              <a:spcAft>
                <a:spcPts val="0"/>
              </a:spcAft>
              <a:buSzPts val="1400"/>
              <a:buNone/>
            </a:pPr>
            <a:r>
              <a:rPr lang="en-US"/>
              <a:t>- That leads to a disjointed and hard to understand offering. You’ll always be playing catch up, and are ending up driving yourself towards commoditization where you can only differentiate on price.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 Good competitive analysis is iterative </a:t>
            </a:r>
            <a:endParaRPr/>
          </a:p>
          <a:p>
            <a:pPr indent="0" lvl="0" marL="0" rtl="0" algn="l">
              <a:lnSpc>
                <a:spcPct val="100000"/>
              </a:lnSpc>
              <a:spcBef>
                <a:spcPts val="0"/>
              </a:spcBef>
              <a:spcAft>
                <a:spcPts val="0"/>
              </a:spcAft>
              <a:buSzPts val="1400"/>
              <a:buNone/>
            </a:pPr>
            <a:r>
              <a:rPr lang="en-US"/>
              <a:t>And it is ongoing. It is most successful when it is a progression of iteratively more detail. You want to start by understand where you would position against the competition, then progressively understand more about how specific customers differentiate, and then only once you’ve built a product and are working on marketing and sales materials do you really need deep dives on specific competitors.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Third. And this one is really critical - Segmentation is absolutely critical - As they say, “The Riches are in the niches” - when transitioning from a services environment, where everything could be completely bespoke choosing which segments to really focus on is not as critical because everything is custom anyway. But when you have to create a standardized offering, it still needs to resonate with a particular group of customers and fit their needs really well. </a:t>
            </a:r>
            <a:endParaRPr/>
          </a:p>
          <a:p>
            <a:pPr indent="0" lvl="0" marL="0" rtl="0" algn="l">
              <a:lnSpc>
                <a:spcPct val="100000"/>
              </a:lnSpc>
              <a:spcBef>
                <a:spcPts val="0"/>
              </a:spcBef>
              <a:spcAft>
                <a:spcPts val="0"/>
              </a:spcAft>
              <a:buSzPts val="1400"/>
              <a:buNone/>
            </a:pPr>
            <a:r>
              <a:rPr lang="en-US"/>
              <a:t>Sub-segments and niches are often where you will find underserved needs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Focus on unmet urgent &amp; expensive problems (not features)</a:t>
            </a:r>
            <a:endParaRPr/>
          </a:p>
          <a:p>
            <a:pPr indent="0" lvl="0" marL="0" rtl="0" algn="l">
              <a:lnSpc>
                <a:spcPct val="100000"/>
              </a:lnSpc>
              <a:spcBef>
                <a:spcPts val="0"/>
              </a:spcBef>
              <a:spcAft>
                <a:spcPts val="0"/>
              </a:spcAft>
              <a:buSzPts val="1400"/>
              <a:buNone/>
            </a:pPr>
            <a:r>
              <a:rPr lang="en-US"/>
              <a:t>Feature Matching is a Losing Battle &amp; path to commoditization </a:t>
            </a:r>
            <a:endParaRPr/>
          </a:p>
          <a:p>
            <a:pPr indent="0" lvl="0" marL="0" rtl="0" algn="l">
              <a:lnSpc>
                <a:spcPct val="100000"/>
              </a:lnSpc>
              <a:spcBef>
                <a:spcPts val="0"/>
              </a:spcBef>
              <a:spcAft>
                <a:spcPts val="0"/>
              </a:spcAft>
              <a:buSzPts val="1400"/>
              <a:buNone/>
            </a:pPr>
            <a:r>
              <a:rPr lang="en-US"/>
              <a:t>Lead don’t follow: understand what your customers are satisfied with vs not satisfied with</a:t>
            </a:r>
            <a:endParaRPr/>
          </a:p>
          <a:p>
            <a:pPr indent="0" lvl="0" marL="0" rtl="0" algn="l">
              <a:lnSpc>
                <a:spcPct val="100000"/>
              </a:lnSpc>
              <a:spcBef>
                <a:spcPts val="0"/>
              </a:spcBef>
              <a:spcAft>
                <a:spcPts val="0"/>
              </a:spcAft>
              <a:buSzPts val="1400"/>
              <a:buNone/>
            </a:pPr>
            <a:r>
              <a:rPr lang="en-US"/>
              <a:t>Finding white space is rooted in understanding the customer better than anyone else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There is always competition </a:t>
            </a:r>
            <a:endParaRPr/>
          </a:p>
          <a:p>
            <a:pPr indent="0" lvl="0" marL="0" rtl="0" algn="l">
              <a:lnSpc>
                <a:spcPct val="100000"/>
              </a:lnSpc>
              <a:spcBef>
                <a:spcPts val="0"/>
              </a:spcBef>
              <a:spcAft>
                <a:spcPts val="0"/>
              </a:spcAft>
              <a:buSzPts val="1400"/>
              <a:buNone/>
            </a:pPr>
            <a:r>
              <a:rPr lang="en-US"/>
              <a:t>Don’t forget that “do-nothing”, free tools like excel, and interns are very real competitive alternatives</a:t>
            </a:r>
            <a:endParaRPr/>
          </a:p>
          <a:p>
            <a:pPr indent="0" lvl="0" marL="0" rtl="0" algn="l">
              <a:lnSpc>
                <a:spcPct val="100000"/>
              </a:lnSpc>
              <a:spcBef>
                <a:spcPts val="0"/>
              </a:spcBef>
              <a:spcAft>
                <a:spcPts val="0"/>
              </a:spcAft>
              <a:buSzPts val="1400"/>
              <a:buNone/>
            </a:pPr>
            <a:r>
              <a:rPr lang="en-US"/>
              <a:t>Do they get an inferior product, but bundled for free? often integrated is worth more to them than your superior point solution.</a:t>
            </a:r>
            <a:endParaRPr/>
          </a:p>
          <a:p>
            <a:pPr indent="0" lvl="0" marL="0" rtl="0" algn="l">
              <a:lnSpc>
                <a:spcPct val="100000"/>
              </a:lnSpc>
              <a:spcBef>
                <a:spcPts val="0"/>
              </a:spcBef>
              <a:spcAft>
                <a:spcPts val="0"/>
              </a:spcAft>
              <a:buSzPts val="1400"/>
              <a:buNone/>
            </a:pPr>
            <a:r>
              <a:rPr lang="en-US"/>
              <a:t>Your new solution needs to address an unmet urgent &amp; expensive problem significantly better than the alternatives in order to overcome inertia</a:t>
            </a:r>
            <a:endParaRPr/>
          </a:p>
          <a:p>
            <a:pPr indent="0" lvl="0" marL="0" rtl="0" algn="l">
              <a:lnSpc>
                <a:spcPct val="100000"/>
              </a:lnSpc>
              <a:spcBef>
                <a:spcPts val="0"/>
              </a:spcBef>
              <a:spcAft>
                <a:spcPts val="0"/>
              </a:spcAft>
              <a:buSzPts val="1400"/>
              <a:buNone/>
            </a:pPr>
            <a:r>
              <a:rPr lang="en-US"/>
              <a:t>Level of innovation determines the amount of insight/challenge – how likely are they to have done this before?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Now that we’ve talked about the keys to success, let’s see where to get started.</a:t>
            </a:r>
            <a:endParaRPr/>
          </a:p>
        </p:txBody>
      </p:sp>
      <p:sp>
        <p:nvSpPr>
          <p:cNvPr id="1411" name="Google Shape;1411;g2c32e875be4_0_3204: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c32e875be4_0_3213: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8" name="Google Shape;1418;g2c32e875be4_0_3213: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When doing competitive analysis, just like with so many things in building a productized solution, you need to match the competitive analysis level of detail to the stage of research and development you are in.</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The mistake I most often see organizations make is not having clarity on the stage they are in, and thus the level of time and effort they should be spending on competitive analysis. .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So as you look at the evolution of key decisions your competitive analysis  is looking to support. It goes as follows: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 1. Is there enough white space in the market to pursue this opportunity. And where is that white space? Do we understand where the biggest unmet customer needs lie?</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In this phase, we need a Lean Competitive Analysis. That is comprised of the list of who the competitive alternatives are, and a general mapping of the segments they best serve and needs they best fulfill. That allows us to check if our productization opportunity is going to be unique.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2. Next, after we establish there is white space for us to play, we’re on the path to building something, we need to ask the question, how do we DEMONSTRATE our product is unique? And also, what can we learn from the failures or successes of competitors. At this stage a more in-depth competitor analysis study is warranted. It will allow you to dive into the specific strategies, messaging, pricing, and partnerships of the competitors for you to have enough information to provide your customers with clarity on how you are different.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3. Third - is when we’re going out into market and actively selling and the sales team needs details on how to win.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At this point it is appropriate to do competitor deep-dives, where you may have a few pages per competitor and really analyze their individual strengths and weaknesses, and what are the win strategies any time you go up against them.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Especially when businesses are in competitive markets or industries, there is a strong temptation to get distracted by what competitors are doing, and fall into reaction mode. There is a ton that can be done in the Lean Competitive analysis and mapping the overall landscape and that tends to keep people focused on how to be different rather than how to follow. So that is the skill that should be mastered first, and the view that should be revisited regularly.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en-US" sz="1000">
                <a:latin typeface="Montserrat"/>
                <a:ea typeface="Montserrat"/>
                <a:cs typeface="Montserrat"/>
                <a:sym typeface="Montserrat"/>
              </a:rPr>
              <a:t>Let’s take a look at how to build that Lean competitive analysis. </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2c32e875be4_0_4919:notes"/>
          <p:cNvSpPr txBox="1"/>
          <p:nvPr>
            <p:ph idx="1" type="body"/>
          </p:nvPr>
        </p:nvSpPr>
        <p:spPr>
          <a:xfrm>
            <a:off x="2010410" y="5442625"/>
            <a:ext cx="16083300" cy="4453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0"/>
              </a:spcBef>
              <a:spcAft>
                <a:spcPts val="0"/>
              </a:spcAft>
              <a:buSzPts val="1400"/>
              <a:buNone/>
            </a:pPr>
            <a:r>
              <a:rPr lang="en-US">
                <a:highlight>
                  <a:srgbClr val="FFFF00"/>
                </a:highlight>
              </a:rPr>
              <a:t>This is all about setting you up to pick the </a:t>
            </a:r>
            <a:r>
              <a:rPr lang="en-US"/>
              <a:t> dimension where you can win</a:t>
            </a:r>
            <a:endParaRPr/>
          </a:p>
          <a:p>
            <a:pPr indent="0" lvl="0" marL="0" rtl="0" algn="l">
              <a:lnSpc>
                <a:spcPct val="100000"/>
              </a:lnSpc>
              <a:spcBef>
                <a:spcPts val="0"/>
              </a:spcBef>
              <a:spcAft>
                <a:spcPts val="0"/>
              </a:spcAft>
              <a:buSzPts val="1400"/>
              <a:buNone/>
            </a:pPr>
            <a:r>
              <a:t/>
            </a:r>
            <a:endParaRPr/>
          </a:p>
          <a:p>
            <a:pPr indent="-622300" lvl="0" marL="1079500" rtl="0" algn="l">
              <a:lnSpc>
                <a:spcPct val="100000"/>
              </a:lnSpc>
              <a:spcBef>
                <a:spcPts val="0"/>
              </a:spcBef>
              <a:spcAft>
                <a:spcPts val="0"/>
              </a:spcAft>
              <a:buClr>
                <a:schemeClr val="dk1"/>
              </a:buClr>
              <a:buSzPts val="1400"/>
              <a:buChar char="●"/>
            </a:pPr>
            <a:r>
              <a:rPr lang="en-US"/>
              <a:t> </a:t>
            </a:r>
            <a:endParaRPr>
              <a:solidFill>
                <a:schemeClr val="dk1"/>
              </a:solidFill>
            </a:endParaRPr>
          </a:p>
          <a:p>
            <a:pPr indent="-622300" lvl="0" marL="1079500" rtl="0" algn="l">
              <a:lnSpc>
                <a:spcPct val="100000"/>
              </a:lnSpc>
              <a:spcBef>
                <a:spcPts val="0"/>
              </a:spcBef>
              <a:spcAft>
                <a:spcPts val="0"/>
              </a:spcAft>
              <a:buClr>
                <a:schemeClr val="dk1"/>
              </a:buClr>
              <a:buSzPts val="1400"/>
              <a:buChar char="●"/>
            </a:pPr>
            <a:r>
              <a:rPr lang="en-US">
                <a:solidFill>
                  <a:schemeClr val="dk1"/>
                </a:solidFill>
              </a:rPr>
              <a:t>Understanding the competitive white space is very important, but mostly in the context of a customer focused value proposition. Some companies get caught chasing competitors and obsessing about matching every new feature the competitor comes out with. That is not how you want to run your business. That is the “red ocean” – you want to find your “blue ocean”.</a:t>
            </a:r>
            <a:endParaRPr>
              <a:solidFill>
                <a:schemeClr val="dk1"/>
              </a:solidFill>
            </a:endParaRPr>
          </a:p>
          <a:p>
            <a:pPr indent="-622300" lvl="0" marL="1079500" rtl="0" algn="l">
              <a:lnSpc>
                <a:spcPct val="100000"/>
              </a:lnSpc>
              <a:spcBef>
                <a:spcPts val="0"/>
              </a:spcBef>
              <a:spcAft>
                <a:spcPts val="0"/>
              </a:spcAft>
              <a:buClr>
                <a:schemeClr val="dk1"/>
              </a:buClr>
              <a:buSzPts val="1400"/>
              <a:buChar char="●"/>
            </a:pPr>
            <a:r>
              <a:rPr lang="en-US">
                <a:solidFill>
                  <a:schemeClr val="dk1"/>
                </a:solidFill>
              </a:rPr>
              <a:t>In lean competitor analysis, we narrow this question list based on your end goal. What are you trying to learn? Or in Vecteris terms, where are you on the Innovation Pathway?</a:t>
            </a:r>
            <a:endParaRPr>
              <a:solidFill>
                <a:schemeClr val="dk1"/>
              </a:solidFill>
            </a:endParaRPr>
          </a:p>
          <a:p>
            <a:pPr indent="-622300" lvl="0" marL="1079500" rtl="0" algn="l">
              <a:lnSpc>
                <a:spcPct val="100000"/>
              </a:lnSpc>
              <a:spcBef>
                <a:spcPts val="0"/>
              </a:spcBef>
              <a:spcAft>
                <a:spcPts val="0"/>
              </a:spcAft>
              <a:buClr>
                <a:schemeClr val="dk1"/>
              </a:buClr>
              <a:buSzPts val="1400"/>
              <a:buChar char="●"/>
            </a:pPr>
            <a:r>
              <a:rPr lang="en-US">
                <a:solidFill>
                  <a:srgbClr val="212529"/>
                </a:solidFill>
                <a:highlight>
                  <a:srgbClr val="FFFFFF"/>
                </a:highlight>
              </a:rPr>
              <a:t>How to do lean competitive analysis well:</a:t>
            </a:r>
            <a:endParaRPr>
              <a:solidFill>
                <a:schemeClr val="dk1"/>
              </a:solidFill>
            </a:endParaRPr>
          </a:p>
          <a:p>
            <a:pPr indent="-622300" lvl="0" marL="2159000" rtl="0" algn="l">
              <a:lnSpc>
                <a:spcPct val="100000"/>
              </a:lnSpc>
              <a:spcBef>
                <a:spcPts val="0"/>
              </a:spcBef>
              <a:spcAft>
                <a:spcPts val="0"/>
              </a:spcAft>
              <a:buClr>
                <a:schemeClr val="dk1"/>
              </a:buClr>
              <a:buSzPts val="1400"/>
              <a:buAutoNum type="arabicPeriod"/>
            </a:pPr>
            <a:r>
              <a:rPr lang="en-US">
                <a:solidFill>
                  <a:srgbClr val="212529"/>
                </a:solidFill>
                <a:highlight>
                  <a:srgbClr val="FFFFFF"/>
                </a:highlight>
              </a:rPr>
              <a:t>The first step is to identify all the players. You may know some of the traditional competitor names. </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Resources like </a:t>
            </a:r>
            <a:r>
              <a:rPr lang="en-US" u="sng">
                <a:solidFill>
                  <a:srgbClr val="0D6EFD"/>
                </a:solidFill>
                <a:highlight>
                  <a:srgbClr val="FFFFFF"/>
                </a:highlight>
                <a:hlinkClick r:id="rId2">
                  <a:extLst>
                    <a:ext uri="{A12FA001-AC4F-418D-AE19-62706E023703}">
                      <ahyp:hlinkClr val="tx"/>
                    </a:ext>
                  </a:extLst>
                </a:hlinkClick>
              </a:rPr>
              <a:t>CB Insights</a:t>
            </a:r>
            <a:r>
              <a:rPr lang="en-US">
                <a:solidFill>
                  <a:srgbClr val="212529"/>
                </a:solidFill>
                <a:highlight>
                  <a:srgbClr val="FFFFFF"/>
                </a:highlight>
              </a:rPr>
              <a:t>, </a:t>
            </a:r>
            <a:r>
              <a:rPr lang="en-US" u="sng">
                <a:solidFill>
                  <a:srgbClr val="0D6EFD"/>
                </a:solidFill>
                <a:highlight>
                  <a:srgbClr val="FFFFFF"/>
                </a:highlight>
                <a:hlinkClick r:id="rId3">
                  <a:extLst>
                    <a:ext uri="{A12FA001-AC4F-418D-AE19-62706E023703}">
                      <ahyp:hlinkClr val="tx"/>
                    </a:ext>
                  </a:extLst>
                </a:hlinkClick>
              </a:rPr>
              <a:t>Owler</a:t>
            </a:r>
            <a:r>
              <a:rPr lang="en-US">
                <a:solidFill>
                  <a:srgbClr val="212529"/>
                </a:solidFill>
                <a:highlight>
                  <a:srgbClr val="FFFFFF"/>
                </a:highlight>
              </a:rPr>
              <a:t>, and </a:t>
            </a:r>
            <a:r>
              <a:rPr lang="en-US" u="sng">
                <a:solidFill>
                  <a:srgbClr val="0D6EFD"/>
                </a:solidFill>
                <a:highlight>
                  <a:srgbClr val="FFFFFF"/>
                </a:highlight>
                <a:hlinkClick r:id="rId4">
                  <a:extLst>
                    <a:ext uri="{A12FA001-AC4F-418D-AE19-62706E023703}">
                      <ahyp:hlinkClr val="tx"/>
                    </a:ext>
                  </a:extLst>
                </a:hlinkClick>
              </a:rPr>
              <a:t>Capterra</a:t>
            </a:r>
            <a:r>
              <a:rPr lang="en-US">
                <a:solidFill>
                  <a:srgbClr val="212529"/>
                </a:solidFill>
                <a:highlight>
                  <a:srgbClr val="FFFFFF"/>
                </a:highlight>
              </a:rPr>
              <a:t> (for tech products) can help you identify others. Start with an exhaustive list of everyone in the space, but then do a quick competitive scan to cut the list down to just a handful of the companies that seem to compete with you the most. </a:t>
            </a:r>
            <a:endParaRPr>
              <a:solidFill>
                <a:srgbClr val="212529"/>
              </a:solidFill>
              <a:highlight>
                <a:srgbClr val="FFFFFF"/>
              </a:highlight>
            </a:endParaRPr>
          </a:p>
          <a:p>
            <a:pPr indent="-635000" lvl="1" marL="3251200" rtl="0" algn="l">
              <a:lnSpc>
                <a:spcPct val="100000"/>
              </a:lnSpc>
              <a:spcBef>
                <a:spcPts val="0"/>
              </a:spcBef>
              <a:spcAft>
                <a:spcPts val="0"/>
              </a:spcAft>
              <a:buClr>
                <a:schemeClr val="dk1"/>
              </a:buClr>
              <a:buSzPts val="1400"/>
              <a:buAutoNum type="alphaLcPeriod"/>
            </a:pPr>
            <a:r>
              <a:rPr lang="en-US">
                <a:solidFill>
                  <a:srgbClr val="212529"/>
                </a:solidFill>
                <a:highlight>
                  <a:srgbClr val="FFFFFF"/>
                </a:highlight>
              </a:rPr>
              <a:t>Advisors, investors, and a few customer interviews are also great sources for competitive information.</a:t>
            </a:r>
            <a:endParaRPr>
              <a:solidFill>
                <a:schemeClr val="dk1"/>
              </a:solidFill>
            </a:endParaRPr>
          </a:p>
          <a:p>
            <a:pPr indent="-622300" lvl="0" marL="2159000" rtl="0" algn="l">
              <a:lnSpc>
                <a:spcPct val="100000"/>
              </a:lnSpc>
              <a:spcBef>
                <a:spcPts val="0"/>
              </a:spcBef>
              <a:spcAft>
                <a:spcPts val="0"/>
              </a:spcAft>
              <a:buClr>
                <a:srgbClr val="212529"/>
              </a:buClr>
              <a:buSzPts val="1400"/>
              <a:buAutoNum type="arabicPeriod"/>
            </a:pPr>
            <a:r>
              <a:rPr lang="en-US">
                <a:solidFill>
                  <a:srgbClr val="212529"/>
                </a:solidFill>
                <a:highlight>
                  <a:srgbClr val="FFFFFF"/>
                </a:highlight>
              </a:rPr>
              <a:t>Once the list data is collected, you want to understand the key capabilities of the competitors and how they are differentiating themselves</a:t>
            </a:r>
            <a:endParaRPr>
              <a:solidFill>
                <a:srgbClr val="212529"/>
              </a:solidFill>
              <a:highlight>
                <a:srgbClr val="FFFFFF"/>
              </a:highlight>
            </a:endParaRPr>
          </a:p>
          <a:p>
            <a:pPr indent="-622300" lvl="0" marL="2159000" rtl="0" algn="l">
              <a:lnSpc>
                <a:spcPct val="100000"/>
              </a:lnSpc>
              <a:spcBef>
                <a:spcPts val="0"/>
              </a:spcBef>
              <a:spcAft>
                <a:spcPts val="0"/>
              </a:spcAft>
              <a:buClr>
                <a:srgbClr val="212529"/>
              </a:buClr>
              <a:buSzPts val="1400"/>
              <a:buAutoNum type="arabicPeriod"/>
            </a:pPr>
            <a:r>
              <a:rPr lang="en-US">
                <a:solidFill>
                  <a:srgbClr val="212529"/>
                </a:solidFill>
                <a:highlight>
                  <a:srgbClr val="FFFFFF"/>
                </a:highlight>
              </a:rPr>
              <a:t>Once you identify the capabilities, you have to analyze it and compare it to your own. There are many ways this can be done. You could conduct a SWOT Analysis to evaluate their strengths, weaknesses, opportunities, and threats.</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rgbClr val="212529"/>
                </a:solidFill>
                <a:highlight>
                  <a:srgbClr val="FFFFFF"/>
                </a:highlight>
              </a:rPr>
              <a:t>Whatever your approach, be sure to run your own business or idea through the same method you used to assess your competitors (i.e., take an objective look at your structure, sales, and marketing efforts, etc., using the same metrics).</a:t>
            </a:r>
            <a:endParaRPr>
              <a:solidFill>
                <a:schemeClr val="dk1"/>
              </a:solidFill>
            </a:endParaRPr>
          </a:p>
          <a:p>
            <a:pPr indent="-622300" lvl="0" marL="2159000" rtl="0" algn="l">
              <a:lnSpc>
                <a:spcPct val="100000"/>
              </a:lnSpc>
              <a:spcBef>
                <a:spcPts val="0"/>
              </a:spcBef>
              <a:spcAft>
                <a:spcPts val="0"/>
              </a:spcAft>
              <a:buClr>
                <a:srgbClr val="212529"/>
              </a:buClr>
              <a:buSzPts val="1400"/>
              <a:buAutoNum type="arabicPeriod"/>
            </a:pPr>
            <a:r>
              <a:rPr lang="en-US">
                <a:solidFill>
                  <a:srgbClr val="212529"/>
                </a:solidFill>
                <a:highlight>
                  <a:srgbClr val="FFFFFF"/>
                </a:highlight>
              </a:rPr>
              <a:t>We recommend that you continue to monitor your competitors through the rest of your journey through the Innovation Pathway. Refresh the analysis quarterly. Consider tracking metrics that speak to:</a:t>
            </a:r>
            <a:endParaRPr>
              <a:solidFill>
                <a:srgbClr val="212529"/>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chemeClr val="dk1"/>
                </a:solidFill>
                <a:highlight>
                  <a:srgbClr val="FFFFFF"/>
                </a:highlight>
              </a:rPr>
              <a:t>Company health such as changes in company size (revenue and employees), changes in primary investors, new patents, etc.,</a:t>
            </a:r>
            <a:endParaRPr>
              <a:solidFill>
                <a:schemeClr val="dk1"/>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chemeClr val="dk1"/>
                </a:solidFill>
                <a:highlight>
                  <a:srgbClr val="FFFFFF"/>
                </a:highlight>
              </a:rPr>
              <a:t>Key product performance metrics from the customer perspective such as price, quality, delivery, ease of use</a:t>
            </a:r>
            <a:endParaRPr>
              <a:solidFill>
                <a:schemeClr val="dk1"/>
              </a:solidFill>
              <a:highlight>
                <a:srgbClr val="FFFFFF"/>
              </a:highlight>
            </a:endParaRPr>
          </a:p>
          <a:p>
            <a:pPr indent="-635000" lvl="1" marL="3251200" rtl="0" algn="l">
              <a:lnSpc>
                <a:spcPct val="100000"/>
              </a:lnSpc>
              <a:spcBef>
                <a:spcPts val="0"/>
              </a:spcBef>
              <a:spcAft>
                <a:spcPts val="0"/>
              </a:spcAft>
              <a:buClr>
                <a:srgbClr val="212529"/>
              </a:buClr>
              <a:buSzPts val="1400"/>
              <a:buAutoNum type="alphaLcPeriod"/>
            </a:pPr>
            <a:r>
              <a:rPr lang="en-US">
                <a:solidFill>
                  <a:schemeClr val="dk1"/>
                </a:solidFill>
                <a:highlight>
                  <a:srgbClr val="FFFFFF"/>
                </a:highlight>
              </a:rPr>
              <a:t>Marketing strategies such as content channels and content quality</a:t>
            </a:r>
            <a:endParaRPr>
              <a:solidFill>
                <a:schemeClr val="dk1"/>
              </a:solidFill>
              <a:highlight>
                <a:srgbClr val="FFFFFF"/>
              </a:highlight>
            </a:endParaRPr>
          </a:p>
          <a:p>
            <a:pPr indent="-711200" lvl="0" marL="1079500" rtl="0" algn="l">
              <a:lnSpc>
                <a:spcPct val="115000"/>
              </a:lnSpc>
              <a:spcBef>
                <a:spcPts val="0"/>
              </a:spcBef>
              <a:spcAft>
                <a:spcPts val="0"/>
              </a:spcAft>
              <a:buClr>
                <a:schemeClr val="dk1"/>
              </a:buClr>
              <a:buSzPts val="2800"/>
              <a:buFont typeface="Roboto"/>
              <a:buChar char="●"/>
            </a:pPr>
            <a:r>
              <a:rPr b="1" lang="en-US">
                <a:solidFill>
                  <a:schemeClr val="dk1"/>
                </a:solidFill>
                <a:highlight>
                  <a:srgbClr val="FFFFFF"/>
                </a:highlight>
              </a:rPr>
              <a:t>Transition: </a:t>
            </a:r>
            <a:r>
              <a:rPr lang="en-US">
                <a:solidFill>
                  <a:schemeClr val="dk1"/>
                </a:solidFill>
                <a:highlight>
                  <a:srgbClr val="FFFFFF"/>
                </a:highlight>
              </a:rPr>
              <a:t>You can delegate this analysis to a lower-cost resource to complete on your behalf, using an easy to follow template to heat map competitors to highlight companies that should be followed more closely. </a:t>
            </a:r>
            <a:endParaRPr>
              <a:solidFill>
                <a:schemeClr val="dk1"/>
              </a:solidFill>
              <a:highlight>
                <a:srgbClr val="FFFFFF"/>
              </a:highlight>
            </a:endParaRPr>
          </a:p>
          <a:p>
            <a:pPr indent="0" lvl="0" marL="0" rtl="0" algn="l">
              <a:lnSpc>
                <a:spcPct val="100000"/>
              </a:lnSpc>
              <a:spcBef>
                <a:spcPts val="2800"/>
              </a:spcBef>
              <a:spcAft>
                <a:spcPts val="0"/>
              </a:spcAft>
              <a:buSzPts val="1400"/>
              <a:buNone/>
            </a:pPr>
            <a:r>
              <a:rPr b="1" lang="en-US">
                <a:solidFill>
                  <a:schemeClr val="dk1"/>
                </a:solidFill>
              </a:rPr>
              <a:t>________________</a:t>
            </a:r>
            <a:endParaRPr b="1">
              <a:solidFill>
                <a:schemeClr val="dk1"/>
              </a:solidFill>
            </a:endParaRPr>
          </a:p>
          <a:p>
            <a:pPr indent="0" lvl="0" marL="0" rtl="0" algn="l">
              <a:lnSpc>
                <a:spcPct val="115000"/>
              </a:lnSpc>
              <a:spcBef>
                <a:spcPts val="0"/>
              </a:spcBef>
              <a:spcAft>
                <a:spcPts val="0"/>
              </a:spcAft>
              <a:buSzPts val="1400"/>
              <a:buNone/>
            </a:pPr>
            <a:r>
              <a:rPr b="1" lang="en-US">
                <a:solidFill>
                  <a:schemeClr val="dk1"/>
                </a:solidFill>
              </a:rPr>
              <a:t>Facilitator Notes:</a:t>
            </a:r>
            <a:endParaRPr b="1">
              <a:solidFill>
                <a:schemeClr val="dk1"/>
              </a:solidFill>
            </a:endParaRPr>
          </a:p>
          <a:p>
            <a:pPr indent="-533400" lvl="0" marL="1079500" rtl="0" algn="l">
              <a:lnSpc>
                <a:spcPct val="115000"/>
              </a:lnSpc>
              <a:spcBef>
                <a:spcPts val="0"/>
              </a:spcBef>
              <a:spcAft>
                <a:spcPts val="0"/>
              </a:spcAft>
              <a:buClr>
                <a:schemeClr val="dk1"/>
              </a:buClr>
              <a:buSzPts val="1400"/>
              <a:buNone/>
            </a:pPr>
            <a:r>
              <a:rPr lang="en-US">
                <a:solidFill>
                  <a:schemeClr val="dk1"/>
                </a:solidFill>
              </a:rPr>
              <a:t>Reference: </a:t>
            </a:r>
            <a:r>
              <a:rPr lang="en-US" sz="2500">
                <a:solidFill>
                  <a:srgbClr val="1A73E8"/>
                </a:solidFill>
                <a:highlight>
                  <a:schemeClr val="lt1"/>
                </a:highlight>
                <a:uFill>
                  <a:noFill/>
                </a:uFill>
                <a:latin typeface="Roboto"/>
                <a:ea typeface="Roboto"/>
                <a:cs typeface="Roboto"/>
                <a:sym typeface="Roboto"/>
                <a:hlinkClick r:id="rId5">
                  <a:extLst>
                    <a:ext uri="{A12FA001-AC4F-418D-AE19-62706E023703}">
                      <ahyp:hlinkClr val="tx"/>
                    </a:ext>
                  </a:extLst>
                </a:hlinkClick>
              </a:rPr>
              <a:t>https://www.vecteris.com/blog/knowledgeshare/in-a-crisis-use-lean-competitive-analysis</a:t>
            </a:r>
            <a:endParaRPr>
              <a:highlight>
                <a:schemeClr val="lt1"/>
              </a:highlight>
            </a:endParaRPr>
          </a:p>
        </p:txBody>
      </p:sp>
      <p:sp>
        <p:nvSpPr>
          <p:cNvPr id="1445" name="Google Shape;1445;g2c32e875be4_0_4919:notes"/>
          <p:cNvSpPr/>
          <p:nvPr>
            <p:ph idx="2" type="sldImg"/>
          </p:nvPr>
        </p:nvSpPr>
        <p:spPr>
          <a:xfrm>
            <a:off x="2010410" y="1413669"/>
            <a:ext cx="16083300" cy="381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2c32e875be4_0_5125: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g2c32e875be4_0_5125: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Incumbent market leaders who have brand recognition in the market space. </a:t>
            </a:r>
            <a:endParaRPr/>
          </a:p>
          <a:p>
            <a:pPr indent="0" lvl="0" marL="0" rtl="0" algn="l">
              <a:lnSpc>
                <a:spcPct val="100000"/>
              </a:lnSpc>
              <a:spcBef>
                <a:spcPts val="0"/>
              </a:spcBef>
              <a:spcAft>
                <a:spcPts val="0"/>
              </a:spcAft>
              <a:buSzPts val="1400"/>
              <a:buNone/>
            </a:pPr>
            <a:r>
              <a:rPr lang="en-US"/>
              <a:t>Firms that target specific segments, startups entering the space, and niche or secondary players.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solutions customers turn to when they can’t afford to allocate budget to the problem (spreadsheets, interns, etc.)</a:t>
            </a:r>
            <a:endParaRPr/>
          </a:p>
          <a:p>
            <a:pPr indent="0" lvl="0" marL="0" rtl="0" algn="l">
              <a:lnSpc>
                <a:spcPct val="100000"/>
              </a:lnSpc>
              <a:spcBef>
                <a:spcPts val="0"/>
              </a:spcBef>
              <a:spcAft>
                <a:spcPts val="0"/>
              </a:spcAft>
              <a:buSzPts val="1400"/>
              <a:buNone/>
            </a:pPr>
            <a:r>
              <a:rPr lang="en-US"/>
              <a:t>The platform companies in your space that customers may want you to integrate with, or that could offer a feature/module to solve the same problem.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Any company that  you would be worried about entering your market if they saw the potential (e.g. Amazon).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Firms solving the same problem in a very different way. If you don’t think like a customer you might miss these.</a:t>
            </a:r>
            <a:endParaRPr/>
          </a:p>
          <a:p>
            <a:pPr indent="0" lvl="0" marL="0" rtl="0" algn="l">
              <a:lnSpc>
                <a:spcPct val="100000"/>
              </a:lnSpc>
              <a:spcBef>
                <a:spcPts val="0"/>
              </a:spcBef>
              <a:spcAft>
                <a:spcPts val="0"/>
              </a:spcAft>
              <a:buSzPts val="1400"/>
              <a:buNone/>
            </a:pPr>
            <a:r>
              <a:t/>
            </a:r>
            <a:endParaRPr/>
          </a:p>
        </p:txBody>
      </p:sp>
      <p:sp>
        <p:nvSpPr>
          <p:cNvPr id="1461" name="Google Shape;1461;g2c32e875be4_0_5125: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2c32e875be4_0_5185: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7" name="Google Shape;1477;g2c32e875be4_0_5185: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8" name="Google Shape;1478;g2c32e875be4_0_5185: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2c32e875be4_0_5113: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4" name="Google Shape;1514;g2c32e875be4_0_5113: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dk1"/>
                </a:solidFill>
              </a:rPr>
              <a:t>[:02] Competitive Grid</a:t>
            </a:r>
            <a:endParaRPr>
              <a:solidFill>
                <a:schemeClr val="dk1"/>
              </a:solidFill>
            </a:endParaRPr>
          </a:p>
          <a:p>
            <a:pPr indent="-533400" lvl="0" marL="1079500" rtl="0" algn="l">
              <a:lnSpc>
                <a:spcPct val="100000"/>
              </a:lnSpc>
              <a:spcBef>
                <a:spcPts val="0"/>
              </a:spcBef>
              <a:spcAft>
                <a:spcPts val="0"/>
              </a:spcAft>
              <a:buClr>
                <a:schemeClr val="dk1"/>
              </a:buClr>
              <a:buSzPts val="1400"/>
              <a:buNone/>
            </a:pPr>
            <a:r>
              <a:rPr lang="en-US">
                <a:solidFill>
                  <a:schemeClr val="dk1"/>
                </a:solidFill>
              </a:rPr>
              <a:t>Here is an example of a framework for capturing competitive insights. </a:t>
            </a:r>
            <a:endParaRPr>
              <a:solidFill>
                <a:schemeClr val="dk1"/>
              </a:solidFill>
            </a:endParaRPr>
          </a:p>
          <a:p>
            <a:pPr indent="-533400" lvl="0" marL="1079500" rtl="0" algn="l">
              <a:lnSpc>
                <a:spcPct val="100000"/>
              </a:lnSpc>
              <a:spcBef>
                <a:spcPts val="0"/>
              </a:spcBef>
              <a:spcAft>
                <a:spcPts val="0"/>
              </a:spcAft>
              <a:buClr>
                <a:schemeClr val="dk1"/>
              </a:buClr>
              <a:buSzPts val="1400"/>
              <a:buNone/>
            </a:pPr>
            <a:r>
              <a:rPr lang="en-US">
                <a:solidFill>
                  <a:schemeClr val="dk1"/>
                </a:solidFill>
              </a:rPr>
              <a:t>This can be color-coded to give you a visual representation of where you are similar and where you differ. </a:t>
            </a:r>
            <a:endParaRPr>
              <a:solidFill>
                <a:schemeClr val="dk1"/>
              </a:solidFill>
            </a:endParaRPr>
          </a:p>
          <a:p>
            <a:pPr indent="-533400" lvl="0" marL="1079500" rtl="0" algn="l">
              <a:lnSpc>
                <a:spcPct val="100000"/>
              </a:lnSpc>
              <a:spcBef>
                <a:spcPts val="0"/>
              </a:spcBef>
              <a:spcAft>
                <a:spcPts val="0"/>
              </a:spcAft>
              <a:buClr>
                <a:schemeClr val="dk1"/>
              </a:buClr>
              <a:buSzPts val="1400"/>
              <a:buNone/>
            </a:pPr>
            <a:r>
              <a:rPr lang="en-US">
                <a:solidFill>
                  <a:schemeClr val="dk1"/>
                </a:solidFill>
              </a:rPr>
              <a:t>I recommend including yourself in a row. It’s important to see your customers’ perspective on what YOU are known for. For customers that you’ve WON – why do customers say they picked you over everyone else (this is why you should need to also include “WINS” in your WIN/LOSS interviews).</a:t>
            </a:r>
            <a:endParaRPr>
              <a:solidFill>
                <a:schemeClr val="dk1"/>
              </a:solidFill>
            </a:endParaRPr>
          </a:p>
          <a:p>
            <a:pPr indent="-533400" lvl="0" marL="1079500" rtl="0" algn="l">
              <a:lnSpc>
                <a:spcPct val="100000"/>
              </a:lnSpc>
              <a:spcBef>
                <a:spcPts val="0"/>
              </a:spcBef>
              <a:spcAft>
                <a:spcPts val="0"/>
              </a:spcAft>
              <a:buClr>
                <a:schemeClr val="dk1"/>
              </a:buClr>
              <a:buSzPts val="1400"/>
              <a:buNone/>
            </a:pPr>
            <a:r>
              <a:rPr b="1" lang="en-US">
                <a:solidFill>
                  <a:schemeClr val="dk1"/>
                </a:solidFill>
              </a:rPr>
              <a:t>Transition: </a:t>
            </a:r>
            <a:r>
              <a:rPr lang="en-US">
                <a:solidFill>
                  <a:schemeClr val="dk1"/>
                </a:solidFill>
              </a:rPr>
              <a:t>Once you have an understanding of who is doing what in your market space, for the purpose of validating your hypotheses, you can move to the final stage… </a:t>
            </a:r>
            <a:endParaRPr>
              <a:solidFill>
                <a:schemeClr val="dk1"/>
              </a:solidFill>
              <a:highlight>
                <a:srgbClr val="FFFF00"/>
              </a:highlight>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2c32e875be4_0_9: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7" name="Google Shape;1527;g2c32e875be4_0_9: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Arial"/>
              <a:buNone/>
            </a:pPr>
            <a:r>
              <a:rPr lang="en-US">
                <a:solidFill>
                  <a:schemeClr val="dk1"/>
                </a:solidFill>
                <a:highlight>
                  <a:srgbClr val="FFFF00"/>
                </a:highlight>
              </a:rPr>
              <a:t>TIME: 10:22-10:27 am EST</a:t>
            </a:r>
            <a:endParaRPr/>
          </a:p>
          <a:p>
            <a:pPr indent="0" lvl="0" marL="0" rtl="0" algn="l">
              <a:lnSpc>
                <a:spcPct val="100000"/>
              </a:lnSpc>
              <a:spcBef>
                <a:spcPts val="0"/>
              </a:spcBef>
              <a:spcAft>
                <a:spcPts val="0"/>
              </a:spcAft>
              <a:buSzPts val="1400"/>
              <a:buNone/>
            </a:pPr>
            <a:r>
              <a:rPr lang="en-US"/>
              <a:t>[:05] Map White Space</a:t>
            </a:r>
            <a:endParaRPr/>
          </a:p>
          <a:p>
            <a:pPr indent="-533400" lvl="0" marL="1079500" rtl="0" algn="l">
              <a:lnSpc>
                <a:spcPct val="100000"/>
              </a:lnSpc>
              <a:spcBef>
                <a:spcPts val="0"/>
              </a:spcBef>
              <a:spcAft>
                <a:spcPts val="0"/>
              </a:spcAft>
              <a:buSzPts val="1400"/>
              <a:buNone/>
            </a:pPr>
            <a:r>
              <a:rPr lang="en-US"/>
              <a:t> Another way to complete a competitive analysis is to map the white space, to identify the customer problems NOT currently being addressed by your competitors. </a:t>
            </a:r>
            <a:endParaRPr/>
          </a:p>
          <a:p>
            <a:pPr indent="-533400" lvl="0" marL="1079500" rtl="0" algn="l">
              <a:lnSpc>
                <a:spcPct val="100000"/>
              </a:lnSpc>
              <a:spcBef>
                <a:spcPts val="0"/>
              </a:spcBef>
              <a:spcAft>
                <a:spcPts val="0"/>
              </a:spcAft>
              <a:buSzPts val="1400"/>
              <a:buNone/>
            </a:pPr>
            <a:r>
              <a:rPr lang="en-US"/>
              <a:t>This is another 2x2 (we love them!) that can be flexible based on the factors that matter the most to you. </a:t>
            </a:r>
            <a:endParaRPr/>
          </a:p>
          <a:p>
            <a:pPr indent="-533400" lvl="0" marL="1079500" rtl="0" algn="l">
              <a:lnSpc>
                <a:spcPct val="100000"/>
              </a:lnSpc>
              <a:spcBef>
                <a:spcPts val="0"/>
              </a:spcBef>
              <a:spcAft>
                <a:spcPts val="0"/>
              </a:spcAft>
              <a:buSzPts val="1400"/>
              <a:buNone/>
            </a:pPr>
            <a:r>
              <a:rPr lang="en-US"/>
              <a:t>In this example, the level of tech-enablement is on the X axis and the level of audience on the Y axis. </a:t>
            </a:r>
            <a:endParaRPr/>
          </a:p>
          <a:p>
            <a:pPr indent="-533400" lvl="0" marL="1079500" rtl="0" algn="l">
              <a:lnSpc>
                <a:spcPct val="100000"/>
              </a:lnSpc>
              <a:spcBef>
                <a:spcPts val="0"/>
              </a:spcBef>
              <a:spcAft>
                <a:spcPts val="0"/>
              </a:spcAft>
              <a:buSzPts val="1400"/>
              <a:buNone/>
            </a:pPr>
            <a:r>
              <a:rPr lang="en-US"/>
              <a:t>Other factors you can consider mapping are listed on the right side, such as the strength of their brand, or the degree in which they customize their offering for different audiences or clients. </a:t>
            </a:r>
            <a:endParaRPr/>
          </a:p>
          <a:p>
            <a:pPr indent="-533400" lvl="0" marL="1079500" rtl="0" algn="l">
              <a:lnSpc>
                <a:spcPct val="100000"/>
              </a:lnSpc>
              <a:spcBef>
                <a:spcPts val="0"/>
              </a:spcBef>
              <a:spcAft>
                <a:spcPts val="0"/>
              </a:spcAft>
              <a:buSzPts val="1400"/>
              <a:buNone/>
            </a:pPr>
            <a:r>
              <a:rPr lang="en-US"/>
              <a:t>As you map competitors here, you can color code each company by the strength of their IP differentiation, and even represent their size – such as revenue or market share – by the size of their circle.</a:t>
            </a:r>
            <a:endParaRPr/>
          </a:p>
          <a:p>
            <a:pPr indent="-533400" lvl="0" marL="1079500" rtl="0" algn="l">
              <a:lnSpc>
                <a:spcPct val="100000"/>
              </a:lnSpc>
              <a:spcBef>
                <a:spcPts val="0"/>
              </a:spcBef>
              <a:spcAft>
                <a:spcPts val="0"/>
              </a:spcAft>
              <a:buSzPts val="1400"/>
              <a:buNone/>
            </a:pPr>
            <a:r>
              <a:rPr lang="en-US"/>
              <a:t>This is one format you can delegate to a lower-cost resource to complete. </a:t>
            </a:r>
            <a:endParaRPr/>
          </a:p>
          <a:p>
            <a:pPr indent="-533400" lvl="0" marL="1079500" rtl="0" algn="l">
              <a:lnSpc>
                <a:spcPct val="100000"/>
              </a:lnSpc>
              <a:spcBef>
                <a:spcPts val="0"/>
              </a:spcBef>
              <a:spcAft>
                <a:spcPts val="0"/>
              </a:spcAft>
              <a:buSzPts val="1400"/>
              <a:buNone/>
            </a:pPr>
            <a:r>
              <a:rPr b="1" lang="en-US">
                <a:solidFill>
                  <a:schemeClr val="dk1"/>
                </a:solidFill>
              </a:rPr>
              <a:t>Transition: </a:t>
            </a:r>
            <a:r>
              <a:rPr lang="en-US">
                <a:solidFill>
                  <a:schemeClr val="dk1"/>
                </a:solidFill>
              </a:rPr>
              <a:t>To start getting us thinking about our competitors, we’re going to go into a Competitor Identification activity…</a:t>
            </a:r>
            <a:endParaRPr/>
          </a:p>
          <a:p>
            <a:pPr indent="0" lvl="0" marL="0" rtl="0" algn="l">
              <a:lnSpc>
                <a:spcPct val="100000"/>
              </a:lnSpc>
              <a:spcBef>
                <a:spcPts val="0"/>
              </a:spcBef>
              <a:spcAft>
                <a:spcPts val="0"/>
              </a:spcAft>
              <a:buSzPts val="1400"/>
              <a:buNone/>
            </a:pPr>
            <a:r>
              <a:rPr b="1" lang="en-US"/>
              <a:t>________________</a:t>
            </a:r>
            <a:endParaRPr b="1"/>
          </a:p>
          <a:p>
            <a:pPr indent="0" lvl="0" marL="0" rtl="0" algn="l">
              <a:lnSpc>
                <a:spcPct val="115000"/>
              </a:lnSpc>
              <a:spcBef>
                <a:spcPts val="0"/>
              </a:spcBef>
              <a:spcAft>
                <a:spcPts val="0"/>
              </a:spcAft>
              <a:buSzPts val="1400"/>
              <a:buNone/>
            </a:pPr>
            <a:r>
              <a:rPr b="1" lang="en-US">
                <a:solidFill>
                  <a:schemeClr val="dk1"/>
                </a:solidFill>
              </a:rPr>
              <a:t>Facilitator Notes:</a:t>
            </a:r>
            <a:endParaRPr b="1">
              <a:solidFill>
                <a:schemeClr val="dk1"/>
              </a:solidFill>
            </a:endParaRPr>
          </a:p>
          <a:p>
            <a:pPr indent="-533400" lvl="0" marL="1079500" rtl="0" algn="l">
              <a:lnSpc>
                <a:spcPct val="115000"/>
              </a:lnSpc>
              <a:spcBef>
                <a:spcPts val="0"/>
              </a:spcBef>
              <a:spcAft>
                <a:spcPts val="0"/>
              </a:spcAft>
              <a:buSzPts val="1400"/>
              <a:buNone/>
            </a:pPr>
            <a:r>
              <a:rPr lang="en-US">
                <a:solidFill>
                  <a:schemeClr val="dk1"/>
                </a:solidFill>
              </a:rPr>
              <a:t>Reference: </a:t>
            </a:r>
            <a:r>
              <a:rPr lang="en-US" sz="2500">
                <a:solidFill>
                  <a:srgbClr val="1A73E8"/>
                </a:solidFill>
                <a:highlight>
                  <a:schemeClr val="lt1"/>
                </a:highlight>
                <a:uFill>
                  <a:noFill/>
                </a:uFill>
                <a:latin typeface="Roboto"/>
                <a:ea typeface="Roboto"/>
                <a:cs typeface="Roboto"/>
                <a:sym typeface="Roboto"/>
                <a:hlinkClick r:id="rId2">
                  <a:extLst>
                    <a:ext uri="{A12FA001-AC4F-418D-AE19-62706E023703}">
                      <ahyp:hlinkClr val="tx"/>
                    </a:ext>
                  </a:extLst>
                </a:hlinkClick>
              </a:rPr>
              <a:t>https://www.vecteris.com/blog/knowledgeshare/in-a-crisis-use-lean-competitive-analysis</a:t>
            </a:r>
            <a:endParaRPr sz="5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15" name="Shape 15"/>
        <p:cNvGrpSpPr/>
        <p:nvPr/>
      </p:nvGrpSpPr>
      <p:grpSpPr>
        <a:xfrm>
          <a:off x="0" y="0"/>
          <a:ext cx="0" cy="0"/>
          <a:chOff x="0" y="0"/>
          <a:chExt cx="0" cy="0"/>
        </a:xfrm>
      </p:grpSpPr>
      <p:sp>
        <p:nvSpPr>
          <p:cNvPr id="16" name="Google Shape;16;g2435f1d8f10_0_6"/>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 name="Google Shape;17;g2435f1d8f10_0_6"/>
          <p:cNvSpPr/>
          <p:nvPr/>
        </p:nvSpPr>
        <p:spPr>
          <a:xfrm>
            <a:off x="7799683" y="3367089"/>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 name="Google Shape;18;g2435f1d8f10_0_6"/>
          <p:cNvSpPr/>
          <p:nvPr/>
        </p:nvSpPr>
        <p:spPr>
          <a:xfrm>
            <a:off x="0" y="1"/>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9" name="Google Shape;19;g2435f1d8f10_0_6"/>
          <p:cNvSpPr/>
          <p:nvPr/>
        </p:nvSpPr>
        <p:spPr>
          <a:xfrm>
            <a:off x="6875742" y="1"/>
            <a:ext cx="5325837" cy="3622696"/>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 name="Google Shape;20;g2435f1d8f10_0_6"/>
          <p:cNvSpPr/>
          <p:nvPr/>
        </p:nvSpPr>
        <p:spPr>
          <a:xfrm>
            <a:off x="9471276" y="818615"/>
            <a:ext cx="677784" cy="882625"/>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 name="Google Shape;21;g2435f1d8f10_0_6"/>
          <p:cNvSpPr/>
          <p:nvPr/>
        </p:nvSpPr>
        <p:spPr>
          <a:xfrm>
            <a:off x="10826977" y="818616"/>
            <a:ext cx="677784" cy="882625"/>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2" name="Google Shape;22;g2435f1d8f10_0_6"/>
          <p:cNvSpPr/>
          <p:nvPr/>
        </p:nvSpPr>
        <p:spPr>
          <a:xfrm>
            <a:off x="10046972" y="242989"/>
            <a:ext cx="882625" cy="677785"/>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3" name="Google Shape;23;g2435f1d8f10_0_6"/>
          <p:cNvSpPr/>
          <p:nvPr/>
        </p:nvSpPr>
        <p:spPr>
          <a:xfrm>
            <a:off x="10046973" y="1598592"/>
            <a:ext cx="882625" cy="677785"/>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 name="Google Shape;24;g2435f1d8f10_0_6"/>
          <p:cNvSpPr/>
          <p:nvPr/>
        </p:nvSpPr>
        <p:spPr>
          <a:xfrm>
            <a:off x="8795164" y="1437888"/>
            <a:ext cx="3390467" cy="2185730"/>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25" name="Google Shape;25;g2435f1d8f10_0_6"/>
          <p:cNvPicPr preferRelativeResize="0"/>
          <p:nvPr/>
        </p:nvPicPr>
        <p:blipFill rotWithShape="1">
          <a:blip r:embed="rId2">
            <a:alphaModFix/>
          </a:blip>
          <a:srcRect b="0" l="0" r="0" t="0"/>
          <a:stretch/>
        </p:blipFill>
        <p:spPr>
          <a:xfrm>
            <a:off x="580068" y="593217"/>
            <a:ext cx="3331938" cy="761049"/>
          </a:xfrm>
          <a:prstGeom prst="rect">
            <a:avLst/>
          </a:prstGeom>
          <a:noFill/>
          <a:ln>
            <a:noFill/>
          </a:ln>
        </p:spPr>
      </p:pic>
      <p:sp>
        <p:nvSpPr>
          <p:cNvPr id="26" name="Google Shape;26;g2435f1d8f10_0_6"/>
          <p:cNvSpPr txBox="1"/>
          <p:nvPr>
            <p:ph idx="1" type="body"/>
          </p:nvPr>
        </p:nvSpPr>
        <p:spPr>
          <a:xfrm>
            <a:off x="580068" y="2531453"/>
            <a:ext cx="7329600" cy="369300"/>
          </a:xfrm>
          <a:prstGeom prst="rect">
            <a:avLst/>
          </a:prstGeom>
          <a:noFill/>
          <a:ln>
            <a:noFill/>
          </a:ln>
        </p:spPr>
        <p:txBody>
          <a:bodyPr anchorCtr="0" anchor="ctr" bIns="45700" lIns="91425" spcFirstLastPara="1" rIns="91425" wrap="square" tIns="45700">
            <a:spAutoFit/>
          </a:bodyPr>
          <a:lstStyle>
            <a:lvl1pPr indent="-228600" lvl="0" marL="457200" marR="0" algn="l">
              <a:lnSpc>
                <a:spcPct val="90000"/>
              </a:lnSpc>
              <a:spcBef>
                <a:spcPts val="0"/>
              </a:spcBef>
              <a:spcAft>
                <a:spcPts val="0"/>
              </a:spcAft>
              <a:buClr>
                <a:schemeClr val="accent1"/>
              </a:buClr>
              <a:buSzPts val="1500"/>
              <a:buNone/>
              <a:defRPr b="1" i="0" sz="20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7" name="Google Shape;27;g2435f1d8f10_0_6"/>
          <p:cNvSpPr txBox="1"/>
          <p:nvPr>
            <p:ph idx="2" type="body"/>
          </p:nvPr>
        </p:nvSpPr>
        <p:spPr>
          <a:xfrm>
            <a:off x="580068" y="3302805"/>
            <a:ext cx="73296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8" name="Google Shape;28;g2435f1d8f10_0_6"/>
          <p:cNvSpPr txBox="1"/>
          <p:nvPr>
            <p:ph idx="3" type="body"/>
          </p:nvPr>
        </p:nvSpPr>
        <p:spPr>
          <a:xfrm>
            <a:off x="580068" y="4351156"/>
            <a:ext cx="7329600" cy="307800"/>
          </a:xfrm>
          <a:prstGeom prst="rect">
            <a:avLst/>
          </a:prstGeom>
          <a:noFill/>
          <a:ln>
            <a:noFill/>
          </a:ln>
        </p:spPr>
        <p:txBody>
          <a:bodyPr anchorCtr="0" anchor="ctr" bIns="45700" lIns="91425" spcFirstLastPara="1" rIns="91425"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9" name="Google Shape;29;g2435f1d8f10_0_6"/>
          <p:cNvSpPr txBox="1"/>
          <p:nvPr>
            <p:ph idx="4" type="body"/>
          </p:nvPr>
        </p:nvSpPr>
        <p:spPr>
          <a:xfrm>
            <a:off x="8991600" y="6212655"/>
            <a:ext cx="2895600" cy="3573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0"/>
              </a:spcBef>
              <a:spcAft>
                <a:spcPts val="0"/>
              </a:spcAft>
              <a:buClr>
                <a:schemeClr val="lt1"/>
              </a:buClr>
              <a:buSzPts val="1500"/>
              <a:buNone/>
              <a:defRPr b="1" i="0" sz="20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83" name="Shape 83"/>
        <p:cNvGrpSpPr/>
        <p:nvPr/>
      </p:nvGrpSpPr>
      <p:grpSpPr>
        <a:xfrm>
          <a:off x="0" y="0"/>
          <a:ext cx="0" cy="0"/>
          <a:chOff x="0" y="0"/>
          <a:chExt cx="0" cy="0"/>
        </a:xfrm>
      </p:grpSpPr>
      <p:sp>
        <p:nvSpPr>
          <p:cNvPr id="84" name="Google Shape;84;g2435f1d8f10_0_24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 name="Google Shape;85;g2435f1d8f10_0_241"/>
          <p:cNvSpPr/>
          <p:nvPr>
            <p:ph idx="2" type="pic"/>
          </p:nvPr>
        </p:nvSpPr>
        <p:spPr>
          <a:xfrm>
            <a:off x="515939" y="1887926"/>
            <a:ext cx="3591900" cy="2657400"/>
          </a:xfrm>
          <a:prstGeom prst="rect">
            <a:avLst/>
          </a:prstGeom>
          <a:solidFill>
            <a:srgbClr val="DDE6EF"/>
          </a:solidFill>
          <a:ln>
            <a:noFill/>
          </a:ln>
        </p:spPr>
      </p:sp>
      <p:sp>
        <p:nvSpPr>
          <p:cNvPr id="86" name="Google Shape;86;g2435f1d8f10_0_241"/>
          <p:cNvSpPr/>
          <p:nvPr>
            <p:ph idx="3" type="pic"/>
          </p:nvPr>
        </p:nvSpPr>
        <p:spPr>
          <a:xfrm>
            <a:off x="8192003" y="1887926"/>
            <a:ext cx="3591900" cy="2657400"/>
          </a:xfrm>
          <a:prstGeom prst="rect">
            <a:avLst/>
          </a:prstGeom>
          <a:solidFill>
            <a:srgbClr val="DDE6EF"/>
          </a:solidFill>
          <a:ln>
            <a:noFill/>
          </a:ln>
        </p:spPr>
      </p:sp>
      <p:sp>
        <p:nvSpPr>
          <p:cNvPr id="87" name="Google Shape;87;g2435f1d8f10_0_24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8" name="Google Shape;88;g2435f1d8f10_0_24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9" name="Google Shape;89;g2435f1d8f10_0_24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 name="Google Shape;90;g2435f1d8f10_0_241"/>
          <p:cNvSpPr txBox="1"/>
          <p:nvPr>
            <p:ph idx="4" type="body"/>
          </p:nvPr>
        </p:nvSpPr>
        <p:spPr>
          <a:xfrm>
            <a:off x="515939"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 name="Google Shape;91;g2435f1d8f10_0_241"/>
          <p:cNvSpPr/>
          <p:nvPr>
            <p:ph idx="5" type="pic"/>
          </p:nvPr>
        </p:nvSpPr>
        <p:spPr>
          <a:xfrm>
            <a:off x="4353971" y="1887926"/>
            <a:ext cx="3591900" cy="2657400"/>
          </a:xfrm>
          <a:prstGeom prst="rect">
            <a:avLst/>
          </a:prstGeom>
          <a:solidFill>
            <a:srgbClr val="DDE6EF"/>
          </a:solidFill>
          <a:ln>
            <a:noFill/>
          </a:ln>
        </p:spPr>
      </p:sp>
      <p:sp>
        <p:nvSpPr>
          <p:cNvPr id="92" name="Google Shape;92;g2435f1d8f10_0_241"/>
          <p:cNvSpPr txBox="1"/>
          <p:nvPr>
            <p:ph idx="6" type="body"/>
          </p:nvPr>
        </p:nvSpPr>
        <p:spPr>
          <a:xfrm>
            <a:off x="4353971"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 name="Google Shape;93;g2435f1d8f10_0_241"/>
          <p:cNvSpPr txBox="1"/>
          <p:nvPr>
            <p:ph idx="7" type="body"/>
          </p:nvPr>
        </p:nvSpPr>
        <p:spPr>
          <a:xfrm>
            <a:off x="8192003"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
  <p:cSld name="1_Заголовок раздела_1">
    <p:bg>
      <p:bgPr>
        <a:solidFill>
          <a:schemeClr val="lt1"/>
        </a:solidFill>
      </p:bgPr>
    </p:bg>
    <p:spTree>
      <p:nvGrpSpPr>
        <p:cNvPr id="94" name="Shape 94"/>
        <p:cNvGrpSpPr/>
        <p:nvPr/>
      </p:nvGrpSpPr>
      <p:grpSpPr>
        <a:xfrm>
          <a:off x="0" y="0"/>
          <a:ext cx="0" cy="0"/>
          <a:chOff x="0" y="0"/>
          <a:chExt cx="0" cy="0"/>
        </a:xfrm>
      </p:grpSpPr>
      <p:sp>
        <p:nvSpPr>
          <p:cNvPr id="95" name="Google Shape;95;g27953ed8ecf_0_1761"/>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96" name="Google Shape;96;g27953ed8ecf_0_1761"/>
          <p:cNvPicPr preferRelativeResize="0"/>
          <p:nvPr/>
        </p:nvPicPr>
        <p:blipFill rotWithShape="1">
          <a:blip r:embed="rId3">
            <a:alphaModFix/>
          </a:blip>
          <a:srcRect b="0" l="0" r="0" t="0"/>
          <a:stretch/>
        </p:blipFill>
        <p:spPr>
          <a:xfrm>
            <a:off x="10950739" y="126685"/>
            <a:ext cx="1055339" cy="351978"/>
          </a:xfrm>
          <a:prstGeom prst="rect">
            <a:avLst/>
          </a:prstGeom>
          <a:noFill/>
          <a:ln>
            <a:noFill/>
          </a:ln>
        </p:spPr>
      </p:pic>
      <p:sp>
        <p:nvSpPr>
          <p:cNvPr id="97" name="Google Shape;97;g27953ed8ecf_0_1761"/>
          <p:cNvSpPr txBox="1"/>
          <p:nvPr>
            <p:ph idx="12" type="sldNum"/>
          </p:nvPr>
        </p:nvSpPr>
        <p:spPr>
          <a:xfrm>
            <a:off x="11585195" y="6339875"/>
            <a:ext cx="522300" cy="42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
        <p:nvSpPr>
          <p:cNvPr id="98" name="Google Shape;98;g27953ed8ecf_0_1761"/>
          <p:cNvSpPr txBox="1"/>
          <p:nvPr>
            <p:ph type="title"/>
          </p:nvPr>
        </p:nvSpPr>
        <p:spPr>
          <a:xfrm>
            <a:off x="479394" y="310379"/>
            <a:ext cx="10410300" cy="86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1"/>
              </a:buClr>
              <a:buSzPts val="4400"/>
              <a:buFont typeface="Montserrat"/>
              <a:buNone/>
              <a:defRPr b="1" i="0" sz="2800" u="none" cap="none" strike="noStrike">
                <a:solidFill>
                  <a:srgbClr val="00527C"/>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99" name="Shape 99"/>
        <p:cNvGrpSpPr/>
        <p:nvPr/>
      </p:nvGrpSpPr>
      <p:grpSpPr>
        <a:xfrm>
          <a:off x="0" y="0"/>
          <a:ext cx="0" cy="0"/>
          <a:chOff x="0" y="0"/>
          <a:chExt cx="0" cy="0"/>
        </a:xfrm>
      </p:grpSpPr>
      <p:sp>
        <p:nvSpPr>
          <p:cNvPr id="100" name="Google Shape;100;g2435f1d8f10_0_18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1" name="Google Shape;101;g2435f1d8f10_0_18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02" name="Google Shape;102;g2435f1d8f10_0_18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3" name="Google Shape;103;g2435f1d8f10_0_18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 name="Google Shape;104;g2435f1d8f10_0_187"/>
          <p:cNvSpPr txBox="1"/>
          <p:nvPr>
            <p:ph idx="2" type="body"/>
          </p:nvPr>
        </p:nvSpPr>
        <p:spPr>
          <a:xfrm>
            <a:off x="407988"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 name="Google Shape;105;g2435f1d8f10_0_187"/>
          <p:cNvSpPr txBox="1"/>
          <p:nvPr>
            <p:ph idx="3" type="body"/>
          </p:nvPr>
        </p:nvSpPr>
        <p:spPr>
          <a:xfrm>
            <a:off x="3299251"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 name="Google Shape;106;g2435f1d8f10_0_187"/>
          <p:cNvSpPr txBox="1"/>
          <p:nvPr>
            <p:ph idx="4" type="body"/>
          </p:nvPr>
        </p:nvSpPr>
        <p:spPr>
          <a:xfrm>
            <a:off x="6190512"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7" name="Google Shape;107;g2435f1d8f10_0_187"/>
          <p:cNvSpPr txBox="1"/>
          <p:nvPr>
            <p:ph idx="5" type="body"/>
          </p:nvPr>
        </p:nvSpPr>
        <p:spPr>
          <a:xfrm>
            <a:off x="9077833"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 name="Google Shape;108;g2435f1d8f10_0_187"/>
          <p:cNvSpPr txBox="1"/>
          <p:nvPr>
            <p:ph idx="6" type="body"/>
          </p:nvPr>
        </p:nvSpPr>
        <p:spPr>
          <a:xfrm>
            <a:off x="407988"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 name="Google Shape;109;g2435f1d8f10_0_187"/>
          <p:cNvSpPr txBox="1"/>
          <p:nvPr>
            <p:ph idx="7" type="body"/>
          </p:nvPr>
        </p:nvSpPr>
        <p:spPr>
          <a:xfrm>
            <a:off x="3299251"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 name="Google Shape;110;g2435f1d8f10_0_187"/>
          <p:cNvSpPr txBox="1"/>
          <p:nvPr>
            <p:ph idx="8" type="body"/>
          </p:nvPr>
        </p:nvSpPr>
        <p:spPr>
          <a:xfrm>
            <a:off x="6190512"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 name="Google Shape;111;g2435f1d8f10_0_187"/>
          <p:cNvSpPr txBox="1"/>
          <p:nvPr>
            <p:ph idx="9" type="body"/>
          </p:nvPr>
        </p:nvSpPr>
        <p:spPr>
          <a:xfrm>
            <a:off x="9077833"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 name="Google Shape;112;g2435f1d8f10_0_187"/>
          <p:cNvSpPr txBox="1"/>
          <p:nvPr>
            <p:ph idx="13" type="body"/>
          </p:nvPr>
        </p:nvSpPr>
        <p:spPr>
          <a:xfrm>
            <a:off x="407988"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 name="Google Shape;113;g2435f1d8f10_0_187"/>
          <p:cNvSpPr txBox="1"/>
          <p:nvPr>
            <p:ph idx="14" type="body"/>
          </p:nvPr>
        </p:nvSpPr>
        <p:spPr>
          <a:xfrm>
            <a:off x="3299251"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 name="Google Shape;114;g2435f1d8f10_0_187"/>
          <p:cNvSpPr txBox="1"/>
          <p:nvPr>
            <p:ph idx="15" type="body"/>
          </p:nvPr>
        </p:nvSpPr>
        <p:spPr>
          <a:xfrm>
            <a:off x="6190512"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 name="Google Shape;115;g2435f1d8f10_0_187"/>
          <p:cNvSpPr txBox="1"/>
          <p:nvPr>
            <p:ph idx="16" type="body"/>
          </p:nvPr>
        </p:nvSpPr>
        <p:spPr>
          <a:xfrm>
            <a:off x="9077833"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16" name="Shape 116"/>
        <p:cNvGrpSpPr/>
        <p:nvPr/>
      </p:nvGrpSpPr>
      <p:grpSpPr>
        <a:xfrm>
          <a:off x="0" y="0"/>
          <a:ext cx="0" cy="0"/>
          <a:chOff x="0" y="0"/>
          <a:chExt cx="0" cy="0"/>
        </a:xfrm>
      </p:grpSpPr>
      <p:pic>
        <p:nvPicPr>
          <p:cNvPr id="117" name="Google Shape;117;g2435f1d8f10_0_997"/>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18" name="Google Shape;118;g2435f1d8f10_0_99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9" name="Google Shape;119;g2435f1d8f10_0_99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0" name="Google Shape;120;g2435f1d8f10_0_997"/>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1" name="Google Shape;121;g2435f1d8f10_0_997"/>
          <p:cNvSpPr/>
          <p:nvPr/>
        </p:nvSpPr>
        <p:spPr>
          <a:xfrm>
            <a:off x="0" y="1981773"/>
            <a:ext cx="12192000" cy="28395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22" name="Google Shape;122;g2435f1d8f10_0_997"/>
          <p:cNvCxnSpPr/>
          <p:nvPr/>
        </p:nvCxnSpPr>
        <p:spPr>
          <a:xfrm>
            <a:off x="3338626" y="2657129"/>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23" name="Google Shape;123;g2435f1d8f10_0_997"/>
          <p:cNvCxnSpPr/>
          <p:nvPr/>
        </p:nvCxnSpPr>
        <p:spPr>
          <a:xfrm>
            <a:off x="6095999" y="2657128"/>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24" name="Google Shape;124;g2435f1d8f10_0_997"/>
          <p:cNvCxnSpPr/>
          <p:nvPr/>
        </p:nvCxnSpPr>
        <p:spPr>
          <a:xfrm>
            <a:off x="8853376" y="2657129"/>
            <a:ext cx="0" cy="1614600"/>
          </a:xfrm>
          <a:prstGeom prst="straightConnector1">
            <a:avLst/>
          </a:prstGeom>
          <a:noFill/>
          <a:ln cap="flat" cmpd="sng" w="9525">
            <a:solidFill>
              <a:schemeClr val="lt1"/>
            </a:solidFill>
            <a:prstDash val="solid"/>
            <a:miter lim="800000"/>
            <a:headEnd len="sm" w="sm" type="none"/>
            <a:tailEnd len="sm" w="sm" type="none"/>
          </a:ln>
        </p:spPr>
      </p:cxnSp>
      <p:sp>
        <p:nvSpPr>
          <p:cNvPr id="125" name="Google Shape;125;g2435f1d8f10_0_997"/>
          <p:cNvSpPr/>
          <p:nvPr>
            <p:ph idx="2" type="pic"/>
          </p:nvPr>
        </p:nvSpPr>
        <p:spPr>
          <a:xfrm>
            <a:off x="1753100" y="2404598"/>
            <a:ext cx="413700" cy="397800"/>
          </a:xfrm>
          <a:prstGeom prst="rect">
            <a:avLst/>
          </a:prstGeom>
          <a:noFill/>
          <a:ln>
            <a:noFill/>
          </a:ln>
        </p:spPr>
      </p:sp>
      <p:sp>
        <p:nvSpPr>
          <p:cNvPr id="126" name="Google Shape;126;g2435f1d8f10_0_997"/>
          <p:cNvSpPr/>
          <p:nvPr>
            <p:ph idx="3" type="pic"/>
          </p:nvPr>
        </p:nvSpPr>
        <p:spPr>
          <a:xfrm>
            <a:off x="4520149" y="2404598"/>
            <a:ext cx="413700" cy="397800"/>
          </a:xfrm>
          <a:prstGeom prst="rect">
            <a:avLst/>
          </a:prstGeom>
          <a:noFill/>
          <a:ln>
            <a:noFill/>
          </a:ln>
        </p:spPr>
      </p:sp>
      <p:sp>
        <p:nvSpPr>
          <p:cNvPr id="127" name="Google Shape;127;g2435f1d8f10_0_997"/>
          <p:cNvSpPr/>
          <p:nvPr>
            <p:ph idx="4" type="pic"/>
          </p:nvPr>
        </p:nvSpPr>
        <p:spPr>
          <a:xfrm>
            <a:off x="7257607" y="2404598"/>
            <a:ext cx="413700" cy="397800"/>
          </a:xfrm>
          <a:prstGeom prst="rect">
            <a:avLst/>
          </a:prstGeom>
          <a:noFill/>
          <a:ln>
            <a:noFill/>
          </a:ln>
        </p:spPr>
      </p:sp>
      <p:sp>
        <p:nvSpPr>
          <p:cNvPr id="128" name="Google Shape;128;g2435f1d8f10_0_997"/>
          <p:cNvSpPr/>
          <p:nvPr>
            <p:ph idx="5" type="pic"/>
          </p:nvPr>
        </p:nvSpPr>
        <p:spPr>
          <a:xfrm>
            <a:off x="9995066" y="2404598"/>
            <a:ext cx="413700" cy="397800"/>
          </a:xfrm>
          <a:prstGeom prst="rect">
            <a:avLst/>
          </a:prstGeom>
          <a:noFill/>
          <a:ln>
            <a:noFill/>
          </a:ln>
        </p:spPr>
      </p:sp>
      <p:sp>
        <p:nvSpPr>
          <p:cNvPr id="129" name="Google Shape;129;g2435f1d8f10_0_997"/>
          <p:cNvSpPr txBox="1"/>
          <p:nvPr>
            <p:ph idx="6" type="body"/>
          </p:nvPr>
        </p:nvSpPr>
        <p:spPr>
          <a:xfrm>
            <a:off x="529465" y="4989605"/>
            <a:ext cx="11218800" cy="6123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0" name="Google Shape;130;g2435f1d8f10_0_997"/>
          <p:cNvSpPr txBox="1"/>
          <p:nvPr>
            <p:ph idx="7" type="body"/>
          </p:nvPr>
        </p:nvSpPr>
        <p:spPr>
          <a:xfrm>
            <a:off x="772484"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 name="Google Shape;131;g2435f1d8f10_0_997"/>
          <p:cNvSpPr txBox="1"/>
          <p:nvPr>
            <p:ph idx="8" type="body"/>
          </p:nvPr>
        </p:nvSpPr>
        <p:spPr>
          <a:xfrm>
            <a:off x="772484"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 name="Google Shape;132;g2435f1d8f10_0_997"/>
          <p:cNvSpPr txBox="1"/>
          <p:nvPr>
            <p:ph idx="9" type="body"/>
          </p:nvPr>
        </p:nvSpPr>
        <p:spPr>
          <a:xfrm>
            <a:off x="3529861"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3" name="Google Shape;133;g2435f1d8f10_0_997"/>
          <p:cNvSpPr txBox="1"/>
          <p:nvPr>
            <p:ph idx="13" type="body"/>
          </p:nvPr>
        </p:nvSpPr>
        <p:spPr>
          <a:xfrm>
            <a:off x="3529861"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4" name="Google Shape;134;g2435f1d8f10_0_997"/>
          <p:cNvSpPr txBox="1"/>
          <p:nvPr>
            <p:ph idx="14" type="body"/>
          </p:nvPr>
        </p:nvSpPr>
        <p:spPr>
          <a:xfrm>
            <a:off x="6287238"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 name="Google Shape;135;g2435f1d8f10_0_997"/>
          <p:cNvSpPr txBox="1"/>
          <p:nvPr>
            <p:ph idx="15" type="body"/>
          </p:nvPr>
        </p:nvSpPr>
        <p:spPr>
          <a:xfrm>
            <a:off x="6287238"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 name="Google Shape;136;g2435f1d8f10_0_997"/>
          <p:cNvSpPr txBox="1"/>
          <p:nvPr>
            <p:ph idx="16" type="body"/>
          </p:nvPr>
        </p:nvSpPr>
        <p:spPr>
          <a:xfrm>
            <a:off x="9044615"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7" name="Google Shape;137;g2435f1d8f10_0_997"/>
          <p:cNvSpPr txBox="1"/>
          <p:nvPr>
            <p:ph idx="17" type="body"/>
          </p:nvPr>
        </p:nvSpPr>
        <p:spPr>
          <a:xfrm>
            <a:off x="9044615"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38" name="Shape 138"/>
        <p:cNvGrpSpPr/>
        <p:nvPr/>
      </p:nvGrpSpPr>
      <p:grpSpPr>
        <a:xfrm>
          <a:off x="0" y="0"/>
          <a:ext cx="0" cy="0"/>
          <a:chOff x="0" y="0"/>
          <a:chExt cx="0" cy="0"/>
        </a:xfrm>
      </p:grpSpPr>
      <p:sp>
        <p:nvSpPr>
          <p:cNvPr id="139" name="Google Shape;139;g2435f1d8f10_0_1101"/>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0" name="Google Shape;140;g2435f1d8f10_0_1101"/>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1" name="Google Shape;141;g2435f1d8f10_0_1101"/>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2" name="Google Shape;142;g2435f1d8f10_0_1101"/>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3" name="Google Shape;143;g2435f1d8f10_0_1101"/>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4" name="Google Shape;144;g2435f1d8f10_0_1101"/>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5" name="Google Shape;145;g2435f1d8f10_0_1101"/>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6" name="Google Shape;146;g2435f1d8f10_0_1101"/>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7" name="Google Shape;147;g2435f1d8f10_0_1101"/>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8" name="Google Shape;148;g2435f1d8f10_0_1101"/>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49" name="Google Shape;149;g2435f1d8f10_0_1101"/>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50" name="Google Shape;150;g2435f1d8f10_0_1101"/>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51" name="Google Shape;151;g2435f1d8f10_0_1101"/>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2" name="Google Shape;152;g2435f1d8f10_0_1101"/>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3" name="Shape 153"/>
        <p:cNvGrpSpPr/>
        <p:nvPr/>
      </p:nvGrpSpPr>
      <p:grpSpPr>
        <a:xfrm>
          <a:off x="0" y="0"/>
          <a:ext cx="0" cy="0"/>
          <a:chOff x="0" y="0"/>
          <a:chExt cx="0" cy="0"/>
        </a:xfrm>
      </p:grpSpPr>
      <p:sp>
        <p:nvSpPr>
          <p:cNvPr id="154" name="Google Shape;154;g2435f1d8f10_0_1320"/>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55" name="Google Shape;155;g2435f1d8f10_0_1320"/>
          <p:cNvSpPr txBox="1"/>
          <p:nvPr>
            <p:ph type="title"/>
          </p:nvPr>
        </p:nvSpPr>
        <p:spPr>
          <a:xfrm>
            <a:off x="407988" y="373586"/>
            <a:ext cx="7794900" cy="696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56" name="Google Shape;156;g2435f1d8f10_0_1320"/>
          <p:cNvPicPr preferRelativeResize="0"/>
          <p:nvPr/>
        </p:nvPicPr>
        <p:blipFill rotWithShape="1">
          <a:blip r:embed="rId3">
            <a:alphaModFix/>
          </a:blip>
          <a:srcRect b="0" l="0" r="0" t="0"/>
          <a:stretch/>
        </p:blipFill>
        <p:spPr>
          <a:xfrm>
            <a:off x="9628660" y="217767"/>
            <a:ext cx="2247827" cy="749274"/>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157" name="Shape 157"/>
        <p:cNvGrpSpPr/>
        <p:nvPr/>
      </p:nvGrpSpPr>
      <p:grpSpPr>
        <a:xfrm>
          <a:off x="0" y="0"/>
          <a:ext cx="0" cy="0"/>
          <a:chOff x="0" y="0"/>
          <a:chExt cx="0" cy="0"/>
        </a:xfrm>
      </p:grpSpPr>
      <p:sp>
        <p:nvSpPr>
          <p:cNvPr id="158" name="Google Shape;158;g2435f1d8f10_0_75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59" name="Google Shape;159;g2435f1d8f10_0_75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60" name="Google Shape;160;g2435f1d8f10_0_75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61" name="Google Shape;161;g2435f1d8f10_0_75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2" name="Google Shape;162;g2435f1d8f10_0_759"/>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63" name="Shape 163"/>
        <p:cNvGrpSpPr/>
        <p:nvPr/>
      </p:nvGrpSpPr>
      <p:grpSpPr>
        <a:xfrm>
          <a:off x="0" y="0"/>
          <a:ext cx="0" cy="0"/>
          <a:chOff x="0" y="0"/>
          <a:chExt cx="0" cy="0"/>
        </a:xfrm>
      </p:grpSpPr>
      <p:sp>
        <p:nvSpPr>
          <p:cNvPr id="164" name="Google Shape;164;g2435f1d8f10_0_122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5" name="Google Shape;165;g2435f1d8f10_0_122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66" name="Google Shape;166;g2435f1d8f10_0_122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2">
  <p:cSld name="1_Заголовок раздела_2">
    <p:bg>
      <p:bgPr>
        <a:solidFill>
          <a:schemeClr val="lt1"/>
        </a:solidFill>
      </p:bgPr>
    </p:bg>
    <p:spTree>
      <p:nvGrpSpPr>
        <p:cNvPr id="167" name="Shape 167"/>
        <p:cNvGrpSpPr/>
        <p:nvPr/>
      </p:nvGrpSpPr>
      <p:grpSpPr>
        <a:xfrm>
          <a:off x="0" y="0"/>
          <a:ext cx="0" cy="0"/>
          <a:chOff x="0" y="0"/>
          <a:chExt cx="0" cy="0"/>
        </a:xfrm>
      </p:grpSpPr>
      <p:sp>
        <p:nvSpPr>
          <p:cNvPr id="168" name="Google Shape;168;g27953ed8ecf_0_3127"/>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69" name="Google Shape;169;g27953ed8ecf_0_3127"/>
          <p:cNvPicPr preferRelativeResize="0"/>
          <p:nvPr/>
        </p:nvPicPr>
        <p:blipFill rotWithShape="1">
          <a:blip r:embed="rId3">
            <a:alphaModFix/>
          </a:blip>
          <a:srcRect b="0" l="0" r="0" t="0"/>
          <a:stretch/>
        </p:blipFill>
        <p:spPr>
          <a:xfrm>
            <a:off x="10950739" y="126685"/>
            <a:ext cx="1055339" cy="351978"/>
          </a:xfrm>
          <a:prstGeom prst="rect">
            <a:avLst/>
          </a:prstGeom>
          <a:noFill/>
          <a:ln>
            <a:noFill/>
          </a:ln>
        </p:spPr>
      </p:pic>
      <p:sp>
        <p:nvSpPr>
          <p:cNvPr id="170" name="Google Shape;170;g27953ed8ecf_0_3127"/>
          <p:cNvSpPr txBox="1"/>
          <p:nvPr>
            <p:ph idx="12" type="sldNum"/>
          </p:nvPr>
        </p:nvSpPr>
        <p:spPr>
          <a:xfrm>
            <a:off x="11585195" y="6339875"/>
            <a:ext cx="522300" cy="42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
        <p:nvSpPr>
          <p:cNvPr id="171" name="Google Shape;171;g27953ed8ecf_0_3127"/>
          <p:cNvSpPr txBox="1"/>
          <p:nvPr>
            <p:ph type="title"/>
          </p:nvPr>
        </p:nvSpPr>
        <p:spPr>
          <a:xfrm>
            <a:off x="479394" y="310379"/>
            <a:ext cx="10410300" cy="86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1"/>
              </a:buClr>
              <a:buSzPts val="4400"/>
              <a:buFont typeface="Montserrat"/>
              <a:buNone/>
              <a:defRPr b="1" i="0" sz="2800" u="none" cap="none" strike="noStrike">
                <a:solidFill>
                  <a:srgbClr val="00527C"/>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p:cSld name="Заголовок раздела">
    <p:bg>
      <p:bgPr>
        <a:solidFill>
          <a:schemeClr val="lt1"/>
        </a:solidFill>
      </p:bgPr>
    </p:bg>
    <p:spTree>
      <p:nvGrpSpPr>
        <p:cNvPr id="172" name="Shape 172"/>
        <p:cNvGrpSpPr/>
        <p:nvPr/>
      </p:nvGrpSpPr>
      <p:grpSpPr>
        <a:xfrm>
          <a:off x="0" y="0"/>
          <a:ext cx="0" cy="0"/>
          <a:chOff x="0" y="0"/>
          <a:chExt cx="0" cy="0"/>
        </a:xfrm>
      </p:grpSpPr>
      <p:sp>
        <p:nvSpPr>
          <p:cNvPr id="173" name="Google Shape;173;g27953ed8ecf_0_3627"/>
          <p:cNvSpPr/>
          <p:nvPr/>
        </p:nvSpPr>
        <p:spPr>
          <a:xfrm flipH="1">
            <a:off x="-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g27953ed8ecf_0_3627"/>
          <p:cNvSpPr txBox="1"/>
          <p:nvPr>
            <p:ph idx="12" type="sldNum"/>
          </p:nvPr>
        </p:nvSpPr>
        <p:spPr>
          <a:xfrm>
            <a:off x="11278503" y="6090572"/>
            <a:ext cx="828900" cy="6738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75" name="Google Shape;175;g27953ed8ecf_0_3627"/>
          <p:cNvPicPr preferRelativeResize="0"/>
          <p:nvPr/>
        </p:nvPicPr>
        <p:blipFill rotWithShape="1">
          <a:blip r:embed="rId3">
            <a:alphaModFix/>
          </a:blip>
          <a:srcRect b="0" l="0" r="0" t="0"/>
          <a:stretch/>
        </p:blipFill>
        <p:spPr>
          <a:xfrm>
            <a:off x="10131327" y="247179"/>
            <a:ext cx="1723599" cy="574857"/>
          </a:xfrm>
          <a:prstGeom prst="rect">
            <a:avLst/>
          </a:prstGeom>
          <a:noFill/>
          <a:ln>
            <a:noFill/>
          </a:ln>
        </p:spPr>
      </p:pic>
    </p:spTree>
  </p:cSld>
  <p:clrMapOvr>
    <a:masterClrMapping/>
  </p:clrMapOvr>
  <p:extLst>
    <p:ext uri="{DCECCB84-F9BA-43D5-87BE-67443E8EF086}">
      <p15:sldGuideLst>
        <p15:guide id="1" orient="horz" pos="731">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
    <p:bg>
      <p:bgPr>
        <a:solidFill>
          <a:schemeClr val="lt1"/>
        </a:solidFill>
      </p:bgPr>
    </p:bg>
    <p:spTree>
      <p:nvGrpSpPr>
        <p:cNvPr id="30" name="Shape 30"/>
        <p:cNvGrpSpPr/>
        <p:nvPr/>
      </p:nvGrpSpPr>
      <p:grpSpPr>
        <a:xfrm>
          <a:off x="0" y="0"/>
          <a:ext cx="0" cy="0"/>
          <a:chOff x="0" y="0"/>
          <a:chExt cx="0" cy="0"/>
        </a:xfrm>
      </p:grpSpPr>
      <p:sp>
        <p:nvSpPr>
          <p:cNvPr id="31" name="Google Shape;31;g2435f1d8f10_0_1329"/>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Roboto"/>
              <a:ea typeface="Roboto"/>
              <a:cs typeface="Roboto"/>
              <a:sym typeface="Roboto"/>
            </a:endParaRPr>
          </a:p>
        </p:txBody>
      </p:sp>
      <p:pic>
        <p:nvPicPr>
          <p:cNvPr id="32" name="Google Shape;32;g2435f1d8f10_0_1329"/>
          <p:cNvPicPr preferRelativeResize="0"/>
          <p:nvPr/>
        </p:nvPicPr>
        <p:blipFill rotWithShape="1">
          <a:blip r:embed="rId3">
            <a:alphaModFix/>
          </a:blip>
          <a:srcRect b="0" l="0" r="0" t="0"/>
          <a:stretch/>
        </p:blipFill>
        <p:spPr>
          <a:xfrm>
            <a:off x="9230584" y="551979"/>
            <a:ext cx="2247826" cy="749698"/>
          </a:xfrm>
          <a:prstGeom prst="rect">
            <a:avLst/>
          </a:prstGeom>
          <a:noFill/>
          <a:ln>
            <a:noFill/>
          </a:ln>
        </p:spPr>
      </p:pic>
      <p:sp>
        <p:nvSpPr>
          <p:cNvPr id="33" name="Google Shape;33;g2435f1d8f10_0_1329"/>
          <p:cNvSpPr txBox="1"/>
          <p:nvPr>
            <p:ph idx="12" type="sldNum"/>
          </p:nvPr>
        </p:nvSpPr>
        <p:spPr>
          <a:xfrm>
            <a:off x="11278503" y="6090572"/>
            <a:ext cx="828900" cy="674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Заголовок раздела">
  <p:cSld name="6_Заголовок раздела">
    <p:bg>
      <p:bgPr>
        <a:solidFill>
          <a:schemeClr val="lt1"/>
        </a:solidFill>
      </p:bgPr>
    </p:bg>
    <p:spTree>
      <p:nvGrpSpPr>
        <p:cNvPr id="176" name="Shape 176"/>
        <p:cNvGrpSpPr/>
        <p:nvPr/>
      </p:nvGrpSpPr>
      <p:grpSpPr>
        <a:xfrm>
          <a:off x="0" y="0"/>
          <a:ext cx="0" cy="0"/>
          <a:chOff x="0" y="0"/>
          <a:chExt cx="0" cy="0"/>
        </a:xfrm>
      </p:grpSpPr>
      <p:sp>
        <p:nvSpPr>
          <p:cNvPr id="177" name="Google Shape;177;g27953ed8ecf_0_3263"/>
          <p:cNvSpPr txBox="1"/>
          <p:nvPr>
            <p:ph idx="1" type="body"/>
          </p:nvPr>
        </p:nvSpPr>
        <p:spPr>
          <a:xfrm>
            <a:off x="477514" y="407470"/>
            <a:ext cx="11104500" cy="800100"/>
          </a:xfrm>
          <a:prstGeom prst="rect">
            <a:avLst/>
          </a:prstGeom>
          <a:noFill/>
          <a:ln>
            <a:noFill/>
          </a:ln>
        </p:spPr>
        <p:txBody>
          <a:bodyPr anchorCtr="0" anchor="t" bIns="45700" lIns="91425" spcFirstLastPara="1" rIns="91425" wrap="square" tIns="45700">
            <a:spAutoFit/>
          </a:bodyPr>
          <a:lstStyle>
            <a:lvl1pPr indent="-406400" lvl="0" marL="457200" algn="l">
              <a:lnSpc>
                <a:spcPct val="90000"/>
              </a:lnSpc>
              <a:spcBef>
                <a:spcPts val="1000"/>
              </a:spcBef>
              <a:spcAft>
                <a:spcPts val="0"/>
              </a:spcAft>
              <a:buSzPts val="2800"/>
              <a:buChar char="•"/>
              <a:defRPr b="1" i="1" sz="3200">
                <a:solidFill>
                  <a:srgbClr val="00527C"/>
                </a:solidFill>
                <a:latin typeface="Montserrat"/>
                <a:ea typeface="Montserrat"/>
                <a:cs typeface="Montserrat"/>
                <a:sym typeface="Montserrat"/>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78" name="Google Shape;178;g27953ed8ecf_0_3263"/>
          <p:cNvSpPr txBox="1"/>
          <p:nvPr>
            <p:ph idx="12" type="sldNum"/>
          </p:nvPr>
        </p:nvSpPr>
        <p:spPr>
          <a:xfrm>
            <a:off x="11278503" y="6090572"/>
            <a:ext cx="828900" cy="6738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pic>
        <p:nvPicPr>
          <p:cNvPr id="179" name="Google Shape;179;g27953ed8ecf_0_3263"/>
          <p:cNvPicPr preferRelativeResize="0"/>
          <p:nvPr/>
        </p:nvPicPr>
        <p:blipFill rotWithShape="1">
          <a:blip r:embed="rId2">
            <a:alphaModFix/>
          </a:blip>
          <a:srcRect b="0" l="0" r="0" t="0"/>
          <a:stretch/>
        </p:blipFill>
        <p:spPr>
          <a:xfrm>
            <a:off x="10912979" y="247179"/>
            <a:ext cx="941947" cy="314159"/>
          </a:xfrm>
          <a:prstGeom prst="rect">
            <a:avLst/>
          </a:prstGeom>
          <a:noFill/>
          <a:ln>
            <a:noFill/>
          </a:ln>
        </p:spPr>
      </p:pic>
      <p:sp>
        <p:nvSpPr>
          <p:cNvPr id="180" name="Google Shape;180;g27953ed8ecf_0_3263"/>
          <p:cNvSpPr txBox="1"/>
          <p:nvPr/>
        </p:nvSpPr>
        <p:spPr>
          <a:xfrm>
            <a:off x="381000" y="280869"/>
            <a:ext cx="10928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t/>
            </a:r>
            <a:endParaRPr b="0" i="1" sz="3200" u="none" cap="none" strike="noStrike">
              <a:solidFill>
                <a:srgbClr val="00527C"/>
              </a:solidFill>
              <a:latin typeface="Montserrat"/>
              <a:ea typeface="Montserrat"/>
              <a:cs typeface="Montserrat"/>
              <a:sym typeface="Montserra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st">
  <p:cSld name="ist">
    <p:spTree>
      <p:nvGrpSpPr>
        <p:cNvPr id="181" name="Shape 181"/>
        <p:cNvGrpSpPr/>
        <p:nvPr/>
      </p:nvGrpSpPr>
      <p:grpSpPr>
        <a:xfrm>
          <a:off x="0" y="0"/>
          <a:ext cx="0" cy="0"/>
          <a:chOff x="0" y="0"/>
          <a:chExt cx="0" cy="0"/>
        </a:xfrm>
      </p:grpSpPr>
      <p:sp>
        <p:nvSpPr>
          <p:cNvPr id="182" name="Google Shape;182;g27953ed8ecf_0_3792"/>
          <p:cNvSpPr txBox="1"/>
          <p:nvPr>
            <p:ph type="ctrTitle"/>
          </p:nvPr>
        </p:nvSpPr>
        <p:spPr>
          <a:xfrm>
            <a:off x="914400" y="2125981"/>
            <a:ext cx="10363200" cy="1138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3" name="Google Shape;183;g27953ed8ecf_0_3792"/>
          <p:cNvSpPr txBox="1"/>
          <p:nvPr>
            <p:ph idx="1" type="subTitle"/>
          </p:nvPr>
        </p:nvSpPr>
        <p:spPr>
          <a:xfrm>
            <a:off x="1828800" y="3840481"/>
            <a:ext cx="8534400" cy="354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4" name="Google Shape;184;g27953ed8ecf_0_3792"/>
          <p:cNvSpPr/>
          <p:nvPr/>
        </p:nvSpPr>
        <p:spPr>
          <a:xfrm>
            <a:off x="3693028" y="6524919"/>
            <a:ext cx="7433293" cy="36900"/>
          </a:xfrm>
          <a:custGeom>
            <a:rect b="b" l="l" r="r" t="t"/>
            <a:pathLst>
              <a:path extrusionOk="0" h="120000" w="12337415">
                <a:moveTo>
                  <a:pt x="0" y="0"/>
                </a:moveTo>
                <a:lnTo>
                  <a:pt x="12337153" y="0"/>
                </a:lnTo>
              </a:path>
            </a:pathLst>
          </a:custGeom>
          <a:noFill/>
          <a:ln cap="flat" cmpd="sng" w="10450">
            <a:solidFill>
              <a:srgbClr val="B3C6D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5" name="Google Shape;185;g27953ed8ecf_0_3792"/>
          <p:cNvSpPr txBox="1"/>
          <p:nvPr>
            <p:ph idx="12" type="sldNum"/>
          </p:nvPr>
        </p:nvSpPr>
        <p:spPr>
          <a:xfrm>
            <a:off x="11133653" y="6311864"/>
            <a:ext cx="731100" cy="369300"/>
          </a:xfrm>
          <a:prstGeom prst="rect">
            <a:avLst/>
          </a:prstGeom>
          <a:noFill/>
          <a:ln>
            <a:noFill/>
          </a:ln>
        </p:spPr>
        <p:txBody>
          <a:bodyPr anchorCtr="0" anchor="t" bIns="0" lIns="0" spcFirstLastPara="1" rIns="0" wrap="square" tIns="0">
            <a:spAutoFit/>
          </a:bodyPr>
          <a:lstStyle>
            <a:lvl1pPr indent="0" lvl="0"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1pPr>
            <a:lvl2pPr indent="0" lvl="1"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2pPr>
            <a:lvl3pPr indent="0" lvl="2"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3pPr>
            <a:lvl4pPr indent="0" lvl="3"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4pPr>
            <a:lvl5pPr indent="0" lvl="4"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5pPr>
            <a:lvl6pPr indent="0" lvl="5"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6pPr>
            <a:lvl7pPr indent="0" lvl="6"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7pPr>
            <a:lvl8pPr indent="0" lvl="7"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8pPr>
            <a:lvl9pPr indent="0" lvl="8"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919395"/>
              </a:solidFill>
            </a:endParaRPr>
          </a:p>
        </p:txBody>
      </p:sp>
      <p:pic>
        <p:nvPicPr>
          <p:cNvPr id="186" name="Google Shape;186;g27953ed8ecf_0_3792"/>
          <p:cNvPicPr preferRelativeResize="0"/>
          <p:nvPr/>
        </p:nvPicPr>
        <p:blipFill rotWithShape="1">
          <a:blip r:embed="rId2">
            <a:alphaModFix/>
          </a:blip>
          <a:srcRect b="0" l="0" r="0" t="0"/>
          <a:stretch/>
        </p:blipFill>
        <p:spPr>
          <a:xfrm>
            <a:off x="2032611" y="6247672"/>
            <a:ext cx="1428638" cy="3262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187" name="Shape 187"/>
        <p:cNvGrpSpPr/>
        <p:nvPr/>
      </p:nvGrpSpPr>
      <p:grpSpPr>
        <a:xfrm>
          <a:off x="0" y="0"/>
          <a:ext cx="0" cy="0"/>
          <a:chOff x="0" y="0"/>
          <a:chExt cx="0" cy="0"/>
        </a:xfrm>
      </p:grpSpPr>
      <p:pic>
        <p:nvPicPr>
          <p:cNvPr descr="A picture containing text, indoor, appliance&#10;&#10;Description automatically generated" id="188" name="Google Shape;188;g2435f1d8f10_0_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9" name="Google Shape;189;g2435f1d8f10_0_21"/>
          <p:cNvSpPr/>
          <p:nvPr/>
        </p:nvSpPr>
        <p:spPr>
          <a:xfrm flipH="1">
            <a:off x="-32" y="0"/>
            <a:ext cx="11401200" cy="6858000"/>
          </a:xfrm>
          <a:prstGeom prst="rect">
            <a:avLst/>
          </a:prstGeom>
          <a:blipFill rotWithShape="1">
            <a:blip r:embed="rId3">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90" name="Google Shape;190;g2435f1d8f10_0_21"/>
          <p:cNvPicPr preferRelativeResize="0"/>
          <p:nvPr/>
        </p:nvPicPr>
        <p:blipFill rotWithShape="1">
          <a:blip r:embed="rId4">
            <a:alphaModFix/>
          </a:blip>
          <a:srcRect b="0" l="0" r="0" t="0"/>
          <a:stretch/>
        </p:blipFill>
        <p:spPr>
          <a:xfrm>
            <a:off x="4798830" y="512607"/>
            <a:ext cx="2594341" cy="864780"/>
          </a:xfrm>
          <a:prstGeom prst="rect">
            <a:avLst/>
          </a:prstGeom>
          <a:noFill/>
          <a:ln>
            <a:noFill/>
          </a:ln>
        </p:spPr>
      </p:pic>
      <p:sp>
        <p:nvSpPr>
          <p:cNvPr id="191" name="Google Shape;191;g2435f1d8f10_0_21"/>
          <p:cNvSpPr txBox="1"/>
          <p:nvPr>
            <p:ph idx="1" type="body"/>
          </p:nvPr>
        </p:nvSpPr>
        <p:spPr>
          <a:xfrm>
            <a:off x="2861469" y="45031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1"/>
              </a:buClr>
              <a:buSzPts val="1600"/>
              <a:buNone/>
              <a:defRPr b="1" sz="1600">
                <a:solidFill>
                  <a:schemeClr val="dk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2" name="Google Shape;192;g2435f1d8f10_0_21"/>
          <p:cNvSpPr txBox="1"/>
          <p:nvPr>
            <p:ph idx="2" type="body"/>
          </p:nvPr>
        </p:nvSpPr>
        <p:spPr>
          <a:xfrm>
            <a:off x="2861469" y="36395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accent1"/>
              </a:buClr>
              <a:buSzPts val="2400"/>
              <a:buNone/>
              <a:defRPr b="1" sz="24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3" name="Google Shape;193;g2435f1d8f10_0_21"/>
          <p:cNvSpPr txBox="1"/>
          <p:nvPr>
            <p:ph idx="3" type="body"/>
          </p:nvPr>
        </p:nvSpPr>
        <p:spPr>
          <a:xfrm>
            <a:off x="1565108" y="2473752"/>
            <a:ext cx="9083700" cy="749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4800"/>
              <a:buNone/>
              <a:defRPr b="1" sz="4800">
                <a:solidFill>
                  <a:schemeClr val="dk2"/>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194" name="Shape 194"/>
        <p:cNvGrpSpPr/>
        <p:nvPr/>
      </p:nvGrpSpPr>
      <p:grpSpPr>
        <a:xfrm>
          <a:off x="0" y="0"/>
          <a:ext cx="0" cy="0"/>
          <a:chOff x="0" y="0"/>
          <a:chExt cx="0" cy="0"/>
        </a:xfrm>
      </p:grpSpPr>
      <p:sp>
        <p:nvSpPr>
          <p:cNvPr id="195" name="Google Shape;195;g2435f1d8f10_0_2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96" name="Google Shape;196;g2435f1d8f10_0_28"/>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97" name="Google Shape;197;g2435f1d8f10_0_28"/>
          <p:cNvCxnSpPr/>
          <p:nvPr/>
        </p:nvCxnSpPr>
        <p:spPr>
          <a:xfrm>
            <a:off x="871855" y="3507572"/>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198" name="Google Shape;198;g2435f1d8f10_0_28"/>
          <p:cNvPicPr preferRelativeResize="0"/>
          <p:nvPr/>
        </p:nvPicPr>
        <p:blipFill rotWithShape="1">
          <a:blip r:embed="rId3">
            <a:alphaModFix/>
          </a:blip>
          <a:srcRect b="0" l="0" r="0" t="0"/>
          <a:stretch/>
        </p:blipFill>
        <p:spPr>
          <a:xfrm>
            <a:off x="9057502" y="500620"/>
            <a:ext cx="2644265" cy="603977"/>
          </a:xfrm>
          <a:prstGeom prst="rect">
            <a:avLst/>
          </a:prstGeom>
          <a:noFill/>
          <a:ln>
            <a:noFill/>
          </a:ln>
        </p:spPr>
      </p:pic>
      <p:sp>
        <p:nvSpPr>
          <p:cNvPr id="199" name="Google Shape;199;g2435f1d8f10_0_28"/>
          <p:cNvSpPr txBox="1"/>
          <p:nvPr>
            <p:ph idx="1" type="body"/>
          </p:nvPr>
        </p:nvSpPr>
        <p:spPr>
          <a:xfrm>
            <a:off x="790832" y="1762289"/>
            <a:ext cx="8654100" cy="12003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00" name="Google Shape;200;g2435f1d8f10_0_28"/>
          <p:cNvSpPr txBox="1"/>
          <p:nvPr>
            <p:ph idx="2" type="body"/>
          </p:nvPr>
        </p:nvSpPr>
        <p:spPr>
          <a:xfrm>
            <a:off x="790832" y="4933626"/>
            <a:ext cx="7329600" cy="307800"/>
          </a:xfrm>
          <a:prstGeom prst="rect">
            <a:avLst/>
          </a:prstGeom>
          <a:noFill/>
          <a:ln>
            <a:noFill/>
          </a:ln>
        </p:spPr>
        <p:txBody>
          <a:bodyPr anchorCtr="0" anchor="ctr" bIns="45700" lIns="90000" spcFirstLastPara="1" rIns="90000"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01" name="Google Shape;201;g2435f1d8f10_0_28"/>
          <p:cNvSpPr txBox="1"/>
          <p:nvPr>
            <p:ph idx="3" type="body"/>
          </p:nvPr>
        </p:nvSpPr>
        <p:spPr>
          <a:xfrm>
            <a:off x="790832" y="3909015"/>
            <a:ext cx="7329600" cy="738600"/>
          </a:xfrm>
          <a:prstGeom prst="rect">
            <a:avLst/>
          </a:prstGeom>
          <a:noFill/>
          <a:ln>
            <a:noFill/>
          </a:ln>
        </p:spPr>
        <p:txBody>
          <a:bodyPr anchorCtr="0" anchor="ctr" bIns="45700" lIns="91425" spcFirstLastPara="1" rIns="91425" wrap="square" tIns="45700">
            <a:spAutoFit/>
          </a:bodyPr>
          <a:lstStyle>
            <a:lvl1pPr indent="-228600" lvl="0" marL="457200" marR="0" algn="l">
              <a:lnSpc>
                <a:spcPct val="150000"/>
              </a:lnSpc>
              <a:spcBef>
                <a:spcPts val="0"/>
              </a:spcBef>
              <a:spcAft>
                <a:spcPts val="0"/>
              </a:spcAft>
              <a:buClr>
                <a:srgbClr val="FFFFFF"/>
              </a:buClr>
              <a:buSzPts val="1200"/>
              <a:buFont typeface="Arial"/>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202" name="Shape 202"/>
        <p:cNvGrpSpPr/>
        <p:nvPr/>
      </p:nvGrpSpPr>
      <p:grpSpPr>
        <a:xfrm>
          <a:off x="0" y="0"/>
          <a:ext cx="0" cy="0"/>
          <a:chOff x="0" y="0"/>
          <a:chExt cx="0" cy="0"/>
        </a:xfrm>
      </p:grpSpPr>
      <p:sp>
        <p:nvSpPr>
          <p:cNvPr id="203" name="Google Shape;203;g2435f1d8f10_0_36"/>
          <p:cNvSpPr/>
          <p:nvPr/>
        </p:nvSpPr>
        <p:spPr>
          <a:xfrm>
            <a:off x="-19050" y="1905000"/>
            <a:ext cx="12210900" cy="4953000"/>
          </a:xfrm>
          <a:prstGeom prst="rect">
            <a:avLst/>
          </a:prstGeom>
          <a:solidFill>
            <a:srgbClr val="F0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4" name="Google Shape;204;g2435f1d8f10_0_36"/>
          <p:cNvSpPr/>
          <p:nvPr/>
        </p:nvSpPr>
        <p:spPr>
          <a:xfrm>
            <a:off x="-19050" y="0"/>
            <a:ext cx="12211050" cy="4438650"/>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5" name="Google Shape;205;g2435f1d8f10_0_36"/>
          <p:cNvSpPr/>
          <p:nvPr/>
        </p:nvSpPr>
        <p:spPr>
          <a:xfrm>
            <a:off x="1085850" y="1009650"/>
            <a:ext cx="10020300" cy="523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6" name="Google Shape;206;g2435f1d8f10_0_36"/>
          <p:cNvSpPr/>
          <p:nvPr>
            <p:ph idx="2" type="pic"/>
          </p:nvPr>
        </p:nvSpPr>
        <p:spPr>
          <a:xfrm>
            <a:off x="1847850" y="2819400"/>
            <a:ext cx="8496300" cy="2800200"/>
          </a:xfrm>
          <a:prstGeom prst="rect">
            <a:avLst/>
          </a:prstGeom>
          <a:noFill/>
          <a:ln>
            <a:noFill/>
          </a:ln>
        </p:spPr>
      </p:sp>
      <p:sp>
        <p:nvSpPr>
          <p:cNvPr id="207" name="Google Shape;207;g2435f1d8f10_0_36"/>
          <p:cNvSpPr/>
          <p:nvPr/>
        </p:nvSpPr>
        <p:spPr>
          <a:xfrm>
            <a:off x="5741541" y="5975038"/>
            <a:ext cx="600600" cy="600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8" name="Google Shape;208;g2435f1d8f10_0_36"/>
          <p:cNvSpPr/>
          <p:nvPr>
            <p:ph idx="3" type="pic"/>
          </p:nvPr>
        </p:nvSpPr>
        <p:spPr>
          <a:xfrm>
            <a:off x="5741988" y="5975350"/>
            <a:ext cx="600000" cy="600000"/>
          </a:xfrm>
          <a:prstGeom prst="rect">
            <a:avLst/>
          </a:prstGeom>
          <a:noFill/>
          <a:ln>
            <a:noFill/>
          </a:ln>
        </p:spPr>
      </p:sp>
      <p:cxnSp>
        <p:nvCxnSpPr>
          <p:cNvPr id="209" name="Google Shape;209;g2435f1d8f10_0_36"/>
          <p:cNvCxnSpPr/>
          <p:nvPr/>
        </p:nvCxnSpPr>
        <p:spPr>
          <a:xfrm>
            <a:off x="5572125" y="1452089"/>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210" name="Google Shape;210;g2435f1d8f10_0_36"/>
          <p:cNvPicPr preferRelativeResize="0"/>
          <p:nvPr/>
        </p:nvPicPr>
        <p:blipFill rotWithShape="1">
          <a:blip r:embed="rId2">
            <a:alphaModFix/>
          </a:blip>
          <a:srcRect b="0" l="0" r="0" t="0"/>
          <a:stretch/>
        </p:blipFill>
        <p:spPr>
          <a:xfrm>
            <a:off x="4974826" y="222421"/>
            <a:ext cx="2242347" cy="512175"/>
          </a:xfrm>
          <a:prstGeom prst="rect">
            <a:avLst/>
          </a:prstGeom>
          <a:noFill/>
          <a:ln>
            <a:noFill/>
          </a:ln>
        </p:spPr>
      </p:pic>
      <p:sp>
        <p:nvSpPr>
          <p:cNvPr id="211" name="Google Shape;211;g2435f1d8f10_0_36"/>
          <p:cNvSpPr txBox="1"/>
          <p:nvPr>
            <p:ph idx="1" type="body"/>
          </p:nvPr>
        </p:nvSpPr>
        <p:spPr>
          <a:xfrm>
            <a:off x="1768945" y="1704432"/>
            <a:ext cx="8654100" cy="701700"/>
          </a:xfrm>
          <a:prstGeom prst="rect">
            <a:avLst/>
          </a:prstGeom>
          <a:noFill/>
          <a:ln>
            <a:noFill/>
          </a:ln>
        </p:spPr>
        <p:txBody>
          <a:bodyPr anchorCtr="0" anchor="t" bIns="45700" lIns="91425" spcFirstLastPara="1" rIns="91425" wrap="square" tIns="45700">
            <a:spAutoFit/>
          </a:bodyPr>
          <a:lstStyle>
            <a:lvl1pPr indent="-228600" lvl="0" marL="457200" marR="0" algn="ctr">
              <a:lnSpc>
                <a:spcPct val="90000"/>
              </a:lnSpc>
              <a:spcBef>
                <a:spcPts val="0"/>
              </a:spcBef>
              <a:spcAft>
                <a:spcPts val="0"/>
              </a:spcAft>
              <a:buClr>
                <a:schemeClr val="dk2"/>
              </a:buClr>
              <a:buSzPts val="1500"/>
              <a:buNone/>
              <a:defRPr b="1" i="0" sz="44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212" name="Shape 212"/>
        <p:cNvGrpSpPr/>
        <p:nvPr/>
      </p:nvGrpSpPr>
      <p:grpSpPr>
        <a:xfrm>
          <a:off x="0" y="0"/>
          <a:ext cx="0" cy="0"/>
          <a:chOff x="0" y="0"/>
          <a:chExt cx="0" cy="0"/>
        </a:xfrm>
      </p:grpSpPr>
      <p:sp>
        <p:nvSpPr>
          <p:cNvPr id="213" name="Google Shape;213;g2435f1d8f10_0_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4" name="Google Shape;214;g2435f1d8f10_0_46"/>
          <p:cNvSpPr/>
          <p:nvPr/>
        </p:nvSpPr>
        <p:spPr>
          <a:xfrm>
            <a:off x="0" y="0"/>
            <a:ext cx="5554208" cy="3431743"/>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5" name="Google Shape;215;g2435f1d8f10_0_46"/>
          <p:cNvSpPr/>
          <p:nvPr/>
        </p:nvSpPr>
        <p:spPr>
          <a:xfrm>
            <a:off x="2444923" y="775448"/>
            <a:ext cx="641908" cy="835947"/>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6" name="Google Shape;216;g2435f1d8f10_0_46"/>
          <p:cNvSpPr/>
          <p:nvPr/>
        </p:nvSpPr>
        <p:spPr>
          <a:xfrm>
            <a:off x="1160712" y="775449"/>
            <a:ext cx="641908" cy="835947"/>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7" name="Google Shape;217;g2435f1d8f10_0_46"/>
          <p:cNvSpPr/>
          <p:nvPr/>
        </p:nvSpPr>
        <p:spPr>
          <a:xfrm>
            <a:off x="1706051" y="230174"/>
            <a:ext cx="835947" cy="641909"/>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8" name="Google Shape;218;g2435f1d8f10_0_46"/>
          <p:cNvSpPr/>
          <p:nvPr/>
        </p:nvSpPr>
        <p:spPr>
          <a:xfrm>
            <a:off x="1706050" y="1514290"/>
            <a:ext cx="835947" cy="641908"/>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9" name="Google Shape;219;g2435f1d8f10_0_46"/>
          <p:cNvSpPr txBox="1"/>
          <p:nvPr>
            <p:ph idx="1" type="body"/>
          </p:nvPr>
        </p:nvSpPr>
        <p:spPr>
          <a:xfrm>
            <a:off x="5080000"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20" name="Google Shape;220;g2435f1d8f10_0_46"/>
          <p:cNvSpPr txBox="1"/>
          <p:nvPr>
            <p:ph idx="2" type="body"/>
          </p:nvPr>
        </p:nvSpPr>
        <p:spPr>
          <a:xfrm>
            <a:off x="5080000"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21" name="Google Shape;221;g2435f1d8f10_0_46"/>
          <p:cNvSpPr txBox="1"/>
          <p:nvPr>
            <p:ph idx="3" type="body"/>
          </p:nvPr>
        </p:nvSpPr>
        <p:spPr>
          <a:xfrm>
            <a:off x="5080000"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22" name="Google Shape;222;g2435f1d8f10_0_46"/>
          <p:cNvSpPr txBox="1"/>
          <p:nvPr>
            <p:ph idx="4" type="body"/>
          </p:nvPr>
        </p:nvSpPr>
        <p:spPr>
          <a:xfrm>
            <a:off x="8210973"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23" name="Google Shape;223;g2435f1d8f10_0_46"/>
          <p:cNvSpPr txBox="1"/>
          <p:nvPr>
            <p:ph idx="5" type="body"/>
          </p:nvPr>
        </p:nvSpPr>
        <p:spPr>
          <a:xfrm>
            <a:off x="8210973"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cxnSp>
        <p:nvCxnSpPr>
          <p:cNvPr id="224" name="Google Shape;224;g2435f1d8f10_0_46"/>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225" name="Google Shape;225;g2435f1d8f10_0_46"/>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226" name="Google Shape;226;g2435f1d8f10_0_4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227" name="Google Shape;227;g2435f1d8f10_0_46"/>
          <p:cNvSpPr txBox="1"/>
          <p:nvPr>
            <p:ph idx="6" type="body"/>
          </p:nvPr>
        </p:nvSpPr>
        <p:spPr>
          <a:xfrm>
            <a:off x="47559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8" name="Google Shape;228;g2435f1d8f10_0_46"/>
          <p:cNvSpPr txBox="1"/>
          <p:nvPr>
            <p:ph idx="7" type="body"/>
          </p:nvPr>
        </p:nvSpPr>
        <p:spPr>
          <a:xfrm>
            <a:off x="47559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9" name="Google Shape;229;g2435f1d8f10_0_46"/>
          <p:cNvSpPr txBox="1"/>
          <p:nvPr>
            <p:ph idx="8" type="body"/>
          </p:nvPr>
        </p:nvSpPr>
        <p:spPr>
          <a:xfrm>
            <a:off x="4755987"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0" name="Google Shape;230;g2435f1d8f10_0_46"/>
          <p:cNvSpPr txBox="1"/>
          <p:nvPr>
            <p:ph idx="9" type="body"/>
          </p:nvPr>
        </p:nvSpPr>
        <p:spPr>
          <a:xfrm>
            <a:off x="7898236"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1" name="Google Shape;231;g2435f1d8f10_0_46"/>
          <p:cNvSpPr txBox="1"/>
          <p:nvPr>
            <p:ph idx="13" type="body"/>
          </p:nvPr>
        </p:nvSpPr>
        <p:spPr>
          <a:xfrm>
            <a:off x="7898236"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2" name="Google Shape;232;g2435f1d8f10_0_46"/>
          <p:cNvSpPr txBox="1"/>
          <p:nvPr>
            <p:ph type="title"/>
          </p:nvPr>
        </p:nvSpPr>
        <p:spPr>
          <a:xfrm>
            <a:off x="4755987"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33" name="Google Shape;233;g2435f1d8f10_0_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234" name="Shape 234"/>
        <p:cNvGrpSpPr/>
        <p:nvPr/>
      </p:nvGrpSpPr>
      <p:grpSpPr>
        <a:xfrm>
          <a:off x="0" y="0"/>
          <a:ext cx="0" cy="0"/>
          <a:chOff x="0" y="0"/>
          <a:chExt cx="0" cy="0"/>
        </a:xfrm>
      </p:grpSpPr>
      <p:sp>
        <p:nvSpPr>
          <p:cNvPr id="235" name="Google Shape;235;g2435f1d8f10_0_6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36" name="Google Shape;236;g2435f1d8f10_0_6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37" name="Google Shape;237;g2435f1d8f10_0_68"/>
          <p:cNvSpPr txBox="1"/>
          <p:nvPr>
            <p:ph idx="1" type="body"/>
          </p:nvPr>
        </p:nvSpPr>
        <p:spPr>
          <a:xfrm>
            <a:off x="839951"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38" name="Google Shape;238;g2435f1d8f10_0_68"/>
          <p:cNvSpPr txBox="1"/>
          <p:nvPr>
            <p:ph idx="2" type="body"/>
          </p:nvPr>
        </p:nvSpPr>
        <p:spPr>
          <a:xfrm>
            <a:off x="839951"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39" name="Google Shape;239;g2435f1d8f10_0_68"/>
          <p:cNvSpPr txBox="1"/>
          <p:nvPr>
            <p:ph idx="3" type="body"/>
          </p:nvPr>
        </p:nvSpPr>
        <p:spPr>
          <a:xfrm>
            <a:off x="839951"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40" name="Google Shape;240;g2435f1d8f10_0_68"/>
          <p:cNvSpPr txBox="1"/>
          <p:nvPr>
            <p:ph idx="4" type="body"/>
          </p:nvPr>
        </p:nvSpPr>
        <p:spPr>
          <a:xfrm>
            <a:off x="3970924"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41" name="Google Shape;241;g2435f1d8f10_0_68"/>
          <p:cNvSpPr txBox="1"/>
          <p:nvPr>
            <p:ph idx="5" type="body"/>
          </p:nvPr>
        </p:nvSpPr>
        <p:spPr>
          <a:xfrm>
            <a:off x="3970924"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42" name="Google Shape;242;g2435f1d8f10_0_68"/>
          <p:cNvSpPr txBox="1"/>
          <p:nvPr>
            <p:ph idx="6" type="body"/>
          </p:nvPr>
        </p:nvSpPr>
        <p:spPr>
          <a:xfrm>
            <a:off x="515938"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3" name="Google Shape;243;g2435f1d8f10_0_68"/>
          <p:cNvSpPr txBox="1"/>
          <p:nvPr>
            <p:ph idx="7" type="body"/>
          </p:nvPr>
        </p:nvSpPr>
        <p:spPr>
          <a:xfrm>
            <a:off x="515938"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4" name="Google Shape;244;g2435f1d8f10_0_68"/>
          <p:cNvSpPr txBox="1"/>
          <p:nvPr>
            <p:ph idx="8" type="body"/>
          </p:nvPr>
        </p:nvSpPr>
        <p:spPr>
          <a:xfrm>
            <a:off x="515938"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5" name="Google Shape;245;g2435f1d8f10_0_68"/>
          <p:cNvSpPr txBox="1"/>
          <p:nvPr>
            <p:ph idx="9" type="body"/>
          </p:nvPr>
        </p:nvSpPr>
        <p:spPr>
          <a:xfrm>
            <a:off x="36581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6" name="Google Shape;246;g2435f1d8f10_0_68"/>
          <p:cNvSpPr txBox="1"/>
          <p:nvPr>
            <p:ph idx="13" type="body"/>
          </p:nvPr>
        </p:nvSpPr>
        <p:spPr>
          <a:xfrm>
            <a:off x="36581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7" name="Google Shape;247;g2435f1d8f10_0_68"/>
          <p:cNvSpPr txBox="1"/>
          <p:nvPr>
            <p:ph type="title"/>
          </p:nvPr>
        </p:nvSpPr>
        <p:spPr>
          <a:xfrm>
            <a:off x="418750"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48" name="Shape 248"/>
        <p:cNvGrpSpPr/>
        <p:nvPr/>
      </p:nvGrpSpPr>
      <p:grpSpPr>
        <a:xfrm>
          <a:off x="0" y="0"/>
          <a:ext cx="0" cy="0"/>
          <a:chOff x="0" y="0"/>
          <a:chExt cx="0" cy="0"/>
        </a:xfrm>
      </p:grpSpPr>
      <p:sp>
        <p:nvSpPr>
          <p:cNvPr id="249" name="Google Shape;249;g2435f1d8f10_0_8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0" name="Google Shape;250;g2435f1d8f10_0_82"/>
          <p:cNvSpPr txBox="1"/>
          <p:nvPr>
            <p:ph idx="1" type="body"/>
          </p:nvPr>
        </p:nvSpPr>
        <p:spPr>
          <a:xfrm>
            <a:off x="407988" y="1630630"/>
            <a:ext cx="11376000" cy="56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900"/>
              <a:buNone/>
              <a:defRPr sz="1900">
                <a:solidFill>
                  <a:schemeClr val="lt1"/>
                </a:solidFill>
              </a:defRPr>
            </a:lvl1pPr>
            <a:lvl2pPr indent="-349250" lvl="1" marL="914400" algn="l">
              <a:lnSpc>
                <a:spcPct val="90000"/>
              </a:lnSpc>
              <a:spcBef>
                <a:spcPts val="500"/>
              </a:spcBef>
              <a:spcAft>
                <a:spcPts val="0"/>
              </a:spcAft>
              <a:buClr>
                <a:schemeClr val="accent1"/>
              </a:buClr>
              <a:buSzPts val="1900"/>
              <a:buChar char="•"/>
              <a:defRPr sz="1900"/>
            </a:lvl2pPr>
            <a:lvl3pPr indent="-349250" lvl="2" marL="1371600" algn="l">
              <a:lnSpc>
                <a:spcPct val="90000"/>
              </a:lnSpc>
              <a:spcBef>
                <a:spcPts val="500"/>
              </a:spcBef>
              <a:spcAft>
                <a:spcPts val="0"/>
              </a:spcAft>
              <a:buClr>
                <a:schemeClr val="accent1"/>
              </a:buClr>
              <a:buSzPts val="1900"/>
              <a:buChar char="•"/>
              <a:defRPr sz="1900"/>
            </a:lvl3pPr>
            <a:lvl4pPr indent="-349250" lvl="3" marL="1828800" algn="l">
              <a:lnSpc>
                <a:spcPct val="90000"/>
              </a:lnSpc>
              <a:spcBef>
                <a:spcPts val="500"/>
              </a:spcBef>
              <a:spcAft>
                <a:spcPts val="0"/>
              </a:spcAft>
              <a:buClr>
                <a:schemeClr val="dk2"/>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1" name="Google Shape;251;g2435f1d8f10_0_8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52" name="Google Shape;252;g2435f1d8f10_0_8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53" name="Google Shape;253;g2435f1d8f10_0_82"/>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4" name="Google Shape;254;g2435f1d8f10_0_82"/>
          <p:cNvSpPr/>
          <p:nvPr>
            <p:ph idx="3" type="pic"/>
          </p:nvPr>
        </p:nvSpPr>
        <p:spPr>
          <a:xfrm>
            <a:off x="6096000" y="2613684"/>
            <a:ext cx="5688000" cy="3219600"/>
          </a:xfrm>
          <a:prstGeom prst="rect">
            <a:avLst/>
          </a:prstGeom>
          <a:solidFill>
            <a:srgbClr val="DDE6EF"/>
          </a:solidFill>
          <a:ln cap="flat" cmpd="sng" w="9525">
            <a:solidFill>
              <a:schemeClr val="accent2"/>
            </a:solidFill>
            <a:prstDash val="solid"/>
            <a:round/>
            <a:headEnd len="sm" w="sm" type="none"/>
            <a:tailEnd len="sm" w="sm" type="none"/>
          </a:ln>
        </p:spPr>
      </p:sp>
      <p:sp>
        <p:nvSpPr>
          <p:cNvPr id="255" name="Google Shape;255;g2435f1d8f10_0_82"/>
          <p:cNvSpPr txBox="1"/>
          <p:nvPr>
            <p:ph idx="4" type="body"/>
          </p:nvPr>
        </p:nvSpPr>
        <p:spPr>
          <a:xfrm>
            <a:off x="407988" y="2613685"/>
            <a:ext cx="5529600" cy="32196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256" name="Shape 256"/>
        <p:cNvGrpSpPr/>
        <p:nvPr/>
      </p:nvGrpSpPr>
      <p:grpSpPr>
        <a:xfrm>
          <a:off x="0" y="0"/>
          <a:ext cx="0" cy="0"/>
          <a:chOff x="0" y="0"/>
          <a:chExt cx="0" cy="0"/>
        </a:xfrm>
      </p:grpSpPr>
      <p:sp>
        <p:nvSpPr>
          <p:cNvPr id="257" name="Google Shape;257;g2435f1d8f10_0_9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8" name="Google Shape;258;g2435f1d8f10_0_90"/>
          <p:cNvSpPr/>
          <p:nvPr/>
        </p:nvSpPr>
        <p:spPr>
          <a:xfrm>
            <a:off x="-914"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9" name="Google Shape;259;g2435f1d8f10_0_90"/>
          <p:cNvSpPr/>
          <p:nvPr/>
        </p:nvSpPr>
        <p:spPr>
          <a:xfrm rot="10800000">
            <a:off x="-14310" y="1040100"/>
            <a:ext cx="3186900" cy="5817900"/>
          </a:xfrm>
          <a:prstGeom prst="rect">
            <a:avLst/>
          </a:prstGeom>
          <a:blipFill rotWithShape="1">
            <a:blip r:embed="rId3">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60" name="Google Shape;260;g2435f1d8f10_0_90"/>
          <p:cNvPicPr preferRelativeResize="0"/>
          <p:nvPr/>
        </p:nvPicPr>
        <p:blipFill rotWithShape="1">
          <a:blip r:embed="rId4">
            <a:alphaModFix/>
          </a:blip>
          <a:srcRect b="690" l="0" r="0" t="690"/>
          <a:stretch/>
        </p:blipFill>
        <p:spPr>
          <a:xfrm>
            <a:off x="1148900" y="5516598"/>
            <a:ext cx="2609183" cy="869728"/>
          </a:xfrm>
          <a:prstGeom prst="rect">
            <a:avLst/>
          </a:prstGeom>
          <a:noFill/>
          <a:ln>
            <a:noFill/>
          </a:ln>
        </p:spPr>
      </p:pic>
      <p:grpSp>
        <p:nvGrpSpPr>
          <p:cNvPr id="261" name="Google Shape;261;g2435f1d8f10_0_90"/>
          <p:cNvGrpSpPr/>
          <p:nvPr/>
        </p:nvGrpSpPr>
        <p:grpSpPr>
          <a:xfrm>
            <a:off x="2801987" y="942535"/>
            <a:ext cx="3117995" cy="3101385"/>
            <a:chOff x="2801987" y="1211475"/>
            <a:chExt cx="3117995" cy="3101385"/>
          </a:xfrm>
        </p:grpSpPr>
        <p:sp>
          <p:nvSpPr>
            <p:cNvPr id="262" name="Google Shape;262;g2435f1d8f10_0_9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63" name="Google Shape;263;g2435f1d8f10_0_9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264" name="Google Shape;264;g2435f1d8f10_0_90"/>
          <p:cNvSpPr/>
          <p:nvPr>
            <p:ph idx="2" type="pic"/>
          </p:nvPr>
        </p:nvSpPr>
        <p:spPr>
          <a:xfrm>
            <a:off x="4008438" y="2125663"/>
            <a:ext cx="695400" cy="696900"/>
          </a:xfrm>
          <a:prstGeom prst="rect">
            <a:avLst/>
          </a:prstGeom>
          <a:noFill/>
          <a:ln>
            <a:noFill/>
          </a:ln>
        </p:spPr>
      </p:sp>
      <p:sp>
        <p:nvSpPr>
          <p:cNvPr id="265" name="Google Shape;265;g2435f1d8f10_0_90"/>
          <p:cNvSpPr txBox="1"/>
          <p:nvPr>
            <p:ph type="title"/>
          </p:nvPr>
        </p:nvSpPr>
        <p:spPr>
          <a:xfrm>
            <a:off x="5858773" y="721677"/>
            <a:ext cx="3391500" cy="696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6" name="Google Shape;266;g2435f1d8f10_0_90"/>
          <p:cNvSpPr txBox="1"/>
          <p:nvPr>
            <p:ph idx="1" type="body"/>
          </p:nvPr>
        </p:nvSpPr>
        <p:spPr>
          <a:xfrm>
            <a:off x="5858773" y="1567805"/>
            <a:ext cx="4950000" cy="34185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7" name="Google Shape;267;g2435f1d8f10_0_9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268" name="Shape 268"/>
        <p:cNvGrpSpPr/>
        <p:nvPr/>
      </p:nvGrpSpPr>
      <p:grpSpPr>
        <a:xfrm>
          <a:off x="0" y="0"/>
          <a:ext cx="0" cy="0"/>
          <a:chOff x="0" y="0"/>
          <a:chExt cx="0" cy="0"/>
        </a:xfrm>
      </p:grpSpPr>
      <p:sp>
        <p:nvSpPr>
          <p:cNvPr id="269" name="Google Shape;269;g2435f1d8f10_0_1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70" name="Google Shape;270;g2435f1d8f10_0_1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71" name="Google Shape;271;g2435f1d8f10_0_11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2" name="Google Shape;272;g2435f1d8f10_0_113"/>
          <p:cNvSpPr txBox="1"/>
          <p:nvPr>
            <p:ph idx="2" type="body"/>
          </p:nvPr>
        </p:nvSpPr>
        <p:spPr>
          <a:xfrm>
            <a:off x="407987" y="2032974"/>
            <a:ext cx="113760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3" name="Google Shape;273;g2435f1d8f10_0_1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4" name="Google Shape;274;g2435f1d8f10_0_113"/>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34" name="Shape 34"/>
        <p:cNvGrpSpPr/>
        <p:nvPr/>
      </p:nvGrpSpPr>
      <p:grpSpPr>
        <a:xfrm>
          <a:off x="0" y="0"/>
          <a:ext cx="0" cy="0"/>
          <a:chOff x="0" y="0"/>
          <a:chExt cx="0" cy="0"/>
        </a:xfrm>
      </p:grpSpPr>
      <p:sp>
        <p:nvSpPr>
          <p:cNvPr id="35" name="Google Shape;35;g2435f1d8f10_0_1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6" name="Google Shape;36;g2435f1d8f10_0_1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7" name="Google Shape;37;g2435f1d8f10_0_107"/>
          <p:cNvSpPr txBox="1"/>
          <p:nvPr>
            <p:ph idx="1" type="body"/>
          </p:nvPr>
        </p:nvSpPr>
        <p:spPr>
          <a:xfrm>
            <a:off x="407987" y="1567805"/>
            <a:ext cx="11376000" cy="46092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8" name="Google Shape;38;g2435f1d8f10_0_1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9" name="Google Shape;39;g2435f1d8f10_0_107"/>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275" name="Shape 275"/>
        <p:cNvGrpSpPr/>
        <p:nvPr/>
      </p:nvGrpSpPr>
      <p:grpSpPr>
        <a:xfrm>
          <a:off x="0" y="0"/>
          <a:ext cx="0" cy="0"/>
          <a:chOff x="0" y="0"/>
          <a:chExt cx="0" cy="0"/>
        </a:xfrm>
      </p:grpSpPr>
      <p:sp>
        <p:nvSpPr>
          <p:cNvPr id="276" name="Google Shape;276;g2435f1d8f10_0_12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77" name="Google Shape;277;g2435f1d8f10_0_12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78" name="Google Shape;278;g2435f1d8f10_0_120"/>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9" name="Google Shape;279;g2435f1d8f10_0_120"/>
          <p:cNvSpPr txBox="1"/>
          <p:nvPr>
            <p:ph idx="2" type="body"/>
          </p:nvPr>
        </p:nvSpPr>
        <p:spPr>
          <a:xfrm>
            <a:off x="407988"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0" name="Google Shape;280;g2435f1d8f10_0_12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1" name="Google Shape;281;g2435f1d8f10_0_120"/>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2" name="Google Shape;282;g2435f1d8f10_0_120"/>
          <p:cNvSpPr txBox="1"/>
          <p:nvPr>
            <p:ph idx="4" type="body"/>
          </p:nvPr>
        </p:nvSpPr>
        <p:spPr>
          <a:xfrm>
            <a:off x="4370364"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3" name="Google Shape;283;g2435f1d8f10_0_120"/>
          <p:cNvSpPr txBox="1"/>
          <p:nvPr>
            <p:ph idx="5" type="body"/>
          </p:nvPr>
        </p:nvSpPr>
        <p:spPr>
          <a:xfrm>
            <a:off x="8332740"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284" name="Shape 284"/>
        <p:cNvGrpSpPr/>
        <p:nvPr/>
      </p:nvGrpSpPr>
      <p:grpSpPr>
        <a:xfrm>
          <a:off x="0" y="0"/>
          <a:ext cx="0" cy="0"/>
          <a:chOff x="0" y="0"/>
          <a:chExt cx="0" cy="0"/>
        </a:xfrm>
      </p:grpSpPr>
      <p:sp>
        <p:nvSpPr>
          <p:cNvPr id="285" name="Google Shape;285;g2435f1d8f10_0_12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86" name="Google Shape;286;g2435f1d8f10_0_12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87" name="Google Shape;287;g2435f1d8f10_0_129"/>
          <p:cNvSpPr txBox="1"/>
          <p:nvPr>
            <p:ph idx="1" type="body"/>
          </p:nvPr>
        </p:nvSpPr>
        <p:spPr>
          <a:xfrm>
            <a:off x="407988"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8" name="Google Shape;288;g2435f1d8f10_0_129"/>
          <p:cNvSpPr txBox="1"/>
          <p:nvPr>
            <p:ph idx="2" type="body"/>
          </p:nvPr>
        </p:nvSpPr>
        <p:spPr>
          <a:xfrm>
            <a:off x="6096000"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9" name="Google Shape;289;g2435f1d8f10_0_12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0" name="Google Shape;290;g2435f1d8f10_0_12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1" name="Google Shape;291;g2435f1d8f10_0_129"/>
          <p:cNvSpPr txBox="1"/>
          <p:nvPr>
            <p:ph idx="4" type="body"/>
          </p:nvPr>
        </p:nvSpPr>
        <p:spPr>
          <a:xfrm>
            <a:off x="407988"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2" name="Google Shape;292;g2435f1d8f10_0_129"/>
          <p:cNvSpPr txBox="1"/>
          <p:nvPr>
            <p:ph idx="5" type="body"/>
          </p:nvPr>
        </p:nvSpPr>
        <p:spPr>
          <a:xfrm>
            <a:off x="6096000"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293" name="Shape 293"/>
        <p:cNvGrpSpPr/>
        <p:nvPr/>
      </p:nvGrpSpPr>
      <p:grpSpPr>
        <a:xfrm>
          <a:off x="0" y="0"/>
          <a:ext cx="0" cy="0"/>
          <a:chOff x="0" y="0"/>
          <a:chExt cx="0" cy="0"/>
        </a:xfrm>
      </p:grpSpPr>
      <p:sp>
        <p:nvSpPr>
          <p:cNvPr id="294" name="Google Shape;294;g2435f1d8f10_0_13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95" name="Google Shape;295;g2435f1d8f10_0_13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96" name="Google Shape;296;g2435f1d8f10_0_13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7" name="Google Shape;297;g2435f1d8f10_0_13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8" name="Google Shape;298;g2435f1d8f10_0_138"/>
          <p:cNvSpPr txBox="1"/>
          <p:nvPr>
            <p:ph idx="2" type="body"/>
          </p:nvPr>
        </p:nvSpPr>
        <p:spPr>
          <a:xfrm>
            <a:off x="614372"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9" name="Google Shape;299;g2435f1d8f10_0_138"/>
          <p:cNvSpPr txBox="1"/>
          <p:nvPr>
            <p:ph idx="3" type="body"/>
          </p:nvPr>
        </p:nvSpPr>
        <p:spPr>
          <a:xfrm>
            <a:off x="6400733"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0" name="Google Shape;300;g2435f1d8f10_0_138"/>
          <p:cNvSpPr txBox="1"/>
          <p:nvPr>
            <p:ph idx="4" type="body"/>
          </p:nvPr>
        </p:nvSpPr>
        <p:spPr>
          <a:xfrm>
            <a:off x="1040510"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1" name="Google Shape;301;g2435f1d8f10_0_138"/>
          <p:cNvSpPr/>
          <p:nvPr>
            <p:ph idx="5" type="pic"/>
          </p:nvPr>
        </p:nvSpPr>
        <p:spPr>
          <a:xfrm>
            <a:off x="614372" y="2546350"/>
            <a:ext cx="373200" cy="373200"/>
          </a:xfrm>
          <a:prstGeom prst="rect">
            <a:avLst/>
          </a:prstGeom>
          <a:solidFill>
            <a:srgbClr val="DDE6EF"/>
          </a:solidFill>
          <a:ln>
            <a:noFill/>
          </a:ln>
        </p:spPr>
      </p:sp>
      <p:sp>
        <p:nvSpPr>
          <p:cNvPr id="302" name="Google Shape;302;g2435f1d8f10_0_138"/>
          <p:cNvSpPr txBox="1"/>
          <p:nvPr>
            <p:ph idx="6" type="body"/>
          </p:nvPr>
        </p:nvSpPr>
        <p:spPr>
          <a:xfrm>
            <a:off x="6826871"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3" name="Google Shape;303;g2435f1d8f10_0_138"/>
          <p:cNvSpPr/>
          <p:nvPr>
            <p:ph idx="7" type="pic"/>
          </p:nvPr>
        </p:nvSpPr>
        <p:spPr>
          <a:xfrm>
            <a:off x="6400733" y="2546350"/>
            <a:ext cx="373200" cy="3732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304" name="Shape 304"/>
        <p:cNvGrpSpPr/>
        <p:nvPr/>
      </p:nvGrpSpPr>
      <p:grpSpPr>
        <a:xfrm>
          <a:off x="0" y="0"/>
          <a:ext cx="0" cy="0"/>
          <a:chOff x="0" y="0"/>
          <a:chExt cx="0" cy="0"/>
        </a:xfrm>
      </p:grpSpPr>
      <p:sp>
        <p:nvSpPr>
          <p:cNvPr id="305" name="Google Shape;305;g2435f1d8f10_0_14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306" name="Google Shape;306;g2435f1d8f10_0_14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07" name="Google Shape;307;g2435f1d8f10_0_149"/>
          <p:cNvSpPr txBox="1"/>
          <p:nvPr>
            <p:ph idx="1" type="body"/>
          </p:nvPr>
        </p:nvSpPr>
        <p:spPr>
          <a:xfrm>
            <a:off x="407988"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8" name="Google Shape;308;g2435f1d8f10_0_14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9" name="Google Shape;309;g2435f1d8f10_0_149"/>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0" name="Google Shape;310;g2435f1d8f10_0_149"/>
          <p:cNvSpPr txBox="1"/>
          <p:nvPr>
            <p:ph idx="3" type="body"/>
          </p:nvPr>
        </p:nvSpPr>
        <p:spPr>
          <a:xfrm>
            <a:off x="4370364"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1" name="Google Shape;311;g2435f1d8f10_0_149"/>
          <p:cNvSpPr txBox="1"/>
          <p:nvPr>
            <p:ph idx="4" type="body"/>
          </p:nvPr>
        </p:nvSpPr>
        <p:spPr>
          <a:xfrm>
            <a:off x="8332740"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2" name="Google Shape;312;g2435f1d8f10_0_149"/>
          <p:cNvSpPr txBox="1"/>
          <p:nvPr>
            <p:ph idx="5" type="body"/>
          </p:nvPr>
        </p:nvSpPr>
        <p:spPr>
          <a:xfrm>
            <a:off x="407989"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3" name="Google Shape;313;g2435f1d8f10_0_149"/>
          <p:cNvSpPr txBox="1"/>
          <p:nvPr>
            <p:ph idx="6" type="body"/>
          </p:nvPr>
        </p:nvSpPr>
        <p:spPr>
          <a:xfrm>
            <a:off x="4370363"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4" name="Google Shape;314;g2435f1d8f10_0_149"/>
          <p:cNvSpPr txBox="1"/>
          <p:nvPr>
            <p:ph idx="7" type="body"/>
          </p:nvPr>
        </p:nvSpPr>
        <p:spPr>
          <a:xfrm>
            <a:off x="8332737"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5" name="Google Shape;315;g2435f1d8f10_0_149"/>
          <p:cNvSpPr/>
          <p:nvPr>
            <p:ph idx="8" type="pic"/>
          </p:nvPr>
        </p:nvSpPr>
        <p:spPr>
          <a:xfrm>
            <a:off x="407988" y="2101402"/>
            <a:ext cx="397800" cy="397800"/>
          </a:xfrm>
          <a:prstGeom prst="rect">
            <a:avLst/>
          </a:prstGeom>
          <a:solidFill>
            <a:srgbClr val="DDE6EF"/>
          </a:solidFill>
          <a:ln>
            <a:noFill/>
          </a:ln>
        </p:spPr>
      </p:sp>
      <p:sp>
        <p:nvSpPr>
          <p:cNvPr id="316" name="Google Shape;316;g2435f1d8f10_0_149"/>
          <p:cNvSpPr/>
          <p:nvPr>
            <p:ph idx="9" type="pic"/>
          </p:nvPr>
        </p:nvSpPr>
        <p:spPr>
          <a:xfrm>
            <a:off x="4370364" y="2101402"/>
            <a:ext cx="397800" cy="397800"/>
          </a:xfrm>
          <a:prstGeom prst="rect">
            <a:avLst/>
          </a:prstGeom>
          <a:solidFill>
            <a:srgbClr val="DDE6EF"/>
          </a:solidFill>
          <a:ln>
            <a:noFill/>
          </a:ln>
        </p:spPr>
      </p:sp>
      <p:sp>
        <p:nvSpPr>
          <p:cNvPr id="317" name="Google Shape;317;g2435f1d8f10_0_149"/>
          <p:cNvSpPr/>
          <p:nvPr>
            <p:ph idx="13" type="pic"/>
          </p:nvPr>
        </p:nvSpPr>
        <p:spPr>
          <a:xfrm>
            <a:off x="8332737" y="2101402"/>
            <a:ext cx="397800" cy="3978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318" name="Shape 318"/>
        <p:cNvGrpSpPr/>
        <p:nvPr/>
      </p:nvGrpSpPr>
      <p:grpSpPr>
        <a:xfrm>
          <a:off x="0" y="0"/>
          <a:ext cx="0" cy="0"/>
          <a:chOff x="0" y="0"/>
          <a:chExt cx="0" cy="0"/>
        </a:xfrm>
      </p:grpSpPr>
      <p:sp>
        <p:nvSpPr>
          <p:cNvPr id="319" name="Google Shape;319;g2435f1d8f10_0_1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320" name="Google Shape;320;g2435f1d8f10_0_1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21" name="Google Shape;321;g2435f1d8f10_0_1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2" name="Google Shape;322;g2435f1d8f10_0_1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3" name="Google Shape;323;g2435f1d8f10_0_163"/>
          <p:cNvSpPr txBox="1"/>
          <p:nvPr>
            <p:ph idx="2" type="body"/>
          </p:nvPr>
        </p:nvSpPr>
        <p:spPr>
          <a:xfrm>
            <a:off x="407988"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4" name="Google Shape;324;g2435f1d8f10_0_163"/>
          <p:cNvSpPr txBox="1"/>
          <p:nvPr>
            <p:ph idx="3" type="body"/>
          </p:nvPr>
        </p:nvSpPr>
        <p:spPr>
          <a:xfrm>
            <a:off x="407989"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5" name="Google Shape;325;g2435f1d8f10_0_163"/>
          <p:cNvSpPr txBox="1"/>
          <p:nvPr>
            <p:ph idx="4" type="body"/>
          </p:nvPr>
        </p:nvSpPr>
        <p:spPr>
          <a:xfrm>
            <a:off x="4384382"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6" name="Google Shape;326;g2435f1d8f10_0_163"/>
          <p:cNvSpPr txBox="1"/>
          <p:nvPr>
            <p:ph idx="5" type="body"/>
          </p:nvPr>
        </p:nvSpPr>
        <p:spPr>
          <a:xfrm>
            <a:off x="4384382"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7" name="Google Shape;327;g2435f1d8f10_0_163"/>
          <p:cNvSpPr txBox="1"/>
          <p:nvPr>
            <p:ph idx="6" type="body"/>
          </p:nvPr>
        </p:nvSpPr>
        <p:spPr>
          <a:xfrm>
            <a:off x="8360776"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8" name="Google Shape;328;g2435f1d8f10_0_163"/>
          <p:cNvSpPr txBox="1"/>
          <p:nvPr>
            <p:ph idx="7" type="body"/>
          </p:nvPr>
        </p:nvSpPr>
        <p:spPr>
          <a:xfrm>
            <a:off x="8360777"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329" name="Shape 329"/>
        <p:cNvGrpSpPr/>
        <p:nvPr/>
      </p:nvGrpSpPr>
      <p:grpSpPr>
        <a:xfrm>
          <a:off x="0" y="0"/>
          <a:ext cx="0" cy="0"/>
          <a:chOff x="0" y="0"/>
          <a:chExt cx="0" cy="0"/>
        </a:xfrm>
      </p:grpSpPr>
      <p:sp>
        <p:nvSpPr>
          <p:cNvPr id="330" name="Google Shape;330;g2435f1d8f10_0_17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1" name="Google Shape;331;g2435f1d8f10_0_17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32" name="Google Shape;332;g2435f1d8f10_0_17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33" name="Google Shape;333;g2435f1d8f10_0_17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4" name="Google Shape;334;g2435f1d8f10_0_174"/>
          <p:cNvSpPr txBox="1"/>
          <p:nvPr>
            <p:ph idx="2" type="body"/>
          </p:nvPr>
        </p:nvSpPr>
        <p:spPr>
          <a:xfrm>
            <a:off x="407988"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5" name="Google Shape;335;g2435f1d8f10_0_174"/>
          <p:cNvSpPr txBox="1"/>
          <p:nvPr>
            <p:ph idx="3" type="body"/>
          </p:nvPr>
        </p:nvSpPr>
        <p:spPr>
          <a:xfrm>
            <a:off x="6223479"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6" name="Google Shape;336;g2435f1d8f10_0_174"/>
          <p:cNvSpPr txBox="1"/>
          <p:nvPr>
            <p:ph idx="4" type="body"/>
          </p:nvPr>
        </p:nvSpPr>
        <p:spPr>
          <a:xfrm>
            <a:off x="407988"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7" name="Google Shape;337;g2435f1d8f10_0_174"/>
          <p:cNvSpPr txBox="1"/>
          <p:nvPr>
            <p:ph idx="5" type="body"/>
          </p:nvPr>
        </p:nvSpPr>
        <p:spPr>
          <a:xfrm>
            <a:off x="6223480"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8" name="Google Shape;338;g2435f1d8f10_0_174"/>
          <p:cNvSpPr txBox="1"/>
          <p:nvPr>
            <p:ph idx="6" type="body"/>
          </p:nvPr>
        </p:nvSpPr>
        <p:spPr>
          <a:xfrm>
            <a:off x="407988"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9" name="Google Shape;339;g2435f1d8f10_0_174"/>
          <p:cNvSpPr txBox="1"/>
          <p:nvPr>
            <p:ph idx="7" type="body"/>
          </p:nvPr>
        </p:nvSpPr>
        <p:spPr>
          <a:xfrm>
            <a:off x="407988"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0" name="Google Shape;340;g2435f1d8f10_0_174"/>
          <p:cNvSpPr txBox="1"/>
          <p:nvPr>
            <p:ph idx="8" type="body"/>
          </p:nvPr>
        </p:nvSpPr>
        <p:spPr>
          <a:xfrm>
            <a:off x="6223480"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1" name="Google Shape;341;g2435f1d8f10_0_174"/>
          <p:cNvSpPr txBox="1"/>
          <p:nvPr>
            <p:ph idx="9" type="body"/>
          </p:nvPr>
        </p:nvSpPr>
        <p:spPr>
          <a:xfrm>
            <a:off x="6223480"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342" name="Shape 342"/>
        <p:cNvGrpSpPr/>
        <p:nvPr/>
      </p:nvGrpSpPr>
      <p:grpSpPr>
        <a:xfrm>
          <a:off x="0" y="0"/>
          <a:ext cx="0" cy="0"/>
          <a:chOff x="0" y="0"/>
          <a:chExt cx="0" cy="0"/>
        </a:xfrm>
      </p:grpSpPr>
      <p:sp>
        <p:nvSpPr>
          <p:cNvPr id="343" name="Google Shape;343;g2435f1d8f10_0_20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44" name="Google Shape;344;g2435f1d8f10_0_204"/>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45" name="Google Shape;345;g2435f1d8f10_0_204"/>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46" name="Google Shape;346;g2435f1d8f10_0_204"/>
          <p:cNvSpPr/>
          <p:nvPr>
            <p:ph idx="2" type="pic"/>
          </p:nvPr>
        </p:nvSpPr>
        <p:spPr>
          <a:xfrm>
            <a:off x="6241775" y="1887926"/>
            <a:ext cx="5460000" cy="3630000"/>
          </a:xfrm>
          <a:prstGeom prst="rect">
            <a:avLst/>
          </a:prstGeom>
          <a:solidFill>
            <a:srgbClr val="DDE6EF"/>
          </a:solidFill>
          <a:ln>
            <a:noFill/>
          </a:ln>
        </p:spPr>
      </p:sp>
      <p:sp>
        <p:nvSpPr>
          <p:cNvPr id="347" name="Google Shape;347;g2435f1d8f10_0_20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8" name="Google Shape;348;g2435f1d8f10_0_204"/>
          <p:cNvSpPr txBox="1"/>
          <p:nvPr>
            <p:ph idx="1" type="body"/>
          </p:nvPr>
        </p:nvSpPr>
        <p:spPr>
          <a:xfrm>
            <a:off x="407988" y="1887925"/>
            <a:ext cx="5449500" cy="36300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49" name="Google Shape;349;g2435f1d8f10_0_20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50" name="Google Shape;350;g2435f1d8f10_0_204"/>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351" name="Shape 351"/>
        <p:cNvGrpSpPr/>
        <p:nvPr/>
      </p:nvGrpSpPr>
      <p:grpSpPr>
        <a:xfrm>
          <a:off x="0" y="0"/>
          <a:ext cx="0" cy="0"/>
          <a:chOff x="0" y="0"/>
          <a:chExt cx="0" cy="0"/>
        </a:xfrm>
      </p:grpSpPr>
      <p:sp>
        <p:nvSpPr>
          <p:cNvPr id="352" name="Google Shape;352;g2435f1d8f10_0_2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53" name="Google Shape;353;g2435f1d8f10_0_213"/>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54" name="Google Shape;354;g2435f1d8f10_0_213"/>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55" name="Google Shape;355;g2435f1d8f10_0_213"/>
          <p:cNvSpPr/>
          <p:nvPr>
            <p:ph idx="2" type="pic"/>
          </p:nvPr>
        </p:nvSpPr>
        <p:spPr>
          <a:xfrm>
            <a:off x="6241775" y="1887926"/>
            <a:ext cx="5460000" cy="3630000"/>
          </a:xfrm>
          <a:prstGeom prst="rect">
            <a:avLst/>
          </a:prstGeom>
          <a:solidFill>
            <a:srgbClr val="DDE6EF"/>
          </a:solidFill>
          <a:ln>
            <a:noFill/>
          </a:ln>
        </p:spPr>
      </p:sp>
      <p:sp>
        <p:nvSpPr>
          <p:cNvPr id="356" name="Google Shape;356;g2435f1d8f10_0_2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57" name="Google Shape;357;g2435f1d8f10_0_2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58" name="Google Shape;358;g2435f1d8f10_0_21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359" name="Google Shape;359;g2435f1d8f10_0_213"/>
          <p:cNvCxnSpPr/>
          <p:nvPr/>
        </p:nvCxnSpPr>
        <p:spPr>
          <a:xfrm>
            <a:off x="1815548" y="274320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60" name="Google Shape;360;g2435f1d8f10_0_213"/>
          <p:cNvCxnSpPr/>
          <p:nvPr/>
        </p:nvCxnSpPr>
        <p:spPr>
          <a:xfrm>
            <a:off x="1815548" y="3697358"/>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61" name="Google Shape;361;g2435f1d8f10_0_213"/>
          <p:cNvCxnSpPr/>
          <p:nvPr/>
        </p:nvCxnSpPr>
        <p:spPr>
          <a:xfrm>
            <a:off x="1815548" y="4784035"/>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362" name="Google Shape;362;g2435f1d8f10_0_213"/>
          <p:cNvSpPr/>
          <p:nvPr>
            <p:ph idx="3" type="pic"/>
          </p:nvPr>
        </p:nvSpPr>
        <p:spPr>
          <a:xfrm>
            <a:off x="978998" y="1960515"/>
            <a:ext cx="373200" cy="373200"/>
          </a:xfrm>
          <a:prstGeom prst="rect">
            <a:avLst/>
          </a:prstGeom>
          <a:solidFill>
            <a:srgbClr val="DDE6EF"/>
          </a:solidFill>
          <a:ln>
            <a:noFill/>
          </a:ln>
        </p:spPr>
      </p:sp>
      <p:sp>
        <p:nvSpPr>
          <p:cNvPr id="363" name="Google Shape;363;g2435f1d8f10_0_213"/>
          <p:cNvSpPr/>
          <p:nvPr>
            <p:ph idx="4" type="pic"/>
          </p:nvPr>
        </p:nvSpPr>
        <p:spPr>
          <a:xfrm>
            <a:off x="978998" y="3030610"/>
            <a:ext cx="373200" cy="373200"/>
          </a:xfrm>
          <a:prstGeom prst="rect">
            <a:avLst/>
          </a:prstGeom>
          <a:solidFill>
            <a:srgbClr val="DDE6EF"/>
          </a:solidFill>
          <a:ln>
            <a:noFill/>
          </a:ln>
        </p:spPr>
      </p:sp>
      <p:sp>
        <p:nvSpPr>
          <p:cNvPr id="364" name="Google Shape;364;g2435f1d8f10_0_213"/>
          <p:cNvSpPr/>
          <p:nvPr>
            <p:ph idx="5" type="pic"/>
          </p:nvPr>
        </p:nvSpPr>
        <p:spPr>
          <a:xfrm>
            <a:off x="978998" y="4100705"/>
            <a:ext cx="373200" cy="373200"/>
          </a:xfrm>
          <a:prstGeom prst="rect">
            <a:avLst/>
          </a:prstGeom>
          <a:solidFill>
            <a:srgbClr val="DDE6EF"/>
          </a:solidFill>
          <a:ln>
            <a:noFill/>
          </a:ln>
        </p:spPr>
      </p:sp>
      <p:sp>
        <p:nvSpPr>
          <p:cNvPr id="365" name="Google Shape;365;g2435f1d8f10_0_213"/>
          <p:cNvSpPr/>
          <p:nvPr>
            <p:ph idx="6" type="pic"/>
          </p:nvPr>
        </p:nvSpPr>
        <p:spPr>
          <a:xfrm>
            <a:off x="978998" y="5170799"/>
            <a:ext cx="373200" cy="373200"/>
          </a:xfrm>
          <a:prstGeom prst="rect">
            <a:avLst/>
          </a:prstGeom>
          <a:solidFill>
            <a:srgbClr val="DDE6EF"/>
          </a:solidFill>
          <a:ln>
            <a:noFill/>
          </a:ln>
        </p:spPr>
      </p:sp>
      <p:sp>
        <p:nvSpPr>
          <p:cNvPr id="366" name="Google Shape;366;g2435f1d8f10_0_213"/>
          <p:cNvSpPr txBox="1"/>
          <p:nvPr>
            <p:ph idx="7" type="body"/>
          </p:nvPr>
        </p:nvSpPr>
        <p:spPr>
          <a:xfrm>
            <a:off x="1815548" y="18879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7" name="Google Shape;367;g2435f1d8f10_0_213"/>
          <p:cNvSpPr txBox="1"/>
          <p:nvPr>
            <p:ph idx="8" type="body"/>
          </p:nvPr>
        </p:nvSpPr>
        <p:spPr>
          <a:xfrm>
            <a:off x="1815548" y="298021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8" name="Google Shape;368;g2435f1d8f10_0_213"/>
          <p:cNvSpPr txBox="1"/>
          <p:nvPr>
            <p:ph idx="9" type="body"/>
          </p:nvPr>
        </p:nvSpPr>
        <p:spPr>
          <a:xfrm>
            <a:off x="1815548" y="404717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9" name="Google Shape;369;g2435f1d8f10_0_213"/>
          <p:cNvSpPr txBox="1"/>
          <p:nvPr>
            <p:ph idx="13" type="body"/>
          </p:nvPr>
        </p:nvSpPr>
        <p:spPr>
          <a:xfrm>
            <a:off x="1815548" y="51141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370" name="Shape 370"/>
        <p:cNvGrpSpPr/>
        <p:nvPr/>
      </p:nvGrpSpPr>
      <p:grpSpPr>
        <a:xfrm>
          <a:off x="0" y="0"/>
          <a:ext cx="0" cy="0"/>
          <a:chOff x="0" y="0"/>
          <a:chExt cx="0" cy="0"/>
        </a:xfrm>
      </p:grpSpPr>
      <p:sp>
        <p:nvSpPr>
          <p:cNvPr id="371" name="Google Shape;371;g2435f1d8f10_0_23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72" name="Google Shape;372;g2435f1d8f10_0_232"/>
          <p:cNvSpPr/>
          <p:nvPr>
            <p:ph idx="2" type="pic"/>
          </p:nvPr>
        </p:nvSpPr>
        <p:spPr>
          <a:xfrm>
            <a:off x="407988" y="1887926"/>
            <a:ext cx="5334000" cy="2657400"/>
          </a:xfrm>
          <a:prstGeom prst="rect">
            <a:avLst/>
          </a:prstGeom>
          <a:solidFill>
            <a:srgbClr val="DDE6EF"/>
          </a:solidFill>
          <a:ln>
            <a:noFill/>
          </a:ln>
        </p:spPr>
      </p:sp>
      <p:sp>
        <p:nvSpPr>
          <p:cNvPr id="373" name="Google Shape;373;g2435f1d8f10_0_232"/>
          <p:cNvSpPr/>
          <p:nvPr>
            <p:ph idx="3" type="pic"/>
          </p:nvPr>
        </p:nvSpPr>
        <p:spPr>
          <a:xfrm>
            <a:off x="6096000" y="1887926"/>
            <a:ext cx="5334000" cy="2657400"/>
          </a:xfrm>
          <a:prstGeom prst="rect">
            <a:avLst/>
          </a:prstGeom>
          <a:solidFill>
            <a:srgbClr val="DDE6EF"/>
          </a:solidFill>
          <a:ln>
            <a:noFill/>
          </a:ln>
        </p:spPr>
      </p:sp>
      <p:sp>
        <p:nvSpPr>
          <p:cNvPr id="374" name="Google Shape;374;g2435f1d8f10_0_23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75" name="Google Shape;375;g2435f1d8f10_0_23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76" name="Google Shape;376;g2435f1d8f10_0_23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7" name="Google Shape;377;g2435f1d8f10_0_232"/>
          <p:cNvSpPr txBox="1"/>
          <p:nvPr>
            <p:ph idx="4" type="body"/>
          </p:nvPr>
        </p:nvSpPr>
        <p:spPr>
          <a:xfrm>
            <a:off x="407988"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8" name="Google Shape;378;g2435f1d8f10_0_232"/>
          <p:cNvSpPr txBox="1"/>
          <p:nvPr>
            <p:ph idx="5" type="body"/>
          </p:nvPr>
        </p:nvSpPr>
        <p:spPr>
          <a:xfrm>
            <a:off x="6096000"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379" name="Shape 379"/>
        <p:cNvGrpSpPr/>
        <p:nvPr/>
      </p:nvGrpSpPr>
      <p:grpSpPr>
        <a:xfrm>
          <a:off x="0" y="0"/>
          <a:ext cx="0" cy="0"/>
          <a:chOff x="0" y="0"/>
          <a:chExt cx="0" cy="0"/>
        </a:xfrm>
      </p:grpSpPr>
      <p:sp>
        <p:nvSpPr>
          <p:cNvPr id="380" name="Google Shape;380;g2435f1d8f10_0_25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1" name="Google Shape;381;g2435f1d8f10_0_252"/>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82" name="Google Shape;382;g2435f1d8f10_0_25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83" name="Google Shape;383;g2435f1d8f10_0_252"/>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84" name="Google Shape;384;g2435f1d8f10_0_252"/>
          <p:cNvSpPr/>
          <p:nvPr>
            <p:ph idx="2" type="pic"/>
          </p:nvPr>
        </p:nvSpPr>
        <p:spPr>
          <a:xfrm>
            <a:off x="6956384" y="0"/>
            <a:ext cx="5235600" cy="6858000"/>
          </a:xfrm>
          <a:prstGeom prst="rect">
            <a:avLst/>
          </a:prstGeom>
          <a:solidFill>
            <a:srgbClr val="DDE6EF"/>
          </a:solidFill>
          <a:ln>
            <a:noFill/>
          </a:ln>
        </p:spPr>
      </p:sp>
      <p:cxnSp>
        <p:nvCxnSpPr>
          <p:cNvPr id="385" name="Google Shape;385;g2435f1d8f10_0_252"/>
          <p:cNvCxnSpPr/>
          <p:nvPr/>
        </p:nvCxnSpPr>
        <p:spPr>
          <a:xfrm>
            <a:off x="1363105" y="3364255"/>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86" name="Google Shape;386;g2435f1d8f10_0_252"/>
          <p:cNvCxnSpPr/>
          <p:nvPr/>
        </p:nvCxnSpPr>
        <p:spPr>
          <a:xfrm>
            <a:off x="1363105" y="4318413"/>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387" name="Google Shape;387;g2435f1d8f10_0_252"/>
          <p:cNvSpPr/>
          <p:nvPr>
            <p:ph idx="3" type="pic"/>
          </p:nvPr>
        </p:nvSpPr>
        <p:spPr>
          <a:xfrm>
            <a:off x="526555" y="2581570"/>
            <a:ext cx="373200" cy="373200"/>
          </a:xfrm>
          <a:prstGeom prst="rect">
            <a:avLst/>
          </a:prstGeom>
          <a:solidFill>
            <a:srgbClr val="DDE6EF"/>
          </a:solidFill>
          <a:ln>
            <a:noFill/>
          </a:ln>
        </p:spPr>
      </p:sp>
      <p:sp>
        <p:nvSpPr>
          <p:cNvPr id="388" name="Google Shape;388;g2435f1d8f10_0_252"/>
          <p:cNvSpPr/>
          <p:nvPr>
            <p:ph idx="4" type="pic"/>
          </p:nvPr>
        </p:nvSpPr>
        <p:spPr>
          <a:xfrm>
            <a:off x="526555" y="3651665"/>
            <a:ext cx="373200" cy="373200"/>
          </a:xfrm>
          <a:prstGeom prst="rect">
            <a:avLst/>
          </a:prstGeom>
          <a:solidFill>
            <a:srgbClr val="DDE6EF"/>
          </a:solidFill>
          <a:ln>
            <a:noFill/>
          </a:ln>
        </p:spPr>
      </p:sp>
      <p:sp>
        <p:nvSpPr>
          <p:cNvPr id="389" name="Google Shape;389;g2435f1d8f10_0_252"/>
          <p:cNvSpPr/>
          <p:nvPr>
            <p:ph idx="5" type="pic"/>
          </p:nvPr>
        </p:nvSpPr>
        <p:spPr>
          <a:xfrm>
            <a:off x="526555" y="4721760"/>
            <a:ext cx="373200" cy="373200"/>
          </a:xfrm>
          <a:prstGeom prst="rect">
            <a:avLst/>
          </a:prstGeom>
          <a:solidFill>
            <a:srgbClr val="DDE6EF"/>
          </a:solidFill>
          <a:ln>
            <a:noFill/>
          </a:ln>
        </p:spPr>
      </p:sp>
      <p:sp>
        <p:nvSpPr>
          <p:cNvPr id="390" name="Google Shape;390;g2435f1d8f10_0_252"/>
          <p:cNvSpPr txBox="1"/>
          <p:nvPr>
            <p:ph idx="6" type="body"/>
          </p:nvPr>
        </p:nvSpPr>
        <p:spPr>
          <a:xfrm>
            <a:off x="1363105" y="2508981"/>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1" name="Google Shape;391;g2435f1d8f10_0_252"/>
          <p:cNvSpPr txBox="1"/>
          <p:nvPr>
            <p:ph idx="7" type="body"/>
          </p:nvPr>
        </p:nvSpPr>
        <p:spPr>
          <a:xfrm>
            <a:off x="1363105" y="3601269"/>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2" name="Google Shape;392;g2435f1d8f10_0_252"/>
          <p:cNvSpPr txBox="1"/>
          <p:nvPr>
            <p:ph idx="8" type="body"/>
          </p:nvPr>
        </p:nvSpPr>
        <p:spPr>
          <a:xfrm>
            <a:off x="1363105" y="4668225"/>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93" name="Google Shape;393;g2435f1d8f10_0_252"/>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40" name="Shape 40"/>
        <p:cNvGrpSpPr/>
        <p:nvPr/>
      </p:nvGrpSpPr>
      <p:grpSpPr>
        <a:xfrm>
          <a:off x="0" y="0"/>
          <a:ext cx="0" cy="0"/>
          <a:chOff x="0" y="0"/>
          <a:chExt cx="0" cy="0"/>
        </a:xfrm>
      </p:grpSpPr>
      <p:sp>
        <p:nvSpPr>
          <p:cNvPr id="41" name="Google Shape;41;g2435f1d8f10_0_1324"/>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 name="Google Shape;42;g2435f1d8f10_0_1324"/>
          <p:cNvSpPr txBox="1"/>
          <p:nvPr>
            <p:ph type="title"/>
          </p:nvPr>
        </p:nvSpPr>
        <p:spPr>
          <a:xfrm>
            <a:off x="407988" y="398744"/>
            <a:ext cx="77943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g2435f1d8f10_0_1324"/>
          <p:cNvSpPr txBox="1"/>
          <p:nvPr>
            <p:ph idx="1" type="body"/>
          </p:nvPr>
        </p:nvSpPr>
        <p:spPr>
          <a:xfrm>
            <a:off x="407987" y="1825625"/>
            <a:ext cx="113760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9250" lvl="3" marL="1828800" algn="l">
              <a:lnSpc>
                <a:spcPct val="90000"/>
              </a:lnSpc>
              <a:spcBef>
                <a:spcPts val="500"/>
              </a:spcBef>
              <a:spcAft>
                <a:spcPts val="0"/>
              </a:spcAft>
              <a:buClr>
                <a:schemeClr val="dk1"/>
              </a:buClr>
              <a:buSzPts val="1900"/>
              <a:buChar char="•"/>
              <a:defRPr>
                <a:solidFill>
                  <a:schemeClr val="dk1"/>
                </a:solidFill>
              </a:defRPr>
            </a:lvl4pPr>
            <a:lvl5pPr indent="-349250" lvl="4" marL="2286000" algn="l">
              <a:lnSpc>
                <a:spcPct val="90000"/>
              </a:lnSpc>
              <a:spcBef>
                <a:spcPts val="500"/>
              </a:spcBef>
              <a:spcAft>
                <a:spcPts val="0"/>
              </a:spcAft>
              <a:buClr>
                <a:schemeClr val="dk1"/>
              </a:buClr>
              <a:buSzPts val="1900"/>
              <a:buChar char="•"/>
              <a:defRPr>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44" name="Google Shape;44;g2435f1d8f10_0_1324"/>
          <p:cNvPicPr preferRelativeResize="0"/>
          <p:nvPr/>
        </p:nvPicPr>
        <p:blipFill rotWithShape="1">
          <a:blip r:embed="rId3">
            <a:alphaModFix/>
          </a:blip>
          <a:srcRect b="0" l="0" r="0" t="0"/>
          <a:stretch/>
        </p:blipFill>
        <p:spPr>
          <a:xfrm>
            <a:off x="9613825" y="592531"/>
            <a:ext cx="2247827" cy="749274"/>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394" name="Shape 394"/>
        <p:cNvGrpSpPr/>
        <p:nvPr/>
      </p:nvGrpSpPr>
      <p:grpSpPr>
        <a:xfrm>
          <a:off x="0" y="0"/>
          <a:ext cx="0" cy="0"/>
          <a:chOff x="0" y="0"/>
          <a:chExt cx="0" cy="0"/>
        </a:xfrm>
      </p:grpSpPr>
      <p:sp>
        <p:nvSpPr>
          <p:cNvPr id="395" name="Google Shape;395;g2435f1d8f10_0_26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6" name="Google Shape;396;g2435f1d8f10_0_267"/>
          <p:cNvSpPr/>
          <p:nvPr/>
        </p:nvSpPr>
        <p:spPr>
          <a:xfrm>
            <a:off x="760366" y="4454007"/>
            <a:ext cx="4128600" cy="1287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7" name="Google Shape;397;g2435f1d8f10_0_267"/>
          <p:cNvSpPr/>
          <p:nvPr>
            <p:ph idx="2" type="pic"/>
          </p:nvPr>
        </p:nvSpPr>
        <p:spPr>
          <a:xfrm>
            <a:off x="1046541" y="4880239"/>
            <a:ext cx="373200" cy="373200"/>
          </a:xfrm>
          <a:prstGeom prst="rect">
            <a:avLst/>
          </a:prstGeom>
          <a:solidFill>
            <a:srgbClr val="DDE6EF"/>
          </a:solidFill>
          <a:ln>
            <a:noFill/>
          </a:ln>
        </p:spPr>
      </p:sp>
      <p:sp>
        <p:nvSpPr>
          <p:cNvPr id="398" name="Google Shape;398;g2435f1d8f10_0_267"/>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99" name="Google Shape;399;g2435f1d8f10_0_26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00" name="Google Shape;400;g2435f1d8f10_0_267"/>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1" name="Google Shape;401;g2435f1d8f10_0_267"/>
          <p:cNvSpPr/>
          <p:nvPr>
            <p:ph idx="3" type="pic"/>
          </p:nvPr>
        </p:nvSpPr>
        <p:spPr>
          <a:xfrm>
            <a:off x="6956384" y="0"/>
            <a:ext cx="5235600" cy="6858000"/>
          </a:xfrm>
          <a:prstGeom prst="rect">
            <a:avLst/>
          </a:prstGeom>
          <a:solidFill>
            <a:srgbClr val="DDE6EF"/>
          </a:solidFill>
          <a:ln>
            <a:noFill/>
          </a:ln>
        </p:spPr>
      </p:sp>
      <p:pic>
        <p:nvPicPr>
          <p:cNvPr id="402" name="Google Shape;402;g2435f1d8f10_0_267"/>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
        <p:nvSpPr>
          <p:cNvPr id="403" name="Google Shape;403;g2435f1d8f10_0_267"/>
          <p:cNvSpPr txBox="1"/>
          <p:nvPr>
            <p:ph idx="4" type="body"/>
          </p:nvPr>
        </p:nvSpPr>
        <p:spPr>
          <a:xfrm>
            <a:off x="694163" y="1771027"/>
            <a:ext cx="4194900" cy="23145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4" name="Google Shape;404;g2435f1d8f10_0_267"/>
          <p:cNvSpPr txBox="1"/>
          <p:nvPr>
            <p:ph idx="5" type="body"/>
          </p:nvPr>
        </p:nvSpPr>
        <p:spPr>
          <a:xfrm>
            <a:off x="1687500" y="4653097"/>
            <a:ext cx="2989800" cy="889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405" name="Shape 405"/>
        <p:cNvGrpSpPr/>
        <p:nvPr/>
      </p:nvGrpSpPr>
      <p:grpSpPr>
        <a:xfrm>
          <a:off x="0" y="0"/>
          <a:ext cx="0" cy="0"/>
          <a:chOff x="0" y="0"/>
          <a:chExt cx="0" cy="0"/>
        </a:xfrm>
      </p:grpSpPr>
      <p:sp>
        <p:nvSpPr>
          <p:cNvPr id="406" name="Google Shape;406;g2435f1d8f10_0_27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07" name="Google Shape;407;g2435f1d8f10_0_278"/>
          <p:cNvSpPr/>
          <p:nvPr>
            <p:ph idx="2" type="pic"/>
          </p:nvPr>
        </p:nvSpPr>
        <p:spPr>
          <a:xfrm>
            <a:off x="407987" y="3997776"/>
            <a:ext cx="5183400" cy="1932900"/>
          </a:xfrm>
          <a:prstGeom prst="rect">
            <a:avLst/>
          </a:prstGeom>
          <a:solidFill>
            <a:srgbClr val="DDE6EF"/>
          </a:solidFill>
          <a:ln>
            <a:noFill/>
          </a:ln>
        </p:spPr>
      </p:sp>
      <p:sp>
        <p:nvSpPr>
          <p:cNvPr id="408" name="Google Shape;408;g2435f1d8f10_0_278"/>
          <p:cNvSpPr/>
          <p:nvPr>
            <p:ph idx="3" type="pic"/>
          </p:nvPr>
        </p:nvSpPr>
        <p:spPr>
          <a:xfrm>
            <a:off x="5767074" y="1764036"/>
            <a:ext cx="2523000" cy="4166700"/>
          </a:xfrm>
          <a:prstGeom prst="rect">
            <a:avLst/>
          </a:prstGeom>
          <a:solidFill>
            <a:srgbClr val="DDE6EF"/>
          </a:solidFill>
          <a:ln>
            <a:noFill/>
          </a:ln>
        </p:spPr>
      </p:sp>
      <p:sp>
        <p:nvSpPr>
          <p:cNvPr id="409" name="Google Shape;409;g2435f1d8f10_0_278"/>
          <p:cNvSpPr/>
          <p:nvPr>
            <p:ph idx="4" type="pic"/>
          </p:nvPr>
        </p:nvSpPr>
        <p:spPr>
          <a:xfrm>
            <a:off x="8465712" y="1764036"/>
            <a:ext cx="3318300" cy="1233900"/>
          </a:xfrm>
          <a:prstGeom prst="rect">
            <a:avLst/>
          </a:prstGeom>
          <a:solidFill>
            <a:srgbClr val="DDE6EF"/>
          </a:solidFill>
          <a:ln>
            <a:noFill/>
          </a:ln>
        </p:spPr>
      </p:sp>
      <p:sp>
        <p:nvSpPr>
          <p:cNvPr id="410" name="Google Shape;410;g2435f1d8f10_0_278"/>
          <p:cNvSpPr/>
          <p:nvPr>
            <p:ph idx="5" type="pic"/>
          </p:nvPr>
        </p:nvSpPr>
        <p:spPr>
          <a:xfrm>
            <a:off x="8465712" y="3141425"/>
            <a:ext cx="1849500" cy="2789400"/>
          </a:xfrm>
          <a:prstGeom prst="rect">
            <a:avLst/>
          </a:prstGeom>
          <a:solidFill>
            <a:srgbClr val="DDE6EF"/>
          </a:solidFill>
          <a:ln>
            <a:noFill/>
          </a:ln>
        </p:spPr>
      </p:sp>
      <p:sp>
        <p:nvSpPr>
          <p:cNvPr id="411" name="Google Shape;411;g2435f1d8f10_0_278"/>
          <p:cNvSpPr/>
          <p:nvPr>
            <p:ph idx="6" type="pic"/>
          </p:nvPr>
        </p:nvSpPr>
        <p:spPr>
          <a:xfrm>
            <a:off x="10490854" y="4336643"/>
            <a:ext cx="1293300" cy="1594200"/>
          </a:xfrm>
          <a:prstGeom prst="rect">
            <a:avLst/>
          </a:prstGeom>
          <a:solidFill>
            <a:srgbClr val="DDE6EF"/>
          </a:solidFill>
          <a:ln>
            <a:noFill/>
          </a:ln>
        </p:spPr>
      </p:sp>
      <p:sp>
        <p:nvSpPr>
          <p:cNvPr id="412" name="Google Shape;412;g2435f1d8f10_0_278"/>
          <p:cNvSpPr/>
          <p:nvPr>
            <p:ph idx="7" type="pic"/>
          </p:nvPr>
        </p:nvSpPr>
        <p:spPr>
          <a:xfrm>
            <a:off x="10490854" y="3146038"/>
            <a:ext cx="1293300" cy="987600"/>
          </a:xfrm>
          <a:prstGeom prst="rect">
            <a:avLst/>
          </a:prstGeom>
          <a:solidFill>
            <a:srgbClr val="DDE6EF"/>
          </a:solidFill>
          <a:ln>
            <a:noFill/>
          </a:ln>
        </p:spPr>
      </p:sp>
      <p:sp>
        <p:nvSpPr>
          <p:cNvPr id="413" name="Google Shape;413;g2435f1d8f10_0_27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14" name="Google Shape;414;g2435f1d8f10_0_27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15" name="Google Shape;415;g2435f1d8f10_0_27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6" name="Google Shape;416;g2435f1d8f10_0_278"/>
          <p:cNvSpPr txBox="1"/>
          <p:nvPr>
            <p:ph idx="8" type="body"/>
          </p:nvPr>
        </p:nvSpPr>
        <p:spPr>
          <a:xfrm>
            <a:off x="407986" y="1764036"/>
            <a:ext cx="5183400" cy="19914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417" name="Shape 417"/>
        <p:cNvGrpSpPr/>
        <p:nvPr/>
      </p:nvGrpSpPr>
      <p:grpSpPr>
        <a:xfrm>
          <a:off x="0" y="0"/>
          <a:ext cx="0" cy="0"/>
          <a:chOff x="0" y="0"/>
          <a:chExt cx="0" cy="0"/>
        </a:xfrm>
      </p:grpSpPr>
      <p:sp>
        <p:nvSpPr>
          <p:cNvPr id="418" name="Google Shape;418;g2435f1d8f10_0_29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19" name="Google Shape;419;g2435f1d8f10_0_290"/>
          <p:cNvSpPr/>
          <p:nvPr>
            <p:ph idx="2" type="pic"/>
          </p:nvPr>
        </p:nvSpPr>
        <p:spPr>
          <a:xfrm>
            <a:off x="6096000" y="1918148"/>
            <a:ext cx="3058500" cy="3687000"/>
          </a:xfrm>
          <a:prstGeom prst="rect">
            <a:avLst/>
          </a:prstGeom>
          <a:solidFill>
            <a:srgbClr val="DDE6EF"/>
          </a:solidFill>
          <a:ln>
            <a:noFill/>
          </a:ln>
        </p:spPr>
      </p:sp>
      <p:sp>
        <p:nvSpPr>
          <p:cNvPr id="420" name="Google Shape;420;g2435f1d8f10_0_29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21" name="Google Shape;421;g2435f1d8f10_0_29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22" name="Google Shape;422;g2435f1d8f10_0_29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3" name="Google Shape;423;g2435f1d8f10_0_290"/>
          <p:cNvSpPr/>
          <p:nvPr/>
        </p:nvSpPr>
        <p:spPr>
          <a:xfrm>
            <a:off x="407988" y="354941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4" name="Google Shape;424;g2435f1d8f10_0_290"/>
          <p:cNvSpPr/>
          <p:nvPr/>
        </p:nvSpPr>
        <p:spPr>
          <a:xfrm>
            <a:off x="407988" y="484135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5" name="Google Shape;425;g2435f1d8f10_0_290"/>
          <p:cNvSpPr/>
          <p:nvPr/>
        </p:nvSpPr>
        <p:spPr>
          <a:xfrm>
            <a:off x="9154633" y="1918148"/>
            <a:ext cx="2313600" cy="3687000"/>
          </a:xfrm>
          <a:prstGeom prst="rect">
            <a:avLst/>
          </a:prstGeom>
          <a:solidFill>
            <a:srgbClr val="191919">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6" name="Google Shape;426;g2435f1d8f10_0_290"/>
          <p:cNvSpPr txBox="1"/>
          <p:nvPr>
            <p:ph idx="3" type="body"/>
          </p:nvPr>
        </p:nvSpPr>
        <p:spPr>
          <a:xfrm>
            <a:off x="9493616" y="3380415"/>
            <a:ext cx="1691700" cy="1720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7" name="Google Shape;427;g2435f1d8f10_0_290"/>
          <p:cNvSpPr txBox="1"/>
          <p:nvPr>
            <p:ph idx="4" type="body"/>
          </p:nvPr>
        </p:nvSpPr>
        <p:spPr>
          <a:xfrm>
            <a:off x="411331" y="1914743"/>
            <a:ext cx="52479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8" name="Google Shape;428;g2435f1d8f10_0_290"/>
          <p:cNvSpPr/>
          <p:nvPr>
            <p:ph idx="5" type="pic"/>
          </p:nvPr>
        </p:nvSpPr>
        <p:spPr>
          <a:xfrm>
            <a:off x="584341" y="3721681"/>
            <a:ext cx="259200" cy="259200"/>
          </a:xfrm>
          <a:prstGeom prst="rect">
            <a:avLst/>
          </a:prstGeom>
          <a:solidFill>
            <a:srgbClr val="DDE6EF"/>
          </a:solidFill>
          <a:ln>
            <a:noFill/>
          </a:ln>
        </p:spPr>
      </p:sp>
      <p:sp>
        <p:nvSpPr>
          <p:cNvPr id="429" name="Google Shape;429;g2435f1d8f10_0_290"/>
          <p:cNvSpPr/>
          <p:nvPr>
            <p:ph idx="6" type="pic"/>
          </p:nvPr>
        </p:nvSpPr>
        <p:spPr>
          <a:xfrm>
            <a:off x="584341" y="5013621"/>
            <a:ext cx="259200" cy="259200"/>
          </a:xfrm>
          <a:prstGeom prst="rect">
            <a:avLst/>
          </a:prstGeom>
          <a:solidFill>
            <a:srgbClr val="DDE6EF"/>
          </a:solidFill>
          <a:ln>
            <a:noFill/>
          </a:ln>
        </p:spPr>
      </p:sp>
      <p:sp>
        <p:nvSpPr>
          <p:cNvPr id="430" name="Google Shape;430;g2435f1d8f10_0_290"/>
          <p:cNvSpPr txBox="1"/>
          <p:nvPr>
            <p:ph idx="7" type="body"/>
          </p:nvPr>
        </p:nvSpPr>
        <p:spPr>
          <a:xfrm>
            <a:off x="1170466" y="3740139"/>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1" name="Google Shape;431;g2435f1d8f10_0_290"/>
          <p:cNvSpPr txBox="1"/>
          <p:nvPr>
            <p:ph idx="8" type="body"/>
          </p:nvPr>
        </p:nvSpPr>
        <p:spPr>
          <a:xfrm>
            <a:off x="1169988" y="3479771"/>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2" name="Google Shape;432;g2435f1d8f10_0_290"/>
          <p:cNvSpPr txBox="1"/>
          <p:nvPr>
            <p:ph idx="9" type="body"/>
          </p:nvPr>
        </p:nvSpPr>
        <p:spPr>
          <a:xfrm>
            <a:off x="1170466" y="5027953"/>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3" name="Google Shape;433;g2435f1d8f10_0_290"/>
          <p:cNvSpPr txBox="1"/>
          <p:nvPr>
            <p:ph idx="13" type="body"/>
          </p:nvPr>
        </p:nvSpPr>
        <p:spPr>
          <a:xfrm>
            <a:off x="1169988" y="4767585"/>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434" name="Shape 434"/>
        <p:cNvGrpSpPr/>
        <p:nvPr/>
      </p:nvGrpSpPr>
      <p:grpSpPr>
        <a:xfrm>
          <a:off x="0" y="0"/>
          <a:ext cx="0" cy="0"/>
          <a:chOff x="0" y="0"/>
          <a:chExt cx="0" cy="0"/>
        </a:xfrm>
      </p:grpSpPr>
      <p:sp>
        <p:nvSpPr>
          <p:cNvPr id="435" name="Google Shape;435;g2435f1d8f10_0_3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36" name="Google Shape;436;g2435f1d8f10_0_307"/>
          <p:cNvSpPr/>
          <p:nvPr>
            <p:ph idx="2" type="pic"/>
          </p:nvPr>
        </p:nvSpPr>
        <p:spPr>
          <a:xfrm>
            <a:off x="6286895" y="1706462"/>
            <a:ext cx="2605500" cy="2928900"/>
          </a:xfrm>
          <a:prstGeom prst="rect">
            <a:avLst/>
          </a:prstGeom>
          <a:solidFill>
            <a:srgbClr val="DDE6EF"/>
          </a:solidFill>
          <a:ln>
            <a:noFill/>
          </a:ln>
        </p:spPr>
      </p:sp>
      <p:sp>
        <p:nvSpPr>
          <p:cNvPr id="437" name="Google Shape;437;g2435f1d8f10_0_307"/>
          <p:cNvSpPr/>
          <p:nvPr>
            <p:ph idx="3" type="pic"/>
          </p:nvPr>
        </p:nvSpPr>
        <p:spPr>
          <a:xfrm>
            <a:off x="9173219" y="1706462"/>
            <a:ext cx="2605500" cy="2928900"/>
          </a:xfrm>
          <a:prstGeom prst="rect">
            <a:avLst/>
          </a:prstGeom>
          <a:solidFill>
            <a:srgbClr val="DDE6EF"/>
          </a:solidFill>
          <a:ln>
            <a:noFill/>
          </a:ln>
        </p:spPr>
      </p:sp>
      <p:sp>
        <p:nvSpPr>
          <p:cNvPr id="438" name="Google Shape;438;g2435f1d8f10_0_3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39" name="Google Shape;439;g2435f1d8f10_0_3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40" name="Google Shape;440;g2435f1d8f10_0_30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1" name="Google Shape;441;g2435f1d8f10_0_307"/>
          <p:cNvSpPr txBox="1"/>
          <p:nvPr>
            <p:ph idx="4" type="body"/>
          </p:nvPr>
        </p:nvSpPr>
        <p:spPr>
          <a:xfrm>
            <a:off x="411753" y="1716990"/>
            <a:ext cx="54624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42" name="Google Shape;442;g2435f1d8f10_0_307"/>
          <p:cNvCxnSpPr/>
          <p:nvPr/>
        </p:nvCxnSpPr>
        <p:spPr>
          <a:xfrm>
            <a:off x="1352488" y="389707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443" name="Google Shape;443;g2435f1d8f10_0_307"/>
          <p:cNvCxnSpPr/>
          <p:nvPr/>
        </p:nvCxnSpPr>
        <p:spPr>
          <a:xfrm>
            <a:off x="1352488" y="485122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444" name="Google Shape;444;g2435f1d8f10_0_307"/>
          <p:cNvSpPr/>
          <p:nvPr>
            <p:ph idx="5" type="pic"/>
          </p:nvPr>
        </p:nvSpPr>
        <p:spPr>
          <a:xfrm>
            <a:off x="515938" y="3114385"/>
            <a:ext cx="373200" cy="373200"/>
          </a:xfrm>
          <a:prstGeom prst="rect">
            <a:avLst/>
          </a:prstGeom>
          <a:solidFill>
            <a:srgbClr val="DDE6EF"/>
          </a:solidFill>
          <a:ln>
            <a:noFill/>
          </a:ln>
        </p:spPr>
      </p:sp>
      <p:sp>
        <p:nvSpPr>
          <p:cNvPr id="445" name="Google Shape;445;g2435f1d8f10_0_307"/>
          <p:cNvSpPr/>
          <p:nvPr>
            <p:ph idx="6" type="pic"/>
          </p:nvPr>
        </p:nvSpPr>
        <p:spPr>
          <a:xfrm>
            <a:off x="515938" y="4184480"/>
            <a:ext cx="373200" cy="373200"/>
          </a:xfrm>
          <a:prstGeom prst="rect">
            <a:avLst/>
          </a:prstGeom>
          <a:solidFill>
            <a:srgbClr val="DDE6EF"/>
          </a:solidFill>
          <a:ln>
            <a:noFill/>
          </a:ln>
        </p:spPr>
      </p:sp>
      <p:sp>
        <p:nvSpPr>
          <p:cNvPr id="446" name="Google Shape;446;g2435f1d8f10_0_307"/>
          <p:cNvSpPr/>
          <p:nvPr>
            <p:ph idx="7" type="pic"/>
          </p:nvPr>
        </p:nvSpPr>
        <p:spPr>
          <a:xfrm>
            <a:off x="515938" y="5254575"/>
            <a:ext cx="373200" cy="373200"/>
          </a:xfrm>
          <a:prstGeom prst="rect">
            <a:avLst/>
          </a:prstGeom>
          <a:solidFill>
            <a:srgbClr val="DDE6EF"/>
          </a:solidFill>
          <a:ln>
            <a:noFill/>
          </a:ln>
        </p:spPr>
      </p:sp>
      <p:sp>
        <p:nvSpPr>
          <p:cNvPr id="447" name="Google Shape;447;g2435f1d8f10_0_307"/>
          <p:cNvSpPr txBox="1"/>
          <p:nvPr>
            <p:ph idx="8" type="body"/>
          </p:nvPr>
        </p:nvSpPr>
        <p:spPr>
          <a:xfrm>
            <a:off x="1352488" y="304179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8" name="Google Shape;448;g2435f1d8f10_0_307"/>
          <p:cNvSpPr txBox="1"/>
          <p:nvPr>
            <p:ph idx="9" type="body"/>
          </p:nvPr>
        </p:nvSpPr>
        <p:spPr>
          <a:xfrm>
            <a:off x="1352488" y="413408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9" name="Google Shape;449;g2435f1d8f10_0_307"/>
          <p:cNvSpPr txBox="1"/>
          <p:nvPr>
            <p:ph idx="13" type="body"/>
          </p:nvPr>
        </p:nvSpPr>
        <p:spPr>
          <a:xfrm>
            <a:off x="1352488" y="520104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50" name="Google Shape;450;g2435f1d8f10_0_307"/>
          <p:cNvSpPr txBox="1"/>
          <p:nvPr>
            <p:ph idx="14" type="body"/>
          </p:nvPr>
        </p:nvSpPr>
        <p:spPr>
          <a:xfrm>
            <a:off x="6286500"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51" name="Google Shape;451;g2435f1d8f10_0_307"/>
          <p:cNvSpPr txBox="1"/>
          <p:nvPr>
            <p:ph idx="15" type="body"/>
          </p:nvPr>
        </p:nvSpPr>
        <p:spPr>
          <a:xfrm>
            <a:off x="9172824"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452" name="Shape 452"/>
        <p:cNvGrpSpPr/>
        <p:nvPr/>
      </p:nvGrpSpPr>
      <p:grpSpPr>
        <a:xfrm>
          <a:off x="0" y="0"/>
          <a:ext cx="0" cy="0"/>
          <a:chOff x="0" y="0"/>
          <a:chExt cx="0" cy="0"/>
        </a:xfrm>
      </p:grpSpPr>
      <p:sp>
        <p:nvSpPr>
          <p:cNvPr id="453" name="Google Shape;453;g2435f1d8f10_0_3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4" name="Google Shape;454;g2435f1d8f10_0_325"/>
          <p:cNvSpPr/>
          <p:nvPr>
            <p:ph idx="2" type="pic"/>
          </p:nvPr>
        </p:nvSpPr>
        <p:spPr>
          <a:xfrm>
            <a:off x="407987" y="1706462"/>
            <a:ext cx="2705400" cy="1843500"/>
          </a:xfrm>
          <a:prstGeom prst="rect">
            <a:avLst/>
          </a:prstGeom>
          <a:solidFill>
            <a:srgbClr val="DDE6EF"/>
          </a:solidFill>
          <a:ln>
            <a:noFill/>
          </a:ln>
        </p:spPr>
      </p:sp>
      <p:sp>
        <p:nvSpPr>
          <p:cNvPr id="455" name="Google Shape;455;g2435f1d8f10_0_3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56" name="Google Shape;456;g2435f1d8f10_0_3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57" name="Google Shape;457;g2435f1d8f10_0_3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58" name="Google Shape;458;g2435f1d8f10_0_325"/>
          <p:cNvSpPr/>
          <p:nvPr/>
        </p:nvSpPr>
        <p:spPr>
          <a:xfrm>
            <a:off x="407988" y="3762986"/>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59" name="Google Shape;459;g2435f1d8f10_0_325"/>
          <p:cNvSpPr/>
          <p:nvPr/>
        </p:nvSpPr>
        <p:spPr>
          <a:xfrm>
            <a:off x="9099700" y="3762986"/>
            <a:ext cx="2684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60" name="Google Shape;460;g2435f1d8f10_0_325"/>
          <p:cNvSpPr/>
          <p:nvPr/>
        </p:nvSpPr>
        <p:spPr>
          <a:xfrm>
            <a:off x="3305225" y="3762986"/>
            <a:ext cx="2705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61" name="Google Shape;461;g2435f1d8f10_0_325"/>
          <p:cNvSpPr/>
          <p:nvPr/>
        </p:nvSpPr>
        <p:spPr>
          <a:xfrm>
            <a:off x="6202462" y="3762985"/>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62" name="Google Shape;462;g2435f1d8f10_0_325"/>
          <p:cNvSpPr/>
          <p:nvPr>
            <p:ph idx="3" type="pic"/>
          </p:nvPr>
        </p:nvSpPr>
        <p:spPr>
          <a:xfrm>
            <a:off x="3305225" y="1706462"/>
            <a:ext cx="2705400" cy="1843500"/>
          </a:xfrm>
          <a:prstGeom prst="rect">
            <a:avLst/>
          </a:prstGeom>
          <a:solidFill>
            <a:srgbClr val="DDE6EF"/>
          </a:solidFill>
          <a:ln>
            <a:noFill/>
          </a:ln>
        </p:spPr>
      </p:sp>
      <p:sp>
        <p:nvSpPr>
          <p:cNvPr id="463" name="Google Shape;463;g2435f1d8f10_0_325"/>
          <p:cNvSpPr/>
          <p:nvPr>
            <p:ph idx="4" type="pic"/>
          </p:nvPr>
        </p:nvSpPr>
        <p:spPr>
          <a:xfrm>
            <a:off x="6202462" y="1706462"/>
            <a:ext cx="2705400" cy="1843500"/>
          </a:xfrm>
          <a:prstGeom prst="rect">
            <a:avLst/>
          </a:prstGeom>
          <a:solidFill>
            <a:srgbClr val="DDE6EF"/>
          </a:solidFill>
          <a:ln>
            <a:noFill/>
          </a:ln>
        </p:spPr>
      </p:sp>
      <p:sp>
        <p:nvSpPr>
          <p:cNvPr id="464" name="Google Shape;464;g2435f1d8f10_0_325"/>
          <p:cNvSpPr/>
          <p:nvPr>
            <p:ph idx="5" type="pic"/>
          </p:nvPr>
        </p:nvSpPr>
        <p:spPr>
          <a:xfrm>
            <a:off x="9099699" y="1706462"/>
            <a:ext cx="2705400" cy="1843500"/>
          </a:xfrm>
          <a:prstGeom prst="rect">
            <a:avLst/>
          </a:prstGeom>
          <a:solidFill>
            <a:srgbClr val="DDE6EF"/>
          </a:solidFill>
          <a:ln>
            <a:noFill/>
          </a:ln>
        </p:spPr>
      </p:sp>
      <p:sp>
        <p:nvSpPr>
          <p:cNvPr id="465" name="Google Shape;465;g2435f1d8f10_0_325"/>
          <p:cNvSpPr txBox="1"/>
          <p:nvPr>
            <p:ph idx="6" type="body"/>
          </p:nvPr>
        </p:nvSpPr>
        <p:spPr>
          <a:xfrm>
            <a:off x="6202462"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6" name="Google Shape;466;g2435f1d8f10_0_325"/>
          <p:cNvSpPr txBox="1"/>
          <p:nvPr>
            <p:ph idx="7" type="body"/>
          </p:nvPr>
        </p:nvSpPr>
        <p:spPr>
          <a:xfrm>
            <a:off x="3315703"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7" name="Google Shape;467;g2435f1d8f10_0_325"/>
          <p:cNvSpPr txBox="1"/>
          <p:nvPr>
            <p:ph idx="8" type="body"/>
          </p:nvPr>
        </p:nvSpPr>
        <p:spPr>
          <a:xfrm>
            <a:off x="407988"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8" name="Google Shape;468;g2435f1d8f10_0_325"/>
          <p:cNvSpPr txBox="1"/>
          <p:nvPr>
            <p:ph idx="9" type="body"/>
          </p:nvPr>
        </p:nvSpPr>
        <p:spPr>
          <a:xfrm>
            <a:off x="6202462"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9" name="Google Shape;469;g2435f1d8f10_0_325"/>
          <p:cNvSpPr txBox="1"/>
          <p:nvPr>
            <p:ph idx="13" type="body"/>
          </p:nvPr>
        </p:nvSpPr>
        <p:spPr>
          <a:xfrm>
            <a:off x="3305225"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0" name="Google Shape;470;g2435f1d8f10_0_325"/>
          <p:cNvSpPr txBox="1"/>
          <p:nvPr>
            <p:ph idx="14" type="body"/>
          </p:nvPr>
        </p:nvSpPr>
        <p:spPr>
          <a:xfrm>
            <a:off x="407988"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1" name="Google Shape;471;g2435f1d8f10_0_325"/>
          <p:cNvSpPr txBox="1"/>
          <p:nvPr>
            <p:ph idx="15" type="body"/>
          </p:nvPr>
        </p:nvSpPr>
        <p:spPr>
          <a:xfrm>
            <a:off x="9089220"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2" name="Google Shape;472;g2435f1d8f10_0_325"/>
          <p:cNvSpPr txBox="1"/>
          <p:nvPr>
            <p:ph idx="16" type="body"/>
          </p:nvPr>
        </p:nvSpPr>
        <p:spPr>
          <a:xfrm>
            <a:off x="9089220"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473" name="Shape 473"/>
        <p:cNvGrpSpPr/>
        <p:nvPr/>
      </p:nvGrpSpPr>
      <p:grpSpPr>
        <a:xfrm>
          <a:off x="0" y="0"/>
          <a:ext cx="0" cy="0"/>
          <a:chOff x="0" y="0"/>
          <a:chExt cx="0" cy="0"/>
        </a:xfrm>
      </p:grpSpPr>
      <p:sp>
        <p:nvSpPr>
          <p:cNvPr id="474" name="Google Shape;474;g2435f1d8f10_0_3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75" name="Google Shape;475;g2435f1d8f10_0_346"/>
          <p:cNvSpPr/>
          <p:nvPr>
            <p:ph idx="2" type="pic"/>
          </p:nvPr>
        </p:nvSpPr>
        <p:spPr>
          <a:xfrm>
            <a:off x="737011" y="2005392"/>
            <a:ext cx="2343000" cy="3467100"/>
          </a:xfrm>
          <a:prstGeom prst="rect">
            <a:avLst/>
          </a:prstGeom>
          <a:solidFill>
            <a:srgbClr val="DDE6EF"/>
          </a:solidFill>
          <a:ln>
            <a:noFill/>
          </a:ln>
        </p:spPr>
      </p:sp>
      <p:sp>
        <p:nvSpPr>
          <p:cNvPr id="476" name="Google Shape;476;g2435f1d8f10_0_346"/>
          <p:cNvSpPr/>
          <p:nvPr>
            <p:ph idx="3" type="pic"/>
          </p:nvPr>
        </p:nvSpPr>
        <p:spPr>
          <a:xfrm>
            <a:off x="9017202" y="2005392"/>
            <a:ext cx="2343000" cy="3467100"/>
          </a:xfrm>
          <a:prstGeom prst="rect">
            <a:avLst/>
          </a:prstGeom>
          <a:solidFill>
            <a:srgbClr val="DDE6EF"/>
          </a:solidFill>
          <a:ln>
            <a:noFill/>
          </a:ln>
        </p:spPr>
      </p:sp>
      <p:sp>
        <p:nvSpPr>
          <p:cNvPr id="477" name="Google Shape;477;g2435f1d8f10_0_346"/>
          <p:cNvSpPr/>
          <p:nvPr>
            <p:ph idx="4" type="pic"/>
          </p:nvPr>
        </p:nvSpPr>
        <p:spPr>
          <a:xfrm>
            <a:off x="3336753" y="2005392"/>
            <a:ext cx="5423700" cy="1524000"/>
          </a:xfrm>
          <a:prstGeom prst="rect">
            <a:avLst/>
          </a:prstGeom>
          <a:solidFill>
            <a:srgbClr val="DDE6EF"/>
          </a:solidFill>
          <a:ln>
            <a:noFill/>
          </a:ln>
        </p:spPr>
      </p:sp>
      <p:sp>
        <p:nvSpPr>
          <p:cNvPr id="478" name="Google Shape;478;g2435f1d8f10_0_346"/>
          <p:cNvSpPr/>
          <p:nvPr>
            <p:ph idx="5" type="pic"/>
          </p:nvPr>
        </p:nvSpPr>
        <p:spPr>
          <a:xfrm>
            <a:off x="3336754" y="3785059"/>
            <a:ext cx="2583600" cy="1687200"/>
          </a:xfrm>
          <a:prstGeom prst="rect">
            <a:avLst/>
          </a:prstGeom>
          <a:solidFill>
            <a:srgbClr val="DDE6EF"/>
          </a:solidFill>
          <a:ln>
            <a:noFill/>
          </a:ln>
        </p:spPr>
      </p:sp>
      <p:sp>
        <p:nvSpPr>
          <p:cNvPr id="479" name="Google Shape;479;g2435f1d8f10_0_346"/>
          <p:cNvSpPr/>
          <p:nvPr>
            <p:ph idx="6" type="pic"/>
          </p:nvPr>
        </p:nvSpPr>
        <p:spPr>
          <a:xfrm>
            <a:off x="6176980" y="3785059"/>
            <a:ext cx="2583600" cy="1687200"/>
          </a:xfrm>
          <a:prstGeom prst="rect">
            <a:avLst/>
          </a:prstGeom>
          <a:solidFill>
            <a:srgbClr val="DDE6EF"/>
          </a:solidFill>
          <a:ln>
            <a:noFill/>
          </a:ln>
        </p:spPr>
      </p:sp>
      <p:sp>
        <p:nvSpPr>
          <p:cNvPr id="480" name="Google Shape;480;g2435f1d8f10_0_34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81" name="Google Shape;481;g2435f1d8f10_0_3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82" name="Google Shape;482;g2435f1d8f10_0_34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483" name="Shape 483"/>
        <p:cNvGrpSpPr/>
        <p:nvPr/>
      </p:nvGrpSpPr>
      <p:grpSpPr>
        <a:xfrm>
          <a:off x="0" y="0"/>
          <a:ext cx="0" cy="0"/>
          <a:chOff x="0" y="0"/>
          <a:chExt cx="0" cy="0"/>
        </a:xfrm>
      </p:grpSpPr>
      <p:sp>
        <p:nvSpPr>
          <p:cNvPr id="484" name="Google Shape;484;g2435f1d8f10_0_3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85" name="Google Shape;485;g2435f1d8f10_0_3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86" name="Google Shape;486;g2435f1d8f10_0_3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87" name="Google Shape;487;g2435f1d8f10_0_3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88" name="Google Shape;488;g2435f1d8f10_0_356"/>
          <p:cNvCxnSpPr>
            <a:stCxn id="489" idx="5"/>
            <a:endCxn id="490" idx="1"/>
          </p:cNvCxnSpPr>
          <p:nvPr/>
        </p:nvCxnSpPr>
        <p:spPr>
          <a:xfrm>
            <a:off x="4816004" y="2824003"/>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91" name="Google Shape;491;g2435f1d8f10_0_356"/>
          <p:cNvCxnSpPr>
            <a:stCxn id="492" idx="3"/>
            <a:endCxn id="490" idx="7"/>
          </p:cNvCxnSpPr>
          <p:nvPr/>
        </p:nvCxnSpPr>
        <p:spPr>
          <a:xfrm flipH="1">
            <a:off x="6619111" y="2824003"/>
            <a:ext cx="9045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93" name="Google Shape;493;g2435f1d8f10_0_356"/>
          <p:cNvCxnSpPr/>
          <p:nvPr/>
        </p:nvCxnSpPr>
        <p:spPr>
          <a:xfrm flipH="1" rot="10800000">
            <a:off x="4815951" y="4321072"/>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94" name="Google Shape;494;g2435f1d8f10_0_356"/>
          <p:cNvCxnSpPr/>
          <p:nvPr/>
        </p:nvCxnSpPr>
        <p:spPr>
          <a:xfrm rot="10800000">
            <a:off x="6619101" y="4321072"/>
            <a:ext cx="904500" cy="387000"/>
          </a:xfrm>
          <a:prstGeom prst="straightConnector1">
            <a:avLst/>
          </a:prstGeom>
          <a:noFill/>
          <a:ln cap="flat" cmpd="sng" w="38100">
            <a:solidFill>
              <a:srgbClr val="DDE6EF"/>
            </a:solidFill>
            <a:prstDash val="solid"/>
            <a:miter lim="800000"/>
            <a:headEnd len="sm" w="sm" type="none"/>
            <a:tailEnd len="sm" w="sm" type="none"/>
          </a:ln>
        </p:spPr>
      </p:cxnSp>
      <p:sp>
        <p:nvSpPr>
          <p:cNvPr id="490" name="Google Shape;490;g2435f1d8f10_0_356"/>
          <p:cNvSpPr/>
          <p:nvPr/>
        </p:nvSpPr>
        <p:spPr>
          <a:xfrm>
            <a:off x="5253790" y="2976655"/>
            <a:ext cx="1599600" cy="1599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89" name="Google Shape;489;g2435f1d8f10_0_356"/>
          <p:cNvSpPr/>
          <p:nvPr/>
        </p:nvSpPr>
        <p:spPr>
          <a:xfrm>
            <a:off x="3925919"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5" name="Google Shape;495;g2435f1d8f10_0_356"/>
          <p:cNvSpPr/>
          <p:nvPr/>
        </p:nvSpPr>
        <p:spPr>
          <a:xfrm>
            <a:off x="3925919"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2" name="Google Shape;492;g2435f1d8f10_0_356"/>
          <p:cNvSpPr/>
          <p:nvPr/>
        </p:nvSpPr>
        <p:spPr>
          <a:xfrm>
            <a:off x="7370896"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6" name="Google Shape;496;g2435f1d8f10_0_356"/>
          <p:cNvSpPr/>
          <p:nvPr/>
        </p:nvSpPr>
        <p:spPr>
          <a:xfrm>
            <a:off x="7370896"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7" name="Google Shape;497;g2435f1d8f10_0_356"/>
          <p:cNvSpPr txBox="1"/>
          <p:nvPr>
            <p:ph idx="2" type="body"/>
          </p:nvPr>
        </p:nvSpPr>
        <p:spPr>
          <a:xfrm>
            <a:off x="393632"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8" name="Google Shape;498;g2435f1d8f10_0_356"/>
          <p:cNvSpPr txBox="1"/>
          <p:nvPr>
            <p:ph idx="3" type="body"/>
          </p:nvPr>
        </p:nvSpPr>
        <p:spPr>
          <a:xfrm>
            <a:off x="393632"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9" name="Google Shape;499;g2435f1d8f10_0_356"/>
          <p:cNvSpPr txBox="1"/>
          <p:nvPr>
            <p:ph idx="4" type="body"/>
          </p:nvPr>
        </p:nvSpPr>
        <p:spPr>
          <a:xfrm>
            <a:off x="8666634"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0" name="Google Shape;500;g2435f1d8f10_0_356"/>
          <p:cNvSpPr txBox="1"/>
          <p:nvPr>
            <p:ph idx="5" type="body"/>
          </p:nvPr>
        </p:nvSpPr>
        <p:spPr>
          <a:xfrm>
            <a:off x="8666634"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1" name="Google Shape;501;g2435f1d8f10_0_356"/>
          <p:cNvSpPr/>
          <p:nvPr>
            <p:ph idx="6" type="pic"/>
          </p:nvPr>
        </p:nvSpPr>
        <p:spPr>
          <a:xfrm>
            <a:off x="4253814" y="2241860"/>
            <a:ext cx="387000" cy="387000"/>
          </a:xfrm>
          <a:prstGeom prst="rect">
            <a:avLst/>
          </a:prstGeom>
          <a:noFill/>
          <a:ln>
            <a:noFill/>
          </a:ln>
        </p:spPr>
      </p:sp>
      <p:sp>
        <p:nvSpPr>
          <p:cNvPr id="502" name="Google Shape;502;g2435f1d8f10_0_356"/>
          <p:cNvSpPr/>
          <p:nvPr>
            <p:ph idx="7" type="pic"/>
          </p:nvPr>
        </p:nvSpPr>
        <p:spPr>
          <a:xfrm>
            <a:off x="7698791" y="2241860"/>
            <a:ext cx="387000" cy="387000"/>
          </a:xfrm>
          <a:prstGeom prst="rect">
            <a:avLst/>
          </a:prstGeom>
          <a:noFill/>
          <a:ln>
            <a:noFill/>
          </a:ln>
        </p:spPr>
      </p:sp>
      <p:sp>
        <p:nvSpPr>
          <p:cNvPr id="503" name="Google Shape;503;g2435f1d8f10_0_356"/>
          <p:cNvSpPr/>
          <p:nvPr>
            <p:ph idx="8" type="pic"/>
          </p:nvPr>
        </p:nvSpPr>
        <p:spPr>
          <a:xfrm>
            <a:off x="4253814" y="4854723"/>
            <a:ext cx="387000" cy="387000"/>
          </a:xfrm>
          <a:prstGeom prst="rect">
            <a:avLst/>
          </a:prstGeom>
          <a:noFill/>
          <a:ln>
            <a:noFill/>
          </a:ln>
        </p:spPr>
      </p:sp>
      <p:sp>
        <p:nvSpPr>
          <p:cNvPr id="504" name="Google Shape;504;g2435f1d8f10_0_356"/>
          <p:cNvSpPr/>
          <p:nvPr>
            <p:ph idx="9" type="pic"/>
          </p:nvPr>
        </p:nvSpPr>
        <p:spPr>
          <a:xfrm>
            <a:off x="7698791" y="4854723"/>
            <a:ext cx="387000" cy="387000"/>
          </a:xfrm>
          <a:prstGeom prst="rect">
            <a:avLst/>
          </a:prstGeom>
          <a:noFill/>
          <a:ln>
            <a:noFill/>
          </a:ln>
        </p:spPr>
      </p:sp>
      <p:sp>
        <p:nvSpPr>
          <p:cNvPr id="505" name="Google Shape;505;g2435f1d8f10_0_356"/>
          <p:cNvSpPr/>
          <p:nvPr>
            <p:ph idx="13" type="pic"/>
          </p:nvPr>
        </p:nvSpPr>
        <p:spPr>
          <a:xfrm>
            <a:off x="5744823" y="3467687"/>
            <a:ext cx="617400" cy="617400"/>
          </a:xfrm>
          <a:prstGeom prst="rect">
            <a:avLst/>
          </a:prstGeom>
          <a:noFill/>
          <a:ln cap="flat" cmpd="sng" w="9525">
            <a:solidFill>
              <a:schemeClr val="lt1"/>
            </a:solidFill>
            <a:prstDash val="solid"/>
            <a:round/>
            <a:headEnd len="sm" w="sm" type="none"/>
            <a:tailEnd len="sm" w="sm" type="none"/>
          </a:ln>
        </p:spPr>
      </p:sp>
      <p:sp>
        <p:nvSpPr>
          <p:cNvPr id="506" name="Google Shape;506;g2435f1d8f10_0_356"/>
          <p:cNvSpPr txBox="1"/>
          <p:nvPr>
            <p:ph idx="14" type="body"/>
          </p:nvPr>
        </p:nvSpPr>
        <p:spPr>
          <a:xfrm>
            <a:off x="394110"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7" name="Google Shape;507;g2435f1d8f10_0_356"/>
          <p:cNvSpPr txBox="1"/>
          <p:nvPr>
            <p:ph idx="15" type="body"/>
          </p:nvPr>
        </p:nvSpPr>
        <p:spPr>
          <a:xfrm>
            <a:off x="394110"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8" name="Google Shape;508;g2435f1d8f10_0_356"/>
          <p:cNvSpPr txBox="1"/>
          <p:nvPr>
            <p:ph idx="16" type="body"/>
          </p:nvPr>
        </p:nvSpPr>
        <p:spPr>
          <a:xfrm>
            <a:off x="8666634"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9" name="Google Shape;509;g2435f1d8f10_0_356"/>
          <p:cNvSpPr txBox="1"/>
          <p:nvPr>
            <p:ph idx="17" type="body"/>
          </p:nvPr>
        </p:nvSpPr>
        <p:spPr>
          <a:xfrm>
            <a:off x="8666634"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510" name="Shape 510"/>
        <p:cNvGrpSpPr/>
        <p:nvPr/>
      </p:nvGrpSpPr>
      <p:grpSpPr>
        <a:xfrm>
          <a:off x="0" y="0"/>
          <a:ext cx="0" cy="0"/>
          <a:chOff x="0" y="0"/>
          <a:chExt cx="0" cy="0"/>
        </a:xfrm>
      </p:grpSpPr>
      <p:sp>
        <p:nvSpPr>
          <p:cNvPr id="511" name="Google Shape;511;g2435f1d8f10_0_38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12" name="Google Shape;512;g2435f1d8f10_0_38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13" name="Google Shape;513;g2435f1d8f10_0_38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4" name="Google Shape;514;g2435f1d8f10_0_38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5" name="Google Shape;515;g2435f1d8f10_0_383"/>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516" name="Google Shape;516;g2435f1d8f10_0_383"/>
          <p:cNvCxnSpPr/>
          <p:nvPr/>
        </p:nvCxnSpPr>
        <p:spPr>
          <a:xfrm>
            <a:off x="1352488" y="338569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517" name="Google Shape;517;g2435f1d8f10_0_383"/>
          <p:cNvCxnSpPr/>
          <p:nvPr/>
        </p:nvCxnSpPr>
        <p:spPr>
          <a:xfrm>
            <a:off x="1352488" y="433984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518" name="Google Shape;518;g2435f1d8f10_0_383"/>
          <p:cNvSpPr/>
          <p:nvPr>
            <p:ph idx="3" type="pic"/>
          </p:nvPr>
        </p:nvSpPr>
        <p:spPr>
          <a:xfrm>
            <a:off x="515938" y="2603005"/>
            <a:ext cx="373200" cy="373200"/>
          </a:xfrm>
          <a:prstGeom prst="rect">
            <a:avLst/>
          </a:prstGeom>
          <a:solidFill>
            <a:srgbClr val="DDE6EF"/>
          </a:solidFill>
          <a:ln>
            <a:noFill/>
          </a:ln>
        </p:spPr>
      </p:sp>
      <p:sp>
        <p:nvSpPr>
          <p:cNvPr id="519" name="Google Shape;519;g2435f1d8f10_0_383"/>
          <p:cNvSpPr/>
          <p:nvPr>
            <p:ph idx="4" type="pic"/>
          </p:nvPr>
        </p:nvSpPr>
        <p:spPr>
          <a:xfrm>
            <a:off x="515938" y="3673100"/>
            <a:ext cx="373200" cy="373200"/>
          </a:xfrm>
          <a:prstGeom prst="rect">
            <a:avLst/>
          </a:prstGeom>
          <a:solidFill>
            <a:srgbClr val="DDE6EF"/>
          </a:solidFill>
          <a:ln>
            <a:noFill/>
          </a:ln>
        </p:spPr>
      </p:sp>
      <p:sp>
        <p:nvSpPr>
          <p:cNvPr id="520" name="Google Shape;520;g2435f1d8f10_0_383"/>
          <p:cNvSpPr/>
          <p:nvPr>
            <p:ph idx="5" type="pic"/>
          </p:nvPr>
        </p:nvSpPr>
        <p:spPr>
          <a:xfrm>
            <a:off x="515938" y="4743195"/>
            <a:ext cx="373200" cy="373200"/>
          </a:xfrm>
          <a:prstGeom prst="rect">
            <a:avLst/>
          </a:prstGeom>
          <a:solidFill>
            <a:srgbClr val="DDE6EF"/>
          </a:solidFill>
          <a:ln>
            <a:noFill/>
          </a:ln>
        </p:spPr>
      </p:sp>
      <p:sp>
        <p:nvSpPr>
          <p:cNvPr id="521" name="Google Shape;521;g2435f1d8f10_0_383"/>
          <p:cNvSpPr txBox="1"/>
          <p:nvPr>
            <p:ph idx="6" type="body"/>
          </p:nvPr>
        </p:nvSpPr>
        <p:spPr>
          <a:xfrm>
            <a:off x="1352488" y="253041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2" name="Google Shape;522;g2435f1d8f10_0_383"/>
          <p:cNvSpPr txBox="1"/>
          <p:nvPr>
            <p:ph idx="7" type="body"/>
          </p:nvPr>
        </p:nvSpPr>
        <p:spPr>
          <a:xfrm>
            <a:off x="1352488" y="362270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3" name="Google Shape;523;g2435f1d8f10_0_383"/>
          <p:cNvSpPr txBox="1"/>
          <p:nvPr>
            <p:ph idx="8" type="body"/>
          </p:nvPr>
        </p:nvSpPr>
        <p:spPr>
          <a:xfrm>
            <a:off x="1352488" y="468966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4" name="Google Shape;524;g2435f1d8f10_0_383"/>
          <p:cNvSpPr/>
          <p:nvPr>
            <p:ph idx="9" type="chart"/>
          </p:nvPr>
        </p:nvSpPr>
        <p:spPr>
          <a:xfrm>
            <a:off x="5754688" y="1568450"/>
            <a:ext cx="5657700" cy="44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525" name="Shape 525"/>
        <p:cNvGrpSpPr/>
        <p:nvPr/>
      </p:nvGrpSpPr>
      <p:grpSpPr>
        <a:xfrm>
          <a:off x="0" y="0"/>
          <a:ext cx="0" cy="0"/>
          <a:chOff x="0" y="0"/>
          <a:chExt cx="0" cy="0"/>
        </a:xfrm>
      </p:grpSpPr>
      <p:sp>
        <p:nvSpPr>
          <p:cNvPr id="526" name="Google Shape;526;g2435f1d8f10_0_398"/>
          <p:cNvSpPr/>
          <p:nvPr/>
        </p:nvSpPr>
        <p:spPr>
          <a:xfrm>
            <a:off x="4495200" y="2253167"/>
            <a:ext cx="3116700" cy="3116700"/>
          </a:xfrm>
          <a:prstGeom prst="ellipse">
            <a:avLst/>
          </a:prstGeom>
          <a:noFill/>
          <a:ln cap="flat" cmpd="sng" w="152400">
            <a:solidFill>
              <a:srgbClr val="DDE6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2435f1d8f10_0_398"/>
          <p:cNvSpPr/>
          <p:nvPr/>
        </p:nvSpPr>
        <p:spPr>
          <a:xfrm>
            <a:off x="665459" y="-75414"/>
            <a:ext cx="11526300" cy="69336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28" name="Google Shape;528;g2435f1d8f10_0_398"/>
          <p:cNvSpPr/>
          <p:nvPr/>
        </p:nvSpPr>
        <p:spPr>
          <a:xfrm>
            <a:off x="5574613" y="1808718"/>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29" name="Google Shape;529;g2435f1d8f10_0_39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30" name="Google Shape;530;g2435f1d8f10_0_39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1" name="Google Shape;531;g2435f1d8f10_0_39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2" name="Google Shape;532;g2435f1d8f10_0_398"/>
          <p:cNvSpPr txBox="1"/>
          <p:nvPr>
            <p:ph idx="2" type="body"/>
          </p:nvPr>
        </p:nvSpPr>
        <p:spPr>
          <a:xfrm>
            <a:off x="5656908" y="3665368"/>
            <a:ext cx="911700" cy="5355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600"/>
              <a:buNone/>
              <a:defRPr b="1" sz="16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3" name="Google Shape;533;g2435f1d8f10_0_398"/>
          <p:cNvSpPr txBox="1"/>
          <p:nvPr>
            <p:ph idx="3" type="body"/>
          </p:nvPr>
        </p:nvSpPr>
        <p:spPr>
          <a:xfrm>
            <a:off x="730785" y="3391293"/>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4" name="Google Shape;534;g2435f1d8f10_0_398"/>
          <p:cNvSpPr txBox="1"/>
          <p:nvPr>
            <p:ph idx="4" type="body"/>
          </p:nvPr>
        </p:nvSpPr>
        <p:spPr>
          <a:xfrm>
            <a:off x="730307" y="3124571"/>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5" name="Google Shape;535;g2435f1d8f10_0_398"/>
          <p:cNvSpPr txBox="1"/>
          <p:nvPr>
            <p:ph idx="5" type="body"/>
          </p:nvPr>
        </p:nvSpPr>
        <p:spPr>
          <a:xfrm>
            <a:off x="730785"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6" name="Google Shape;536;g2435f1d8f10_0_398"/>
          <p:cNvSpPr txBox="1"/>
          <p:nvPr>
            <p:ph idx="6" type="body"/>
          </p:nvPr>
        </p:nvSpPr>
        <p:spPr>
          <a:xfrm>
            <a:off x="73030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7" name="Google Shape;537;g2435f1d8f10_0_398"/>
          <p:cNvSpPr txBox="1"/>
          <p:nvPr>
            <p:ph idx="7" type="body"/>
          </p:nvPr>
        </p:nvSpPr>
        <p:spPr>
          <a:xfrm>
            <a:off x="8344315" y="3580748"/>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8" name="Google Shape;538;g2435f1d8f10_0_398"/>
          <p:cNvSpPr txBox="1"/>
          <p:nvPr>
            <p:ph idx="8" type="body"/>
          </p:nvPr>
        </p:nvSpPr>
        <p:spPr>
          <a:xfrm>
            <a:off x="8344315" y="3314026"/>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9" name="Google Shape;539;g2435f1d8f10_0_398"/>
          <p:cNvSpPr txBox="1"/>
          <p:nvPr>
            <p:ph idx="9" type="body"/>
          </p:nvPr>
        </p:nvSpPr>
        <p:spPr>
          <a:xfrm>
            <a:off x="7942997"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0" name="Google Shape;540;g2435f1d8f10_0_398"/>
          <p:cNvSpPr txBox="1"/>
          <p:nvPr>
            <p:ph idx="13" type="body"/>
          </p:nvPr>
        </p:nvSpPr>
        <p:spPr>
          <a:xfrm>
            <a:off x="794299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1" name="Google Shape;541;g2435f1d8f10_0_398"/>
          <p:cNvSpPr txBox="1"/>
          <p:nvPr>
            <p:ph idx="14" type="body"/>
          </p:nvPr>
        </p:nvSpPr>
        <p:spPr>
          <a:xfrm>
            <a:off x="7436676" y="2082860"/>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2" name="Google Shape;542;g2435f1d8f10_0_398"/>
          <p:cNvSpPr txBox="1"/>
          <p:nvPr>
            <p:ph idx="15" type="body"/>
          </p:nvPr>
        </p:nvSpPr>
        <p:spPr>
          <a:xfrm>
            <a:off x="7436676" y="1816138"/>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3" name="Google Shape;543;g2435f1d8f10_0_398"/>
          <p:cNvSpPr/>
          <p:nvPr/>
        </p:nvSpPr>
        <p:spPr>
          <a:xfrm>
            <a:off x="5253790" y="2976655"/>
            <a:ext cx="1599600" cy="1599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4" name="Google Shape;544;g2435f1d8f10_0_398"/>
          <p:cNvSpPr/>
          <p:nvPr/>
        </p:nvSpPr>
        <p:spPr>
          <a:xfrm>
            <a:off x="4029336"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5" name="Google Shape;545;g2435f1d8f10_0_398"/>
          <p:cNvSpPr/>
          <p:nvPr/>
        </p:nvSpPr>
        <p:spPr>
          <a:xfrm>
            <a:off x="6523352"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6" name="Google Shape;546;g2435f1d8f10_0_398"/>
          <p:cNvSpPr/>
          <p:nvPr/>
        </p:nvSpPr>
        <p:spPr>
          <a:xfrm>
            <a:off x="7077463"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7" name="Google Shape;547;g2435f1d8f10_0_398"/>
          <p:cNvSpPr/>
          <p:nvPr>
            <p:ph idx="16" type="pic"/>
          </p:nvPr>
        </p:nvSpPr>
        <p:spPr>
          <a:xfrm>
            <a:off x="4372132" y="3230005"/>
            <a:ext cx="398100" cy="398100"/>
          </a:xfrm>
          <a:prstGeom prst="rect">
            <a:avLst/>
          </a:prstGeom>
          <a:noFill/>
          <a:ln>
            <a:noFill/>
          </a:ln>
        </p:spPr>
      </p:sp>
      <p:sp>
        <p:nvSpPr>
          <p:cNvPr id="548" name="Google Shape;548;g2435f1d8f10_0_398"/>
          <p:cNvSpPr/>
          <p:nvPr>
            <p:ph idx="17" type="pic"/>
          </p:nvPr>
        </p:nvSpPr>
        <p:spPr>
          <a:xfrm>
            <a:off x="7418421" y="3230005"/>
            <a:ext cx="398100" cy="398100"/>
          </a:xfrm>
          <a:prstGeom prst="rect">
            <a:avLst/>
          </a:prstGeom>
          <a:noFill/>
          <a:ln>
            <a:noFill/>
          </a:ln>
        </p:spPr>
      </p:sp>
      <p:sp>
        <p:nvSpPr>
          <p:cNvPr id="549" name="Google Shape;549;g2435f1d8f10_0_398"/>
          <p:cNvSpPr/>
          <p:nvPr>
            <p:ph idx="18" type="pic"/>
          </p:nvPr>
        </p:nvSpPr>
        <p:spPr>
          <a:xfrm>
            <a:off x="5897006" y="2114697"/>
            <a:ext cx="398100" cy="398100"/>
          </a:xfrm>
          <a:prstGeom prst="rect">
            <a:avLst/>
          </a:prstGeom>
          <a:noFill/>
          <a:ln>
            <a:noFill/>
          </a:ln>
        </p:spPr>
      </p:sp>
      <p:sp>
        <p:nvSpPr>
          <p:cNvPr id="550" name="Google Shape;550;g2435f1d8f10_0_398"/>
          <p:cNvSpPr/>
          <p:nvPr>
            <p:ph idx="19" type="pic"/>
          </p:nvPr>
        </p:nvSpPr>
        <p:spPr>
          <a:xfrm>
            <a:off x="6845779" y="5036438"/>
            <a:ext cx="398100" cy="398100"/>
          </a:xfrm>
          <a:prstGeom prst="rect">
            <a:avLst/>
          </a:prstGeom>
          <a:noFill/>
          <a:ln>
            <a:noFill/>
          </a:ln>
        </p:spPr>
      </p:sp>
      <p:sp>
        <p:nvSpPr>
          <p:cNvPr id="551" name="Google Shape;551;g2435f1d8f10_0_398"/>
          <p:cNvSpPr/>
          <p:nvPr/>
        </p:nvSpPr>
        <p:spPr>
          <a:xfrm>
            <a:off x="4626336"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2" name="Google Shape;552;g2435f1d8f10_0_398"/>
          <p:cNvSpPr/>
          <p:nvPr>
            <p:ph idx="20" type="pic"/>
          </p:nvPr>
        </p:nvSpPr>
        <p:spPr>
          <a:xfrm>
            <a:off x="4948744" y="5036438"/>
            <a:ext cx="398100" cy="398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553" name="Shape 553"/>
        <p:cNvGrpSpPr/>
        <p:nvPr/>
      </p:nvGrpSpPr>
      <p:grpSpPr>
        <a:xfrm>
          <a:off x="0" y="0"/>
          <a:ext cx="0" cy="0"/>
          <a:chOff x="0" y="0"/>
          <a:chExt cx="0" cy="0"/>
        </a:xfrm>
      </p:grpSpPr>
      <p:sp>
        <p:nvSpPr>
          <p:cNvPr id="554" name="Google Shape;554;g2435f1d8f10_0_426"/>
          <p:cNvSpPr/>
          <p:nvPr/>
        </p:nvSpPr>
        <p:spPr>
          <a:xfrm>
            <a:off x="1877117"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2435f1d8f10_0_426"/>
          <p:cNvSpPr/>
          <p:nvPr/>
        </p:nvSpPr>
        <p:spPr>
          <a:xfrm>
            <a:off x="3418383"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2435f1d8f10_0_426"/>
          <p:cNvSpPr/>
          <p:nvPr/>
        </p:nvSpPr>
        <p:spPr>
          <a:xfrm>
            <a:off x="4959283"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2435f1d8f10_0_426"/>
          <p:cNvSpPr/>
          <p:nvPr/>
        </p:nvSpPr>
        <p:spPr>
          <a:xfrm>
            <a:off x="6526250"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2435f1d8f10_0_426"/>
          <p:cNvSpPr/>
          <p:nvPr/>
        </p:nvSpPr>
        <p:spPr>
          <a:xfrm>
            <a:off x="8093183"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g2435f1d8f10_0_42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60" name="Google Shape;560;g2435f1d8f10_0_42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61" name="Google Shape;561;g2435f1d8f10_0_42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62" name="Google Shape;562;g2435f1d8f10_0_42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563" name="Google Shape;563;g2435f1d8f10_0_426"/>
          <p:cNvCxnSpPr/>
          <p:nvPr/>
        </p:nvCxnSpPr>
        <p:spPr>
          <a:xfrm>
            <a:off x="3001509"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64" name="Google Shape;564;g2435f1d8f10_0_426"/>
          <p:cNvCxnSpPr/>
          <p:nvPr/>
        </p:nvCxnSpPr>
        <p:spPr>
          <a:xfrm>
            <a:off x="4553151"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65" name="Google Shape;565;g2435f1d8f10_0_426"/>
          <p:cNvCxnSpPr/>
          <p:nvPr/>
        </p:nvCxnSpPr>
        <p:spPr>
          <a:xfrm>
            <a:off x="6083284"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66" name="Google Shape;566;g2435f1d8f10_0_426"/>
          <p:cNvCxnSpPr/>
          <p:nvPr/>
        </p:nvCxnSpPr>
        <p:spPr>
          <a:xfrm>
            <a:off x="7657755"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67" name="Google Shape;567;g2435f1d8f10_0_426"/>
          <p:cNvCxnSpPr/>
          <p:nvPr/>
        </p:nvCxnSpPr>
        <p:spPr>
          <a:xfrm>
            <a:off x="9209638" y="2599055"/>
            <a:ext cx="0" cy="582900"/>
          </a:xfrm>
          <a:prstGeom prst="straightConnector1">
            <a:avLst/>
          </a:prstGeom>
          <a:noFill/>
          <a:ln cap="flat" cmpd="sng" w="38100">
            <a:solidFill>
              <a:schemeClr val="dk2"/>
            </a:solidFill>
            <a:prstDash val="solid"/>
            <a:miter lim="800000"/>
            <a:headEnd len="sm" w="sm" type="none"/>
            <a:tailEnd len="sm" w="sm" type="none"/>
          </a:ln>
        </p:spPr>
      </p:cxnSp>
      <p:sp>
        <p:nvSpPr>
          <p:cNvPr id="568" name="Google Shape;568;g2435f1d8f10_0_426"/>
          <p:cNvSpPr txBox="1"/>
          <p:nvPr>
            <p:ph idx="2" type="body"/>
          </p:nvPr>
        </p:nvSpPr>
        <p:spPr>
          <a:xfrm>
            <a:off x="1724422"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9" name="Google Shape;569;g2435f1d8f10_0_426"/>
          <p:cNvSpPr txBox="1"/>
          <p:nvPr>
            <p:ph idx="3" type="body"/>
          </p:nvPr>
        </p:nvSpPr>
        <p:spPr>
          <a:xfrm>
            <a:off x="48193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0" name="Google Shape;570;g2435f1d8f10_0_426"/>
          <p:cNvSpPr txBox="1"/>
          <p:nvPr>
            <p:ph idx="4" type="body"/>
          </p:nvPr>
        </p:nvSpPr>
        <p:spPr>
          <a:xfrm>
            <a:off x="79134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1" name="Google Shape;571;g2435f1d8f10_0_426"/>
          <p:cNvSpPr txBox="1"/>
          <p:nvPr>
            <p:ph idx="5" type="body"/>
          </p:nvPr>
        </p:nvSpPr>
        <p:spPr>
          <a:xfrm>
            <a:off x="3310474"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2" name="Google Shape;572;g2435f1d8f10_0_426"/>
          <p:cNvSpPr txBox="1"/>
          <p:nvPr>
            <p:ph idx="6" type="body"/>
          </p:nvPr>
        </p:nvSpPr>
        <p:spPr>
          <a:xfrm>
            <a:off x="6392250"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3" name="Google Shape;573;g2435f1d8f10_0_426"/>
          <p:cNvSpPr/>
          <p:nvPr>
            <p:ph idx="7" type="pic"/>
          </p:nvPr>
        </p:nvSpPr>
        <p:spPr>
          <a:xfrm>
            <a:off x="2718949" y="3589221"/>
            <a:ext cx="622500" cy="622500"/>
          </a:xfrm>
          <a:prstGeom prst="rect">
            <a:avLst/>
          </a:prstGeom>
          <a:noFill/>
          <a:ln>
            <a:noFill/>
          </a:ln>
        </p:spPr>
      </p:sp>
      <p:sp>
        <p:nvSpPr>
          <p:cNvPr id="574" name="Google Shape;574;g2435f1d8f10_0_426"/>
          <p:cNvSpPr/>
          <p:nvPr>
            <p:ph idx="8" type="pic"/>
          </p:nvPr>
        </p:nvSpPr>
        <p:spPr>
          <a:xfrm>
            <a:off x="4258981" y="3589221"/>
            <a:ext cx="622500" cy="622500"/>
          </a:xfrm>
          <a:prstGeom prst="rect">
            <a:avLst/>
          </a:prstGeom>
          <a:noFill/>
          <a:ln>
            <a:noFill/>
          </a:ln>
        </p:spPr>
      </p:sp>
      <p:sp>
        <p:nvSpPr>
          <p:cNvPr id="575" name="Google Shape;575;g2435f1d8f10_0_426"/>
          <p:cNvSpPr/>
          <p:nvPr>
            <p:ph idx="9" type="pic"/>
          </p:nvPr>
        </p:nvSpPr>
        <p:spPr>
          <a:xfrm>
            <a:off x="5799013" y="3589221"/>
            <a:ext cx="622500" cy="622500"/>
          </a:xfrm>
          <a:prstGeom prst="rect">
            <a:avLst/>
          </a:prstGeom>
          <a:noFill/>
          <a:ln>
            <a:noFill/>
          </a:ln>
        </p:spPr>
      </p:sp>
      <p:sp>
        <p:nvSpPr>
          <p:cNvPr id="576" name="Google Shape;576;g2435f1d8f10_0_426"/>
          <p:cNvSpPr/>
          <p:nvPr>
            <p:ph idx="13" type="pic"/>
          </p:nvPr>
        </p:nvSpPr>
        <p:spPr>
          <a:xfrm>
            <a:off x="7339045" y="3589221"/>
            <a:ext cx="622500" cy="622500"/>
          </a:xfrm>
          <a:prstGeom prst="rect">
            <a:avLst/>
          </a:prstGeom>
          <a:noFill/>
          <a:ln>
            <a:noFill/>
          </a:ln>
        </p:spPr>
      </p:sp>
      <p:sp>
        <p:nvSpPr>
          <p:cNvPr id="577" name="Google Shape;577;g2435f1d8f10_0_426"/>
          <p:cNvSpPr/>
          <p:nvPr>
            <p:ph idx="14" type="pic"/>
          </p:nvPr>
        </p:nvSpPr>
        <p:spPr>
          <a:xfrm>
            <a:off x="8879076" y="3589221"/>
            <a:ext cx="622500" cy="622500"/>
          </a:xfrm>
          <a:prstGeom prst="rect">
            <a:avLst/>
          </a:prstGeom>
          <a:noFill/>
          <a:ln>
            <a:noFill/>
          </a:ln>
        </p:spPr>
      </p:sp>
      <p:sp>
        <p:nvSpPr>
          <p:cNvPr id="578" name="Google Shape;578;g2435f1d8f10_0_426"/>
          <p:cNvSpPr txBox="1"/>
          <p:nvPr>
            <p:ph idx="15" type="body"/>
          </p:nvPr>
        </p:nvSpPr>
        <p:spPr>
          <a:xfrm>
            <a:off x="1724423"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9" name="Google Shape;579;g2435f1d8f10_0_426"/>
          <p:cNvSpPr txBox="1"/>
          <p:nvPr>
            <p:ph idx="16" type="body"/>
          </p:nvPr>
        </p:nvSpPr>
        <p:spPr>
          <a:xfrm>
            <a:off x="4818132"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0" name="Google Shape;580;g2435f1d8f10_0_426"/>
          <p:cNvSpPr txBox="1"/>
          <p:nvPr>
            <p:ph idx="17" type="body"/>
          </p:nvPr>
        </p:nvSpPr>
        <p:spPr>
          <a:xfrm>
            <a:off x="7911451"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1" name="Google Shape;581;g2435f1d8f10_0_426"/>
          <p:cNvSpPr txBox="1"/>
          <p:nvPr>
            <p:ph idx="18" type="body"/>
          </p:nvPr>
        </p:nvSpPr>
        <p:spPr>
          <a:xfrm>
            <a:off x="3327535"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2" name="Google Shape;582;g2435f1d8f10_0_426"/>
          <p:cNvSpPr txBox="1"/>
          <p:nvPr>
            <p:ph idx="19" type="body"/>
          </p:nvPr>
        </p:nvSpPr>
        <p:spPr>
          <a:xfrm>
            <a:off x="6396412"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g2435f1d8f10_0_1310"/>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7" name="Google Shape;47;g2435f1d8f10_0_1310"/>
          <p:cNvPicPr preferRelativeResize="0"/>
          <p:nvPr/>
        </p:nvPicPr>
        <p:blipFill rotWithShape="1">
          <a:blip r:embed="rId3">
            <a:alphaModFix/>
          </a:blip>
          <a:srcRect b="0" l="0" r="0" t="0"/>
          <a:stretch/>
        </p:blipFill>
        <p:spPr>
          <a:xfrm>
            <a:off x="9613825" y="592531"/>
            <a:ext cx="2247827" cy="749275"/>
          </a:xfrm>
          <a:prstGeom prst="rect">
            <a:avLst/>
          </a:prstGeom>
          <a:noFill/>
          <a:ln>
            <a:noFill/>
          </a:ln>
        </p:spPr>
      </p:pic>
      <p:sp>
        <p:nvSpPr>
          <p:cNvPr id="48" name="Google Shape;48;g2435f1d8f10_0_1310"/>
          <p:cNvSpPr txBox="1"/>
          <p:nvPr>
            <p:ph type="title"/>
          </p:nvPr>
        </p:nvSpPr>
        <p:spPr>
          <a:xfrm>
            <a:off x="407988" y="398744"/>
            <a:ext cx="7794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600"/>
              <a:buFont typeface="Arial"/>
              <a:buNone/>
              <a:defRPr b="1" sz="3600">
                <a:latin typeface="Montserrat"/>
                <a:ea typeface="Montserrat"/>
                <a:cs typeface="Montserrat"/>
                <a:sym typeface="Montserra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583" name="Shape 583"/>
        <p:cNvGrpSpPr/>
        <p:nvPr/>
      </p:nvGrpSpPr>
      <p:grpSpPr>
        <a:xfrm>
          <a:off x="0" y="0"/>
          <a:ext cx="0" cy="0"/>
          <a:chOff x="0" y="0"/>
          <a:chExt cx="0" cy="0"/>
        </a:xfrm>
      </p:grpSpPr>
      <p:sp>
        <p:nvSpPr>
          <p:cNvPr id="584" name="Google Shape;584;g2435f1d8f10_0_4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85" name="Google Shape;585;g2435f1d8f10_0_4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86" name="Google Shape;586;g2435f1d8f10_0_4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87" name="Google Shape;587;g2435f1d8f10_0_4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8" name="Google Shape;588;g2435f1d8f10_0_456"/>
          <p:cNvSpPr/>
          <p:nvPr/>
        </p:nvSpPr>
        <p:spPr>
          <a:xfrm>
            <a:off x="764276"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89" name="Google Shape;589;g2435f1d8f10_0_456"/>
          <p:cNvSpPr/>
          <p:nvPr/>
        </p:nvSpPr>
        <p:spPr>
          <a:xfrm>
            <a:off x="9078744" y="1787440"/>
            <a:ext cx="23307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90" name="Google Shape;590;g2435f1d8f10_0_456"/>
          <p:cNvSpPr/>
          <p:nvPr/>
        </p:nvSpPr>
        <p:spPr>
          <a:xfrm>
            <a:off x="764276" y="4200443"/>
            <a:ext cx="10645200" cy="15969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91" name="Google Shape;591;g2435f1d8f10_0_456"/>
          <p:cNvSpPr/>
          <p:nvPr/>
        </p:nvSpPr>
        <p:spPr>
          <a:xfrm>
            <a:off x="1343650" y="4555031"/>
            <a:ext cx="887700" cy="887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92" name="Google Shape;592;g2435f1d8f10_0_456"/>
          <p:cNvSpPr/>
          <p:nvPr/>
        </p:nvSpPr>
        <p:spPr>
          <a:xfrm>
            <a:off x="3535765"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93" name="Google Shape;593;g2435f1d8f10_0_456"/>
          <p:cNvSpPr/>
          <p:nvPr/>
        </p:nvSpPr>
        <p:spPr>
          <a:xfrm>
            <a:off x="6307254" y="1787439"/>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94" name="Google Shape;594;g2435f1d8f10_0_456"/>
          <p:cNvSpPr/>
          <p:nvPr>
            <p:ph idx="2" type="pic"/>
          </p:nvPr>
        </p:nvSpPr>
        <p:spPr>
          <a:xfrm>
            <a:off x="1593129" y="4806388"/>
            <a:ext cx="384900" cy="384900"/>
          </a:xfrm>
          <a:prstGeom prst="rect">
            <a:avLst/>
          </a:prstGeom>
          <a:noFill/>
          <a:ln>
            <a:noFill/>
          </a:ln>
        </p:spPr>
      </p:sp>
      <p:sp>
        <p:nvSpPr>
          <p:cNvPr id="595" name="Google Shape;595;g2435f1d8f10_0_456"/>
          <p:cNvSpPr txBox="1"/>
          <p:nvPr>
            <p:ph idx="3" type="body"/>
          </p:nvPr>
        </p:nvSpPr>
        <p:spPr>
          <a:xfrm>
            <a:off x="770729"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6" name="Google Shape;596;g2435f1d8f10_0_456"/>
          <p:cNvSpPr txBox="1"/>
          <p:nvPr>
            <p:ph idx="4" type="body"/>
          </p:nvPr>
        </p:nvSpPr>
        <p:spPr>
          <a:xfrm>
            <a:off x="3535733"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7" name="Google Shape;597;g2435f1d8f10_0_456"/>
          <p:cNvSpPr txBox="1"/>
          <p:nvPr>
            <p:ph idx="5" type="body"/>
          </p:nvPr>
        </p:nvSpPr>
        <p:spPr>
          <a:xfrm>
            <a:off x="6300736"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8" name="Google Shape;598;g2435f1d8f10_0_456"/>
          <p:cNvSpPr txBox="1"/>
          <p:nvPr>
            <p:ph idx="6" type="body"/>
          </p:nvPr>
        </p:nvSpPr>
        <p:spPr>
          <a:xfrm>
            <a:off x="9072257"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9" name="Google Shape;599;g2435f1d8f10_0_456"/>
          <p:cNvSpPr/>
          <p:nvPr>
            <p:ph idx="7" type="pic"/>
          </p:nvPr>
        </p:nvSpPr>
        <p:spPr>
          <a:xfrm>
            <a:off x="1746317" y="2198525"/>
            <a:ext cx="384900" cy="384900"/>
          </a:xfrm>
          <a:prstGeom prst="rect">
            <a:avLst/>
          </a:prstGeom>
          <a:noFill/>
          <a:ln>
            <a:noFill/>
          </a:ln>
        </p:spPr>
      </p:sp>
      <p:sp>
        <p:nvSpPr>
          <p:cNvPr id="600" name="Google Shape;600;g2435f1d8f10_0_456"/>
          <p:cNvSpPr/>
          <p:nvPr>
            <p:ph idx="8" type="pic"/>
          </p:nvPr>
        </p:nvSpPr>
        <p:spPr>
          <a:xfrm>
            <a:off x="4517807" y="2198525"/>
            <a:ext cx="384900" cy="384900"/>
          </a:xfrm>
          <a:prstGeom prst="rect">
            <a:avLst/>
          </a:prstGeom>
          <a:noFill/>
          <a:ln>
            <a:noFill/>
          </a:ln>
        </p:spPr>
      </p:sp>
      <p:sp>
        <p:nvSpPr>
          <p:cNvPr id="601" name="Google Shape;601;g2435f1d8f10_0_456"/>
          <p:cNvSpPr/>
          <p:nvPr>
            <p:ph idx="9" type="pic"/>
          </p:nvPr>
        </p:nvSpPr>
        <p:spPr>
          <a:xfrm>
            <a:off x="7289296" y="2198525"/>
            <a:ext cx="384900" cy="384900"/>
          </a:xfrm>
          <a:prstGeom prst="rect">
            <a:avLst/>
          </a:prstGeom>
          <a:noFill/>
          <a:ln>
            <a:noFill/>
          </a:ln>
        </p:spPr>
      </p:sp>
      <p:sp>
        <p:nvSpPr>
          <p:cNvPr id="602" name="Google Shape;602;g2435f1d8f10_0_456"/>
          <p:cNvSpPr/>
          <p:nvPr>
            <p:ph idx="13" type="pic"/>
          </p:nvPr>
        </p:nvSpPr>
        <p:spPr>
          <a:xfrm>
            <a:off x="10051071" y="2198525"/>
            <a:ext cx="384900" cy="384900"/>
          </a:xfrm>
          <a:prstGeom prst="rect">
            <a:avLst/>
          </a:prstGeom>
          <a:noFill/>
          <a:ln>
            <a:noFill/>
          </a:ln>
        </p:spPr>
      </p:sp>
      <p:sp>
        <p:nvSpPr>
          <p:cNvPr id="603" name="Google Shape;603;g2435f1d8f10_0_456"/>
          <p:cNvSpPr txBox="1"/>
          <p:nvPr>
            <p:ph idx="14" type="body"/>
          </p:nvPr>
        </p:nvSpPr>
        <p:spPr>
          <a:xfrm>
            <a:off x="2628429" y="4347083"/>
            <a:ext cx="8214300" cy="13002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4" name="Google Shape;604;g2435f1d8f10_0_456"/>
          <p:cNvSpPr txBox="1"/>
          <p:nvPr>
            <p:ph idx="15" type="body"/>
          </p:nvPr>
        </p:nvSpPr>
        <p:spPr>
          <a:xfrm>
            <a:off x="771121"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5" name="Google Shape;605;g2435f1d8f10_0_456"/>
          <p:cNvSpPr txBox="1"/>
          <p:nvPr>
            <p:ph idx="16" type="body"/>
          </p:nvPr>
        </p:nvSpPr>
        <p:spPr>
          <a:xfrm>
            <a:off x="3547476"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6" name="Google Shape;606;g2435f1d8f10_0_456"/>
          <p:cNvSpPr txBox="1"/>
          <p:nvPr>
            <p:ph idx="17" type="body"/>
          </p:nvPr>
        </p:nvSpPr>
        <p:spPr>
          <a:xfrm>
            <a:off x="6316659"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7" name="Google Shape;607;g2435f1d8f10_0_456"/>
          <p:cNvSpPr txBox="1"/>
          <p:nvPr>
            <p:ph idx="18" type="body"/>
          </p:nvPr>
        </p:nvSpPr>
        <p:spPr>
          <a:xfrm>
            <a:off x="9078127"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608" name="Shape 608"/>
        <p:cNvGrpSpPr/>
        <p:nvPr/>
      </p:nvGrpSpPr>
      <p:grpSpPr>
        <a:xfrm>
          <a:off x="0" y="0"/>
          <a:ext cx="0" cy="0"/>
          <a:chOff x="0" y="0"/>
          <a:chExt cx="0" cy="0"/>
        </a:xfrm>
      </p:grpSpPr>
      <p:sp>
        <p:nvSpPr>
          <p:cNvPr id="609" name="Google Shape;609;g2435f1d8f10_0_48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10" name="Google Shape;610;g2435f1d8f10_0_48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11" name="Google Shape;611;g2435f1d8f10_0_48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2" name="Google Shape;612;g2435f1d8f10_0_48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3" name="Google Shape;613;g2435f1d8f10_0_481"/>
          <p:cNvSpPr/>
          <p:nvPr/>
        </p:nvSpPr>
        <p:spPr>
          <a:xfrm>
            <a:off x="37513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614" name="Google Shape;614;g2435f1d8f10_0_481"/>
          <p:cNvSpPr/>
          <p:nvPr/>
        </p:nvSpPr>
        <p:spPr>
          <a:xfrm>
            <a:off x="4296024" y="2013555"/>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615" name="Google Shape;615;g2435f1d8f10_0_481"/>
          <p:cNvSpPr/>
          <p:nvPr/>
        </p:nvSpPr>
        <p:spPr>
          <a:xfrm>
            <a:off x="821691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616" name="Google Shape;616;g2435f1d8f10_0_481"/>
          <p:cNvSpPr/>
          <p:nvPr/>
        </p:nvSpPr>
        <p:spPr>
          <a:xfrm>
            <a:off x="37513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617" name="Google Shape;617;g2435f1d8f10_0_481"/>
          <p:cNvSpPr/>
          <p:nvPr/>
        </p:nvSpPr>
        <p:spPr>
          <a:xfrm>
            <a:off x="821691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618" name="Google Shape;618;g2435f1d8f10_0_481"/>
          <p:cNvSpPr txBox="1"/>
          <p:nvPr>
            <p:ph idx="2" type="body"/>
          </p:nvPr>
        </p:nvSpPr>
        <p:spPr>
          <a:xfrm>
            <a:off x="114323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9" name="Google Shape;619;g2435f1d8f10_0_481"/>
          <p:cNvSpPr txBox="1"/>
          <p:nvPr>
            <p:ph idx="3" type="body"/>
          </p:nvPr>
        </p:nvSpPr>
        <p:spPr>
          <a:xfrm>
            <a:off x="114323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0" name="Google Shape;620;g2435f1d8f10_0_481"/>
          <p:cNvSpPr txBox="1"/>
          <p:nvPr>
            <p:ph idx="4" type="body"/>
          </p:nvPr>
        </p:nvSpPr>
        <p:spPr>
          <a:xfrm>
            <a:off x="506412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1" name="Google Shape;621;g2435f1d8f10_0_481"/>
          <p:cNvSpPr txBox="1"/>
          <p:nvPr>
            <p:ph idx="5" type="body"/>
          </p:nvPr>
        </p:nvSpPr>
        <p:spPr>
          <a:xfrm>
            <a:off x="506412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2" name="Google Shape;622;g2435f1d8f10_0_481"/>
          <p:cNvSpPr txBox="1"/>
          <p:nvPr>
            <p:ph idx="6" type="body"/>
          </p:nvPr>
        </p:nvSpPr>
        <p:spPr>
          <a:xfrm>
            <a:off x="898501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3" name="Google Shape;623;g2435f1d8f10_0_481"/>
          <p:cNvSpPr txBox="1"/>
          <p:nvPr>
            <p:ph idx="7" type="body"/>
          </p:nvPr>
        </p:nvSpPr>
        <p:spPr>
          <a:xfrm>
            <a:off x="898501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4" name="Google Shape;624;g2435f1d8f10_0_481"/>
          <p:cNvSpPr/>
          <p:nvPr/>
        </p:nvSpPr>
        <p:spPr>
          <a:xfrm>
            <a:off x="4295379" y="3885906"/>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625" name="Google Shape;625;g2435f1d8f10_0_481"/>
          <p:cNvSpPr txBox="1"/>
          <p:nvPr>
            <p:ph idx="8" type="body"/>
          </p:nvPr>
        </p:nvSpPr>
        <p:spPr>
          <a:xfrm>
            <a:off x="5063476" y="4453705"/>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6" name="Google Shape;626;g2435f1d8f10_0_481"/>
          <p:cNvSpPr txBox="1"/>
          <p:nvPr>
            <p:ph idx="9" type="body"/>
          </p:nvPr>
        </p:nvSpPr>
        <p:spPr>
          <a:xfrm>
            <a:off x="5063476" y="4161946"/>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7" name="Google Shape;627;g2435f1d8f10_0_481"/>
          <p:cNvSpPr txBox="1"/>
          <p:nvPr>
            <p:ph idx="13" type="body"/>
          </p:nvPr>
        </p:nvSpPr>
        <p:spPr>
          <a:xfrm>
            <a:off x="114323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8" name="Google Shape;628;g2435f1d8f10_0_481"/>
          <p:cNvSpPr txBox="1"/>
          <p:nvPr>
            <p:ph idx="14" type="body"/>
          </p:nvPr>
        </p:nvSpPr>
        <p:spPr>
          <a:xfrm>
            <a:off x="114323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9" name="Google Shape;629;g2435f1d8f10_0_481"/>
          <p:cNvSpPr txBox="1"/>
          <p:nvPr>
            <p:ph idx="15" type="body"/>
          </p:nvPr>
        </p:nvSpPr>
        <p:spPr>
          <a:xfrm>
            <a:off x="898501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0" name="Google Shape;630;g2435f1d8f10_0_481"/>
          <p:cNvSpPr txBox="1"/>
          <p:nvPr>
            <p:ph idx="16" type="body"/>
          </p:nvPr>
        </p:nvSpPr>
        <p:spPr>
          <a:xfrm>
            <a:off x="898501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1" name="Google Shape;631;g2435f1d8f10_0_481"/>
          <p:cNvSpPr/>
          <p:nvPr>
            <p:ph idx="17" type="pic"/>
          </p:nvPr>
        </p:nvSpPr>
        <p:spPr>
          <a:xfrm>
            <a:off x="694783" y="2245585"/>
            <a:ext cx="365100" cy="365100"/>
          </a:xfrm>
          <a:prstGeom prst="rect">
            <a:avLst/>
          </a:prstGeom>
          <a:noFill/>
          <a:ln>
            <a:noFill/>
          </a:ln>
        </p:spPr>
      </p:sp>
      <p:sp>
        <p:nvSpPr>
          <p:cNvPr id="632" name="Google Shape;632;g2435f1d8f10_0_481"/>
          <p:cNvSpPr/>
          <p:nvPr>
            <p:ph idx="18" type="pic"/>
          </p:nvPr>
        </p:nvSpPr>
        <p:spPr>
          <a:xfrm>
            <a:off x="8547754" y="2245585"/>
            <a:ext cx="365100" cy="365100"/>
          </a:xfrm>
          <a:prstGeom prst="rect">
            <a:avLst/>
          </a:prstGeom>
          <a:noFill/>
          <a:ln>
            <a:noFill/>
          </a:ln>
        </p:spPr>
      </p:sp>
      <p:sp>
        <p:nvSpPr>
          <p:cNvPr id="633" name="Google Shape;633;g2435f1d8f10_0_481"/>
          <p:cNvSpPr/>
          <p:nvPr>
            <p:ph idx="19" type="pic"/>
          </p:nvPr>
        </p:nvSpPr>
        <p:spPr>
          <a:xfrm>
            <a:off x="4625198" y="2245585"/>
            <a:ext cx="365100" cy="365100"/>
          </a:xfrm>
          <a:prstGeom prst="rect">
            <a:avLst/>
          </a:prstGeom>
          <a:noFill/>
          <a:ln>
            <a:noFill/>
          </a:ln>
        </p:spPr>
      </p:sp>
      <p:sp>
        <p:nvSpPr>
          <p:cNvPr id="634" name="Google Shape;634;g2435f1d8f10_0_481"/>
          <p:cNvSpPr/>
          <p:nvPr>
            <p:ph idx="20" type="pic"/>
          </p:nvPr>
        </p:nvSpPr>
        <p:spPr>
          <a:xfrm>
            <a:off x="694783" y="4120256"/>
            <a:ext cx="365100" cy="365100"/>
          </a:xfrm>
          <a:prstGeom prst="rect">
            <a:avLst/>
          </a:prstGeom>
          <a:noFill/>
          <a:ln>
            <a:noFill/>
          </a:ln>
        </p:spPr>
      </p:sp>
      <p:sp>
        <p:nvSpPr>
          <p:cNvPr id="635" name="Google Shape;635;g2435f1d8f10_0_481"/>
          <p:cNvSpPr/>
          <p:nvPr>
            <p:ph idx="21" type="pic"/>
          </p:nvPr>
        </p:nvSpPr>
        <p:spPr>
          <a:xfrm>
            <a:off x="8547754" y="4120256"/>
            <a:ext cx="365100" cy="365100"/>
          </a:xfrm>
          <a:prstGeom prst="rect">
            <a:avLst/>
          </a:prstGeom>
          <a:noFill/>
          <a:ln>
            <a:noFill/>
          </a:ln>
        </p:spPr>
      </p:sp>
      <p:sp>
        <p:nvSpPr>
          <p:cNvPr id="636" name="Google Shape;636;g2435f1d8f10_0_481"/>
          <p:cNvSpPr/>
          <p:nvPr>
            <p:ph idx="22" type="pic"/>
          </p:nvPr>
        </p:nvSpPr>
        <p:spPr>
          <a:xfrm>
            <a:off x="4625198" y="4120632"/>
            <a:ext cx="365100" cy="365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637" name="Shape 637"/>
        <p:cNvGrpSpPr/>
        <p:nvPr/>
      </p:nvGrpSpPr>
      <p:grpSpPr>
        <a:xfrm>
          <a:off x="0" y="0"/>
          <a:ext cx="0" cy="0"/>
          <a:chOff x="0" y="0"/>
          <a:chExt cx="0" cy="0"/>
        </a:xfrm>
      </p:grpSpPr>
      <p:sp>
        <p:nvSpPr>
          <p:cNvPr id="638" name="Google Shape;638;g2435f1d8f10_0_5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9" name="Google Shape;639;g2435f1d8f10_0_510"/>
          <p:cNvSpPr txBox="1"/>
          <p:nvPr>
            <p:ph idx="1" type="body"/>
          </p:nvPr>
        </p:nvSpPr>
        <p:spPr>
          <a:xfrm>
            <a:off x="6096000" y="2527482"/>
            <a:ext cx="3930600" cy="656700"/>
          </a:xfrm>
          <a:prstGeom prst="rect">
            <a:avLst/>
          </a:prstGeom>
          <a:solidFill>
            <a:schemeClr val="accent1"/>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40" name="Google Shape;640;g2435f1d8f10_0_510"/>
          <p:cNvSpPr txBox="1"/>
          <p:nvPr>
            <p:ph idx="2" type="body"/>
          </p:nvPr>
        </p:nvSpPr>
        <p:spPr>
          <a:xfrm>
            <a:off x="6096000"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41" name="Google Shape;641;g2435f1d8f10_0_510"/>
          <p:cNvSpPr txBox="1"/>
          <p:nvPr>
            <p:ph idx="3" type="body"/>
          </p:nvPr>
        </p:nvSpPr>
        <p:spPr>
          <a:xfrm>
            <a:off x="1628171" y="2527482"/>
            <a:ext cx="3930600" cy="65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42" name="Google Shape;642;g2435f1d8f10_0_510"/>
          <p:cNvSpPr txBox="1"/>
          <p:nvPr>
            <p:ph idx="4" type="body"/>
          </p:nvPr>
        </p:nvSpPr>
        <p:spPr>
          <a:xfrm>
            <a:off x="1628171"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643" name="Google Shape;643;g2435f1d8f10_0_5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44" name="Google Shape;644;g2435f1d8f10_0_5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5" name="Google Shape;645;g2435f1d8f10_0_510"/>
          <p:cNvSpPr txBox="1"/>
          <p:nvPr>
            <p:ph idx="5"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646" name="Google Shape;646;g2435f1d8f10_0_510"/>
          <p:cNvCxnSpPr/>
          <p:nvPr/>
        </p:nvCxnSpPr>
        <p:spPr>
          <a:xfrm>
            <a:off x="1626885" y="4955275"/>
            <a:ext cx="3931800" cy="0"/>
          </a:xfrm>
          <a:prstGeom prst="straightConnector1">
            <a:avLst/>
          </a:prstGeom>
          <a:noFill/>
          <a:ln cap="flat" cmpd="sng" w="38100">
            <a:solidFill>
              <a:schemeClr val="dk2"/>
            </a:solidFill>
            <a:prstDash val="solid"/>
            <a:miter lim="800000"/>
            <a:headEnd len="sm" w="sm" type="none"/>
            <a:tailEnd len="sm" w="sm" type="none"/>
          </a:ln>
        </p:spPr>
      </p:cxnSp>
      <p:cxnSp>
        <p:nvCxnSpPr>
          <p:cNvPr id="647" name="Google Shape;647;g2435f1d8f10_0_510"/>
          <p:cNvCxnSpPr/>
          <p:nvPr/>
        </p:nvCxnSpPr>
        <p:spPr>
          <a:xfrm>
            <a:off x="6096001" y="4955275"/>
            <a:ext cx="39318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648" name="Shape 648"/>
        <p:cNvGrpSpPr/>
        <p:nvPr/>
      </p:nvGrpSpPr>
      <p:grpSpPr>
        <a:xfrm>
          <a:off x="0" y="0"/>
          <a:ext cx="0" cy="0"/>
          <a:chOff x="0" y="0"/>
          <a:chExt cx="0" cy="0"/>
        </a:xfrm>
      </p:grpSpPr>
      <p:sp>
        <p:nvSpPr>
          <p:cNvPr id="649" name="Google Shape;649;g2435f1d8f10_0_52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50" name="Google Shape;650;g2435f1d8f10_0_52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51" name="Google Shape;651;g2435f1d8f10_0_52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52" name="Google Shape;652;g2435f1d8f10_0_52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3" name="Google Shape;653;g2435f1d8f10_0_521"/>
          <p:cNvSpPr/>
          <p:nvPr>
            <p:ph idx="2" type="body"/>
          </p:nvPr>
        </p:nvSpPr>
        <p:spPr>
          <a:xfrm>
            <a:off x="1105849" y="2090965"/>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4" name="Google Shape;654;g2435f1d8f10_0_521"/>
          <p:cNvSpPr/>
          <p:nvPr>
            <p:ph idx="3" type="body"/>
          </p:nvPr>
        </p:nvSpPr>
        <p:spPr>
          <a:xfrm>
            <a:off x="1105849" y="3275813"/>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5" name="Google Shape;655;g2435f1d8f10_0_521"/>
          <p:cNvSpPr/>
          <p:nvPr>
            <p:ph idx="4" type="body"/>
          </p:nvPr>
        </p:nvSpPr>
        <p:spPr>
          <a:xfrm>
            <a:off x="1105849" y="4497144"/>
            <a:ext cx="1598100" cy="3981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6" name="Google Shape;656;g2435f1d8f10_0_521"/>
          <p:cNvSpPr/>
          <p:nvPr>
            <p:ph idx="5" type="body"/>
          </p:nvPr>
        </p:nvSpPr>
        <p:spPr>
          <a:xfrm>
            <a:off x="6451280" y="2090965"/>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7" name="Google Shape;657;g2435f1d8f10_0_521"/>
          <p:cNvSpPr/>
          <p:nvPr>
            <p:ph idx="6" type="body"/>
          </p:nvPr>
        </p:nvSpPr>
        <p:spPr>
          <a:xfrm>
            <a:off x="6451280" y="3275813"/>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8" name="Google Shape;658;g2435f1d8f10_0_521"/>
          <p:cNvSpPr/>
          <p:nvPr>
            <p:ph idx="7" type="body"/>
          </p:nvPr>
        </p:nvSpPr>
        <p:spPr>
          <a:xfrm>
            <a:off x="6451280" y="4497144"/>
            <a:ext cx="1598100" cy="3981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9" name="Google Shape;659;g2435f1d8f10_0_521"/>
          <p:cNvSpPr txBox="1"/>
          <p:nvPr>
            <p:ph idx="8" type="body"/>
          </p:nvPr>
        </p:nvSpPr>
        <p:spPr>
          <a:xfrm>
            <a:off x="3001704"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0" name="Google Shape;660;g2435f1d8f10_0_521"/>
          <p:cNvSpPr txBox="1"/>
          <p:nvPr>
            <p:ph idx="9" type="body"/>
          </p:nvPr>
        </p:nvSpPr>
        <p:spPr>
          <a:xfrm>
            <a:off x="3001312"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1" name="Google Shape;661;g2435f1d8f10_0_521"/>
          <p:cNvSpPr txBox="1"/>
          <p:nvPr>
            <p:ph idx="13" type="body"/>
          </p:nvPr>
        </p:nvSpPr>
        <p:spPr>
          <a:xfrm>
            <a:off x="3001704"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2" name="Google Shape;662;g2435f1d8f10_0_521"/>
          <p:cNvSpPr txBox="1"/>
          <p:nvPr>
            <p:ph idx="14" type="body"/>
          </p:nvPr>
        </p:nvSpPr>
        <p:spPr>
          <a:xfrm>
            <a:off x="3001312"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3" name="Google Shape;663;g2435f1d8f10_0_521"/>
          <p:cNvSpPr txBox="1"/>
          <p:nvPr>
            <p:ph idx="15" type="body"/>
          </p:nvPr>
        </p:nvSpPr>
        <p:spPr>
          <a:xfrm>
            <a:off x="3001704"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4" name="Google Shape;664;g2435f1d8f10_0_521"/>
          <p:cNvSpPr txBox="1"/>
          <p:nvPr>
            <p:ph idx="16" type="body"/>
          </p:nvPr>
        </p:nvSpPr>
        <p:spPr>
          <a:xfrm>
            <a:off x="3001312"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5" name="Google Shape;665;g2435f1d8f10_0_521"/>
          <p:cNvSpPr txBox="1"/>
          <p:nvPr>
            <p:ph idx="17" type="body"/>
          </p:nvPr>
        </p:nvSpPr>
        <p:spPr>
          <a:xfrm>
            <a:off x="8352161"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6" name="Google Shape;666;g2435f1d8f10_0_521"/>
          <p:cNvSpPr txBox="1"/>
          <p:nvPr>
            <p:ph idx="18" type="body"/>
          </p:nvPr>
        </p:nvSpPr>
        <p:spPr>
          <a:xfrm>
            <a:off x="8351769"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7" name="Google Shape;667;g2435f1d8f10_0_521"/>
          <p:cNvSpPr txBox="1"/>
          <p:nvPr>
            <p:ph idx="19" type="body"/>
          </p:nvPr>
        </p:nvSpPr>
        <p:spPr>
          <a:xfrm>
            <a:off x="8352161"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8" name="Google Shape;668;g2435f1d8f10_0_521"/>
          <p:cNvSpPr txBox="1"/>
          <p:nvPr>
            <p:ph idx="20" type="body"/>
          </p:nvPr>
        </p:nvSpPr>
        <p:spPr>
          <a:xfrm>
            <a:off x="8351769"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9" name="Google Shape;669;g2435f1d8f10_0_521"/>
          <p:cNvSpPr txBox="1"/>
          <p:nvPr>
            <p:ph idx="21" type="body"/>
          </p:nvPr>
        </p:nvSpPr>
        <p:spPr>
          <a:xfrm>
            <a:off x="8352553"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0" name="Google Shape;670;g2435f1d8f10_0_521"/>
          <p:cNvSpPr txBox="1"/>
          <p:nvPr>
            <p:ph idx="22" type="body"/>
          </p:nvPr>
        </p:nvSpPr>
        <p:spPr>
          <a:xfrm>
            <a:off x="8352161"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671" name="Shape 671"/>
        <p:cNvGrpSpPr/>
        <p:nvPr/>
      </p:nvGrpSpPr>
      <p:grpSpPr>
        <a:xfrm>
          <a:off x="0" y="0"/>
          <a:ext cx="0" cy="0"/>
          <a:chOff x="0" y="0"/>
          <a:chExt cx="0" cy="0"/>
        </a:xfrm>
      </p:grpSpPr>
      <p:sp>
        <p:nvSpPr>
          <p:cNvPr id="672" name="Google Shape;672;g2435f1d8f10_0_54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73" name="Google Shape;673;g2435f1d8f10_0_54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74" name="Google Shape;674;g2435f1d8f10_0_54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5" name="Google Shape;675;g2435f1d8f10_0_54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676" name="Google Shape;676;g2435f1d8f10_0_544"/>
          <p:cNvGrpSpPr/>
          <p:nvPr/>
        </p:nvGrpSpPr>
        <p:grpSpPr>
          <a:xfrm>
            <a:off x="3309557" y="2278840"/>
            <a:ext cx="1107796" cy="1122472"/>
            <a:chOff x="407988" y="2288174"/>
            <a:chExt cx="1107796" cy="1122472"/>
          </a:xfrm>
        </p:grpSpPr>
        <p:sp>
          <p:nvSpPr>
            <p:cNvPr id="677" name="Google Shape;677;g2435f1d8f10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78" name="Google Shape;678;g2435f1d8f10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79" name="Google Shape;679;g2435f1d8f10_0_544"/>
          <p:cNvGrpSpPr/>
          <p:nvPr/>
        </p:nvGrpSpPr>
        <p:grpSpPr>
          <a:xfrm>
            <a:off x="422520" y="2274430"/>
            <a:ext cx="1107796" cy="1122472"/>
            <a:chOff x="4114884" y="2288174"/>
            <a:chExt cx="1107796" cy="1122472"/>
          </a:xfrm>
        </p:grpSpPr>
        <p:sp>
          <p:nvSpPr>
            <p:cNvPr id="680" name="Google Shape;680;g2435f1d8f10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81" name="Google Shape;681;g2435f1d8f10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82" name="Google Shape;682;g2435f1d8f10_0_544"/>
          <p:cNvGrpSpPr/>
          <p:nvPr/>
        </p:nvGrpSpPr>
        <p:grpSpPr>
          <a:xfrm>
            <a:off x="9292633" y="2270971"/>
            <a:ext cx="1107796" cy="1122472"/>
            <a:chOff x="7676518" y="2293508"/>
            <a:chExt cx="1107796" cy="1122472"/>
          </a:xfrm>
        </p:grpSpPr>
        <p:sp>
          <p:nvSpPr>
            <p:cNvPr id="683" name="Google Shape;683;g2435f1d8f10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84" name="Google Shape;684;g2435f1d8f10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85" name="Google Shape;685;g2435f1d8f10_0_544"/>
          <p:cNvGrpSpPr/>
          <p:nvPr/>
        </p:nvGrpSpPr>
        <p:grpSpPr>
          <a:xfrm>
            <a:off x="3314328" y="3962096"/>
            <a:ext cx="1107796" cy="1122472"/>
            <a:chOff x="7676518" y="2293508"/>
            <a:chExt cx="1107796" cy="1122472"/>
          </a:xfrm>
        </p:grpSpPr>
        <p:sp>
          <p:nvSpPr>
            <p:cNvPr id="686" name="Google Shape;686;g2435f1d8f10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87" name="Google Shape;687;g2435f1d8f10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88" name="Google Shape;688;g2435f1d8f10_0_544"/>
          <p:cNvGrpSpPr/>
          <p:nvPr/>
        </p:nvGrpSpPr>
        <p:grpSpPr>
          <a:xfrm>
            <a:off x="6312965" y="2279699"/>
            <a:ext cx="1107796" cy="1122472"/>
            <a:chOff x="407988" y="2288174"/>
            <a:chExt cx="1107796" cy="1122472"/>
          </a:xfrm>
        </p:grpSpPr>
        <p:sp>
          <p:nvSpPr>
            <p:cNvPr id="689" name="Google Shape;689;g2435f1d8f10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90" name="Google Shape;690;g2435f1d8f10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91" name="Google Shape;691;g2435f1d8f10_0_544"/>
          <p:cNvGrpSpPr/>
          <p:nvPr/>
        </p:nvGrpSpPr>
        <p:grpSpPr>
          <a:xfrm>
            <a:off x="428234" y="3967591"/>
            <a:ext cx="1107796" cy="1122472"/>
            <a:chOff x="4114884" y="2288174"/>
            <a:chExt cx="1107796" cy="1122472"/>
          </a:xfrm>
        </p:grpSpPr>
        <p:sp>
          <p:nvSpPr>
            <p:cNvPr id="692" name="Google Shape;692;g2435f1d8f10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93" name="Google Shape;693;g2435f1d8f10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94" name="Google Shape;694;g2435f1d8f10_0_544"/>
          <p:cNvGrpSpPr/>
          <p:nvPr/>
        </p:nvGrpSpPr>
        <p:grpSpPr>
          <a:xfrm>
            <a:off x="6308800" y="3967591"/>
            <a:ext cx="1107796" cy="1122472"/>
            <a:chOff x="7676518" y="2293508"/>
            <a:chExt cx="1107796" cy="1122472"/>
          </a:xfrm>
        </p:grpSpPr>
        <p:sp>
          <p:nvSpPr>
            <p:cNvPr id="695" name="Google Shape;695;g2435f1d8f10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96" name="Google Shape;696;g2435f1d8f10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697" name="Google Shape;697;g2435f1d8f10_0_544"/>
          <p:cNvSpPr/>
          <p:nvPr>
            <p:ph idx="2" type="pic"/>
          </p:nvPr>
        </p:nvSpPr>
        <p:spPr>
          <a:xfrm>
            <a:off x="818781" y="2651539"/>
            <a:ext cx="365100" cy="365100"/>
          </a:xfrm>
          <a:prstGeom prst="rect">
            <a:avLst/>
          </a:prstGeom>
          <a:noFill/>
          <a:ln>
            <a:noFill/>
          </a:ln>
        </p:spPr>
      </p:sp>
      <p:sp>
        <p:nvSpPr>
          <p:cNvPr id="698" name="Google Shape;698;g2435f1d8f10_0_544"/>
          <p:cNvSpPr/>
          <p:nvPr>
            <p:ph idx="3" type="pic"/>
          </p:nvPr>
        </p:nvSpPr>
        <p:spPr>
          <a:xfrm>
            <a:off x="802003" y="4341227"/>
            <a:ext cx="365100" cy="365100"/>
          </a:xfrm>
          <a:prstGeom prst="rect">
            <a:avLst/>
          </a:prstGeom>
          <a:noFill/>
          <a:ln>
            <a:noFill/>
          </a:ln>
        </p:spPr>
      </p:sp>
      <p:sp>
        <p:nvSpPr>
          <p:cNvPr id="699" name="Google Shape;699;g2435f1d8f10_0_544"/>
          <p:cNvSpPr/>
          <p:nvPr>
            <p:ph idx="4" type="pic"/>
          </p:nvPr>
        </p:nvSpPr>
        <p:spPr>
          <a:xfrm>
            <a:off x="3711863" y="4341227"/>
            <a:ext cx="365100" cy="365100"/>
          </a:xfrm>
          <a:prstGeom prst="rect">
            <a:avLst/>
          </a:prstGeom>
          <a:noFill/>
          <a:ln>
            <a:noFill/>
          </a:ln>
        </p:spPr>
      </p:sp>
      <p:sp>
        <p:nvSpPr>
          <p:cNvPr id="700" name="Google Shape;700;g2435f1d8f10_0_544"/>
          <p:cNvSpPr/>
          <p:nvPr>
            <p:ph idx="5" type="pic"/>
          </p:nvPr>
        </p:nvSpPr>
        <p:spPr>
          <a:xfrm>
            <a:off x="3711863" y="2643670"/>
            <a:ext cx="365100" cy="365100"/>
          </a:xfrm>
          <a:prstGeom prst="rect">
            <a:avLst/>
          </a:prstGeom>
          <a:noFill/>
          <a:ln>
            <a:noFill/>
          </a:ln>
        </p:spPr>
      </p:sp>
      <p:sp>
        <p:nvSpPr>
          <p:cNvPr id="701" name="Google Shape;701;g2435f1d8f10_0_544"/>
          <p:cNvSpPr/>
          <p:nvPr>
            <p:ph idx="6" type="pic"/>
          </p:nvPr>
        </p:nvSpPr>
        <p:spPr>
          <a:xfrm>
            <a:off x="6692540" y="2643670"/>
            <a:ext cx="365100" cy="365100"/>
          </a:xfrm>
          <a:prstGeom prst="rect">
            <a:avLst/>
          </a:prstGeom>
          <a:noFill/>
          <a:ln>
            <a:noFill/>
          </a:ln>
        </p:spPr>
      </p:sp>
      <p:sp>
        <p:nvSpPr>
          <p:cNvPr id="702" name="Google Shape;702;g2435f1d8f10_0_544"/>
          <p:cNvSpPr/>
          <p:nvPr>
            <p:ph idx="7" type="pic"/>
          </p:nvPr>
        </p:nvSpPr>
        <p:spPr>
          <a:xfrm>
            <a:off x="6688236" y="4318654"/>
            <a:ext cx="365100" cy="365100"/>
          </a:xfrm>
          <a:prstGeom prst="rect">
            <a:avLst/>
          </a:prstGeom>
          <a:noFill/>
          <a:ln>
            <a:noFill/>
          </a:ln>
        </p:spPr>
      </p:sp>
      <p:sp>
        <p:nvSpPr>
          <p:cNvPr id="703" name="Google Shape;703;g2435f1d8f10_0_544"/>
          <p:cNvSpPr/>
          <p:nvPr>
            <p:ph idx="8" type="pic"/>
          </p:nvPr>
        </p:nvSpPr>
        <p:spPr>
          <a:xfrm>
            <a:off x="9672069" y="2643670"/>
            <a:ext cx="365100" cy="365100"/>
          </a:xfrm>
          <a:prstGeom prst="rect">
            <a:avLst/>
          </a:prstGeom>
          <a:noFill/>
          <a:ln>
            <a:noFill/>
          </a:ln>
        </p:spPr>
      </p:sp>
      <p:sp>
        <p:nvSpPr>
          <p:cNvPr id="704" name="Google Shape;704;g2435f1d8f10_0_544"/>
          <p:cNvSpPr txBox="1"/>
          <p:nvPr>
            <p:ph idx="9" type="body"/>
          </p:nvPr>
        </p:nvSpPr>
        <p:spPr>
          <a:xfrm>
            <a:off x="1630948"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5" name="Google Shape;705;g2435f1d8f10_0_544"/>
          <p:cNvSpPr txBox="1"/>
          <p:nvPr>
            <p:ph idx="13" type="body"/>
          </p:nvPr>
        </p:nvSpPr>
        <p:spPr>
          <a:xfrm>
            <a:off x="4527195"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6" name="Google Shape;706;g2435f1d8f10_0_544"/>
          <p:cNvSpPr txBox="1"/>
          <p:nvPr>
            <p:ph idx="14" type="body"/>
          </p:nvPr>
        </p:nvSpPr>
        <p:spPr>
          <a:xfrm>
            <a:off x="7545854"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7" name="Google Shape;707;g2435f1d8f10_0_544"/>
          <p:cNvSpPr txBox="1"/>
          <p:nvPr>
            <p:ph idx="15" type="body"/>
          </p:nvPr>
        </p:nvSpPr>
        <p:spPr>
          <a:xfrm>
            <a:off x="10520463" y="2270972"/>
            <a:ext cx="12645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8" name="Google Shape;708;g2435f1d8f10_0_544"/>
          <p:cNvSpPr txBox="1"/>
          <p:nvPr>
            <p:ph idx="16" type="body"/>
          </p:nvPr>
        </p:nvSpPr>
        <p:spPr>
          <a:xfrm>
            <a:off x="1636588"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9" name="Google Shape;709;g2435f1d8f10_0_544"/>
          <p:cNvSpPr txBox="1"/>
          <p:nvPr>
            <p:ph idx="17" type="body"/>
          </p:nvPr>
        </p:nvSpPr>
        <p:spPr>
          <a:xfrm>
            <a:off x="4527195"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0" name="Google Shape;710;g2435f1d8f10_0_544"/>
          <p:cNvSpPr txBox="1"/>
          <p:nvPr>
            <p:ph idx="18" type="body"/>
          </p:nvPr>
        </p:nvSpPr>
        <p:spPr>
          <a:xfrm>
            <a:off x="7545854"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711" name="Shape 711"/>
        <p:cNvGrpSpPr/>
        <p:nvPr/>
      </p:nvGrpSpPr>
      <p:grpSpPr>
        <a:xfrm>
          <a:off x="0" y="0"/>
          <a:ext cx="0" cy="0"/>
          <a:chOff x="0" y="0"/>
          <a:chExt cx="0" cy="0"/>
        </a:xfrm>
      </p:grpSpPr>
      <p:sp>
        <p:nvSpPr>
          <p:cNvPr id="712" name="Google Shape;712;g2435f1d8f10_0_584"/>
          <p:cNvSpPr txBox="1"/>
          <p:nvPr>
            <p:ph idx="1" type="body"/>
          </p:nvPr>
        </p:nvSpPr>
        <p:spPr>
          <a:xfrm>
            <a:off x="129664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3" name="Google Shape;713;g2435f1d8f10_0_584"/>
          <p:cNvSpPr txBox="1"/>
          <p:nvPr>
            <p:ph idx="2" type="body"/>
          </p:nvPr>
        </p:nvSpPr>
        <p:spPr>
          <a:xfrm>
            <a:off x="129735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4" name="Google Shape;714;g2435f1d8f10_0_584"/>
          <p:cNvSpPr txBox="1"/>
          <p:nvPr>
            <p:ph idx="3" type="body"/>
          </p:nvPr>
        </p:nvSpPr>
        <p:spPr>
          <a:xfrm>
            <a:off x="464930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5" name="Google Shape;715;g2435f1d8f10_0_584"/>
          <p:cNvSpPr txBox="1"/>
          <p:nvPr>
            <p:ph idx="4" type="body"/>
          </p:nvPr>
        </p:nvSpPr>
        <p:spPr>
          <a:xfrm>
            <a:off x="465001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6" name="Google Shape;716;g2435f1d8f10_0_584"/>
          <p:cNvSpPr txBox="1"/>
          <p:nvPr>
            <p:ph idx="5" type="body"/>
          </p:nvPr>
        </p:nvSpPr>
        <p:spPr>
          <a:xfrm>
            <a:off x="7992225"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7" name="Google Shape;717;g2435f1d8f10_0_584"/>
          <p:cNvSpPr txBox="1"/>
          <p:nvPr>
            <p:ph idx="6" type="body"/>
          </p:nvPr>
        </p:nvSpPr>
        <p:spPr>
          <a:xfrm>
            <a:off x="7992937"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8" name="Google Shape;718;g2435f1d8f10_0_58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719" name="Google Shape;719;g2435f1d8f10_0_58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20" name="Google Shape;720;g2435f1d8f10_0_58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21" name="Google Shape;721;g2435f1d8f10_0_584"/>
          <p:cNvSpPr txBox="1"/>
          <p:nvPr>
            <p:ph idx="7"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2" name="Google Shape;722;g2435f1d8f10_0_584"/>
          <p:cNvSpPr/>
          <p:nvPr/>
        </p:nvSpPr>
        <p:spPr>
          <a:xfrm rot="-2700000">
            <a:off x="2048682"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723" name="Google Shape;723;g2435f1d8f10_0_584"/>
          <p:cNvSpPr/>
          <p:nvPr/>
        </p:nvSpPr>
        <p:spPr>
          <a:xfrm rot="-2700000">
            <a:off x="5407409"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724" name="Google Shape;724;g2435f1d8f10_0_584"/>
          <p:cNvSpPr/>
          <p:nvPr/>
        </p:nvSpPr>
        <p:spPr>
          <a:xfrm rot="-2700000">
            <a:off x="8803229" y="2198036"/>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725" name="Google Shape;725;g2435f1d8f10_0_584"/>
          <p:cNvSpPr/>
          <p:nvPr>
            <p:ph idx="8" type="pic"/>
          </p:nvPr>
        </p:nvSpPr>
        <p:spPr>
          <a:xfrm>
            <a:off x="2429899" y="2585772"/>
            <a:ext cx="685200" cy="685200"/>
          </a:xfrm>
          <a:prstGeom prst="rect">
            <a:avLst/>
          </a:prstGeom>
          <a:noFill/>
          <a:ln>
            <a:noFill/>
          </a:ln>
        </p:spPr>
      </p:sp>
      <p:sp>
        <p:nvSpPr>
          <p:cNvPr id="726" name="Google Shape;726;g2435f1d8f10_0_584"/>
          <p:cNvSpPr/>
          <p:nvPr>
            <p:ph idx="9" type="pic"/>
          </p:nvPr>
        </p:nvSpPr>
        <p:spPr>
          <a:xfrm>
            <a:off x="5788626" y="2585772"/>
            <a:ext cx="685200" cy="685200"/>
          </a:xfrm>
          <a:prstGeom prst="rect">
            <a:avLst/>
          </a:prstGeom>
          <a:noFill/>
          <a:ln>
            <a:noFill/>
          </a:ln>
        </p:spPr>
      </p:sp>
      <p:sp>
        <p:nvSpPr>
          <p:cNvPr id="727" name="Google Shape;727;g2435f1d8f10_0_584"/>
          <p:cNvSpPr/>
          <p:nvPr>
            <p:ph idx="13" type="pic"/>
          </p:nvPr>
        </p:nvSpPr>
        <p:spPr>
          <a:xfrm>
            <a:off x="9184444" y="2585772"/>
            <a:ext cx="685200" cy="6852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728" name="Shape 728"/>
        <p:cNvGrpSpPr/>
        <p:nvPr/>
      </p:nvGrpSpPr>
      <p:grpSpPr>
        <a:xfrm>
          <a:off x="0" y="0"/>
          <a:ext cx="0" cy="0"/>
          <a:chOff x="0" y="0"/>
          <a:chExt cx="0" cy="0"/>
        </a:xfrm>
      </p:grpSpPr>
      <p:sp>
        <p:nvSpPr>
          <p:cNvPr id="729" name="Google Shape;729;g2435f1d8f10_0_60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0" name="Google Shape;730;g2435f1d8f10_0_60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31" name="Google Shape;731;g2435f1d8f10_0_60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32" name="Google Shape;732;g2435f1d8f10_0_60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3" name="Google Shape;733;g2435f1d8f10_0_601"/>
          <p:cNvSpPr/>
          <p:nvPr/>
        </p:nvSpPr>
        <p:spPr>
          <a:xfrm>
            <a:off x="847454" y="19350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4" name="Google Shape;734;g2435f1d8f10_0_601"/>
          <p:cNvSpPr/>
          <p:nvPr/>
        </p:nvSpPr>
        <p:spPr>
          <a:xfrm>
            <a:off x="847454" y="39543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5" name="Google Shape;735;g2435f1d8f10_0_601"/>
          <p:cNvSpPr/>
          <p:nvPr/>
        </p:nvSpPr>
        <p:spPr>
          <a:xfrm>
            <a:off x="4528801" y="19350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6" name="Google Shape;736;g2435f1d8f10_0_601"/>
          <p:cNvSpPr/>
          <p:nvPr/>
        </p:nvSpPr>
        <p:spPr>
          <a:xfrm>
            <a:off x="4528802" y="39543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7" name="Google Shape;737;g2435f1d8f10_0_601"/>
          <p:cNvSpPr/>
          <p:nvPr/>
        </p:nvSpPr>
        <p:spPr>
          <a:xfrm>
            <a:off x="7957137" y="19350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8" name="Google Shape;738;g2435f1d8f10_0_601"/>
          <p:cNvSpPr/>
          <p:nvPr/>
        </p:nvSpPr>
        <p:spPr>
          <a:xfrm>
            <a:off x="7957137" y="39543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9" name="Google Shape;739;g2435f1d8f10_0_601"/>
          <p:cNvSpPr/>
          <p:nvPr>
            <p:ph idx="2" type="pic"/>
          </p:nvPr>
        </p:nvSpPr>
        <p:spPr>
          <a:xfrm>
            <a:off x="1202512" y="2112788"/>
            <a:ext cx="2677200" cy="1339800"/>
          </a:xfrm>
          <a:prstGeom prst="rect">
            <a:avLst/>
          </a:prstGeom>
          <a:noFill/>
          <a:ln>
            <a:noFill/>
          </a:ln>
        </p:spPr>
      </p:sp>
      <p:sp>
        <p:nvSpPr>
          <p:cNvPr id="740" name="Google Shape;740;g2435f1d8f10_0_601"/>
          <p:cNvSpPr/>
          <p:nvPr>
            <p:ph idx="3" type="pic"/>
          </p:nvPr>
        </p:nvSpPr>
        <p:spPr>
          <a:xfrm>
            <a:off x="4757354" y="2112788"/>
            <a:ext cx="2677200" cy="1339800"/>
          </a:xfrm>
          <a:prstGeom prst="rect">
            <a:avLst/>
          </a:prstGeom>
          <a:noFill/>
          <a:ln>
            <a:noFill/>
          </a:ln>
        </p:spPr>
      </p:sp>
      <p:sp>
        <p:nvSpPr>
          <p:cNvPr id="741" name="Google Shape;741;g2435f1d8f10_0_601"/>
          <p:cNvSpPr/>
          <p:nvPr>
            <p:ph idx="4" type="pic"/>
          </p:nvPr>
        </p:nvSpPr>
        <p:spPr>
          <a:xfrm>
            <a:off x="8358932" y="2112788"/>
            <a:ext cx="2677200" cy="1339800"/>
          </a:xfrm>
          <a:prstGeom prst="rect">
            <a:avLst/>
          </a:prstGeom>
          <a:noFill/>
          <a:ln>
            <a:noFill/>
          </a:ln>
        </p:spPr>
      </p:sp>
      <p:sp>
        <p:nvSpPr>
          <p:cNvPr id="742" name="Google Shape;742;g2435f1d8f10_0_601"/>
          <p:cNvSpPr/>
          <p:nvPr>
            <p:ph idx="5" type="pic"/>
          </p:nvPr>
        </p:nvSpPr>
        <p:spPr>
          <a:xfrm>
            <a:off x="1202512" y="4120698"/>
            <a:ext cx="2677200" cy="1339800"/>
          </a:xfrm>
          <a:prstGeom prst="rect">
            <a:avLst/>
          </a:prstGeom>
          <a:noFill/>
          <a:ln>
            <a:noFill/>
          </a:ln>
        </p:spPr>
      </p:sp>
      <p:sp>
        <p:nvSpPr>
          <p:cNvPr id="743" name="Google Shape;743;g2435f1d8f10_0_601"/>
          <p:cNvSpPr/>
          <p:nvPr>
            <p:ph idx="6" type="pic"/>
          </p:nvPr>
        </p:nvSpPr>
        <p:spPr>
          <a:xfrm>
            <a:off x="4757354" y="4120698"/>
            <a:ext cx="2677200" cy="1339800"/>
          </a:xfrm>
          <a:prstGeom prst="rect">
            <a:avLst/>
          </a:prstGeom>
          <a:noFill/>
          <a:ln>
            <a:noFill/>
          </a:ln>
        </p:spPr>
      </p:sp>
      <p:sp>
        <p:nvSpPr>
          <p:cNvPr id="744" name="Google Shape;744;g2435f1d8f10_0_601"/>
          <p:cNvSpPr/>
          <p:nvPr>
            <p:ph idx="7" type="pic"/>
          </p:nvPr>
        </p:nvSpPr>
        <p:spPr>
          <a:xfrm>
            <a:off x="8358932" y="4120698"/>
            <a:ext cx="2677200" cy="1339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745" name="Shape 745"/>
        <p:cNvGrpSpPr/>
        <p:nvPr/>
      </p:nvGrpSpPr>
      <p:grpSpPr>
        <a:xfrm>
          <a:off x="0" y="0"/>
          <a:ext cx="0" cy="0"/>
          <a:chOff x="0" y="0"/>
          <a:chExt cx="0" cy="0"/>
        </a:xfrm>
      </p:grpSpPr>
      <p:sp>
        <p:nvSpPr>
          <p:cNvPr id="746" name="Google Shape;746;g2435f1d8f10_0_61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7" name="Google Shape;747;g2435f1d8f10_0_61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48" name="Google Shape;748;g2435f1d8f10_0_61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49" name="Google Shape;749;g2435f1d8f10_0_61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0" name="Google Shape;750;g2435f1d8f10_0_618"/>
          <p:cNvSpPr/>
          <p:nvPr>
            <p:ph idx="2" type="dgm"/>
          </p:nvPr>
        </p:nvSpPr>
        <p:spPr>
          <a:xfrm>
            <a:off x="6219825" y="1849191"/>
            <a:ext cx="5564100" cy="37434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900"/>
              <a:buFont typeface="Arial"/>
              <a:buNone/>
              <a:defRPr b="0" i="0" sz="19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51" name="Google Shape;751;g2435f1d8f10_0_618"/>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752" name="Shape 752"/>
        <p:cNvGrpSpPr/>
        <p:nvPr/>
      </p:nvGrpSpPr>
      <p:grpSpPr>
        <a:xfrm>
          <a:off x="0" y="0"/>
          <a:ext cx="0" cy="0"/>
          <a:chOff x="0" y="0"/>
          <a:chExt cx="0" cy="0"/>
        </a:xfrm>
      </p:grpSpPr>
      <p:sp>
        <p:nvSpPr>
          <p:cNvPr id="753" name="Google Shape;753;g2435f1d8f10_0_6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754" name="Google Shape;754;g2435f1d8f10_0_6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55" name="Google Shape;755;g2435f1d8f10_0_6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56" name="Google Shape;756;g2435f1d8f10_0_6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7" name="Google Shape;757;g2435f1d8f10_0_625"/>
          <p:cNvSpPr/>
          <p:nvPr/>
        </p:nvSpPr>
        <p:spPr>
          <a:xfrm>
            <a:off x="407988" y="1771235"/>
            <a:ext cx="3828300" cy="3828300"/>
          </a:xfrm>
          <a:prstGeom prst="ellipse">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758" name="Google Shape;758;g2435f1d8f10_0_625"/>
          <p:cNvSpPr/>
          <p:nvPr/>
        </p:nvSpPr>
        <p:spPr>
          <a:xfrm>
            <a:off x="772807" y="2500874"/>
            <a:ext cx="3098700" cy="3098700"/>
          </a:xfrm>
          <a:prstGeom prst="ellipse">
            <a:avLst/>
          </a:prstGeom>
          <a:solidFill>
            <a:srgbClr val="F7A7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759" name="Google Shape;759;g2435f1d8f10_0_625"/>
          <p:cNvSpPr/>
          <p:nvPr/>
        </p:nvSpPr>
        <p:spPr>
          <a:xfrm>
            <a:off x="1191655" y="3338568"/>
            <a:ext cx="2261100" cy="2261100"/>
          </a:xfrm>
          <a:prstGeom prst="ellipse">
            <a:avLst/>
          </a:prstGeom>
          <a:solidFill>
            <a:srgbClr val="F9B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760" name="Google Shape;760;g2435f1d8f10_0_625"/>
          <p:cNvSpPr/>
          <p:nvPr/>
        </p:nvSpPr>
        <p:spPr>
          <a:xfrm>
            <a:off x="1642062" y="4239383"/>
            <a:ext cx="1360200" cy="1360200"/>
          </a:xfrm>
          <a:prstGeom prst="ellipse">
            <a:avLst/>
          </a:prstGeom>
          <a:solidFill>
            <a:srgbClr val="FBD0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cxnSp>
        <p:nvCxnSpPr>
          <p:cNvPr id="761" name="Google Shape;761;g2435f1d8f10_0_625"/>
          <p:cNvCxnSpPr/>
          <p:nvPr/>
        </p:nvCxnSpPr>
        <p:spPr>
          <a:xfrm>
            <a:off x="2312056" y="2299784"/>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762" name="Google Shape;762;g2435f1d8f10_0_625"/>
          <p:cNvCxnSpPr/>
          <p:nvPr/>
        </p:nvCxnSpPr>
        <p:spPr>
          <a:xfrm>
            <a:off x="2312056" y="3182185"/>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763" name="Google Shape;763;g2435f1d8f10_0_625"/>
          <p:cNvCxnSpPr/>
          <p:nvPr/>
        </p:nvCxnSpPr>
        <p:spPr>
          <a:xfrm>
            <a:off x="2312056" y="4064586"/>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764" name="Google Shape;764;g2435f1d8f10_0_625"/>
          <p:cNvCxnSpPr/>
          <p:nvPr/>
        </p:nvCxnSpPr>
        <p:spPr>
          <a:xfrm>
            <a:off x="2312056" y="5101844"/>
            <a:ext cx="5422800" cy="16500"/>
          </a:xfrm>
          <a:prstGeom prst="straightConnector1">
            <a:avLst/>
          </a:prstGeom>
          <a:noFill/>
          <a:ln cap="flat" cmpd="sng" w="12700">
            <a:solidFill>
              <a:srgbClr val="DDE6EF"/>
            </a:solidFill>
            <a:prstDash val="solid"/>
            <a:round/>
            <a:headEnd len="lg" w="lg" type="oval"/>
            <a:tailEnd len="sm" w="sm" type="none"/>
          </a:ln>
        </p:spPr>
      </p:cxnSp>
      <p:sp>
        <p:nvSpPr>
          <p:cNvPr id="765" name="Google Shape;765;g2435f1d8f10_0_625"/>
          <p:cNvSpPr txBox="1"/>
          <p:nvPr>
            <p:ph idx="2" type="body"/>
          </p:nvPr>
        </p:nvSpPr>
        <p:spPr>
          <a:xfrm>
            <a:off x="6212111" y="1968589"/>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6" name="Google Shape;766;g2435f1d8f10_0_625"/>
          <p:cNvSpPr txBox="1"/>
          <p:nvPr>
            <p:ph idx="3" type="body"/>
          </p:nvPr>
        </p:nvSpPr>
        <p:spPr>
          <a:xfrm>
            <a:off x="6212762" y="2282825"/>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7" name="Google Shape;767;g2435f1d8f10_0_625"/>
          <p:cNvSpPr txBox="1"/>
          <p:nvPr>
            <p:ph idx="4" type="body"/>
          </p:nvPr>
        </p:nvSpPr>
        <p:spPr>
          <a:xfrm>
            <a:off x="6212111" y="2860205"/>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8" name="Google Shape;768;g2435f1d8f10_0_625"/>
          <p:cNvSpPr txBox="1"/>
          <p:nvPr>
            <p:ph idx="5" type="body"/>
          </p:nvPr>
        </p:nvSpPr>
        <p:spPr>
          <a:xfrm>
            <a:off x="6212762" y="3174441"/>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9" name="Google Shape;769;g2435f1d8f10_0_625"/>
          <p:cNvSpPr txBox="1"/>
          <p:nvPr>
            <p:ph idx="6" type="body"/>
          </p:nvPr>
        </p:nvSpPr>
        <p:spPr>
          <a:xfrm>
            <a:off x="6212111" y="376697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0" name="Google Shape;770;g2435f1d8f10_0_625"/>
          <p:cNvSpPr txBox="1"/>
          <p:nvPr>
            <p:ph idx="7" type="body"/>
          </p:nvPr>
        </p:nvSpPr>
        <p:spPr>
          <a:xfrm>
            <a:off x="6212762" y="4081210"/>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1" name="Google Shape;771;g2435f1d8f10_0_625"/>
          <p:cNvSpPr txBox="1"/>
          <p:nvPr>
            <p:ph idx="8" type="body"/>
          </p:nvPr>
        </p:nvSpPr>
        <p:spPr>
          <a:xfrm>
            <a:off x="6212111" y="4750691"/>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2" name="Google Shape;772;g2435f1d8f10_0_625"/>
          <p:cNvSpPr txBox="1"/>
          <p:nvPr>
            <p:ph idx="9" type="body"/>
          </p:nvPr>
        </p:nvSpPr>
        <p:spPr>
          <a:xfrm>
            <a:off x="6196036" y="5064927"/>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3" name="Google Shape;773;g2435f1d8f10_0_625"/>
          <p:cNvSpPr txBox="1"/>
          <p:nvPr>
            <p:ph idx="13" type="body"/>
          </p:nvPr>
        </p:nvSpPr>
        <p:spPr>
          <a:xfrm>
            <a:off x="5529460" y="1913189"/>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4" name="Google Shape;774;g2435f1d8f10_0_625"/>
          <p:cNvSpPr txBox="1"/>
          <p:nvPr>
            <p:ph idx="14" type="body"/>
          </p:nvPr>
        </p:nvSpPr>
        <p:spPr>
          <a:xfrm>
            <a:off x="5529460" y="2804203"/>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5" name="Google Shape;775;g2435f1d8f10_0_625"/>
          <p:cNvSpPr txBox="1"/>
          <p:nvPr>
            <p:ph idx="15" type="body"/>
          </p:nvPr>
        </p:nvSpPr>
        <p:spPr>
          <a:xfrm>
            <a:off x="5529460" y="3708347"/>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6" name="Google Shape;776;g2435f1d8f10_0_625"/>
          <p:cNvSpPr txBox="1"/>
          <p:nvPr>
            <p:ph idx="16" type="body"/>
          </p:nvPr>
        </p:nvSpPr>
        <p:spPr>
          <a:xfrm>
            <a:off x="5529460" y="4704495"/>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777" name="Shape 777"/>
        <p:cNvGrpSpPr/>
        <p:nvPr/>
      </p:nvGrpSpPr>
      <p:grpSpPr>
        <a:xfrm>
          <a:off x="0" y="0"/>
          <a:ext cx="0" cy="0"/>
          <a:chOff x="0" y="0"/>
          <a:chExt cx="0" cy="0"/>
        </a:xfrm>
      </p:grpSpPr>
      <p:sp>
        <p:nvSpPr>
          <p:cNvPr id="778" name="Google Shape;778;g2435f1d8f10_0_65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79" name="Google Shape;779;g2435f1d8f10_0_65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80" name="Google Shape;780;g2435f1d8f10_0_65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81" name="Google Shape;781;g2435f1d8f10_0_65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2" name="Google Shape;782;g2435f1d8f10_0_650"/>
          <p:cNvSpPr/>
          <p:nvPr>
            <p:ph idx="2" type="chart"/>
          </p:nvPr>
        </p:nvSpPr>
        <p:spPr>
          <a:xfrm>
            <a:off x="6219825" y="1849191"/>
            <a:ext cx="5564100" cy="3744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83" name="Google Shape;783;g2435f1d8f10_0_650"/>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49" name="Shape 49"/>
        <p:cNvGrpSpPr/>
        <p:nvPr/>
      </p:nvGrpSpPr>
      <p:grpSpPr>
        <a:xfrm>
          <a:off x="0" y="0"/>
          <a:ext cx="0" cy="0"/>
          <a:chOff x="0" y="0"/>
          <a:chExt cx="0" cy="0"/>
        </a:xfrm>
      </p:grpSpPr>
      <p:sp>
        <p:nvSpPr>
          <p:cNvPr id="50" name="Google Shape;50;g2435f1d8f10_0_833"/>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 name="Google Shape;51;g2435f1d8f10_0_833"/>
          <p:cNvSpPr/>
          <p:nvPr/>
        </p:nvSpPr>
        <p:spPr>
          <a:xfrm rot="10800000">
            <a:off x="-115" y="-80489"/>
            <a:ext cx="4361100" cy="7023900"/>
          </a:xfrm>
          <a:prstGeom prst="rect">
            <a:avLst/>
          </a:prstGeom>
          <a:blipFill rotWithShape="1">
            <a:blip r:embed="rId3">
              <a:alphaModFix/>
            </a:blip>
            <a:stretch>
              <a:fillRect b="973" l="0" r="0" t="132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2" name="Google Shape;52;g2435f1d8f10_0_833"/>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3" name="Google Shape;53;g2435f1d8f10_0_833"/>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 name="Google Shape;54;g2435f1d8f10_0_833"/>
          <p:cNvSpPr/>
          <p:nvPr/>
        </p:nvSpPr>
        <p:spPr>
          <a:xfrm>
            <a:off x="0" y="0"/>
            <a:ext cx="4361100" cy="6858000"/>
          </a:xfrm>
          <a:prstGeom prst="rect">
            <a:avLst/>
          </a:prstGeom>
          <a:solidFill>
            <a:srgbClr val="00527C">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55" name="Google Shape;55;g2435f1d8f10_0_833"/>
          <p:cNvGrpSpPr/>
          <p:nvPr/>
        </p:nvGrpSpPr>
        <p:grpSpPr>
          <a:xfrm>
            <a:off x="2801987" y="942535"/>
            <a:ext cx="3117995" cy="3101385"/>
            <a:chOff x="2801987" y="1211475"/>
            <a:chExt cx="3117995" cy="3101385"/>
          </a:xfrm>
        </p:grpSpPr>
        <p:sp>
          <p:nvSpPr>
            <p:cNvPr id="56" name="Google Shape;56;g2435f1d8f10_0_833"/>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7" name="Google Shape;57;g2435f1d8f10_0_833"/>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58" name="Google Shape;58;g2435f1d8f10_0_833"/>
          <p:cNvSpPr txBox="1"/>
          <p:nvPr>
            <p:ph idx="1" type="body"/>
          </p:nvPr>
        </p:nvSpPr>
        <p:spPr>
          <a:xfrm>
            <a:off x="5858773" y="4768174"/>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 name="Google Shape;59;g2435f1d8f10_0_833"/>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60" name="Google Shape;60;g2435f1d8f10_0_833"/>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61" name="Google Shape;61;g2435f1d8f10_0_833"/>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62" name="Google Shape;62;g2435f1d8f10_0_833"/>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63" name="Google Shape;63;g2435f1d8f10_0_833"/>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784" name="Shape 784"/>
        <p:cNvGrpSpPr/>
        <p:nvPr/>
      </p:nvGrpSpPr>
      <p:grpSpPr>
        <a:xfrm>
          <a:off x="0" y="0"/>
          <a:ext cx="0" cy="0"/>
          <a:chOff x="0" y="0"/>
          <a:chExt cx="0" cy="0"/>
        </a:xfrm>
      </p:grpSpPr>
      <p:sp>
        <p:nvSpPr>
          <p:cNvPr id="785" name="Google Shape;785;g2435f1d8f10_0_65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86" name="Google Shape;786;g2435f1d8f10_0_657"/>
          <p:cNvSpPr/>
          <p:nvPr>
            <p:ph idx="2" type="chart"/>
          </p:nvPr>
        </p:nvSpPr>
        <p:spPr>
          <a:xfrm>
            <a:off x="3086994" y="2121634"/>
            <a:ext cx="6018900" cy="400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87" name="Google Shape;787;g2435f1d8f10_0_65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88" name="Google Shape;788;g2435f1d8f10_0_65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89" name="Google Shape;789;g2435f1d8f10_0_65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0" name="Google Shape;790;g2435f1d8f10_0_657"/>
          <p:cNvSpPr txBox="1"/>
          <p:nvPr>
            <p:ph idx="3"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1" name="Google Shape;791;g2435f1d8f10_0_657"/>
          <p:cNvSpPr txBox="1"/>
          <p:nvPr>
            <p:ph idx="4" type="body"/>
          </p:nvPr>
        </p:nvSpPr>
        <p:spPr>
          <a:xfrm>
            <a:off x="1421501"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2" name="Google Shape;792;g2435f1d8f10_0_657"/>
          <p:cNvSpPr txBox="1"/>
          <p:nvPr>
            <p:ph idx="5" type="body"/>
          </p:nvPr>
        </p:nvSpPr>
        <p:spPr>
          <a:xfrm>
            <a:off x="1064870"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3" name="Google Shape;793;g2435f1d8f10_0_657"/>
          <p:cNvSpPr txBox="1"/>
          <p:nvPr>
            <p:ph idx="6" type="body"/>
          </p:nvPr>
        </p:nvSpPr>
        <p:spPr>
          <a:xfrm>
            <a:off x="1421501"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4" name="Google Shape;794;g2435f1d8f10_0_657"/>
          <p:cNvSpPr txBox="1"/>
          <p:nvPr>
            <p:ph idx="7" type="body"/>
          </p:nvPr>
        </p:nvSpPr>
        <p:spPr>
          <a:xfrm>
            <a:off x="1064870"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5" name="Google Shape;795;g2435f1d8f10_0_657"/>
          <p:cNvSpPr txBox="1"/>
          <p:nvPr>
            <p:ph idx="8" type="body"/>
          </p:nvPr>
        </p:nvSpPr>
        <p:spPr>
          <a:xfrm>
            <a:off x="8216718"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6" name="Google Shape;796;g2435f1d8f10_0_657"/>
          <p:cNvSpPr txBox="1"/>
          <p:nvPr>
            <p:ph idx="9" type="body"/>
          </p:nvPr>
        </p:nvSpPr>
        <p:spPr>
          <a:xfrm>
            <a:off x="8216718"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7" name="Google Shape;797;g2435f1d8f10_0_657"/>
          <p:cNvSpPr txBox="1"/>
          <p:nvPr>
            <p:ph idx="13" type="body"/>
          </p:nvPr>
        </p:nvSpPr>
        <p:spPr>
          <a:xfrm>
            <a:off x="8216718"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8" name="Google Shape;798;g2435f1d8f10_0_657"/>
          <p:cNvSpPr txBox="1"/>
          <p:nvPr>
            <p:ph idx="14" type="body"/>
          </p:nvPr>
        </p:nvSpPr>
        <p:spPr>
          <a:xfrm>
            <a:off x="8216718"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9" name="Google Shape;799;g2435f1d8f10_0_657"/>
          <p:cNvSpPr txBox="1"/>
          <p:nvPr>
            <p:ph idx="15" type="body"/>
          </p:nvPr>
        </p:nvSpPr>
        <p:spPr>
          <a:xfrm>
            <a:off x="4740283" y="3680080"/>
            <a:ext cx="25539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0" name="Google Shape;800;g2435f1d8f10_0_657"/>
          <p:cNvSpPr txBox="1"/>
          <p:nvPr>
            <p:ph idx="16" type="body"/>
          </p:nvPr>
        </p:nvSpPr>
        <p:spPr>
          <a:xfrm>
            <a:off x="4561968" y="3994316"/>
            <a:ext cx="2910300" cy="8310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1" name="Google Shape;801;g2435f1d8f10_0_657"/>
          <p:cNvSpPr/>
          <p:nvPr>
            <p:ph idx="17" type="pic"/>
          </p:nvPr>
        </p:nvSpPr>
        <p:spPr>
          <a:xfrm>
            <a:off x="5818334" y="3049921"/>
            <a:ext cx="397800" cy="397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802" name="Shape 802"/>
        <p:cNvGrpSpPr/>
        <p:nvPr/>
      </p:nvGrpSpPr>
      <p:grpSpPr>
        <a:xfrm>
          <a:off x="0" y="0"/>
          <a:ext cx="0" cy="0"/>
          <a:chOff x="0" y="0"/>
          <a:chExt cx="0" cy="0"/>
        </a:xfrm>
      </p:grpSpPr>
      <p:sp>
        <p:nvSpPr>
          <p:cNvPr id="803" name="Google Shape;803;g2435f1d8f10_0_67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4" name="Google Shape;804;g2435f1d8f10_0_6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05" name="Google Shape;805;g2435f1d8f10_0_67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06" name="Google Shape;806;g2435f1d8f10_0_6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7" name="Google Shape;807;g2435f1d8f10_0_675"/>
          <p:cNvSpPr txBox="1"/>
          <p:nvPr>
            <p:ph idx="2"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08" name="Google Shape;808;g2435f1d8f10_0_675"/>
          <p:cNvCxnSpPr/>
          <p:nvPr/>
        </p:nvCxnSpPr>
        <p:spPr>
          <a:xfrm>
            <a:off x="3176644"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809" name="Google Shape;809;g2435f1d8f10_0_675"/>
          <p:cNvCxnSpPr/>
          <p:nvPr/>
        </p:nvCxnSpPr>
        <p:spPr>
          <a:xfrm>
            <a:off x="6073848"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810" name="Google Shape;810;g2435f1d8f10_0_675"/>
          <p:cNvCxnSpPr/>
          <p:nvPr/>
        </p:nvCxnSpPr>
        <p:spPr>
          <a:xfrm>
            <a:off x="8936562" y="2327066"/>
            <a:ext cx="0" cy="3460800"/>
          </a:xfrm>
          <a:prstGeom prst="straightConnector1">
            <a:avLst/>
          </a:prstGeom>
          <a:noFill/>
          <a:ln cap="flat" cmpd="sng" w="9525">
            <a:solidFill>
              <a:srgbClr val="D8D8D8"/>
            </a:solidFill>
            <a:prstDash val="dash"/>
            <a:miter lim="800000"/>
            <a:headEnd len="sm" w="sm" type="none"/>
            <a:tailEnd len="sm" w="sm" type="none"/>
          </a:ln>
        </p:spPr>
      </p:cxnSp>
      <p:sp>
        <p:nvSpPr>
          <p:cNvPr id="811" name="Google Shape;811;g2435f1d8f10_0_675"/>
          <p:cNvSpPr txBox="1"/>
          <p:nvPr>
            <p:ph idx="3" type="body"/>
          </p:nvPr>
        </p:nvSpPr>
        <p:spPr>
          <a:xfrm>
            <a:off x="7660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2" name="Google Shape;812;g2435f1d8f10_0_675"/>
          <p:cNvSpPr txBox="1"/>
          <p:nvPr>
            <p:ph idx="4" type="body"/>
          </p:nvPr>
        </p:nvSpPr>
        <p:spPr>
          <a:xfrm>
            <a:off x="7668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3" name="Google Shape;813;g2435f1d8f10_0_675"/>
          <p:cNvSpPr txBox="1"/>
          <p:nvPr>
            <p:ph idx="5" type="body"/>
          </p:nvPr>
        </p:nvSpPr>
        <p:spPr>
          <a:xfrm>
            <a:off x="36044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4" name="Google Shape;814;g2435f1d8f10_0_675"/>
          <p:cNvSpPr txBox="1"/>
          <p:nvPr>
            <p:ph idx="6" type="body"/>
          </p:nvPr>
        </p:nvSpPr>
        <p:spPr>
          <a:xfrm>
            <a:off x="36052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5" name="Google Shape;815;g2435f1d8f10_0_675"/>
          <p:cNvSpPr txBox="1"/>
          <p:nvPr>
            <p:ph idx="7" type="body"/>
          </p:nvPr>
        </p:nvSpPr>
        <p:spPr>
          <a:xfrm>
            <a:off x="64428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6" name="Google Shape;816;g2435f1d8f10_0_675"/>
          <p:cNvSpPr txBox="1"/>
          <p:nvPr>
            <p:ph idx="8" type="body"/>
          </p:nvPr>
        </p:nvSpPr>
        <p:spPr>
          <a:xfrm>
            <a:off x="64436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7" name="Google Shape;817;g2435f1d8f10_0_675"/>
          <p:cNvSpPr txBox="1"/>
          <p:nvPr>
            <p:ph idx="9" type="body"/>
          </p:nvPr>
        </p:nvSpPr>
        <p:spPr>
          <a:xfrm>
            <a:off x="9281258"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8" name="Google Shape;818;g2435f1d8f10_0_675"/>
          <p:cNvSpPr txBox="1"/>
          <p:nvPr>
            <p:ph idx="13" type="body"/>
          </p:nvPr>
        </p:nvSpPr>
        <p:spPr>
          <a:xfrm>
            <a:off x="9282004"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9" name="Google Shape;819;g2435f1d8f10_0_675"/>
          <p:cNvSpPr txBox="1"/>
          <p:nvPr>
            <p:ph idx="14" type="body"/>
          </p:nvPr>
        </p:nvSpPr>
        <p:spPr>
          <a:xfrm>
            <a:off x="76605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0" name="Google Shape;820;g2435f1d8f10_0_675"/>
          <p:cNvSpPr txBox="1"/>
          <p:nvPr>
            <p:ph idx="15" type="body"/>
          </p:nvPr>
        </p:nvSpPr>
        <p:spPr>
          <a:xfrm>
            <a:off x="3600175"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1" name="Google Shape;821;g2435f1d8f10_0_675"/>
          <p:cNvSpPr txBox="1"/>
          <p:nvPr>
            <p:ph idx="16" type="body"/>
          </p:nvPr>
        </p:nvSpPr>
        <p:spPr>
          <a:xfrm>
            <a:off x="643117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2" name="Google Shape;822;g2435f1d8f10_0_675"/>
          <p:cNvSpPr txBox="1"/>
          <p:nvPr>
            <p:ph idx="17" type="body"/>
          </p:nvPr>
        </p:nvSpPr>
        <p:spPr>
          <a:xfrm>
            <a:off x="9275544"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3" name="Google Shape;823;g2435f1d8f10_0_675"/>
          <p:cNvSpPr/>
          <p:nvPr>
            <p:ph idx="18" type="chart"/>
          </p:nvPr>
        </p:nvSpPr>
        <p:spPr>
          <a:xfrm>
            <a:off x="50064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24" name="Google Shape;824;g2435f1d8f10_0_675"/>
          <p:cNvSpPr/>
          <p:nvPr>
            <p:ph idx="19" type="chart"/>
          </p:nvPr>
        </p:nvSpPr>
        <p:spPr>
          <a:xfrm>
            <a:off x="3332381"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25" name="Google Shape;825;g2435f1d8f10_0_675"/>
          <p:cNvSpPr/>
          <p:nvPr>
            <p:ph idx="20" type="chart"/>
          </p:nvPr>
        </p:nvSpPr>
        <p:spPr>
          <a:xfrm>
            <a:off x="616576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26" name="Google Shape;826;g2435f1d8f10_0_675"/>
          <p:cNvSpPr/>
          <p:nvPr>
            <p:ph idx="21" type="chart"/>
          </p:nvPr>
        </p:nvSpPr>
        <p:spPr>
          <a:xfrm>
            <a:off x="9010136"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827" name="Shape 827"/>
        <p:cNvGrpSpPr/>
        <p:nvPr/>
      </p:nvGrpSpPr>
      <p:grpSpPr>
        <a:xfrm>
          <a:off x="0" y="0"/>
          <a:ext cx="0" cy="0"/>
          <a:chOff x="0" y="0"/>
          <a:chExt cx="0" cy="0"/>
        </a:xfrm>
      </p:grpSpPr>
      <p:sp>
        <p:nvSpPr>
          <p:cNvPr id="828" name="Google Shape;828;g2435f1d8f10_0_70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29" name="Google Shape;829;g2435f1d8f10_0_70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30" name="Google Shape;830;g2435f1d8f10_0_70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31" name="Google Shape;831;g2435f1d8f10_0_70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2" name="Google Shape;832;g2435f1d8f10_0_700"/>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833" name="Shape 833"/>
        <p:cNvGrpSpPr/>
        <p:nvPr/>
      </p:nvGrpSpPr>
      <p:grpSpPr>
        <a:xfrm>
          <a:off x="0" y="0"/>
          <a:ext cx="0" cy="0"/>
          <a:chOff x="0" y="0"/>
          <a:chExt cx="0" cy="0"/>
        </a:xfrm>
      </p:grpSpPr>
      <p:sp>
        <p:nvSpPr>
          <p:cNvPr id="834" name="Google Shape;834;g2435f1d8f10_0_70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5" name="Google Shape;835;g2435f1d8f10_0_70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36" name="Google Shape;836;g2435f1d8f10_0_70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37" name="Google Shape;837;g2435f1d8f10_0_70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8" name="Google Shape;838;g2435f1d8f10_0_706"/>
          <p:cNvSpPr/>
          <p:nvPr/>
        </p:nvSpPr>
        <p:spPr>
          <a:xfrm>
            <a:off x="5594744" y="3964178"/>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839" name="Google Shape;839;g2435f1d8f10_0_706"/>
          <p:cNvCxnSpPr/>
          <p:nvPr/>
        </p:nvCxnSpPr>
        <p:spPr>
          <a:xfrm>
            <a:off x="5117847" y="1929636"/>
            <a:ext cx="0" cy="3791100"/>
          </a:xfrm>
          <a:prstGeom prst="straightConnector1">
            <a:avLst/>
          </a:prstGeom>
          <a:noFill/>
          <a:ln cap="flat" cmpd="sng" w="9525">
            <a:solidFill>
              <a:srgbClr val="BFBFBF"/>
            </a:solidFill>
            <a:prstDash val="solid"/>
            <a:miter lim="800000"/>
            <a:headEnd len="sm" w="sm" type="none"/>
            <a:tailEnd len="sm" w="sm" type="none"/>
          </a:ln>
        </p:spPr>
      </p:cxnSp>
      <p:sp>
        <p:nvSpPr>
          <p:cNvPr id="840" name="Google Shape;840;g2435f1d8f10_0_706"/>
          <p:cNvSpPr/>
          <p:nvPr/>
        </p:nvSpPr>
        <p:spPr>
          <a:xfrm>
            <a:off x="5566235"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1" name="Google Shape;841;g2435f1d8f10_0_706"/>
          <p:cNvSpPr/>
          <p:nvPr/>
        </p:nvSpPr>
        <p:spPr>
          <a:xfrm>
            <a:off x="8941968" y="3960697"/>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2" name="Google Shape;842;g2435f1d8f10_0_706"/>
          <p:cNvSpPr/>
          <p:nvPr/>
        </p:nvSpPr>
        <p:spPr>
          <a:xfrm>
            <a:off x="8913459"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3" name="Google Shape;843;g2435f1d8f10_0_706"/>
          <p:cNvSpPr/>
          <p:nvPr>
            <p:ph idx="2" type="pic"/>
          </p:nvPr>
        </p:nvSpPr>
        <p:spPr>
          <a:xfrm>
            <a:off x="9103590" y="4122317"/>
            <a:ext cx="280500" cy="280500"/>
          </a:xfrm>
          <a:prstGeom prst="rect">
            <a:avLst/>
          </a:prstGeom>
          <a:noFill/>
          <a:ln>
            <a:noFill/>
          </a:ln>
        </p:spPr>
      </p:sp>
      <p:sp>
        <p:nvSpPr>
          <p:cNvPr id="844" name="Google Shape;844;g2435f1d8f10_0_706"/>
          <p:cNvSpPr/>
          <p:nvPr>
            <p:ph idx="3" type="pic"/>
          </p:nvPr>
        </p:nvSpPr>
        <p:spPr>
          <a:xfrm>
            <a:off x="5756366" y="4122317"/>
            <a:ext cx="280500" cy="280500"/>
          </a:xfrm>
          <a:prstGeom prst="rect">
            <a:avLst/>
          </a:prstGeom>
          <a:noFill/>
          <a:ln>
            <a:noFill/>
          </a:ln>
        </p:spPr>
      </p:sp>
      <p:sp>
        <p:nvSpPr>
          <p:cNvPr id="845" name="Google Shape;845;g2435f1d8f10_0_706"/>
          <p:cNvSpPr/>
          <p:nvPr>
            <p:ph idx="4" type="pic"/>
          </p:nvPr>
        </p:nvSpPr>
        <p:spPr>
          <a:xfrm>
            <a:off x="5727857" y="2041545"/>
            <a:ext cx="280500" cy="280500"/>
          </a:xfrm>
          <a:prstGeom prst="rect">
            <a:avLst/>
          </a:prstGeom>
          <a:noFill/>
          <a:ln>
            <a:noFill/>
          </a:ln>
        </p:spPr>
      </p:sp>
      <p:sp>
        <p:nvSpPr>
          <p:cNvPr id="846" name="Google Shape;846;g2435f1d8f10_0_706"/>
          <p:cNvSpPr/>
          <p:nvPr>
            <p:ph idx="5" type="pic"/>
          </p:nvPr>
        </p:nvSpPr>
        <p:spPr>
          <a:xfrm>
            <a:off x="9075081" y="2041545"/>
            <a:ext cx="280500" cy="280500"/>
          </a:xfrm>
          <a:prstGeom prst="rect">
            <a:avLst/>
          </a:prstGeom>
          <a:noFill/>
          <a:ln>
            <a:noFill/>
          </a:ln>
        </p:spPr>
      </p:sp>
      <p:sp>
        <p:nvSpPr>
          <p:cNvPr id="847" name="Google Shape;847;g2435f1d8f10_0_706"/>
          <p:cNvSpPr txBox="1"/>
          <p:nvPr>
            <p:ph idx="6" type="body"/>
          </p:nvPr>
        </p:nvSpPr>
        <p:spPr>
          <a:xfrm>
            <a:off x="496888" y="4861250"/>
            <a:ext cx="21282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sz="12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48" name="Google Shape;848;g2435f1d8f10_0_706"/>
          <p:cNvSpPr txBox="1"/>
          <p:nvPr>
            <p:ph idx="7" type="body"/>
          </p:nvPr>
        </p:nvSpPr>
        <p:spPr>
          <a:xfrm>
            <a:off x="496889" y="5119688"/>
            <a:ext cx="3349200" cy="806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49" name="Google Shape;849;g2435f1d8f10_0_706"/>
          <p:cNvSpPr txBox="1"/>
          <p:nvPr>
            <p:ph idx="8" type="body"/>
          </p:nvPr>
        </p:nvSpPr>
        <p:spPr>
          <a:xfrm>
            <a:off x="5566234"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0" name="Google Shape;850;g2435f1d8f10_0_706"/>
          <p:cNvSpPr txBox="1"/>
          <p:nvPr>
            <p:ph idx="9" type="body"/>
          </p:nvPr>
        </p:nvSpPr>
        <p:spPr>
          <a:xfrm>
            <a:off x="5566234"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1" name="Google Shape;851;g2435f1d8f10_0_706"/>
          <p:cNvSpPr txBox="1"/>
          <p:nvPr>
            <p:ph idx="13" type="body"/>
          </p:nvPr>
        </p:nvSpPr>
        <p:spPr>
          <a:xfrm>
            <a:off x="8914531"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2" name="Google Shape;852;g2435f1d8f10_0_706"/>
          <p:cNvSpPr txBox="1"/>
          <p:nvPr>
            <p:ph idx="14" type="body"/>
          </p:nvPr>
        </p:nvSpPr>
        <p:spPr>
          <a:xfrm>
            <a:off x="8914531"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3" name="Google Shape;853;g2435f1d8f10_0_706"/>
          <p:cNvSpPr txBox="1"/>
          <p:nvPr>
            <p:ph idx="15" type="body"/>
          </p:nvPr>
        </p:nvSpPr>
        <p:spPr>
          <a:xfrm>
            <a:off x="8913459"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4" name="Google Shape;854;g2435f1d8f10_0_706"/>
          <p:cNvSpPr txBox="1"/>
          <p:nvPr>
            <p:ph idx="16" type="body"/>
          </p:nvPr>
        </p:nvSpPr>
        <p:spPr>
          <a:xfrm>
            <a:off x="8913459"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5" name="Google Shape;855;g2435f1d8f10_0_706"/>
          <p:cNvSpPr txBox="1"/>
          <p:nvPr>
            <p:ph idx="17" type="body"/>
          </p:nvPr>
        </p:nvSpPr>
        <p:spPr>
          <a:xfrm>
            <a:off x="5566235"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6" name="Google Shape;856;g2435f1d8f10_0_706"/>
          <p:cNvSpPr txBox="1"/>
          <p:nvPr>
            <p:ph idx="18" type="body"/>
          </p:nvPr>
        </p:nvSpPr>
        <p:spPr>
          <a:xfrm>
            <a:off x="5566235"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7" name="Google Shape;857;g2435f1d8f10_0_706"/>
          <p:cNvSpPr/>
          <p:nvPr>
            <p:ph idx="19" type="chart"/>
          </p:nvPr>
        </p:nvSpPr>
        <p:spPr>
          <a:xfrm>
            <a:off x="407988" y="1897832"/>
            <a:ext cx="4371900" cy="26391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858" name="Shape 858"/>
        <p:cNvGrpSpPr/>
        <p:nvPr/>
      </p:nvGrpSpPr>
      <p:grpSpPr>
        <a:xfrm>
          <a:off x="0" y="0"/>
          <a:ext cx="0" cy="0"/>
          <a:chOff x="0" y="0"/>
          <a:chExt cx="0" cy="0"/>
        </a:xfrm>
      </p:grpSpPr>
      <p:sp>
        <p:nvSpPr>
          <p:cNvPr id="859" name="Google Shape;859;g2435f1d8f10_0_73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0" name="Google Shape;860;g2435f1d8f10_0_73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61" name="Google Shape;861;g2435f1d8f10_0_73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62" name="Google Shape;862;g2435f1d8f10_0_73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3" name="Google Shape;863;g2435f1d8f10_0_731"/>
          <p:cNvSpPr/>
          <p:nvPr>
            <p:ph idx="2" type="chart"/>
          </p:nvPr>
        </p:nvSpPr>
        <p:spPr>
          <a:xfrm>
            <a:off x="515938"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64" name="Google Shape;864;g2435f1d8f10_0_731"/>
          <p:cNvSpPr/>
          <p:nvPr>
            <p:ph idx="3" type="chart"/>
          </p:nvPr>
        </p:nvSpPr>
        <p:spPr>
          <a:xfrm>
            <a:off x="6311901"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65" name="Google Shape;865;g2435f1d8f10_0_731"/>
          <p:cNvSpPr txBox="1"/>
          <p:nvPr>
            <p:ph idx="4" type="body"/>
          </p:nvPr>
        </p:nvSpPr>
        <p:spPr>
          <a:xfrm>
            <a:off x="515938" y="4937939"/>
            <a:ext cx="54738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6" name="Google Shape;866;g2435f1d8f10_0_731"/>
          <p:cNvSpPr txBox="1"/>
          <p:nvPr>
            <p:ph idx="5" type="body"/>
          </p:nvPr>
        </p:nvSpPr>
        <p:spPr>
          <a:xfrm>
            <a:off x="6311901" y="4937939"/>
            <a:ext cx="54546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7" name="Google Shape;867;g2435f1d8f10_0_731"/>
          <p:cNvSpPr txBox="1"/>
          <p:nvPr>
            <p:ph idx="6" type="body"/>
          </p:nvPr>
        </p:nvSpPr>
        <p:spPr>
          <a:xfrm>
            <a:off x="515938"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8" name="Google Shape;868;g2435f1d8f10_0_731"/>
          <p:cNvSpPr txBox="1"/>
          <p:nvPr>
            <p:ph idx="7" type="body"/>
          </p:nvPr>
        </p:nvSpPr>
        <p:spPr>
          <a:xfrm>
            <a:off x="6311903"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869" name="Shape 869"/>
        <p:cNvGrpSpPr/>
        <p:nvPr/>
      </p:nvGrpSpPr>
      <p:grpSpPr>
        <a:xfrm>
          <a:off x="0" y="0"/>
          <a:ext cx="0" cy="0"/>
          <a:chOff x="0" y="0"/>
          <a:chExt cx="0" cy="0"/>
        </a:xfrm>
      </p:grpSpPr>
      <p:sp>
        <p:nvSpPr>
          <p:cNvPr id="870" name="Google Shape;870;g2435f1d8f10_0_74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1" name="Google Shape;871;g2435f1d8f10_0_742"/>
          <p:cNvSpPr txBox="1"/>
          <p:nvPr>
            <p:ph idx="1" type="body"/>
          </p:nvPr>
        </p:nvSpPr>
        <p:spPr>
          <a:xfrm>
            <a:off x="7323137" y="3038475"/>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2" name="Google Shape;872;g2435f1d8f10_0_742"/>
          <p:cNvSpPr txBox="1"/>
          <p:nvPr>
            <p:ph idx="2" type="body"/>
          </p:nvPr>
        </p:nvSpPr>
        <p:spPr>
          <a:xfrm>
            <a:off x="7323137" y="360265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3" name="Google Shape;873;g2435f1d8f10_0_742"/>
          <p:cNvSpPr txBox="1"/>
          <p:nvPr>
            <p:ph idx="3" type="body"/>
          </p:nvPr>
        </p:nvSpPr>
        <p:spPr>
          <a:xfrm>
            <a:off x="7323137" y="4166841"/>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4" name="Google Shape;874;g2435f1d8f10_0_742"/>
          <p:cNvSpPr txBox="1"/>
          <p:nvPr>
            <p:ph idx="4" type="body"/>
          </p:nvPr>
        </p:nvSpPr>
        <p:spPr>
          <a:xfrm>
            <a:off x="7323137" y="4731024"/>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5" name="Google Shape;875;g2435f1d8f10_0_742"/>
          <p:cNvSpPr txBox="1"/>
          <p:nvPr>
            <p:ph idx="5" type="body"/>
          </p:nvPr>
        </p:nvSpPr>
        <p:spPr>
          <a:xfrm>
            <a:off x="7323137" y="529520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6" name="Google Shape;876;g2435f1d8f10_0_74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77" name="Google Shape;877;g2435f1d8f10_0_74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78" name="Google Shape;878;g2435f1d8f10_0_742"/>
          <p:cNvSpPr txBox="1"/>
          <p:nvPr>
            <p:ph idx="6"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9" name="Google Shape;879;g2435f1d8f10_0_742"/>
          <p:cNvSpPr txBox="1"/>
          <p:nvPr>
            <p:ph idx="7"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80" name="Google Shape;880;g2435f1d8f10_0_742"/>
          <p:cNvSpPr/>
          <p:nvPr>
            <p:ph idx="8" type="chart"/>
          </p:nvPr>
        </p:nvSpPr>
        <p:spPr>
          <a:xfrm>
            <a:off x="407988" y="2338720"/>
            <a:ext cx="6231600" cy="3685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81" name="Google Shape;881;g2435f1d8f10_0_742"/>
          <p:cNvSpPr txBox="1"/>
          <p:nvPr>
            <p:ph idx="9" type="body"/>
          </p:nvPr>
        </p:nvSpPr>
        <p:spPr>
          <a:xfrm>
            <a:off x="9918190" y="3038475"/>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82" name="Google Shape;882;g2435f1d8f10_0_742"/>
          <p:cNvSpPr txBox="1"/>
          <p:nvPr>
            <p:ph idx="13" type="body"/>
          </p:nvPr>
        </p:nvSpPr>
        <p:spPr>
          <a:xfrm>
            <a:off x="9918190" y="360265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83" name="Google Shape;883;g2435f1d8f10_0_742"/>
          <p:cNvSpPr txBox="1"/>
          <p:nvPr>
            <p:ph idx="14" type="body"/>
          </p:nvPr>
        </p:nvSpPr>
        <p:spPr>
          <a:xfrm>
            <a:off x="9918190" y="4166841"/>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84" name="Google Shape;884;g2435f1d8f10_0_742"/>
          <p:cNvSpPr txBox="1"/>
          <p:nvPr>
            <p:ph idx="15" type="body"/>
          </p:nvPr>
        </p:nvSpPr>
        <p:spPr>
          <a:xfrm>
            <a:off x="9918190" y="4731024"/>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85" name="Google Shape;885;g2435f1d8f10_0_742"/>
          <p:cNvSpPr txBox="1"/>
          <p:nvPr>
            <p:ph idx="16" type="body"/>
          </p:nvPr>
        </p:nvSpPr>
        <p:spPr>
          <a:xfrm>
            <a:off x="9918190" y="529520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886" name="Shape 886"/>
        <p:cNvGrpSpPr/>
        <p:nvPr/>
      </p:nvGrpSpPr>
      <p:grpSpPr>
        <a:xfrm>
          <a:off x="0" y="0"/>
          <a:ext cx="0" cy="0"/>
          <a:chOff x="0" y="0"/>
          <a:chExt cx="0" cy="0"/>
        </a:xfrm>
      </p:grpSpPr>
      <p:sp>
        <p:nvSpPr>
          <p:cNvPr id="887" name="Google Shape;887;g2435f1d8f10_0_7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8" name="Google Shape;888;g2435f1d8f10_0_765"/>
          <p:cNvSpPr/>
          <p:nvPr/>
        </p:nvSpPr>
        <p:spPr>
          <a:xfrm>
            <a:off x="3006284"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89" name="Google Shape;889;g2435f1d8f10_0_765"/>
          <p:cNvSpPr/>
          <p:nvPr/>
        </p:nvSpPr>
        <p:spPr>
          <a:xfrm>
            <a:off x="7118655"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90" name="Google Shape;890;g2435f1d8f10_0_765"/>
          <p:cNvSpPr/>
          <p:nvPr>
            <p:ph idx="2" type="pic"/>
          </p:nvPr>
        </p:nvSpPr>
        <p:spPr>
          <a:xfrm>
            <a:off x="3165779" y="2046553"/>
            <a:ext cx="1763400" cy="1763400"/>
          </a:xfrm>
          <a:prstGeom prst="rect">
            <a:avLst/>
          </a:prstGeom>
          <a:solidFill>
            <a:srgbClr val="DDE6EF"/>
          </a:solidFill>
          <a:ln>
            <a:noFill/>
          </a:ln>
        </p:spPr>
      </p:sp>
      <p:sp>
        <p:nvSpPr>
          <p:cNvPr id="891" name="Google Shape;891;g2435f1d8f10_0_765"/>
          <p:cNvSpPr/>
          <p:nvPr>
            <p:ph idx="3" type="pic"/>
          </p:nvPr>
        </p:nvSpPr>
        <p:spPr>
          <a:xfrm>
            <a:off x="7274660" y="2046553"/>
            <a:ext cx="1763400" cy="1763400"/>
          </a:xfrm>
          <a:prstGeom prst="rect">
            <a:avLst/>
          </a:prstGeom>
          <a:solidFill>
            <a:srgbClr val="DDE6EF"/>
          </a:solidFill>
          <a:ln>
            <a:noFill/>
          </a:ln>
        </p:spPr>
      </p:sp>
      <p:sp>
        <p:nvSpPr>
          <p:cNvPr id="892" name="Google Shape;892;g2435f1d8f10_0_7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93" name="Google Shape;893;g2435f1d8f10_0_7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94" name="Google Shape;894;g2435f1d8f10_0_7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5" name="Google Shape;895;g2435f1d8f10_0_765"/>
          <p:cNvSpPr txBox="1"/>
          <p:nvPr>
            <p:ph idx="4" type="body"/>
          </p:nvPr>
        </p:nvSpPr>
        <p:spPr>
          <a:xfrm>
            <a:off x="2468301"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6" name="Google Shape;896;g2435f1d8f10_0_765"/>
          <p:cNvSpPr txBox="1"/>
          <p:nvPr>
            <p:ph idx="5" type="body"/>
          </p:nvPr>
        </p:nvSpPr>
        <p:spPr>
          <a:xfrm>
            <a:off x="2468301"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7" name="Google Shape;897;g2435f1d8f10_0_765"/>
          <p:cNvSpPr txBox="1"/>
          <p:nvPr>
            <p:ph idx="6" type="body"/>
          </p:nvPr>
        </p:nvSpPr>
        <p:spPr>
          <a:xfrm>
            <a:off x="2468301"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8" name="Google Shape;898;g2435f1d8f10_0_765"/>
          <p:cNvSpPr txBox="1"/>
          <p:nvPr>
            <p:ph idx="7" type="body"/>
          </p:nvPr>
        </p:nvSpPr>
        <p:spPr>
          <a:xfrm>
            <a:off x="6573927"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9" name="Google Shape;899;g2435f1d8f10_0_765"/>
          <p:cNvSpPr txBox="1"/>
          <p:nvPr>
            <p:ph idx="8" type="body"/>
          </p:nvPr>
        </p:nvSpPr>
        <p:spPr>
          <a:xfrm>
            <a:off x="6573927"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0" name="Google Shape;900;g2435f1d8f10_0_765"/>
          <p:cNvSpPr txBox="1"/>
          <p:nvPr>
            <p:ph idx="9" type="body"/>
          </p:nvPr>
        </p:nvSpPr>
        <p:spPr>
          <a:xfrm>
            <a:off x="6573927"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901" name="Shape 901"/>
        <p:cNvGrpSpPr/>
        <p:nvPr/>
      </p:nvGrpSpPr>
      <p:grpSpPr>
        <a:xfrm>
          <a:off x="0" y="0"/>
          <a:ext cx="0" cy="0"/>
          <a:chOff x="0" y="0"/>
          <a:chExt cx="0" cy="0"/>
        </a:xfrm>
      </p:grpSpPr>
      <p:sp>
        <p:nvSpPr>
          <p:cNvPr id="902" name="Google Shape;902;g2435f1d8f10_0_78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3" name="Google Shape;903;g2435f1d8f10_0_780"/>
          <p:cNvSpPr/>
          <p:nvPr/>
        </p:nvSpPr>
        <p:spPr>
          <a:xfrm>
            <a:off x="945971"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904" name="Google Shape;904;g2435f1d8f10_0_780"/>
          <p:cNvSpPr/>
          <p:nvPr/>
        </p:nvSpPr>
        <p:spPr>
          <a:xfrm>
            <a:off x="5058342"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905" name="Google Shape;905;g2435f1d8f10_0_780"/>
          <p:cNvSpPr/>
          <p:nvPr/>
        </p:nvSpPr>
        <p:spPr>
          <a:xfrm>
            <a:off x="9170713"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906" name="Google Shape;906;g2435f1d8f10_0_780"/>
          <p:cNvSpPr/>
          <p:nvPr>
            <p:ph idx="2" type="pic"/>
          </p:nvPr>
        </p:nvSpPr>
        <p:spPr>
          <a:xfrm>
            <a:off x="1105466" y="2046553"/>
            <a:ext cx="1763400" cy="1763400"/>
          </a:xfrm>
          <a:prstGeom prst="rect">
            <a:avLst/>
          </a:prstGeom>
          <a:solidFill>
            <a:srgbClr val="DDE6EF"/>
          </a:solidFill>
          <a:ln>
            <a:noFill/>
          </a:ln>
        </p:spPr>
      </p:sp>
      <p:sp>
        <p:nvSpPr>
          <p:cNvPr id="907" name="Google Shape;907;g2435f1d8f10_0_780"/>
          <p:cNvSpPr/>
          <p:nvPr>
            <p:ph idx="3" type="pic"/>
          </p:nvPr>
        </p:nvSpPr>
        <p:spPr>
          <a:xfrm>
            <a:off x="5214347" y="2046553"/>
            <a:ext cx="1763400" cy="1763400"/>
          </a:xfrm>
          <a:prstGeom prst="rect">
            <a:avLst/>
          </a:prstGeom>
          <a:solidFill>
            <a:srgbClr val="DDE6EF"/>
          </a:solidFill>
          <a:ln>
            <a:noFill/>
          </a:ln>
        </p:spPr>
      </p:sp>
      <p:sp>
        <p:nvSpPr>
          <p:cNvPr id="908" name="Google Shape;908;g2435f1d8f10_0_780"/>
          <p:cNvSpPr/>
          <p:nvPr>
            <p:ph idx="4" type="pic"/>
          </p:nvPr>
        </p:nvSpPr>
        <p:spPr>
          <a:xfrm>
            <a:off x="9323229" y="2046553"/>
            <a:ext cx="1763400" cy="1763400"/>
          </a:xfrm>
          <a:prstGeom prst="rect">
            <a:avLst/>
          </a:prstGeom>
          <a:solidFill>
            <a:srgbClr val="DDE6EF"/>
          </a:solidFill>
          <a:ln>
            <a:noFill/>
          </a:ln>
        </p:spPr>
      </p:sp>
      <p:sp>
        <p:nvSpPr>
          <p:cNvPr id="909" name="Google Shape;909;g2435f1d8f10_0_78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910" name="Google Shape;910;g2435f1d8f10_0_78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11" name="Google Shape;911;g2435f1d8f10_0_78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2" name="Google Shape;912;g2435f1d8f10_0_780"/>
          <p:cNvSpPr txBox="1"/>
          <p:nvPr>
            <p:ph idx="5" type="body"/>
          </p:nvPr>
        </p:nvSpPr>
        <p:spPr>
          <a:xfrm>
            <a:off x="407988"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3" name="Google Shape;913;g2435f1d8f10_0_780"/>
          <p:cNvSpPr txBox="1"/>
          <p:nvPr>
            <p:ph idx="6" type="body"/>
          </p:nvPr>
        </p:nvSpPr>
        <p:spPr>
          <a:xfrm>
            <a:off x="407988"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4" name="Google Shape;914;g2435f1d8f10_0_780"/>
          <p:cNvSpPr txBox="1"/>
          <p:nvPr>
            <p:ph idx="7" type="body"/>
          </p:nvPr>
        </p:nvSpPr>
        <p:spPr>
          <a:xfrm>
            <a:off x="407988"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5" name="Google Shape;915;g2435f1d8f10_0_780"/>
          <p:cNvSpPr txBox="1"/>
          <p:nvPr>
            <p:ph idx="8" type="body"/>
          </p:nvPr>
        </p:nvSpPr>
        <p:spPr>
          <a:xfrm>
            <a:off x="4513614"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6" name="Google Shape;916;g2435f1d8f10_0_780"/>
          <p:cNvSpPr txBox="1"/>
          <p:nvPr>
            <p:ph idx="9" type="body"/>
          </p:nvPr>
        </p:nvSpPr>
        <p:spPr>
          <a:xfrm>
            <a:off x="4513614"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7" name="Google Shape;917;g2435f1d8f10_0_780"/>
          <p:cNvSpPr txBox="1"/>
          <p:nvPr>
            <p:ph idx="13" type="body"/>
          </p:nvPr>
        </p:nvSpPr>
        <p:spPr>
          <a:xfrm>
            <a:off x="4513614"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8" name="Google Shape;918;g2435f1d8f10_0_780"/>
          <p:cNvSpPr txBox="1"/>
          <p:nvPr>
            <p:ph idx="14" type="body"/>
          </p:nvPr>
        </p:nvSpPr>
        <p:spPr>
          <a:xfrm>
            <a:off x="8619240"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9" name="Google Shape;919;g2435f1d8f10_0_780"/>
          <p:cNvSpPr txBox="1"/>
          <p:nvPr>
            <p:ph idx="15" type="body"/>
          </p:nvPr>
        </p:nvSpPr>
        <p:spPr>
          <a:xfrm>
            <a:off x="8619240"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0" name="Google Shape;920;g2435f1d8f10_0_780"/>
          <p:cNvSpPr txBox="1"/>
          <p:nvPr>
            <p:ph idx="16" type="body"/>
          </p:nvPr>
        </p:nvSpPr>
        <p:spPr>
          <a:xfrm>
            <a:off x="8619240"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921" name="Shape 921"/>
        <p:cNvGrpSpPr/>
        <p:nvPr/>
      </p:nvGrpSpPr>
      <p:grpSpPr>
        <a:xfrm>
          <a:off x="0" y="0"/>
          <a:ext cx="0" cy="0"/>
          <a:chOff x="0" y="0"/>
          <a:chExt cx="0" cy="0"/>
        </a:xfrm>
      </p:grpSpPr>
      <p:sp>
        <p:nvSpPr>
          <p:cNvPr id="922" name="Google Shape;922;g2435f1d8f10_0_80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3" name="Google Shape;923;g2435f1d8f10_0_800"/>
          <p:cNvSpPr/>
          <p:nvPr/>
        </p:nvSpPr>
        <p:spPr>
          <a:xfrm rot="10800000">
            <a:off x="-115" y="-80489"/>
            <a:ext cx="4361100" cy="7023900"/>
          </a:xfrm>
          <a:prstGeom prst="rect">
            <a:avLst/>
          </a:prstGeom>
          <a:blipFill rotWithShape="1">
            <a:blip r:embed="rId3">
              <a:alphaModFix/>
            </a:blip>
            <a:stretch>
              <a:fillRect b="973" l="0" r="0" t="132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4" name="Google Shape;924;g2435f1d8f10_0_800"/>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5" name="Google Shape;925;g2435f1d8f10_0_800"/>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6" name="Google Shape;926;g2435f1d8f10_0_800"/>
          <p:cNvSpPr/>
          <p:nvPr/>
        </p:nvSpPr>
        <p:spPr>
          <a:xfrm>
            <a:off x="0" y="0"/>
            <a:ext cx="4361100" cy="6858000"/>
          </a:xfrm>
          <a:prstGeom prst="rect">
            <a:avLst/>
          </a:prstGeom>
          <a:solidFill>
            <a:srgbClr val="00527C">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927" name="Google Shape;927;g2435f1d8f10_0_800"/>
          <p:cNvGrpSpPr/>
          <p:nvPr/>
        </p:nvGrpSpPr>
        <p:grpSpPr>
          <a:xfrm>
            <a:off x="2801987" y="942535"/>
            <a:ext cx="3117995" cy="3101385"/>
            <a:chOff x="2801987" y="1211475"/>
            <a:chExt cx="3117995" cy="3101385"/>
          </a:xfrm>
        </p:grpSpPr>
        <p:sp>
          <p:nvSpPr>
            <p:cNvPr id="928" name="Google Shape;928;g2435f1d8f10_0_80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9" name="Google Shape;929;g2435f1d8f10_0_80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0" name="Google Shape;930;g2435f1d8f10_0_800"/>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pic>
        <p:nvPicPr>
          <p:cNvPr id="931" name="Google Shape;931;g2435f1d8f10_0_800"/>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
        <p:nvSpPr>
          <p:cNvPr id="932" name="Google Shape;932;g2435f1d8f10_0_800"/>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3" name="Google Shape;933;g2435f1d8f10_0_800"/>
          <p:cNvSpPr txBox="1"/>
          <p:nvPr>
            <p:ph idx="1"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934" name="Google Shape;934;g2435f1d8f10_0_800"/>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935" name="Google Shape;935;g2435f1d8f10_0_80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936" name="Google Shape;936;g2435f1d8f10_0_80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937" name="Google Shape;937;g2435f1d8f10_0_800"/>
          <p:cNvSpPr txBox="1"/>
          <p:nvPr>
            <p:ph idx="2"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orient="horz" pos="731">
          <p15:clr>
            <a:srgbClr val="FBAE40"/>
          </p15:clr>
        </p15:guide>
        <p15:guide id="2" pos="2751">
          <p15:clr>
            <a:srgbClr val="FBAE40"/>
          </p15:clr>
        </p15:guide>
        <p15:guide id="3" orient="horz" pos="392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938" name="Shape 938"/>
        <p:cNvGrpSpPr/>
        <p:nvPr/>
      </p:nvGrpSpPr>
      <p:grpSpPr>
        <a:xfrm>
          <a:off x="0" y="0"/>
          <a:ext cx="0" cy="0"/>
          <a:chOff x="0" y="0"/>
          <a:chExt cx="0" cy="0"/>
        </a:xfrm>
      </p:grpSpPr>
      <p:sp>
        <p:nvSpPr>
          <p:cNvPr id="939" name="Google Shape;939;g2435f1d8f10_0_817"/>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0" name="Google Shape;940;g2435f1d8f10_0_817"/>
          <p:cNvSpPr/>
          <p:nvPr/>
        </p:nvSpPr>
        <p:spPr>
          <a:xfrm rot="10800000">
            <a:off x="-115" y="-80489"/>
            <a:ext cx="4361100" cy="7023900"/>
          </a:xfrm>
          <a:prstGeom prst="rect">
            <a:avLst/>
          </a:prstGeom>
          <a:blipFill rotWithShape="1">
            <a:blip r:embed="rId3">
              <a:alphaModFix/>
            </a:blip>
            <a:stretch>
              <a:fillRect b="973" l="0" r="0" t="132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1" name="Google Shape;941;g2435f1d8f10_0_817"/>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2" name="Google Shape;942;g2435f1d8f10_0_817"/>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3" name="Google Shape;943;g2435f1d8f10_0_817"/>
          <p:cNvSpPr/>
          <p:nvPr/>
        </p:nvSpPr>
        <p:spPr>
          <a:xfrm>
            <a:off x="0" y="0"/>
            <a:ext cx="4361100" cy="6858000"/>
          </a:xfrm>
          <a:prstGeom prst="rect">
            <a:avLst/>
          </a:prstGeom>
          <a:solidFill>
            <a:srgbClr val="00527C">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944" name="Google Shape;944;g2435f1d8f10_0_817"/>
          <p:cNvGrpSpPr/>
          <p:nvPr/>
        </p:nvGrpSpPr>
        <p:grpSpPr>
          <a:xfrm>
            <a:off x="2801987" y="942535"/>
            <a:ext cx="3117995" cy="3101385"/>
            <a:chOff x="2801987" y="1211475"/>
            <a:chExt cx="3117995" cy="3101385"/>
          </a:xfrm>
        </p:grpSpPr>
        <p:sp>
          <p:nvSpPr>
            <p:cNvPr id="945" name="Google Shape;945;g2435f1d8f10_0_81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6" name="Google Shape;946;g2435f1d8f10_0_81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947" name="Google Shape;947;g2435f1d8f10_0_817"/>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8" name="Google Shape;948;g2435f1d8f10_0_817"/>
          <p:cNvSpPr txBox="1"/>
          <p:nvPr>
            <p:ph idx="1"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9" name="Google Shape;949;g2435f1d8f10_0_817"/>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950" name="Google Shape;950;g2435f1d8f10_0_817"/>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951" name="Google Shape;951;g2435f1d8f10_0_817"/>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952" name="Google Shape;952;g2435f1d8f10_0_817"/>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953" name="Google Shape;953;g2435f1d8f10_0_817"/>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64" name="Shape 64"/>
        <p:cNvGrpSpPr/>
        <p:nvPr/>
      </p:nvGrpSpPr>
      <p:grpSpPr>
        <a:xfrm>
          <a:off x="0" y="0"/>
          <a:ext cx="0" cy="0"/>
          <a:chOff x="0" y="0"/>
          <a:chExt cx="0" cy="0"/>
        </a:xfrm>
      </p:grpSpPr>
      <p:sp>
        <p:nvSpPr>
          <p:cNvPr id="65" name="Google Shape;65;g2435f1d8f10_0_10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6" name="Google Shape;66;g2435f1d8f10_0_10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7" name="Google Shape;67;g2435f1d8f10_0_10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8" name="Google Shape;68;g2435f1d8f10_0_10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954" name="Shape 954"/>
        <p:cNvGrpSpPr/>
        <p:nvPr/>
      </p:nvGrpSpPr>
      <p:grpSpPr>
        <a:xfrm>
          <a:off x="0" y="0"/>
          <a:ext cx="0" cy="0"/>
          <a:chOff x="0" y="0"/>
          <a:chExt cx="0" cy="0"/>
        </a:xfrm>
      </p:grpSpPr>
      <p:sp>
        <p:nvSpPr>
          <p:cNvPr id="955" name="Google Shape;955;g2435f1d8f10_0_848"/>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6" name="Google Shape;956;g2435f1d8f10_0_848"/>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7" name="Google Shape;957;g2435f1d8f10_0_848"/>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8" name="Google Shape;958;g2435f1d8f10_0_848"/>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9" name="Google Shape;959;g2435f1d8f10_0_848"/>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60" name="Google Shape;960;g2435f1d8f10_0_848"/>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61" name="Google Shape;961;g2435f1d8f10_0_848"/>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62" name="Google Shape;962;g2435f1d8f10_0_848"/>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63" name="Google Shape;963;g2435f1d8f10_0_848"/>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64" name="Google Shape;964;g2435f1d8f10_0_848"/>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65" name="Google Shape;965;g2435f1d8f10_0_848"/>
          <p:cNvSpPr/>
          <p:nvPr/>
        </p:nvSpPr>
        <p:spPr>
          <a:xfrm>
            <a:off x="1844925" y="2088988"/>
            <a:ext cx="7146600" cy="2668800"/>
          </a:xfrm>
          <a:prstGeom prst="rect">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66" name="Google Shape;966;g2435f1d8f10_0_848"/>
          <p:cNvSpPr txBox="1"/>
          <p:nvPr>
            <p:ph idx="1" type="body"/>
          </p:nvPr>
        </p:nvSpPr>
        <p:spPr>
          <a:xfrm>
            <a:off x="2971133" y="2287488"/>
            <a:ext cx="5766600" cy="22425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accent2"/>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7" name="Google Shape;967;g2435f1d8f10_0_848"/>
          <p:cNvSpPr txBox="1"/>
          <p:nvPr>
            <p:ph idx="2" type="body"/>
          </p:nvPr>
        </p:nvSpPr>
        <p:spPr>
          <a:xfrm>
            <a:off x="2825179" y="4978528"/>
            <a:ext cx="53280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Arial"/>
              <a:buNone/>
              <a:defRPr b="1"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grpSp>
        <p:nvGrpSpPr>
          <p:cNvPr id="968" name="Google Shape;968;g2435f1d8f10_0_848"/>
          <p:cNvGrpSpPr/>
          <p:nvPr/>
        </p:nvGrpSpPr>
        <p:grpSpPr>
          <a:xfrm>
            <a:off x="717447" y="2287488"/>
            <a:ext cx="2252751" cy="2412732"/>
            <a:chOff x="3233789" y="1621820"/>
            <a:chExt cx="2252751" cy="2412732"/>
          </a:xfrm>
        </p:grpSpPr>
        <p:sp>
          <p:nvSpPr>
            <p:cNvPr id="969" name="Google Shape;969;g2435f1d8f10_0_848"/>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0" name="Google Shape;970;g2435f1d8f10_0_848"/>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971" name="Shape 971"/>
        <p:cNvGrpSpPr/>
        <p:nvPr/>
      </p:nvGrpSpPr>
      <p:grpSpPr>
        <a:xfrm>
          <a:off x="0" y="0"/>
          <a:ext cx="0" cy="0"/>
          <a:chOff x="0" y="0"/>
          <a:chExt cx="0" cy="0"/>
        </a:xfrm>
      </p:grpSpPr>
      <p:sp>
        <p:nvSpPr>
          <p:cNvPr id="972" name="Google Shape;972;g2435f1d8f10_0_8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73" name="Google Shape;973;g2435f1d8f10_0_8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74" name="Google Shape;974;g2435f1d8f10_0_8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75" name="Google Shape;975;g2435f1d8f10_0_8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76" name="Google Shape;976;g2435f1d8f10_0_865"/>
          <p:cNvSpPr/>
          <p:nvPr/>
        </p:nvSpPr>
        <p:spPr>
          <a:xfrm>
            <a:off x="847454" y="2066803"/>
            <a:ext cx="33873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7" name="Google Shape;977;g2435f1d8f10_0_865"/>
          <p:cNvSpPr/>
          <p:nvPr/>
        </p:nvSpPr>
        <p:spPr>
          <a:xfrm>
            <a:off x="4528801" y="2066803"/>
            <a:ext cx="3134400" cy="3570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8" name="Google Shape;978;g2435f1d8f10_0_865"/>
          <p:cNvSpPr/>
          <p:nvPr/>
        </p:nvSpPr>
        <p:spPr>
          <a:xfrm>
            <a:off x="7957137" y="2066803"/>
            <a:ext cx="34809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9" name="Google Shape;979;g2435f1d8f10_0_865"/>
          <p:cNvSpPr/>
          <p:nvPr>
            <p:ph idx="2" type="pic"/>
          </p:nvPr>
        </p:nvSpPr>
        <p:spPr>
          <a:xfrm>
            <a:off x="2336681" y="2450020"/>
            <a:ext cx="397800" cy="397800"/>
          </a:xfrm>
          <a:prstGeom prst="rect">
            <a:avLst/>
          </a:prstGeom>
          <a:noFill/>
          <a:ln>
            <a:noFill/>
          </a:ln>
        </p:spPr>
      </p:sp>
      <p:sp>
        <p:nvSpPr>
          <p:cNvPr id="980" name="Google Shape;980;g2435f1d8f10_0_865"/>
          <p:cNvSpPr/>
          <p:nvPr>
            <p:ph idx="3" type="pic"/>
          </p:nvPr>
        </p:nvSpPr>
        <p:spPr>
          <a:xfrm>
            <a:off x="9424936" y="2450020"/>
            <a:ext cx="397800" cy="397800"/>
          </a:xfrm>
          <a:prstGeom prst="rect">
            <a:avLst/>
          </a:prstGeom>
          <a:noFill/>
          <a:ln>
            <a:noFill/>
          </a:ln>
        </p:spPr>
      </p:sp>
      <p:sp>
        <p:nvSpPr>
          <p:cNvPr id="981" name="Google Shape;981;g2435f1d8f10_0_865"/>
          <p:cNvSpPr/>
          <p:nvPr>
            <p:ph idx="4" type="pic"/>
          </p:nvPr>
        </p:nvSpPr>
        <p:spPr>
          <a:xfrm>
            <a:off x="5895911" y="2450020"/>
            <a:ext cx="397800" cy="397800"/>
          </a:xfrm>
          <a:prstGeom prst="rect">
            <a:avLst/>
          </a:prstGeom>
          <a:noFill/>
          <a:ln>
            <a:noFill/>
          </a:ln>
        </p:spPr>
      </p:sp>
      <p:sp>
        <p:nvSpPr>
          <p:cNvPr id="982" name="Google Shape;982;g2435f1d8f10_0_865"/>
          <p:cNvSpPr txBox="1"/>
          <p:nvPr>
            <p:ph idx="5" type="body"/>
          </p:nvPr>
        </p:nvSpPr>
        <p:spPr>
          <a:xfrm>
            <a:off x="1195663"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3" name="Google Shape;983;g2435f1d8f10_0_865"/>
          <p:cNvSpPr txBox="1"/>
          <p:nvPr>
            <p:ph idx="6" type="body"/>
          </p:nvPr>
        </p:nvSpPr>
        <p:spPr>
          <a:xfrm>
            <a:off x="8288804"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4" name="Google Shape;984;g2435f1d8f10_0_865"/>
          <p:cNvSpPr txBox="1"/>
          <p:nvPr>
            <p:ph idx="7" type="body"/>
          </p:nvPr>
        </p:nvSpPr>
        <p:spPr>
          <a:xfrm>
            <a:off x="4807920"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5" name="Google Shape;985;g2435f1d8f10_0_865"/>
          <p:cNvSpPr txBox="1"/>
          <p:nvPr>
            <p:ph idx="8" type="body"/>
          </p:nvPr>
        </p:nvSpPr>
        <p:spPr>
          <a:xfrm>
            <a:off x="1195663"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6" name="Google Shape;986;g2435f1d8f10_0_865"/>
          <p:cNvSpPr txBox="1"/>
          <p:nvPr>
            <p:ph idx="9" type="body"/>
          </p:nvPr>
        </p:nvSpPr>
        <p:spPr>
          <a:xfrm>
            <a:off x="1195663"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7" name="Google Shape;987;g2435f1d8f10_0_865"/>
          <p:cNvSpPr txBox="1"/>
          <p:nvPr>
            <p:ph idx="13" type="body"/>
          </p:nvPr>
        </p:nvSpPr>
        <p:spPr>
          <a:xfrm>
            <a:off x="8288804"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8" name="Google Shape;988;g2435f1d8f10_0_865"/>
          <p:cNvSpPr txBox="1"/>
          <p:nvPr>
            <p:ph idx="14" type="body"/>
          </p:nvPr>
        </p:nvSpPr>
        <p:spPr>
          <a:xfrm>
            <a:off x="8288804"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9" name="Google Shape;989;g2435f1d8f10_0_865"/>
          <p:cNvSpPr txBox="1"/>
          <p:nvPr>
            <p:ph idx="15" type="body"/>
          </p:nvPr>
        </p:nvSpPr>
        <p:spPr>
          <a:xfrm>
            <a:off x="4807920"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1"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90" name="Google Shape;990;g2435f1d8f10_0_865"/>
          <p:cNvSpPr txBox="1"/>
          <p:nvPr>
            <p:ph idx="16" type="body"/>
          </p:nvPr>
        </p:nvSpPr>
        <p:spPr>
          <a:xfrm>
            <a:off x="4807920"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991" name="Shape 991"/>
        <p:cNvGrpSpPr/>
        <p:nvPr/>
      </p:nvGrpSpPr>
      <p:grpSpPr>
        <a:xfrm>
          <a:off x="0" y="0"/>
          <a:ext cx="0" cy="0"/>
          <a:chOff x="0" y="0"/>
          <a:chExt cx="0" cy="0"/>
        </a:xfrm>
      </p:grpSpPr>
      <p:sp>
        <p:nvSpPr>
          <p:cNvPr id="992" name="Google Shape;992;g2435f1d8f10_0_88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93" name="Google Shape;993;g2435f1d8f10_0_88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94" name="Google Shape;994;g2435f1d8f10_0_88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95" name="Google Shape;995;g2435f1d8f10_0_88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96" name="Google Shape;996;g2435f1d8f10_0_885"/>
          <p:cNvSpPr/>
          <p:nvPr/>
        </p:nvSpPr>
        <p:spPr>
          <a:xfrm>
            <a:off x="0" y="2279176"/>
            <a:ext cx="12192000" cy="2538600"/>
          </a:xfrm>
          <a:prstGeom prst="rect">
            <a:avLst/>
          </a:prstGeom>
          <a:solidFill>
            <a:schemeClr val="dk2">
              <a:alpha val="8745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97" name="Google Shape;997;g2435f1d8f10_0_885"/>
          <p:cNvSpPr/>
          <p:nvPr>
            <p:ph idx="2" type="pic"/>
          </p:nvPr>
        </p:nvSpPr>
        <p:spPr>
          <a:xfrm>
            <a:off x="377146" y="2714620"/>
            <a:ext cx="1667700" cy="1667700"/>
          </a:xfrm>
          <a:prstGeom prst="ellipse">
            <a:avLst/>
          </a:prstGeom>
          <a:solidFill>
            <a:schemeClr val="lt1"/>
          </a:solidFill>
          <a:ln>
            <a:noFill/>
          </a:ln>
        </p:spPr>
      </p:sp>
      <p:sp>
        <p:nvSpPr>
          <p:cNvPr id="998" name="Google Shape;998;g2435f1d8f10_0_885"/>
          <p:cNvSpPr txBox="1"/>
          <p:nvPr>
            <p:ph idx="3" type="body"/>
          </p:nvPr>
        </p:nvSpPr>
        <p:spPr>
          <a:xfrm>
            <a:off x="2581154" y="2647538"/>
            <a:ext cx="86457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99" name="Google Shape;999;g2435f1d8f10_0_885"/>
          <p:cNvSpPr txBox="1"/>
          <p:nvPr>
            <p:ph idx="4" type="body"/>
          </p:nvPr>
        </p:nvSpPr>
        <p:spPr>
          <a:xfrm>
            <a:off x="2581154" y="4124699"/>
            <a:ext cx="8645700" cy="3756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1000" name="Shape 1000"/>
        <p:cNvGrpSpPr/>
        <p:nvPr/>
      </p:nvGrpSpPr>
      <p:grpSpPr>
        <a:xfrm>
          <a:off x="0" y="0"/>
          <a:ext cx="0" cy="0"/>
          <a:chOff x="0" y="0"/>
          <a:chExt cx="0" cy="0"/>
        </a:xfrm>
      </p:grpSpPr>
      <p:sp>
        <p:nvSpPr>
          <p:cNvPr id="1001" name="Google Shape;1001;g2435f1d8f10_0_89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02" name="Google Shape;1002;g2435f1d8f10_0_894"/>
          <p:cNvSpPr/>
          <p:nvPr>
            <p:ph idx="2" type="pic"/>
          </p:nvPr>
        </p:nvSpPr>
        <p:spPr>
          <a:xfrm>
            <a:off x="407827" y="2051496"/>
            <a:ext cx="3438600" cy="3305400"/>
          </a:xfrm>
          <a:prstGeom prst="rect">
            <a:avLst/>
          </a:prstGeom>
          <a:solidFill>
            <a:srgbClr val="DDE6EF"/>
          </a:solidFill>
          <a:ln>
            <a:noFill/>
          </a:ln>
        </p:spPr>
      </p:sp>
      <p:pic>
        <p:nvPicPr>
          <p:cNvPr id="1003" name="Google Shape;1003;g2435f1d8f10_0_89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04" name="Google Shape;1004;g2435f1d8f10_0_89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5" name="Google Shape;1005;g2435f1d8f10_0_89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06" name="Google Shape;1006;g2435f1d8f10_0_894"/>
          <p:cNvSpPr/>
          <p:nvPr/>
        </p:nvSpPr>
        <p:spPr>
          <a:xfrm>
            <a:off x="4242803" y="3860486"/>
            <a:ext cx="2330700" cy="149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07" name="Google Shape;1007;g2435f1d8f10_0_894"/>
          <p:cNvSpPr/>
          <p:nvPr/>
        </p:nvSpPr>
        <p:spPr>
          <a:xfrm>
            <a:off x="6573587" y="386048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08" name="Google Shape;1008;g2435f1d8f10_0_894"/>
          <p:cNvSpPr/>
          <p:nvPr/>
        </p:nvSpPr>
        <p:spPr>
          <a:xfrm>
            <a:off x="4242803" y="2051496"/>
            <a:ext cx="2330700" cy="1496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09" name="Google Shape;1009;g2435f1d8f10_0_894"/>
          <p:cNvSpPr/>
          <p:nvPr/>
        </p:nvSpPr>
        <p:spPr>
          <a:xfrm>
            <a:off x="6573587" y="205149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10" name="Google Shape;1010;g2435f1d8f10_0_894"/>
          <p:cNvSpPr/>
          <p:nvPr>
            <p:ph idx="3" type="pic"/>
          </p:nvPr>
        </p:nvSpPr>
        <p:spPr>
          <a:xfrm>
            <a:off x="5099229" y="2487163"/>
            <a:ext cx="618000" cy="618000"/>
          </a:xfrm>
          <a:prstGeom prst="rect">
            <a:avLst/>
          </a:prstGeom>
          <a:noFill/>
          <a:ln>
            <a:noFill/>
          </a:ln>
        </p:spPr>
      </p:sp>
      <p:sp>
        <p:nvSpPr>
          <p:cNvPr id="1011" name="Google Shape;1011;g2435f1d8f10_0_894"/>
          <p:cNvSpPr/>
          <p:nvPr>
            <p:ph idx="4" type="pic"/>
          </p:nvPr>
        </p:nvSpPr>
        <p:spPr>
          <a:xfrm>
            <a:off x="5099229" y="4299772"/>
            <a:ext cx="618000" cy="618000"/>
          </a:xfrm>
          <a:prstGeom prst="rect">
            <a:avLst/>
          </a:prstGeom>
          <a:noFill/>
          <a:ln>
            <a:noFill/>
          </a:ln>
        </p:spPr>
      </p:sp>
      <p:sp>
        <p:nvSpPr>
          <p:cNvPr id="1012" name="Google Shape;1012;g2435f1d8f10_0_894"/>
          <p:cNvSpPr txBox="1"/>
          <p:nvPr>
            <p:ph idx="5" type="body"/>
          </p:nvPr>
        </p:nvSpPr>
        <p:spPr>
          <a:xfrm>
            <a:off x="7071831" y="2189418"/>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3" name="Google Shape;1013;g2435f1d8f10_0_894"/>
          <p:cNvSpPr txBox="1"/>
          <p:nvPr>
            <p:ph idx="6" type="body"/>
          </p:nvPr>
        </p:nvSpPr>
        <p:spPr>
          <a:xfrm>
            <a:off x="7074750" y="3076367"/>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4" name="Google Shape;1014;g2435f1d8f10_0_894"/>
          <p:cNvSpPr txBox="1"/>
          <p:nvPr>
            <p:ph idx="7" type="body"/>
          </p:nvPr>
        </p:nvSpPr>
        <p:spPr>
          <a:xfrm>
            <a:off x="7071831" y="4000513"/>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5" name="Google Shape;1015;g2435f1d8f10_0_894"/>
          <p:cNvSpPr txBox="1"/>
          <p:nvPr>
            <p:ph idx="8" type="body"/>
          </p:nvPr>
        </p:nvSpPr>
        <p:spPr>
          <a:xfrm>
            <a:off x="7074750" y="4887462"/>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1200"/>
              <a:buNone/>
              <a:defRPr b="1" sz="12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016" name="Shape 1016"/>
        <p:cNvGrpSpPr/>
        <p:nvPr/>
      </p:nvGrpSpPr>
      <p:grpSpPr>
        <a:xfrm>
          <a:off x="0" y="0"/>
          <a:ext cx="0" cy="0"/>
          <a:chOff x="0" y="0"/>
          <a:chExt cx="0" cy="0"/>
        </a:xfrm>
      </p:grpSpPr>
      <p:sp>
        <p:nvSpPr>
          <p:cNvPr id="1017" name="Google Shape;1017;g2435f1d8f10_0_9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018" name="Google Shape;1018;g2435f1d8f10_0_9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19" name="Google Shape;1019;g2435f1d8f10_0_910"/>
          <p:cNvSpPr/>
          <p:nvPr/>
        </p:nvSpPr>
        <p:spPr>
          <a:xfrm>
            <a:off x="515938"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20" name="Google Shape;1020;g2435f1d8f10_0_910"/>
          <p:cNvSpPr/>
          <p:nvPr/>
        </p:nvSpPr>
        <p:spPr>
          <a:xfrm>
            <a:off x="2771001" y="2689250"/>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21" name="Google Shape;1021;g2435f1d8f10_0_910"/>
          <p:cNvSpPr/>
          <p:nvPr/>
        </p:nvSpPr>
        <p:spPr>
          <a:xfrm>
            <a:off x="5026064"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22" name="Google Shape;1022;g2435f1d8f10_0_910"/>
          <p:cNvSpPr/>
          <p:nvPr/>
        </p:nvSpPr>
        <p:spPr>
          <a:xfrm>
            <a:off x="7281127" y="2689250"/>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23" name="Google Shape;1023;g2435f1d8f10_0_910"/>
          <p:cNvSpPr/>
          <p:nvPr/>
        </p:nvSpPr>
        <p:spPr>
          <a:xfrm>
            <a:off x="9536188" y="2694099"/>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24" name="Google Shape;1024;g2435f1d8f10_0_910"/>
          <p:cNvSpPr txBox="1"/>
          <p:nvPr>
            <p:ph idx="1" type="body"/>
          </p:nvPr>
        </p:nvSpPr>
        <p:spPr>
          <a:xfrm>
            <a:off x="515938"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5" name="Google Shape;1025;g2435f1d8f10_0_910"/>
          <p:cNvSpPr txBox="1"/>
          <p:nvPr>
            <p:ph idx="2" type="body"/>
          </p:nvPr>
        </p:nvSpPr>
        <p:spPr>
          <a:xfrm>
            <a:off x="515938"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6" name="Google Shape;1026;g2435f1d8f10_0_910"/>
          <p:cNvSpPr txBox="1"/>
          <p:nvPr>
            <p:ph idx="3" type="body"/>
          </p:nvPr>
        </p:nvSpPr>
        <p:spPr>
          <a:xfrm>
            <a:off x="277823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7" name="Google Shape;1027;g2435f1d8f10_0_910"/>
          <p:cNvSpPr txBox="1"/>
          <p:nvPr>
            <p:ph idx="4" type="body"/>
          </p:nvPr>
        </p:nvSpPr>
        <p:spPr>
          <a:xfrm>
            <a:off x="277823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8" name="Google Shape;1028;g2435f1d8f10_0_910"/>
          <p:cNvSpPr txBox="1"/>
          <p:nvPr>
            <p:ph idx="5" type="body"/>
          </p:nvPr>
        </p:nvSpPr>
        <p:spPr>
          <a:xfrm>
            <a:off x="5018826"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9" name="Google Shape;1029;g2435f1d8f10_0_910"/>
          <p:cNvSpPr txBox="1"/>
          <p:nvPr>
            <p:ph idx="6" type="body"/>
          </p:nvPr>
        </p:nvSpPr>
        <p:spPr>
          <a:xfrm>
            <a:off x="5018826"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0" name="Google Shape;1030;g2435f1d8f10_0_910"/>
          <p:cNvSpPr txBox="1"/>
          <p:nvPr>
            <p:ph idx="7" type="body"/>
          </p:nvPr>
        </p:nvSpPr>
        <p:spPr>
          <a:xfrm>
            <a:off x="727388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1" name="Google Shape;1031;g2435f1d8f10_0_910"/>
          <p:cNvSpPr txBox="1"/>
          <p:nvPr>
            <p:ph idx="8" type="body"/>
          </p:nvPr>
        </p:nvSpPr>
        <p:spPr>
          <a:xfrm>
            <a:off x="727388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2" name="Google Shape;1032;g2435f1d8f10_0_910"/>
          <p:cNvSpPr txBox="1"/>
          <p:nvPr>
            <p:ph idx="9" type="body"/>
          </p:nvPr>
        </p:nvSpPr>
        <p:spPr>
          <a:xfrm>
            <a:off x="9528952"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3" name="Google Shape;1033;g2435f1d8f10_0_910"/>
          <p:cNvSpPr txBox="1"/>
          <p:nvPr>
            <p:ph idx="13" type="body"/>
          </p:nvPr>
        </p:nvSpPr>
        <p:spPr>
          <a:xfrm>
            <a:off x="9528952"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4" name="Google Shape;1034;g2435f1d8f10_0_910"/>
          <p:cNvSpPr txBox="1"/>
          <p:nvPr>
            <p:ph idx="14" type="body"/>
          </p:nvPr>
        </p:nvSpPr>
        <p:spPr>
          <a:xfrm>
            <a:off x="739867"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5" name="Google Shape;1035;g2435f1d8f10_0_910"/>
          <p:cNvSpPr txBox="1"/>
          <p:nvPr>
            <p:ph idx="15" type="body"/>
          </p:nvPr>
        </p:nvSpPr>
        <p:spPr>
          <a:xfrm>
            <a:off x="2994929"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6" name="Google Shape;1036;g2435f1d8f10_0_910"/>
          <p:cNvSpPr txBox="1"/>
          <p:nvPr>
            <p:ph idx="16" type="body"/>
          </p:nvPr>
        </p:nvSpPr>
        <p:spPr>
          <a:xfrm>
            <a:off x="5249992"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7" name="Google Shape;1037;g2435f1d8f10_0_910"/>
          <p:cNvSpPr txBox="1"/>
          <p:nvPr>
            <p:ph idx="17" type="body"/>
          </p:nvPr>
        </p:nvSpPr>
        <p:spPr>
          <a:xfrm>
            <a:off x="7505055"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8" name="Google Shape;1038;g2435f1d8f10_0_910"/>
          <p:cNvSpPr txBox="1"/>
          <p:nvPr>
            <p:ph idx="18" type="body"/>
          </p:nvPr>
        </p:nvSpPr>
        <p:spPr>
          <a:xfrm>
            <a:off x="9760116"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9" name="Google Shape;1039;g2435f1d8f10_0_9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0" name="Google Shape;1040;g2435f1d8f10_0_910"/>
          <p:cNvSpPr txBox="1"/>
          <p:nvPr>
            <p:ph idx="1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1041" name="Shape 1041"/>
        <p:cNvGrpSpPr/>
        <p:nvPr/>
      </p:nvGrpSpPr>
      <p:grpSpPr>
        <a:xfrm>
          <a:off x="0" y="0"/>
          <a:ext cx="0" cy="0"/>
          <a:chOff x="0" y="0"/>
          <a:chExt cx="0" cy="0"/>
        </a:xfrm>
      </p:grpSpPr>
      <p:pic>
        <p:nvPicPr>
          <p:cNvPr id="1042" name="Google Shape;1042;g2435f1d8f10_0_93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43" name="Google Shape;1043;g2435f1d8f10_0_935"/>
          <p:cNvSpPr/>
          <p:nvPr/>
        </p:nvSpPr>
        <p:spPr>
          <a:xfrm>
            <a:off x="515938"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4" name="Google Shape;1044;g2435f1d8f10_0_935"/>
          <p:cNvSpPr/>
          <p:nvPr/>
        </p:nvSpPr>
        <p:spPr>
          <a:xfrm>
            <a:off x="2771001" y="2882739"/>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5" name="Google Shape;1045;g2435f1d8f10_0_935"/>
          <p:cNvSpPr/>
          <p:nvPr/>
        </p:nvSpPr>
        <p:spPr>
          <a:xfrm>
            <a:off x="5026064"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6" name="Google Shape;1046;g2435f1d8f10_0_935"/>
          <p:cNvSpPr/>
          <p:nvPr/>
        </p:nvSpPr>
        <p:spPr>
          <a:xfrm>
            <a:off x="7281127" y="2882739"/>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7" name="Google Shape;1047;g2435f1d8f10_0_935"/>
          <p:cNvSpPr/>
          <p:nvPr/>
        </p:nvSpPr>
        <p:spPr>
          <a:xfrm>
            <a:off x="9536188" y="2887588"/>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8" name="Google Shape;1048;g2435f1d8f10_0_935"/>
          <p:cNvSpPr txBox="1"/>
          <p:nvPr>
            <p:ph idx="1" type="body"/>
          </p:nvPr>
        </p:nvSpPr>
        <p:spPr>
          <a:xfrm>
            <a:off x="515938"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49" name="Google Shape;1049;g2435f1d8f10_0_935"/>
          <p:cNvSpPr txBox="1"/>
          <p:nvPr>
            <p:ph idx="2" type="body"/>
          </p:nvPr>
        </p:nvSpPr>
        <p:spPr>
          <a:xfrm>
            <a:off x="277823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0" name="Google Shape;1050;g2435f1d8f10_0_935"/>
          <p:cNvSpPr txBox="1"/>
          <p:nvPr>
            <p:ph idx="3" type="body"/>
          </p:nvPr>
        </p:nvSpPr>
        <p:spPr>
          <a:xfrm>
            <a:off x="5018826"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1" name="Google Shape;1051;g2435f1d8f10_0_935"/>
          <p:cNvSpPr txBox="1"/>
          <p:nvPr>
            <p:ph idx="4" type="body"/>
          </p:nvPr>
        </p:nvSpPr>
        <p:spPr>
          <a:xfrm>
            <a:off x="727388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2" name="Google Shape;1052;g2435f1d8f10_0_935"/>
          <p:cNvSpPr txBox="1"/>
          <p:nvPr>
            <p:ph idx="5" type="body"/>
          </p:nvPr>
        </p:nvSpPr>
        <p:spPr>
          <a:xfrm>
            <a:off x="9528952"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3" name="Google Shape;1053;g2435f1d8f10_0_935"/>
          <p:cNvSpPr txBox="1"/>
          <p:nvPr>
            <p:ph idx="6" type="body"/>
          </p:nvPr>
        </p:nvSpPr>
        <p:spPr>
          <a:xfrm>
            <a:off x="739867"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4" name="Google Shape;1054;g2435f1d8f10_0_935"/>
          <p:cNvSpPr txBox="1"/>
          <p:nvPr>
            <p:ph idx="7" type="body"/>
          </p:nvPr>
        </p:nvSpPr>
        <p:spPr>
          <a:xfrm>
            <a:off x="2994929"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5" name="Google Shape;1055;g2435f1d8f10_0_935"/>
          <p:cNvSpPr txBox="1"/>
          <p:nvPr>
            <p:ph idx="8" type="body"/>
          </p:nvPr>
        </p:nvSpPr>
        <p:spPr>
          <a:xfrm>
            <a:off x="5249992"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6" name="Google Shape;1056;g2435f1d8f10_0_935"/>
          <p:cNvSpPr txBox="1"/>
          <p:nvPr>
            <p:ph idx="9" type="body"/>
          </p:nvPr>
        </p:nvSpPr>
        <p:spPr>
          <a:xfrm>
            <a:off x="7505055"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7" name="Google Shape;1057;g2435f1d8f10_0_935"/>
          <p:cNvSpPr txBox="1"/>
          <p:nvPr>
            <p:ph idx="13" type="body"/>
          </p:nvPr>
        </p:nvSpPr>
        <p:spPr>
          <a:xfrm>
            <a:off x="9760116"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8" name="Google Shape;1058;g2435f1d8f10_0_935"/>
          <p:cNvSpPr txBox="1"/>
          <p:nvPr>
            <p:ph idx="14" type="body"/>
          </p:nvPr>
        </p:nvSpPr>
        <p:spPr>
          <a:xfrm>
            <a:off x="515938"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59" name="Google Shape;1059;g2435f1d8f10_0_935"/>
          <p:cNvSpPr txBox="1"/>
          <p:nvPr>
            <p:ph idx="15" type="body"/>
          </p:nvPr>
        </p:nvSpPr>
        <p:spPr>
          <a:xfrm>
            <a:off x="515938"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0" name="Google Shape;1060;g2435f1d8f10_0_935"/>
          <p:cNvSpPr txBox="1"/>
          <p:nvPr>
            <p:ph idx="16" type="body"/>
          </p:nvPr>
        </p:nvSpPr>
        <p:spPr>
          <a:xfrm>
            <a:off x="277823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1" name="Google Shape;1061;g2435f1d8f10_0_935"/>
          <p:cNvSpPr txBox="1"/>
          <p:nvPr>
            <p:ph idx="17" type="body"/>
          </p:nvPr>
        </p:nvSpPr>
        <p:spPr>
          <a:xfrm>
            <a:off x="277823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2" name="Google Shape;1062;g2435f1d8f10_0_935"/>
          <p:cNvSpPr txBox="1"/>
          <p:nvPr>
            <p:ph idx="18" type="body"/>
          </p:nvPr>
        </p:nvSpPr>
        <p:spPr>
          <a:xfrm>
            <a:off x="5018826"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3" name="Google Shape;1063;g2435f1d8f10_0_935"/>
          <p:cNvSpPr txBox="1"/>
          <p:nvPr>
            <p:ph idx="19" type="body"/>
          </p:nvPr>
        </p:nvSpPr>
        <p:spPr>
          <a:xfrm>
            <a:off x="5018826"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4" name="Google Shape;1064;g2435f1d8f10_0_935"/>
          <p:cNvSpPr txBox="1"/>
          <p:nvPr>
            <p:ph idx="20" type="body"/>
          </p:nvPr>
        </p:nvSpPr>
        <p:spPr>
          <a:xfrm>
            <a:off x="727388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5" name="Google Shape;1065;g2435f1d8f10_0_935"/>
          <p:cNvSpPr txBox="1"/>
          <p:nvPr>
            <p:ph idx="21" type="body"/>
          </p:nvPr>
        </p:nvSpPr>
        <p:spPr>
          <a:xfrm>
            <a:off x="727388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6" name="Google Shape;1066;g2435f1d8f10_0_935"/>
          <p:cNvSpPr txBox="1"/>
          <p:nvPr>
            <p:ph idx="22" type="body"/>
          </p:nvPr>
        </p:nvSpPr>
        <p:spPr>
          <a:xfrm>
            <a:off x="9528952"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7" name="Google Shape;1067;g2435f1d8f10_0_935"/>
          <p:cNvSpPr txBox="1"/>
          <p:nvPr>
            <p:ph idx="23" type="body"/>
          </p:nvPr>
        </p:nvSpPr>
        <p:spPr>
          <a:xfrm>
            <a:off x="9528952"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68" name="Google Shape;1068;g2435f1d8f10_0_935"/>
          <p:cNvSpPr/>
          <p:nvPr/>
        </p:nvSpPr>
        <p:spPr>
          <a:xfrm>
            <a:off x="515938" y="4103836"/>
            <a:ext cx="2246313" cy="4855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69" name="Google Shape;1069;g2435f1d8f10_0_935"/>
          <p:cNvSpPr/>
          <p:nvPr/>
        </p:nvSpPr>
        <p:spPr>
          <a:xfrm>
            <a:off x="2771001" y="4103836"/>
            <a:ext cx="2246312"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70" name="Google Shape;1070;g2435f1d8f10_0_935"/>
          <p:cNvSpPr/>
          <p:nvPr/>
        </p:nvSpPr>
        <p:spPr>
          <a:xfrm>
            <a:off x="7281127" y="410383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71" name="Google Shape;1071;g2435f1d8f10_0_935"/>
          <p:cNvSpPr/>
          <p:nvPr/>
        </p:nvSpPr>
        <p:spPr>
          <a:xfrm>
            <a:off x="9536188" y="4108685"/>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72" name="Google Shape;1072;g2435f1d8f10_0_935"/>
          <p:cNvSpPr/>
          <p:nvPr/>
        </p:nvSpPr>
        <p:spPr>
          <a:xfrm>
            <a:off x="5026064" y="409919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73" name="Google Shape;1073;g2435f1d8f10_0_935"/>
          <p:cNvSpPr txBox="1"/>
          <p:nvPr>
            <p:ph idx="24" type="body"/>
          </p:nvPr>
        </p:nvSpPr>
        <p:spPr>
          <a:xfrm>
            <a:off x="73986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74" name="Google Shape;1074;g2435f1d8f10_0_935"/>
          <p:cNvSpPr txBox="1"/>
          <p:nvPr>
            <p:ph idx="25" type="body"/>
          </p:nvPr>
        </p:nvSpPr>
        <p:spPr>
          <a:xfrm>
            <a:off x="2994930"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75" name="Google Shape;1075;g2435f1d8f10_0_935"/>
          <p:cNvSpPr txBox="1"/>
          <p:nvPr>
            <p:ph idx="26" type="body"/>
          </p:nvPr>
        </p:nvSpPr>
        <p:spPr>
          <a:xfrm>
            <a:off x="5249993"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76" name="Google Shape;1076;g2435f1d8f10_0_935"/>
          <p:cNvSpPr txBox="1"/>
          <p:nvPr>
            <p:ph idx="27" type="body"/>
          </p:nvPr>
        </p:nvSpPr>
        <p:spPr>
          <a:xfrm>
            <a:off x="7505056"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77" name="Google Shape;1077;g2435f1d8f10_0_935"/>
          <p:cNvSpPr txBox="1"/>
          <p:nvPr>
            <p:ph idx="28" type="body"/>
          </p:nvPr>
        </p:nvSpPr>
        <p:spPr>
          <a:xfrm>
            <a:off x="976011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78" name="Google Shape;1078;g2435f1d8f10_0_93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79" name="Google Shape;1079;g2435f1d8f10_0_935"/>
          <p:cNvSpPr txBox="1"/>
          <p:nvPr>
            <p:ph idx="2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0" name="Google Shape;1080;g2435f1d8f10_0_93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1081" name="Shape 1081"/>
        <p:cNvGrpSpPr/>
        <p:nvPr/>
      </p:nvGrpSpPr>
      <p:grpSpPr>
        <a:xfrm>
          <a:off x="0" y="0"/>
          <a:ext cx="0" cy="0"/>
          <a:chOff x="0" y="0"/>
          <a:chExt cx="0" cy="0"/>
        </a:xfrm>
      </p:grpSpPr>
      <p:pic>
        <p:nvPicPr>
          <p:cNvPr id="1082" name="Google Shape;1082;g2435f1d8f10_0_97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83" name="Google Shape;1083;g2435f1d8f10_0_9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84" name="Google Shape;1084;g2435f1d8f10_0_9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5" name="Google Shape;1085;g2435f1d8f10_0_97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86" name="Google Shape;1086;g2435f1d8f10_0_975"/>
          <p:cNvSpPr/>
          <p:nvPr/>
        </p:nvSpPr>
        <p:spPr>
          <a:xfrm>
            <a:off x="-49086" y="1802710"/>
            <a:ext cx="122412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87" name="Google Shape;1087;g2435f1d8f10_0_975"/>
          <p:cNvCxnSpPr/>
          <p:nvPr/>
        </p:nvCxnSpPr>
        <p:spPr>
          <a:xfrm>
            <a:off x="1500232"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88" name="Google Shape;1088;g2435f1d8f10_0_975"/>
          <p:cNvCxnSpPr/>
          <p:nvPr/>
        </p:nvCxnSpPr>
        <p:spPr>
          <a:xfrm>
            <a:off x="4471180"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89" name="Google Shape;1089;g2435f1d8f10_0_975"/>
          <p:cNvCxnSpPr/>
          <p:nvPr/>
        </p:nvCxnSpPr>
        <p:spPr>
          <a:xfrm>
            <a:off x="7442128"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90" name="Google Shape;1090;g2435f1d8f10_0_975"/>
          <p:cNvCxnSpPr/>
          <p:nvPr/>
        </p:nvCxnSpPr>
        <p:spPr>
          <a:xfrm>
            <a:off x="10413076" y="3305705"/>
            <a:ext cx="366900" cy="0"/>
          </a:xfrm>
          <a:prstGeom prst="straightConnector1">
            <a:avLst/>
          </a:prstGeom>
          <a:noFill/>
          <a:ln cap="flat" cmpd="sng" w="38100">
            <a:solidFill>
              <a:schemeClr val="accent1"/>
            </a:solidFill>
            <a:prstDash val="solid"/>
            <a:miter lim="800000"/>
            <a:headEnd len="sm" w="sm" type="none"/>
            <a:tailEnd len="sm" w="sm" type="none"/>
          </a:ln>
        </p:spPr>
      </p:cxnSp>
      <p:sp>
        <p:nvSpPr>
          <p:cNvPr id="1091" name="Google Shape;1091;g2435f1d8f10_0_975"/>
          <p:cNvSpPr/>
          <p:nvPr>
            <p:ph idx="2" type="pic"/>
          </p:nvPr>
        </p:nvSpPr>
        <p:spPr>
          <a:xfrm>
            <a:off x="1476880" y="2583177"/>
            <a:ext cx="413700" cy="397800"/>
          </a:xfrm>
          <a:prstGeom prst="rect">
            <a:avLst/>
          </a:prstGeom>
          <a:solidFill>
            <a:srgbClr val="DDE6EF"/>
          </a:solidFill>
          <a:ln>
            <a:noFill/>
          </a:ln>
        </p:spPr>
      </p:sp>
      <p:sp>
        <p:nvSpPr>
          <p:cNvPr id="1092" name="Google Shape;1092;g2435f1d8f10_0_975"/>
          <p:cNvSpPr/>
          <p:nvPr>
            <p:ph idx="3" type="pic"/>
          </p:nvPr>
        </p:nvSpPr>
        <p:spPr>
          <a:xfrm>
            <a:off x="4447828" y="2583177"/>
            <a:ext cx="413700" cy="397800"/>
          </a:xfrm>
          <a:prstGeom prst="rect">
            <a:avLst/>
          </a:prstGeom>
          <a:solidFill>
            <a:srgbClr val="DDE6EF"/>
          </a:solidFill>
          <a:ln>
            <a:noFill/>
          </a:ln>
        </p:spPr>
      </p:sp>
      <p:sp>
        <p:nvSpPr>
          <p:cNvPr id="1093" name="Google Shape;1093;g2435f1d8f10_0_975"/>
          <p:cNvSpPr/>
          <p:nvPr>
            <p:ph idx="4" type="pic"/>
          </p:nvPr>
        </p:nvSpPr>
        <p:spPr>
          <a:xfrm>
            <a:off x="7418776" y="2583177"/>
            <a:ext cx="413700" cy="397800"/>
          </a:xfrm>
          <a:prstGeom prst="rect">
            <a:avLst/>
          </a:prstGeom>
          <a:solidFill>
            <a:srgbClr val="DDE6EF"/>
          </a:solidFill>
          <a:ln>
            <a:noFill/>
          </a:ln>
        </p:spPr>
      </p:sp>
      <p:sp>
        <p:nvSpPr>
          <p:cNvPr id="1094" name="Google Shape;1094;g2435f1d8f10_0_975"/>
          <p:cNvSpPr/>
          <p:nvPr>
            <p:ph idx="5" type="pic"/>
          </p:nvPr>
        </p:nvSpPr>
        <p:spPr>
          <a:xfrm>
            <a:off x="10389725" y="2583177"/>
            <a:ext cx="413700" cy="397800"/>
          </a:xfrm>
          <a:prstGeom prst="rect">
            <a:avLst/>
          </a:prstGeom>
          <a:solidFill>
            <a:srgbClr val="DDE6EF"/>
          </a:solidFill>
          <a:ln>
            <a:noFill/>
          </a:ln>
        </p:spPr>
      </p:sp>
      <p:sp>
        <p:nvSpPr>
          <p:cNvPr id="1095" name="Google Shape;1095;g2435f1d8f10_0_975"/>
          <p:cNvSpPr txBox="1"/>
          <p:nvPr>
            <p:ph idx="6" type="body"/>
          </p:nvPr>
        </p:nvSpPr>
        <p:spPr>
          <a:xfrm>
            <a:off x="584548"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6" name="Google Shape;1096;g2435f1d8f10_0_975"/>
          <p:cNvSpPr txBox="1"/>
          <p:nvPr>
            <p:ph idx="7" type="body"/>
          </p:nvPr>
        </p:nvSpPr>
        <p:spPr>
          <a:xfrm>
            <a:off x="3526070"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7" name="Google Shape;1097;g2435f1d8f10_0_975"/>
          <p:cNvSpPr txBox="1"/>
          <p:nvPr>
            <p:ph idx="8" type="body"/>
          </p:nvPr>
        </p:nvSpPr>
        <p:spPr>
          <a:xfrm>
            <a:off x="6467592"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8" name="Google Shape;1098;g2435f1d8f10_0_975"/>
          <p:cNvSpPr txBox="1"/>
          <p:nvPr>
            <p:ph idx="9" type="body"/>
          </p:nvPr>
        </p:nvSpPr>
        <p:spPr>
          <a:xfrm>
            <a:off x="9409113"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9" name="Google Shape;1099;g2435f1d8f10_0_975"/>
          <p:cNvSpPr txBox="1"/>
          <p:nvPr>
            <p:ph idx="13" type="body"/>
          </p:nvPr>
        </p:nvSpPr>
        <p:spPr>
          <a:xfrm>
            <a:off x="58454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0" name="Google Shape;1100;g2435f1d8f10_0_975"/>
          <p:cNvSpPr txBox="1"/>
          <p:nvPr>
            <p:ph idx="14" type="body"/>
          </p:nvPr>
        </p:nvSpPr>
        <p:spPr>
          <a:xfrm>
            <a:off x="3526070"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1" name="Google Shape;1101;g2435f1d8f10_0_975"/>
          <p:cNvSpPr txBox="1"/>
          <p:nvPr>
            <p:ph idx="15" type="body"/>
          </p:nvPr>
        </p:nvSpPr>
        <p:spPr>
          <a:xfrm>
            <a:off x="647816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2" name="Google Shape;1102;g2435f1d8f10_0_975"/>
          <p:cNvSpPr txBox="1"/>
          <p:nvPr>
            <p:ph idx="16" type="body"/>
          </p:nvPr>
        </p:nvSpPr>
        <p:spPr>
          <a:xfrm>
            <a:off x="9409113"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103" name="Shape 1103"/>
        <p:cNvGrpSpPr/>
        <p:nvPr/>
      </p:nvGrpSpPr>
      <p:grpSpPr>
        <a:xfrm>
          <a:off x="0" y="0"/>
          <a:ext cx="0" cy="0"/>
          <a:chOff x="0" y="0"/>
          <a:chExt cx="0" cy="0"/>
        </a:xfrm>
      </p:grpSpPr>
      <p:pic>
        <p:nvPicPr>
          <p:cNvPr id="1104" name="Google Shape;1104;g2435f1d8f10_0_1019"/>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105" name="Google Shape;1105;g2435f1d8f10_0_101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06" name="Google Shape;1106;g2435f1d8f10_0_101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7" name="Google Shape;1107;g2435f1d8f10_0_1019"/>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08" name="Google Shape;1108;g2435f1d8f10_0_1019"/>
          <p:cNvSpPr/>
          <p:nvPr>
            <p:ph idx="2" type="pic"/>
          </p:nvPr>
        </p:nvSpPr>
        <p:spPr>
          <a:xfrm>
            <a:off x="2841696" y="2851818"/>
            <a:ext cx="642900" cy="618000"/>
          </a:xfrm>
          <a:prstGeom prst="rect">
            <a:avLst/>
          </a:prstGeom>
          <a:noFill/>
          <a:ln>
            <a:noFill/>
          </a:ln>
        </p:spPr>
      </p:sp>
      <p:sp>
        <p:nvSpPr>
          <p:cNvPr id="1109" name="Google Shape;1109;g2435f1d8f10_0_1019"/>
          <p:cNvSpPr/>
          <p:nvPr>
            <p:ph idx="3" type="pic"/>
          </p:nvPr>
        </p:nvSpPr>
        <p:spPr>
          <a:xfrm>
            <a:off x="4813093" y="2851818"/>
            <a:ext cx="642900" cy="618000"/>
          </a:xfrm>
          <a:prstGeom prst="rect">
            <a:avLst/>
          </a:prstGeom>
          <a:noFill/>
          <a:ln>
            <a:noFill/>
          </a:ln>
        </p:spPr>
      </p:sp>
      <p:sp>
        <p:nvSpPr>
          <p:cNvPr id="1110" name="Google Shape;1110;g2435f1d8f10_0_1019"/>
          <p:cNvSpPr/>
          <p:nvPr>
            <p:ph idx="4" type="pic"/>
          </p:nvPr>
        </p:nvSpPr>
        <p:spPr>
          <a:xfrm>
            <a:off x="6720578" y="2851818"/>
            <a:ext cx="642900" cy="618000"/>
          </a:xfrm>
          <a:prstGeom prst="rect">
            <a:avLst/>
          </a:prstGeom>
          <a:noFill/>
          <a:ln>
            <a:noFill/>
          </a:ln>
        </p:spPr>
      </p:sp>
      <p:sp>
        <p:nvSpPr>
          <p:cNvPr id="1111" name="Google Shape;1111;g2435f1d8f10_0_1019"/>
          <p:cNvSpPr/>
          <p:nvPr>
            <p:ph idx="5" type="pic"/>
          </p:nvPr>
        </p:nvSpPr>
        <p:spPr>
          <a:xfrm>
            <a:off x="8609895" y="2851818"/>
            <a:ext cx="642900" cy="618000"/>
          </a:xfrm>
          <a:prstGeom prst="rect">
            <a:avLst/>
          </a:prstGeom>
          <a:noFill/>
          <a:ln>
            <a:noFill/>
          </a:ln>
        </p:spPr>
      </p:sp>
      <p:sp>
        <p:nvSpPr>
          <p:cNvPr id="1112" name="Google Shape;1112;g2435f1d8f10_0_1019"/>
          <p:cNvSpPr txBox="1"/>
          <p:nvPr>
            <p:ph idx="6" type="body"/>
          </p:nvPr>
        </p:nvSpPr>
        <p:spPr>
          <a:xfrm>
            <a:off x="2162526"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3" name="Google Shape;1113;g2435f1d8f10_0_1019"/>
          <p:cNvSpPr txBox="1"/>
          <p:nvPr>
            <p:ph idx="7" type="body"/>
          </p:nvPr>
        </p:nvSpPr>
        <p:spPr>
          <a:xfrm>
            <a:off x="2162526"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4" name="Google Shape;1114;g2435f1d8f10_0_1019"/>
          <p:cNvSpPr txBox="1"/>
          <p:nvPr>
            <p:ph idx="8" type="body"/>
          </p:nvPr>
        </p:nvSpPr>
        <p:spPr>
          <a:xfrm>
            <a:off x="4085259"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5" name="Google Shape;1115;g2435f1d8f10_0_1019"/>
          <p:cNvSpPr txBox="1"/>
          <p:nvPr>
            <p:ph idx="9" type="body"/>
          </p:nvPr>
        </p:nvSpPr>
        <p:spPr>
          <a:xfrm>
            <a:off x="4085259"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6" name="Google Shape;1116;g2435f1d8f10_0_1019"/>
          <p:cNvSpPr txBox="1"/>
          <p:nvPr>
            <p:ph idx="13" type="body"/>
          </p:nvPr>
        </p:nvSpPr>
        <p:spPr>
          <a:xfrm>
            <a:off x="6007992"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7" name="Google Shape;1117;g2435f1d8f10_0_1019"/>
          <p:cNvSpPr txBox="1"/>
          <p:nvPr>
            <p:ph idx="14" type="body"/>
          </p:nvPr>
        </p:nvSpPr>
        <p:spPr>
          <a:xfrm>
            <a:off x="6007992"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8" name="Google Shape;1118;g2435f1d8f10_0_1019"/>
          <p:cNvSpPr txBox="1"/>
          <p:nvPr>
            <p:ph idx="15" type="body"/>
          </p:nvPr>
        </p:nvSpPr>
        <p:spPr>
          <a:xfrm>
            <a:off x="7930725"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9" name="Google Shape;1119;g2435f1d8f10_0_1019"/>
          <p:cNvSpPr txBox="1"/>
          <p:nvPr>
            <p:ph idx="16" type="body"/>
          </p:nvPr>
        </p:nvSpPr>
        <p:spPr>
          <a:xfrm>
            <a:off x="7930725"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120" name="Shape 1120"/>
        <p:cNvGrpSpPr/>
        <p:nvPr/>
      </p:nvGrpSpPr>
      <p:grpSpPr>
        <a:xfrm>
          <a:off x="0" y="0"/>
          <a:ext cx="0" cy="0"/>
          <a:chOff x="0" y="0"/>
          <a:chExt cx="0" cy="0"/>
        </a:xfrm>
      </p:grpSpPr>
      <p:sp>
        <p:nvSpPr>
          <p:cNvPr id="1121" name="Google Shape;1121;g2435f1d8f10_0_103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2" name="Google Shape;1122;g2435f1d8f10_0_1036"/>
          <p:cNvSpPr/>
          <p:nvPr/>
        </p:nvSpPr>
        <p:spPr>
          <a:xfrm>
            <a:off x="0" y="1771235"/>
            <a:ext cx="121815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3" name="Google Shape;1123;g2435f1d8f10_0_1036"/>
          <p:cNvSpPr/>
          <p:nvPr/>
        </p:nvSpPr>
        <p:spPr>
          <a:xfrm>
            <a:off x="1511668" y="2310748"/>
            <a:ext cx="19512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4" name="Google Shape;1124;g2435f1d8f10_0_1036"/>
          <p:cNvSpPr/>
          <p:nvPr/>
        </p:nvSpPr>
        <p:spPr>
          <a:xfrm>
            <a:off x="154537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5" name="Google Shape;1125;g2435f1d8f10_0_1036"/>
          <p:cNvSpPr/>
          <p:nvPr/>
        </p:nvSpPr>
        <p:spPr>
          <a:xfrm>
            <a:off x="391397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6" name="Google Shape;1126;g2435f1d8f10_0_1036"/>
          <p:cNvSpPr/>
          <p:nvPr/>
        </p:nvSpPr>
        <p:spPr>
          <a:xfrm>
            <a:off x="394767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7" name="Google Shape;1127;g2435f1d8f10_0_1036"/>
          <p:cNvSpPr/>
          <p:nvPr/>
        </p:nvSpPr>
        <p:spPr>
          <a:xfrm>
            <a:off x="6316278" y="231074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8" name="Google Shape;1128;g2435f1d8f10_0_1036"/>
          <p:cNvSpPr/>
          <p:nvPr/>
        </p:nvSpPr>
        <p:spPr>
          <a:xfrm>
            <a:off x="634998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9" name="Google Shape;1129;g2435f1d8f10_0_1036"/>
          <p:cNvSpPr/>
          <p:nvPr/>
        </p:nvSpPr>
        <p:spPr>
          <a:xfrm>
            <a:off x="871858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30" name="Google Shape;1130;g2435f1d8f10_0_1036"/>
          <p:cNvSpPr/>
          <p:nvPr/>
        </p:nvSpPr>
        <p:spPr>
          <a:xfrm>
            <a:off x="875228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31" name="Google Shape;1131;g2435f1d8f10_0_1036"/>
          <p:cNvSpPr/>
          <p:nvPr>
            <p:ph idx="2" type="pic"/>
          </p:nvPr>
        </p:nvSpPr>
        <p:spPr>
          <a:xfrm>
            <a:off x="1721127" y="2720364"/>
            <a:ext cx="413700" cy="397800"/>
          </a:xfrm>
          <a:prstGeom prst="rect">
            <a:avLst/>
          </a:prstGeom>
          <a:noFill/>
          <a:ln>
            <a:noFill/>
          </a:ln>
        </p:spPr>
      </p:sp>
      <p:sp>
        <p:nvSpPr>
          <p:cNvPr id="1132" name="Google Shape;1132;g2435f1d8f10_0_1036"/>
          <p:cNvSpPr/>
          <p:nvPr>
            <p:ph idx="3" type="pic"/>
          </p:nvPr>
        </p:nvSpPr>
        <p:spPr>
          <a:xfrm>
            <a:off x="1721127" y="4470438"/>
            <a:ext cx="413700" cy="397800"/>
          </a:xfrm>
          <a:prstGeom prst="rect">
            <a:avLst/>
          </a:prstGeom>
          <a:noFill/>
          <a:ln>
            <a:noFill/>
          </a:ln>
        </p:spPr>
      </p:sp>
      <p:sp>
        <p:nvSpPr>
          <p:cNvPr id="1133" name="Google Shape;1133;g2435f1d8f10_0_1036"/>
          <p:cNvSpPr/>
          <p:nvPr>
            <p:ph idx="4" type="pic"/>
          </p:nvPr>
        </p:nvSpPr>
        <p:spPr>
          <a:xfrm>
            <a:off x="4063669" y="2720364"/>
            <a:ext cx="413700" cy="397800"/>
          </a:xfrm>
          <a:prstGeom prst="rect">
            <a:avLst/>
          </a:prstGeom>
          <a:noFill/>
          <a:ln>
            <a:noFill/>
          </a:ln>
        </p:spPr>
      </p:sp>
      <p:sp>
        <p:nvSpPr>
          <p:cNvPr id="1134" name="Google Shape;1134;g2435f1d8f10_0_1036"/>
          <p:cNvSpPr/>
          <p:nvPr>
            <p:ph idx="5" type="pic"/>
          </p:nvPr>
        </p:nvSpPr>
        <p:spPr>
          <a:xfrm>
            <a:off x="4063669" y="4470438"/>
            <a:ext cx="413700" cy="397800"/>
          </a:xfrm>
          <a:prstGeom prst="rect">
            <a:avLst/>
          </a:prstGeom>
          <a:noFill/>
          <a:ln>
            <a:noFill/>
          </a:ln>
        </p:spPr>
      </p:sp>
      <p:sp>
        <p:nvSpPr>
          <p:cNvPr id="1135" name="Google Shape;1135;g2435f1d8f10_0_1036"/>
          <p:cNvSpPr/>
          <p:nvPr>
            <p:ph idx="6" type="pic"/>
          </p:nvPr>
        </p:nvSpPr>
        <p:spPr>
          <a:xfrm>
            <a:off x="6479417" y="2720364"/>
            <a:ext cx="413700" cy="397800"/>
          </a:xfrm>
          <a:prstGeom prst="rect">
            <a:avLst/>
          </a:prstGeom>
          <a:noFill/>
          <a:ln>
            <a:noFill/>
          </a:ln>
        </p:spPr>
      </p:sp>
      <p:sp>
        <p:nvSpPr>
          <p:cNvPr id="1136" name="Google Shape;1136;g2435f1d8f10_0_1036"/>
          <p:cNvSpPr/>
          <p:nvPr>
            <p:ph idx="7" type="pic"/>
          </p:nvPr>
        </p:nvSpPr>
        <p:spPr>
          <a:xfrm>
            <a:off x="6479417" y="4470438"/>
            <a:ext cx="413700" cy="397800"/>
          </a:xfrm>
          <a:prstGeom prst="rect">
            <a:avLst/>
          </a:prstGeom>
          <a:noFill/>
          <a:ln>
            <a:noFill/>
          </a:ln>
        </p:spPr>
      </p:sp>
      <p:sp>
        <p:nvSpPr>
          <p:cNvPr id="1137" name="Google Shape;1137;g2435f1d8f10_0_1036"/>
          <p:cNvSpPr/>
          <p:nvPr>
            <p:ph idx="8" type="pic"/>
          </p:nvPr>
        </p:nvSpPr>
        <p:spPr>
          <a:xfrm>
            <a:off x="8858467" y="2720364"/>
            <a:ext cx="413700" cy="397800"/>
          </a:xfrm>
          <a:prstGeom prst="rect">
            <a:avLst/>
          </a:prstGeom>
          <a:noFill/>
          <a:ln>
            <a:noFill/>
          </a:ln>
        </p:spPr>
      </p:sp>
      <p:sp>
        <p:nvSpPr>
          <p:cNvPr id="1138" name="Google Shape;1138;g2435f1d8f10_0_1036"/>
          <p:cNvSpPr/>
          <p:nvPr>
            <p:ph idx="9" type="pic"/>
          </p:nvPr>
        </p:nvSpPr>
        <p:spPr>
          <a:xfrm>
            <a:off x="8858467" y="4470438"/>
            <a:ext cx="413700" cy="397800"/>
          </a:xfrm>
          <a:prstGeom prst="rect">
            <a:avLst/>
          </a:prstGeom>
          <a:noFill/>
          <a:ln>
            <a:noFill/>
          </a:ln>
        </p:spPr>
      </p:sp>
      <p:pic>
        <p:nvPicPr>
          <p:cNvPr id="1139" name="Google Shape;1139;g2435f1d8f10_0_103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40" name="Google Shape;1140;g2435f1d8f10_0_103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41" name="Google Shape;1141;g2435f1d8f10_0_103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2" name="Google Shape;1142;g2435f1d8f10_0_1036"/>
          <p:cNvSpPr txBox="1"/>
          <p:nvPr>
            <p:ph idx="13" type="body"/>
          </p:nvPr>
        </p:nvSpPr>
        <p:spPr>
          <a:xfrm>
            <a:off x="2179431"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3" name="Google Shape;1143;g2435f1d8f10_0_1036"/>
          <p:cNvSpPr txBox="1"/>
          <p:nvPr>
            <p:ph idx="14" type="body"/>
          </p:nvPr>
        </p:nvSpPr>
        <p:spPr>
          <a:xfrm>
            <a:off x="4548033"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4" name="Google Shape;1144;g2435f1d8f10_0_1036"/>
          <p:cNvSpPr txBox="1"/>
          <p:nvPr>
            <p:ph idx="15" type="body"/>
          </p:nvPr>
        </p:nvSpPr>
        <p:spPr>
          <a:xfrm>
            <a:off x="6946625"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5" name="Google Shape;1145;g2435f1d8f10_0_1036"/>
          <p:cNvSpPr txBox="1"/>
          <p:nvPr>
            <p:ph idx="16" type="body"/>
          </p:nvPr>
        </p:nvSpPr>
        <p:spPr>
          <a:xfrm>
            <a:off x="9314214"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6" name="Google Shape;1146;g2435f1d8f10_0_1036"/>
          <p:cNvSpPr txBox="1"/>
          <p:nvPr>
            <p:ph idx="17" type="body"/>
          </p:nvPr>
        </p:nvSpPr>
        <p:spPr>
          <a:xfrm>
            <a:off x="2179431"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7" name="Google Shape;1147;g2435f1d8f10_0_1036"/>
          <p:cNvSpPr txBox="1"/>
          <p:nvPr>
            <p:ph idx="18" type="body"/>
          </p:nvPr>
        </p:nvSpPr>
        <p:spPr>
          <a:xfrm>
            <a:off x="4548033"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8" name="Google Shape;1148;g2435f1d8f10_0_1036"/>
          <p:cNvSpPr txBox="1"/>
          <p:nvPr>
            <p:ph idx="19" type="body"/>
          </p:nvPr>
        </p:nvSpPr>
        <p:spPr>
          <a:xfrm>
            <a:off x="6946625"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9" name="Google Shape;1149;g2435f1d8f10_0_1036"/>
          <p:cNvSpPr txBox="1"/>
          <p:nvPr>
            <p:ph idx="20" type="body"/>
          </p:nvPr>
        </p:nvSpPr>
        <p:spPr>
          <a:xfrm>
            <a:off x="9314214"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150" name="Shape 1150"/>
        <p:cNvGrpSpPr/>
        <p:nvPr/>
      </p:nvGrpSpPr>
      <p:grpSpPr>
        <a:xfrm>
          <a:off x="0" y="0"/>
          <a:ext cx="0" cy="0"/>
          <a:chOff x="0" y="0"/>
          <a:chExt cx="0" cy="0"/>
        </a:xfrm>
      </p:grpSpPr>
      <p:sp>
        <p:nvSpPr>
          <p:cNvPr id="1151" name="Google Shape;1151;g2435f1d8f10_0_106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52" name="Google Shape;1152;g2435f1d8f10_0_106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53" name="Google Shape;1153;g2435f1d8f10_0_106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54" name="Google Shape;1154;g2435f1d8f10_0_106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5" name="Google Shape;1155;g2435f1d8f10_0_1066"/>
          <p:cNvSpPr txBox="1"/>
          <p:nvPr>
            <p:ph idx="2" type="body"/>
          </p:nvPr>
        </p:nvSpPr>
        <p:spPr>
          <a:xfrm>
            <a:off x="1292212"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6" name="Google Shape;1156;g2435f1d8f10_0_1066"/>
          <p:cNvSpPr txBox="1"/>
          <p:nvPr>
            <p:ph idx="3" type="body"/>
          </p:nvPr>
        </p:nvSpPr>
        <p:spPr>
          <a:xfrm>
            <a:off x="1292212"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7" name="Google Shape;1157;g2435f1d8f10_0_1066"/>
          <p:cNvSpPr txBox="1"/>
          <p:nvPr>
            <p:ph idx="4" type="body"/>
          </p:nvPr>
        </p:nvSpPr>
        <p:spPr>
          <a:xfrm>
            <a:off x="5061137"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8" name="Google Shape;1158;g2435f1d8f10_0_1066"/>
          <p:cNvSpPr txBox="1"/>
          <p:nvPr>
            <p:ph idx="5" type="body"/>
          </p:nvPr>
        </p:nvSpPr>
        <p:spPr>
          <a:xfrm>
            <a:off x="5061137"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9" name="Google Shape;1159;g2435f1d8f10_0_1066"/>
          <p:cNvSpPr txBox="1"/>
          <p:nvPr>
            <p:ph idx="6" type="body"/>
          </p:nvPr>
        </p:nvSpPr>
        <p:spPr>
          <a:xfrm>
            <a:off x="8930084"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0" name="Google Shape;1160;g2435f1d8f10_0_1066"/>
          <p:cNvSpPr txBox="1"/>
          <p:nvPr>
            <p:ph idx="7" type="body"/>
          </p:nvPr>
        </p:nvSpPr>
        <p:spPr>
          <a:xfrm>
            <a:off x="8930084"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1" name="Google Shape;1161;g2435f1d8f10_0_1066"/>
          <p:cNvSpPr txBox="1"/>
          <p:nvPr>
            <p:ph idx="8" type="body"/>
          </p:nvPr>
        </p:nvSpPr>
        <p:spPr>
          <a:xfrm>
            <a:off x="5061137"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2" name="Google Shape;1162;g2435f1d8f10_0_1066"/>
          <p:cNvSpPr txBox="1"/>
          <p:nvPr>
            <p:ph idx="9" type="body"/>
          </p:nvPr>
        </p:nvSpPr>
        <p:spPr>
          <a:xfrm>
            <a:off x="5061137"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3" name="Google Shape;1163;g2435f1d8f10_0_1066"/>
          <p:cNvSpPr txBox="1"/>
          <p:nvPr>
            <p:ph idx="13" type="body"/>
          </p:nvPr>
        </p:nvSpPr>
        <p:spPr>
          <a:xfrm>
            <a:off x="8930084"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4" name="Google Shape;1164;g2435f1d8f10_0_1066"/>
          <p:cNvSpPr txBox="1"/>
          <p:nvPr>
            <p:ph idx="14" type="body"/>
          </p:nvPr>
        </p:nvSpPr>
        <p:spPr>
          <a:xfrm>
            <a:off x="8930084"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5" name="Google Shape;1165;g2435f1d8f10_0_1066"/>
          <p:cNvSpPr txBox="1"/>
          <p:nvPr>
            <p:ph idx="15" type="body"/>
          </p:nvPr>
        </p:nvSpPr>
        <p:spPr>
          <a:xfrm>
            <a:off x="1292212"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6" name="Google Shape;1166;g2435f1d8f10_0_1066"/>
          <p:cNvSpPr txBox="1"/>
          <p:nvPr>
            <p:ph idx="16" type="body"/>
          </p:nvPr>
        </p:nvSpPr>
        <p:spPr>
          <a:xfrm>
            <a:off x="1292212"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7" name="Google Shape;1167;g2435f1d8f10_0_1066"/>
          <p:cNvSpPr txBox="1"/>
          <p:nvPr>
            <p:ph idx="17" type="body"/>
          </p:nvPr>
        </p:nvSpPr>
        <p:spPr>
          <a:xfrm>
            <a:off x="423959"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8" name="Google Shape;1168;g2435f1d8f10_0_1066"/>
          <p:cNvSpPr txBox="1"/>
          <p:nvPr>
            <p:ph idx="18" type="body"/>
          </p:nvPr>
        </p:nvSpPr>
        <p:spPr>
          <a:xfrm>
            <a:off x="4198178"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9" name="Google Shape;1169;g2435f1d8f10_0_1066"/>
          <p:cNvSpPr txBox="1"/>
          <p:nvPr>
            <p:ph idx="19" type="body"/>
          </p:nvPr>
        </p:nvSpPr>
        <p:spPr>
          <a:xfrm>
            <a:off x="8081744"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0" name="Google Shape;1170;g2435f1d8f10_0_1066"/>
          <p:cNvSpPr txBox="1"/>
          <p:nvPr>
            <p:ph idx="20" type="body"/>
          </p:nvPr>
        </p:nvSpPr>
        <p:spPr>
          <a:xfrm>
            <a:off x="423959"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1" name="Google Shape;1171;g2435f1d8f10_0_1066"/>
          <p:cNvSpPr txBox="1"/>
          <p:nvPr>
            <p:ph idx="21" type="body"/>
          </p:nvPr>
        </p:nvSpPr>
        <p:spPr>
          <a:xfrm>
            <a:off x="4198178"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2" name="Google Shape;1172;g2435f1d8f10_0_1066"/>
          <p:cNvSpPr txBox="1"/>
          <p:nvPr>
            <p:ph idx="22" type="body"/>
          </p:nvPr>
        </p:nvSpPr>
        <p:spPr>
          <a:xfrm>
            <a:off x="8081744" y="2378692"/>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69" name="Shape 69"/>
        <p:cNvGrpSpPr/>
        <p:nvPr/>
      </p:nvGrpSpPr>
      <p:grpSpPr>
        <a:xfrm>
          <a:off x="0" y="0"/>
          <a:ext cx="0" cy="0"/>
          <a:chOff x="0" y="0"/>
          <a:chExt cx="0" cy="0"/>
        </a:xfrm>
      </p:grpSpPr>
      <p:sp>
        <p:nvSpPr>
          <p:cNvPr id="70" name="Google Shape;70;g2435f1d8f10_0_1333"/>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71" name="Google Shape;71;g2435f1d8f10_0_1333"/>
          <p:cNvPicPr preferRelativeResize="0"/>
          <p:nvPr/>
        </p:nvPicPr>
        <p:blipFill rotWithShape="1">
          <a:blip r:embed="rId3">
            <a:alphaModFix/>
          </a:blip>
          <a:srcRect b="0" l="0" r="0" t="0"/>
          <a:stretch/>
        </p:blipFill>
        <p:spPr>
          <a:xfrm>
            <a:off x="9613825" y="592531"/>
            <a:ext cx="2247827" cy="749275"/>
          </a:xfrm>
          <a:prstGeom prst="rect">
            <a:avLst/>
          </a:prstGeom>
          <a:noFill/>
          <a:ln>
            <a:noFill/>
          </a:ln>
        </p:spPr>
      </p:pic>
      <p:sp>
        <p:nvSpPr>
          <p:cNvPr id="72" name="Google Shape;72;g2435f1d8f10_0_1333"/>
          <p:cNvSpPr txBox="1"/>
          <p:nvPr>
            <p:ph type="title"/>
          </p:nvPr>
        </p:nvSpPr>
        <p:spPr>
          <a:xfrm>
            <a:off x="407988" y="398744"/>
            <a:ext cx="7794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2435f1d8f10_0_1333"/>
          <p:cNvSpPr txBox="1"/>
          <p:nvPr>
            <p:ph idx="1" type="body"/>
          </p:nvPr>
        </p:nvSpPr>
        <p:spPr>
          <a:xfrm>
            <a:off x="407988" y="1487695"/>
            <a:ext cx="11401500" cy="388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2"/>
              </a:buClr>
              <a:buSzPts val="1800"/>
              <a:buNone/>
              <a:defRPr sz="1800">
                <a:solidFill>
                  <a:schemeClr val="dk2"/>
                </a:solidFill>
              </a:defRPr>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173" name="Shape 1173"/>
        <p:cNvGrpSpPr/>
        <p:nvPr/>
      </p:nvGrpSpPr>
      <p:grpSpPr>
        <a:xfrm>
          <a:off x="0" y="0"/>
          <a:ext cx="0" cy="0"/>
          <a:chOff x="0" y="0"/>
          <a:chExt cx="0" cy="0"/>
        </a:xfrm>
      </p:grpSpPr>
      <p:sp>
        <p:nvSpPr>
          <p:cNvPr id="1174" name="Google Shape;1174;g2435f1d8f10_0_1089"/>
          <p:cNvSpPr txBox="1"/>
          <p:nvPr>
            <p:ph idx="1" type="body"/>
          </p:nvPr>
        </p:nvSpPr>
        <p:spPr>
          <a:xfrm>
            <a:off x="407888"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5" name="Google Shape;1175;g2435f1d8f10_0_1089"/>
          <p:cNvSpPr txBox="1"/>
          <p:nvPr>
            <p:ph idx="2" type="body"/>
          </p:nvPr>
        </p:nvSpPr>
        <p:spPr>
          <a:xfrm>
            <a:off x="4575885"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6" name="Google Shape;1176;g2435f1d8f10_0_108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77" name="Google Shape;1177;g2435f1d8f10_0_108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78" name="Google Shape;1178;g2435f1d8f10_0_108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79" name="Google Shape;1179;g2435f1d8f10_0_108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80" name="Google Shape;1180;g2435f1d8f10_0_1089"/>
          <p:cNvSpPr/>
          <p:nvPr/>
        </p:nvSpPr>
        <p:spPr>
          <a:xfrm flipH="1" rot="5400000">
            <a:off x="3822469" y="3374711"/>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81" name="Google Shape;1181;g2435f1d8f10_0_1089"/>
          <p:cNvSpPr/>
          <p:nvPr/>
        </p:nvSpPr>
        <p:spPr>
          <a:xfrm flipH="1" rot="5400000">
            <a:off x="7963535" y="3374710"/>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82" name="Google Shape;1182;g2435f1d8f10_0_1089"/>
          <p:cNvSpPr txBox="1"/>
          <p:nvPr>
            <p:ph idx="4" type="body"/>
          </p:nvPr>
        </p:nvSpPr>
        <p:spPr>
          <a:xfrm>
            <a:off x="408396" y="2471074"/>
            <a:ext cx="30936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83" name="Google Shape;1183;g2435f1d8f10_0_1089"/>
          <p:cNvSpPr txBox="1"/>
          <p:nvPr>
            <p:ph idx="5" type="body"/>
          </p:nvPr>
        </p:nvSpPr>
        <p:spPr>
          <a:xfrm>
            <a:off x="4569388" y="2471074"/>
            <a:ext cx="30735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84" name="Google Shape;1184;g2435f1d8f10_0_1089"/>
          <p:cNvSpPr txBox="1"/>
          <p:nvPr>
            <p:ph idx="6" type="body"/>
          </p:nvPr>
        </p:nvSpPr>
        <p:spPr>
          <a:xfrm>
            <a:off x="8710455" y="2471074"/>
            <a:ext cx="3073500" cy="19158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85" name="Shape 1185"/>
        <p:cNvGrpSpPr/>
        <p:nvPr/>
      </p:nvGrpSpPr>
      <p:grpSpPr>
        <a:xfrm>
          <a:off x="0" y="0"/>
          <a:ext cx="0" cy="0"/>
          <a:chOff x="0" y="0"/>
          <a:chExt cx="0" cy="0"/>
        </a:xfrm>
      </p:grpSpPr>
      <p:sp>
        <p:nvSpPr>
          <p:cNvPr id="1186" name="Google Shape;1186;g2435f1d8f10_0_1116"/>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7" name="Google Shape;1187;g2435f1d8f10_0_1116"/>
          <p:cNvSpPr/>
          <p:nvPr/>
        </p:nvSpPr>
        <p:spPr>
          <a:xfrm rot="10800000">
            <a:off x="0" y="-1"/>
            <a:ext cx="12192000" cy="68580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8" name="Google Shape;1188;g2435f1d8f10_0_111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9" name="Google Shape;1189;g2435f1d8f10_0_111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0" name="Google Shape;1190;g2435f1d8f10_0_1116"/>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1" name="Google Shape;1191;g2435f1d8f10_0_111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2" name="Google Shape;1192;g2435f1d8f10_0_111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3" name="Google Shape;1193;g2435f1d8f10_0_111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4" name="Google Shape;1194;g2435f1d8f10_0_111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5" name="Google Shape;1195;g2435f1d8f10_0_111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6" name="Google Shape;1196;g2435f1d8f10_0_111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7" name="Google Shape;1197;g2435f1d8f10_0_111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198" name="Google Shape;1198;g2435f1d8f10_0_1116"/>
          <p:cNvGrpSpPr/>
          <p:nvPr/>
        </p:nvGrpSpPr>
        <p:grpSpPr>
          <a:xfrm flipH="1">
            <a:off x="-3531" y="1956238"/>
            <a:ext cx="2405646" cy="4797424"/>
            <a:chOff x="9341353" y="226377"/>
            <a:chExt cx="3008562" cy="5999780"/>
          </a:xfrm>
        </p:grpSpPr>
        <p:sp>
          <p:nvSpPr>
            <p:cNvPr id="1199" name="Google Shape;1199;g2435f1d8f10_0_1116"/>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0" name="Google Shape;1200;g2435f1d8f10_0_1116"/>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1" name="Google Shape;1201;g2435f1d8f10_0_1116"/>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2" name="Google Shape;1202;g2435f1d8f10_0_1116"/>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3" name="Google Shape;1203;g2435f1d8f10_0_1116"/>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4" name="Google Shape;1204;g2435f1d8f10_0_1116"/>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5" name="Google Shape;1205;g2435f1d8f10_0_1116"/>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6" name="Google Shape;1206;g2435f1d8f10_0_1116"/>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7" name="Google Shape;1207;g2435f1d8f10_0_1116"/>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08" name="Google Shape;1208;g2435f1d8f10_0_1116"/>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209" name="Shape 1209"/>
        <p:cNvGrpSpPr/>
        <p:nvPr/>
      </p:nvGrpSpPr>
      <p:grpSpPr>
        <a:xfrm>
          <a:off x="0" y="0"/>
          <a:ext cx="0" cy="0"/>
          <a:chOff x="0" y="0"/>
          <a:chExt cx="0" cy="0"/>
        </a:xfrm>
      </p:grpSpPr>
      <p:sp>
        <p:nvSpPr>
          <p:cNvPr id="1210" name="Google Shape;1210;g2435f1d8f10_0_1140"/>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1" name="Google Shape;1211;g2435f1d8f10_0_1140"/>
          <p:cNvSpPr/>
          <p:nvPr/>
        </p:nvSpPr>
        <p:spPr>
          <a:xfrm rot="10800000">
            <a:off x="0" y="-1"/>
            <a:ext cx="12192000" cy="68580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2" name="Google Shape;1212;g2435f1d8f10_0_1140"/>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3" name="Google Shape;1213;g2435f1d8f10_0_1140"/>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4" name="Google Shape;1214;g2435f1d8f10_0_1140"/>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5" name="Google Shape;1215;g2435f1d8f10_0_1140"/>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6" name="Google Shape;1216;g2435f1d8f10_0_1140"/>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7" name="Google Shape;1217;g2435f1d8f10_0_1140"/>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8" name="Google Shape;1218;g2435f1d8f10_0_1140"/>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9" name="Google Shape;1219;g2435f1d8f10_0_1140"/>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0" name="Google Shape;1220;g2435f1d8f10_0_1140"/>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1" name="Google Shape;1221;g2435f1d8f10_0_114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222" name="Google Shape;1222;g2435f1d8f10_0_1140"/>
          <p:cNvGrpSpPr/>
          <p:nvPr/>
        </p:nvGrpSpPr>
        <p:grpSpPr>
          <a:xfrm flipH="1">
            <a:off x="-3531" y="1956238"/>
            <a:ext cx="2405646" cy="4797424"/>
            <a:chOff x="9341353" y="226377"/>
            <a:chExt cx="3008562" cy="5999780"/>
          </a:xfrm>
        </p:grpSpPr>
        <p:sp>
          <p:nvSpPr>
            <p:cNvPr id="1223" name="Google Shape;1223;g2435f1d8f10_0_114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4" name="Google Shape;1224;g2435f1d8f10_0_114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5" name="Google Shape;1225;g2435f1d8f10_0_114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6" name="Google Shape;1226;g2435f1d8f10_0_114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7" name="Google Shape;1227;g2435f1d8f10_0_114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8" name="Google Shape;1228;g2435f1d8f10_0_114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9" name="Google Shape;1229;g2435f1d8f10_0_114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0" name="Google Shape;1230;g2435f1d8f10_0_114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1" name="Google Shape;1231;g2435f1d8f10_0_114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32" name="Google Shape;1232;g2435f1d8f10_0_1140"/>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233" name="Shape 1233"/>
        <p:cNvGrpSpPr/>
        <p:nvPr/>
      </p:nvGrpSpPr>
      <p:grpSpPr>
        <a:xfrm>
          <a:off x="0" y="0"/>
          <a:ext cx="0" cy="0"/>
          <a:chOff x="0" y="0"/>
          <a:chExt cx="0" cy="0"/>
        </a:xfrm>
      </p:grpSpPr>
      <p:pic>
        <p:nvPicPr>
          <p:cNvPr id="1234" name="Google Shape;1234;g2435f1d8f10_0_1164"/>
          <p:cNvPicPr preferRelativeResize="0"/>
          <p:nvPr/>
        </p:nvPicPr>
        <p:blipFill rotWithShape="1">
          <a:blip r:embed="rId2">
            <a:alphaModFix/>
          </a:blip>
          <a:srcRect b="0" l="0" r="0" t="0"/>
          <a:stretch/>
        </p:blipFill>
        <p:spPr>
          <a:xfrm>
            <a:off x="9672793" y="335690"/>
            <a:ext cx="2111220" cy="482225"/>
          </a:xfrm>
          <a:prstGeom prst="rect">
            <a:avLst/>
          </a:prstGeom>
          <a:noFill/>
          <a:ln>
            <a:noFill/>
          </a:ln>
        </p:spPr>
      </p:pic>
      <p:grpSp>
        <p:nvGrpSpPr>
          <p:cNvPr id="1235" name="Google Shape;1235;g2435f1d8f10_0_1164"/>
          <p:cNvGrpSpPr/>
          <p:nvPr/>
        </p:nvGrpSpPr>
        <p:grpSpPr>
          <a:xfrm flipH="1">
            <a:off x="-5233" y="462624"/>
            <a:ext cx="3008562" cy="5999780"/>
            <a:chOff x="9188953" y="73977"/>
            <a:chExt cx="3008562" cy="5999780"/>
          </a:xfrm>
        </p:grpSpPr>
        <p:sp>
          <p:nvSpPr>
            <p:cNvPr id="1236" name="Google Shape;1236;g2435f1d8f10_0_116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7" name="Google Shape;1237;g2435f1d8f10_0_116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8" name="Google Shape;1238;g2435f1d8f10_0_116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9" name="Google Shape;1239;g2435f1d8f10_0_116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0" name="Google Shape;1240;g2435f1d8f10_0_116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1" name="Google Shape;1241;g2435f1d8f10_0_116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2" name="Google Shape;1242;g2435f1d8f10_0_116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3" name="Google Shape;1243;g2435f1d8f10_0_116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44" name="Google Shape;1244;g2435f1d8f10_0_1164"/>
          <p:cNvSpPr txBox="1"/>
          <p:nvPr>
            <p:ph idx="1" type="body"/>
          </p:nvPr>
        </p:nvSpPr>
        <p:spPr>
          <a:xfrm>
            <a:off x="1035320" y="3133030"/>
            <a:ext cx="8347800" cy="5910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3600"/>
              <a:buNone/>
              <a:defRPr b="1" sz="36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245" name="Shape 1245"/>
        <p:cNvGrpSpPr/>
        <p:nvPr/>
      </p:nvGrpSpPr>
      <p:grpSpPr>
        <a:xfrm>
          <a:off x="0" y="0"/>
          <a:ext cx="0" cy="0"/>
          <a:chOff x="0" y="0"/>
          <a:chExt cx="0" cy="0"/>
        </a:xfrm>
      </p:grpSpPr>
      <p:sp>
        <p:nvSpPr>
          <p:cNvPr id="1246" name="Google Shape;1246;g2435f1d8f10_0_1176"/>
          <p:cNvSpPr/>
          <p:nvPr/>
        </p:nvSpPr>
        <p:spPr>
          <a:xfrm>
            <a:off x="0" y="0"/>
            <a:ext cx="12192000" cy="68580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47" name="Google Shape;1247;g2435f1d8f10_0_1176"/>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48" name="Google Shape;1248;g2435f1d8f10_0_1176"/>
          <p:cNvSpPr/>
          <p:nvPr>
            <p:ph idx="2" type="pic"/>
          </p:nvPr>
        </p:nvSpPr>
        <p:spPr>
          <a:xfrm>
            <a:off x="1082842" y="1328534"/>
            <a:ext cx="397800" cy="397800"/>
          </a:xfrm>
          <a:prstGeom prst="rect">
            <a:avLst/>
          </a:prstGeom>
          <a:noFill/>
          <a:ln>
            <a:noFill/>
          </a:ln>
        </p:spPr>
      </p:sp>
      <p:cxnSp>
        <p:nvCxnSpPr>
          <p:cNvPr id="1249" name="Google Shape;1249;g2435f1d8f10_0_1176"/>
          <p:cNvCxnSpPr/>
          <p:nvPr/>
        </p:nvCxnSpPr>
        <p:spPr>
          <a:xfrm>
            <a:off x="0" y="2000048"/>
            <a:ext cx="2165700" cy="13800"/>
          </a:xfrm>
          <a:prstGeom prst="straightConnector1">
            <a:avLst/>
          </a:prstGeom>
          <a:noFill/>
          <a:ln cap="flat" cmpd="sng" w="38100">
            <a:solidFill>
              <a:schemeClr val="lt1"/>
            </a:solidFill>
            <a:prstDash val="solid"/>
            <a:miter lim="800000"/>
            <a:headEnd len="sm" w="sm" type="none"/>
            <a:tailEnd len="sm" w="sm" type="none"/>
          </a:ln>
        </p:spPr>
      </p:cxnSp>
      <p:sp>
        <p:nvSpPr>
          <p:cNvPr id="1250" name="Google Shape;1250;g2435f1d8f10_0_1176"/>
          <p:cNvSpPr txBox="1"/>
          <p:nvPr>
            <p:ph idx="1" type="body"/>
          </p:nvPr>
        </p:nvSpPr>
        <p:spPr>
          <a:xfrm>
            <a:off x="1028951" y="2388914"/>
            <a:ext cx="8347800" cy="12177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3600"/>
              <a:buNone/>
              <a:defRPr b="1" sz="3600">
                <a:solidFill>
                  <a:schemeClr val="accen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51" name="Google Shape;1251;g2435f1d8f10_0_1176"/>
          <p:cNvSpPr txBox="1"/>
          <p:nvPr>
            <p:ph idx="3" type="body"/>
          </p:nvPr>
        </p:nvSpPr>
        <p:spPr>
          <a:xfrm>
            <a:off x="1028951" y="3749486"/>
            <a:ext cx="62049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2"/>
              </a:buClr>
              <a:buSzPts val="1500"/>
              <a:buNone/>
              <a:defRPr b="0" sz="1500">
                <a:solidFill>
                  <a:schemeClr val="lt2"/>
                </a:solidFill>
                <a:latin typeface="Arial"/>
                <a:ea typeface="Arial"/>
                <a:cs typeface="Arial"/>
                <a:sym typeface="Arial"/>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252" name="Shape 1252"/>
        <p:cNvGrpSpPr/>
        <p:nvPr/>
      </p:nvGrpSpPr>
      <p:grpSpPr>
        <a:xfrm>
          <a:off x="0" y="0"/>
          <a:ext cx="0" cy="0"/>
          <a:chOff x="0" y="0"/>
          <a:chExt cx="0" cy="0"/>
        </a:xfrm>
      </p:grpSpPr>
      <p:grpSp>
        <p:nvGrpSpPr>
          <p:cNvPr id="1253" name="Google Shape;1253;g2435f1d8f10_0_1183"/>
          <p:cNvGrpSpPr/>
          <p:nvPr/>
        </p:nvGrpSpPr>
        <p:grpSpPr>
          <a:xfrm flipH="1">
            <a:off x="-5233" y="462624"/>
            <a:ext cx="3008562" cy="5999780"/>
            <a:chOff x="9188953" y="73977"/>
            <a:chExt cx="3008562" cy="5999780"/>
          </a:xfrm>
        </p:grpSpPr>
        <p:sp>
          <p:nvSpPr>
            <p:cNvPr id="1254" name="Google Shape;1254;g2435f1d8f10_0_118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5" name="Google Shape;1255;g2435f1d8f10_0_118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6" name="Google Shape;1256;g2435f1d8f10_0_118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7" name="Google Shape;1257;g2435f1d8f10_0_118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8" name="Google Shape;1258;g2435f1d8f10_0_118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9" name="Google Shape;1259;g2435f1d8f10_0_118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60" name="Google Shape;1260;g2435f1d8f10_0_118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61" name="Google Shape;1261;g2435f1d8f10_0_118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62" name="Google Shape;1262;g2435f1d8f10_0_1183"/>
          <p:cNvSpPr txBox="1"/>
          <p:nvPr/>
        </p:nvSpPr>
        <p:spPr>
          <a:xfrm>
            <a:off x="1035320" y="2146419"/>
            <a:ext cx="5141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0"/>
              <a:buFont typeface="Arial"/>
              <a:buNone/>
            </a:pPr>
            <a:r>
              <a:rPr b="1" i="0" lang="en-US" sz="3600" u="none" cap="none" strike="noStrike">
                <a:solidFill>
                  <a:schemeClr val="lt1"/>
                </a:solidFill>
                <a:latin typeface="Montserrat"/>
                <a:ea typeface="Montserrat"/>
                <a:cs typeface="Montserrat"/>
                <a:sym typeface="Montserrat"/>
              </a:rPr>
              <a:t>Contact Us</a:t>
            </a:r>
            <a:endParaRPr b="0" i="0" sz="1500" u="none" cap="none" strike="noStrike">
              <a:solidFill>
                <a:srgbClr val="000000"/>
              </a:solidFill>
              <a:latin typeface="Arial"/>
              <a:ea typeface="Arial"/>
              <a:cs typeface="Arial"/>
              <a:sym typeface="Arial"/>
            </a:endParaRPr>
          </a:p>
        </p:txBody>
      </p:sp>
      <p:pic>
        <p:nvPicPr>
          <p:cNvPr id="1263" name="Google Shape;1263;g2435f1d8f10_0_1183"/>
          <p:cNvPicPr preferRelativeResize="0"/>
          <p:nvPr/>
        </p:nvPicPr>
        <p:blipFill rotWithShape="1">
          <a:blip r:embed="rId2">
            <a:alphaModFix/>
          </a:blip>
          <a:srcRect b="0" l="0" r="0" t="0"/>
          <a:stretch/>
        </p:blipFill>
        <p:spPr>
          <a:xfrm>
            <a:off x="6851678" y="2792709"/>
            <a:ext cx="4068215" cy="1356069"/>
          </a:xfrm>
          <a:prstGeom prst="rect">
            <a:avLst/>
          </a:prstGeom>
          <a:noFill/>
          <a:ln>
            <a:noFill/>
          </a:ln>
        </p:spPr>
      </p:pic>
      <p:sp>
        <p:nvSpPr>
          <p:cNvPr id="1264" name="Google Shape;1264;g2435f1d8f10_0_1183"/>
          <p:cNvSpPr/>
          <p:nvPr/>
        </p:nvSpPr>
        <p:spPr>
          <a:xfrm>
            <a:off x="1337369" y="3479371"/>
            <a:ext cx="47625" cy="47625"/>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5" name="Google Shape;1265;g2435f1d8f10_0_1183"/>
          <p:cNvSpPr/>
          <p:nvPr/>
        </p:nvSpPr>
        <p:spPr>
          <a:xfrm>
            <a:off x="1337369" y="3441271"/>
            <a:ext cx="85725" cy="85725"/>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6" name="Google Shape;1266;g2435f1d8f10_0_1183"/>
          <p:cNvSpPr/>
          <p:nvPr/>
        </p:nvSpPr>
        <p:spPr>
          <a:xfrm>
            <a:off x="1199227" y="3431745"/>
            <a:ext cx="247735" cy="247650"/>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7" name="Google Shape;1267;g2435f1d8f10_0_1183"/>
          <p:cNvSpPr/>
          <p:nvPr/>
        </p:nvSpPr>
        <p:spPr>
          <a:xfrm>
            <a:off x="1156394" y="3403171"/>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8" name="Google Shape;1268;g2435f1d8f10_0_1183"/>
          <p:cNvSpPr/>
          <p:nvPr/>
        </p:nvSpPr>
        <p:spPr>
          <a:xfrm>
            <a:off x="1189744" y="3952217"/>
            <a:ext cx="266700" cy="190500"/>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9" name="Google Shape;1269;g2435f1d8f10_0_1183"/>
          <p:cNvSpPr/>
          <p:nvPr/>
        </p:nvSpPr>
        <p:spPr>
          <a:xfrm>
            <a:off x="1175556" y="3895067"/>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70" name="Google Shape;1270;g2435f1d8f10_0_1183"/>
          <p:cNvSpPr txBox="1"/>
          <p:nvPr>
            <p:ph idx="1" type="body"/>
          </p:nvPr>
        </p:nvSpPr>
        <p:spPr>
          <a:xfrm>
            <a:off x="1612900" y="3407630"/>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71" name="Google Shape;1271;g2435f1d8f10_0_1183"/>
          <p:cNvSpPr txBox="1"/>
          <p:nvPr>
            <p:ph idx="2" type="body"/>
          </p:nvPr>
        </p:nvSpPr>
        <p:spPr>
          <a:xfrm>
            <a:off x="1612900" y="3895067"/>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72" name="Shape 1272"/>
        <p:cNvGrpSpPr/>
        <p:nvPr/>
      </p:nvGrpSpPr>
      <p:grpSpPr>
        <a:xfrm>
          <a:off x="0" y="0"/>
          <a:ext cx="0" cy="0"/>
          <a:chOff x="0" y="0"/>
          <a:chExt cx="0" cy="0"/>
        </a:xfrm>
      </p:grpSpPr>
      <p:sp>
        <p:nvSpPr>
          <p:cNvPr id="1273" name="Google Shape;1273;g2435f1d8f10_0_1203"/>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4" name="Google Shape;1274;g2435f1d8f10_0_1203"/>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5" name="Google Shape;1275;g2435f1d8f10_0_1203"/>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6" name="Google Shape;1276;g2435f1d8f10_0_120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7" name="Google Shape;1277;g2435f1d8f10_0_120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8" name="Google Shape;1278;g2435f1d8f10_0_1203"/>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9" name="Google Shape;1279;g2435f1d8f10_0_120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0" name="Google Shape;1280;g2435f1d8f10_0_120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1" name="Google Shape;1281;g2435f1d8f10_0_120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2" name="Google Shape;1282;g2435f1d8f10_0_120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3" name="Google Shape;1283;g2435f1d8f10_0_120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4" name="Google Shape;1284;g2435f1d8f10_0_120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cxnSp>
        <p:nvCxnSpPr>
          <p:cNvPr id="1285" name="Google Shape;1285;g2435f1d8f10_0_1203"/>
          <p:cNvCxnSpPr/>
          <p:nvPr/>
        </p:nvCxnSpPr>
        <p:spPr>
          <a:xfrm>
            <a:off x="4386328" y="3961815"/>
            <a:ext cx="0" cy="1590000"/>
          </a:xfrm>
          <a:prstGeom prst="straightConnector1">
            <a:avLst/>
          </a:prstGeom>
          <a:noFill/>
          <a:ln cap="flat" cmpd="sng" w="9525">
            <a:solidFill>
              <a:schemeClr val="lt2"/>
            </a:solidFill>
            <a:prstDash val="solid"/>
            <a:round/>
            <a:headEnd len="sm" w="sm" type="none"/>
            <a:tailEnd len="sm" w="sm" type="none"/>
          </a:ln>
        </p:spPr>
      </p:cxnSp>
      <p:sp>
        <p:nvSpPr>
          <p:cNvPr id="1286" name="Google Shape;1286;g2435f1d8f10_0_1203"/>
          <p:cNvSpPr txBox="1"/>
          <p:nvPr>
            <p:ph idx="1" type="body"/>
          </p:nvPr>
        </p:nvSpPr>
        <p:spPr>
          <a:xfrm>
            <a:off x="4386328" y="2638141"/>
            <a:ext cx="75009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87" name="Google Shape;1287;g2435f1d8f10_0_1203"/>
          <p:cNvSpPr txBox="1"/>
          <p:nvPr>
            <p:ph idx="2" type="body"/>
          </p:nvPr>
        </p:nvSpPr>
        <p:spPr>
          <a:xfrm>
            <a:off x="4663572" y="3961806"/>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88" name="Google Shape;1288;g2435f1d8f10_0_1203"/>
          <p:cNvSpPr txBox="1"/>
          <p:nvPr>
            <p:ph idx="3" type="body"/>
          </p:nvPr>
        </p:nvSpPr>
        <p:spPr>
          <a:xfrm>
            <a:off x="4663572" y="4602928"/>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89" name="Google Shape;1289;g2435f1d8f10_0_1203"/>
          <p:cNvSpPr txBox="1"/>
          <p:nvPr>
            <p:ph idx="4" type="body"/>
          </p:nvPr>
        </p:nvSpPr>
        <p:spPr>
          <a:xfrm>
            <a:off x="4663572" y="5244049"/>
            <a:ext cx="7500900" cy="28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pic>
        <p:nvPicPr>
          <p:cNvPr id="1290" name="Google Shape;1290;g2435f1d8f10_0_1203"/>
          <p:cNvPicPr preferRelativeResize="0"/>
          <p:nvPr/>
        </p:nvPicPr>
        <p:blipFill rotWithShape="1">
          <a:blip r:embed="rId2">
            <a:alphaModFix/>
          </a:blip>
          <a:srcRect b="0" l="0" r="0" t="0"/>
          <a:stretch/>
        </p:blipFill>
        <p:spPr>
          <a:xfrm>
            <a:off x="458705" y="564145"/>
            <a:ext cx="2225140" cy="50828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91" name="Shape 1291"/>
        <p:cNvGrpSpPr/>
        <p:nvPr/>
      </p:nvGrpSpPr>
      <p:grpSpPr>
        <a:xfrm>
          <a:off x="0" y="0"/>
          <a:ext cx="0" cy="0"/>
          <a:chOff x="0" y="0"/>
          <a:chExt cx="0" cy="0"/>
        </a:xfrm>
      </p:grpSpPr>
      <p:sp>
        <p:nvSpPr>
          <p:cNvPr id="1292" name="Google Shape;1292;g2435f1d8f10_0_1222"/>
          <p:cNvSpPr/>
          <p:nvPr>
            <p:ph idx="2" type="pic"/>
          </p:nvPr>
        </p:nvSpPr>
        <p:spPr>
          <a:xfrm>
            <a:off x="0" y="-1"/>
            <a:ext cx="12192000" cy="5730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93" name="Shape 1293"/>
        <p:cNvGrpSpPr/>
        <p:nvPr/>
      </p:nvGrpSpPr>
      <p:grpSpPr>
        <a:xfrm>
          <a:off x="0" y="0"/>
          <a:ext cx="0" cy="0"/>
          <a:chOff x="0" y="0"/>
          <a:chExt cx="0" cy="0"/>
        </a:xfrm>
      </p:grpSpPr>
      <p:sp>
        <p:nvSpPr>
          <p:cNvPr id="1294" name="Google Shape;1294;g2435f1d8f10_0_122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95" name="Google Shape;1295;g2435f1d8f10_0_122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96" name="Google Shape;1296;g2435f1d8f10_0_122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7" name="Google Shape;1297;g2435f1d8f10_0_122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298" name="Google Shape;1298;g2435f1d8f10_0_1228"/>
          <p:cNvGrpSpPr/>
          <p:nvPr/>
        </p:nvGrpSpPr>
        <p:grpSpPr>
          <a:xfrm>
            <a:off x="4772891" y="2278840"/>
            <a:ext cx="1107796" cy="1122472"/>
            <a:chOff x="407988" y="2288174"/>
            <a:chExt cx="1107796" cy="1122472"/>
          </a:xfrm>
        </p:grpSpPr>
        <p:sp>
          <p:nvSpPr>
            <p:cNvPr id="1299" name="Google Shape;1299;g2435f1d8f10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0" name="Google Shape;1300;g2435f1d8f10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1" name="Google Shape;1301;g2435f1d8f10_0_1228"/>
          <p:cNvGrpSpPr/>
          <p:nvPr/>
        </p:nvGrpSpPr>
        <p:grpSpPr>
          <a:xfrm>
            <a:off x="1743346" y="2274430"/>
            <a:ext cx="1107796" cy="1122472"/>
            <a:chOff x="4114884" y="2288174"/>
            <a:chExt cx="1107796" cy="1122472"/>
          </a:xfrm>
        </p:grpSpPr>
        <p:sp>
          <p:nvSpPr>
            <p:cNvPr id="1302" name="Google Shape;1302;g2435f1d8f10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3" name="Google Shape;1303;g2435f1d8f10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4" name="Google Shape;1304;g2435f1d8f10_0_1228"/>
          <p:cNvGrpSpPr/>
          <p:nvPr/>
        </p:nvGrpSpPr>
        <p:grpSpPr>
          <a:xfrm>
            <a:off x="4777662" y="3962096"/>
            <a:ext cx="1107796" cy="1122472"/>
            <a:chOff x="7676518" y="2293508"/>
            <a:chExt cx="1107796" cy="1122472"/>
          </a:xfrm>
        </p:grpSpPr>
        <p:sp>
          <p:nvSpPr>
            <p:cNvPr id="1305" name="Google Shape;1305;g2435f1d8f10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6" name="Google Shape;1306;g2435f1d8f10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7" name="Google Shape;1307;g2435f1d8f10_0_1228"/>
          <p:cNvGrpSpPr/>
          <p:nvPr/>
        </p:nvGrpSpPr>
        <p:grpSpPr>
          <a:xfrm>
            <a:off x="7799159" y="2279699"/>
            <a:ext cx="1107796" cy="1122472"/>
            <a:chOff x="407988" y="2288174"/>
            <a:chExt cx="1107796" cy="1122472"/>
          </a:xfrm>
        </p:grpSpPr>
        <p:sp>
          <p:nvSpPr>
            <p:cNvPr id="1308" name="Google Shape;1308;g2435f1d8f10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9" name="Google Shape;1309;g2435f1d8f10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10" name="Google Shape;1310;g2435f1d8f10_0_1228"/>
          <p:cNvGrpSpPr/>
          <p:nvPr/>
        </p:nvGrpSpPr>
        <p:grpSpPr>
          <a:xfrm>
            <a:off x="1765838" y="3967591"/>
            <a:ext cx="1107796" cy="1122472"/>
            <a:chOff x="4114884" y="2288174"/>
            <a:chExt cx="1107796" cy="1122472"/>
          </a:xfrm>
        </p:grpSpPr>
        <p:sp>
          <p:nvSpPr>
            <p:cNvPr id="1311" name="Google Shape;1311;g2435f1d8f10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12" name="Google Shape;1312;g2435f1d8f10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13" name="Google Shape;1313;g2435f1d8f10_0_1228"/>
          <p:cNvGrpSpPr/>
          <p:nvPr/>
        </p:nvGrpSpPr>
        <p:grpSpPr>
          <a:xfrm>
            <a:off x="7737844" y="3967591"/>
            <a:ext cx="1107796" cy="1122472"/>
            <a:chOff x="7676518" y="2293508"/>
            <a:chExt cx="1107796" cy="1122472"/>
          </a:xfrm>
        </p:grpSpPr>
        <p:sp>
          <p:nvSpPr>
            <p:cNvPr id="1314" name="Google Shape;1314;g2435f1d8f10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15" name="Google Shape;1315;g2435f1d8f10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16" name="Google Shape;1316;g2435f1d8f10_0_1228"/>
          <p:cNvSpPr/>
          <p:nvPr>
            <p:ph idx="2" type="pic"/>
          </p:nvPr>
        </p:nvSpPr>
        <p:spPr>
          <a:xfrm>
            <a:off x="2139607" y="2651539"/>
            <a:ext cx="365100" cy="365100"/>
          </a:xfrm>
          <a:prstGeom prst="rect">
            <a:avLst/>
          </a:prstGeom>
          <a:noFill/>
          <a:ln>
            <a:noFill/>
          </a:ln>
        </p:spPr>
      </p:sp>
      <p:sp>
        <p:nvSpPr>
          <p:cNvPr id="1317" name="Google Shape;1317;g2435f1d8f10_0_1228"/>
          <p:cNvSpPr/>
          <p:nvPr>
            <p:ph idx="3" type="pic"/>
          </p:nvPr>
        </p:nvSpPr>
        <p:spPr>
          <a:xfrm>
            <a:off x="2139607" y="4341227"/>
            <a:ext cx="365100" cy="365100"/>
          </a:xfrm>
          <a:prstGeom prst="rect">
            <a:avLst/>
          </a:prstGeom>
          <a:noFill/>
          <a:ln>
            <a:noFill/>
          </a:ln>
        </p:spPr>
      </p:sp>
      <p:sp>
        <p:nvSpPr>
          <p:cNvPr id="1318" name="Google Shape;1318;g2435f1d8f10_0_1228"/>
          <p:cNvSpPr/>
          <p:nvPr>
            <p:ph idx="4" type="pic"/>
          </p:nvPr>
        </p:nvSpPr>
        <p:spPr>
          <a:xfrm>
            <a:off x="5175197" y="4341227"/>
            <a:ext cx="365100" cy="365100"/>
          </a:xfrm>
          <a:prstGeom prst="rect">
            <a:avLst/>
          </a:prstGeom>
          <a:noFill/>
          <a:ln>
            <a:noFill/>
          </a:ln>
        </p:spPr>
      </p:sp>
      <p:sp>
        <p:nvSpPr>
          <p:cNvPr id="1319" name="Google Shape;1319;g2435f1d8f10_0_1228"/>
          <p:cNvSpPr/>
          <p:nvPr>
            <p:ph idx="5" type="pic"/>
          </p:nvPr>
        </p:nvSpPr>
        <p:spPr>
          <a:xfrm>
            <a:off x="5175197" y="2643670"/>
            <a:ext cx="365100" cy="365100"/>
          </a:xfrm>
          <a:prstGeom prst="rect">
            <a:avLst/>
          </a:prstGeom>
          <a:noFill/>
          <a:ln>
            <a:noFill/>
          </a:ln>
        </p:spPr>
      </p:sp>
      <p:sp>
        <p:nvSpPr>
          <p:cNvPr id="1320" name="Google Shape;1320;g2435f1d8f10_0_1228"/>
          <p:cNvSpPr/>
          <p:nvPr>
            <p:ph idx="6" type="pic"/>
          </p:nvPr>
        </p:nvSpPr>
        <p:spPr>
          <a:xfrm>
            <a:off x="8178734" y="2643670"/>
            <a:ext cx="365100" cy="365100"/>
          </a:xfrm>
          <a:prstGeom prst="rect">
            <a:avLst/>
          </a:prstGeom>
          <a:noFill/>
          <a:ln>
            <a:noFill/>
          </a:ln>
        </p:spPr>
      </p:sp>
      <p:sp>
        <p:nvSpPr>
          <p:cNvPr id="1321" name="Google Shape;1321;g2435f1d8f10_0_1228"/>
          <p:cNvSpPr/>
          <p:nvPr>
            <p:ph idx="7" type="pic"/>
          </p:nvPr>
        </p:nvSpPr>
        <p:spPr>
          <a:xfrm>
            <a:off x="8117280" y="4318654"/>
            <a:ext cx="365100" cy="365100"/>
          </a:xfrm>
          <a:prstGeom prst="rect">
            <a:avLst/>
          </a:prstGeom>
          <a:noFill/>
          <a:ln>
            <a:noFill/>
          </a:ln>
        </p:spPr>
      </p:sp>
      <p:sp>
        <p:nvSpPr>
          <p:cNvPr id="1322" name="Google Shape;1322;g2435f1d8f10_0_1228"/>
          <p:cNvSpPr txBox="1"/>
          <p:nvPr>
            <p:ph idx="8" type="body"/>
          </p:nvPr>
        </p:nvSpPr>
        <p:spPr>
          <a:xfrm>
            <a:off x="292847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3" name="Google Shape;1323;g2435f1d8f10_0_1228"/>
          <p:cNvSpPr txBox="1"/>
          <p:nvPr>
            <p:ph idx="9" type="body"/>
          </p:nvPr>
        </p:nvSpPr>
        <p:spPr>
          <a:xfrm>
            <a:off x="5956239"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4" name="Google Shape;1324;g2435f1d8f10_0_1228"/>
          <p:cNvSpPr txBox="1"/>
          <p:nvPr>
            <p:ph idx="13" type="body"/>
          </p:nvPr>
        </p:nvSpPr>
        <p:spPr>
          <a:xfrm>
            <a:off x="897489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5" name="Google Shape;1325;g2435f1d8f10_0_1228"/>
          <p:cNvSpPr txBox="1"/>
          <p:nvPr>
            <p:ph idx="14" type="body"/>
          </p:nvPr>
        </p:nvSpPr>
        <p:spPr>
          <a:xfrm>
            <a:off x="2928472"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6" name="Google Shape;1326;g2435f1d8f10_0_1228"/>
          <p:cNvSpPr txBox="1"/>
          <p:nvPr>
            <p:ph idx="15" type="body"/>
          </p:nvPr>
        </p:nvSpPr>
        <p:spPr>
          <a:xfrm>
            <a:off x="5956239"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7" name="Google Shape;1327;g2435f1d8f10_0_1228"/>
          <p:cNvSpPr txBox="1"/>
          <p:nvPr>
            <p:ph idx="16" type="body"/>
          </p:nvPr>
        </p:nvSpPr>
        <p:spPr>
          <a:xfrm>
            <a:off x="897489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328" name="Shape 1328"/>
        <p:cNvGrpSpPr/>
        <p:nvPr/>
      </p:nvGrpSpPr>
      <p:grpSpPr>
        <a:xfrm>
          <a:off x="0" y="0"/>
          <a:ext cx="0" cy="0"/>
          <a:chOff x="0" y="0"/>
          <a:chExt cx="0" cy="0"/>
        </a:xfrm>
      </p:grpSpPr>
      <p:sp>
        <p:nvSpPr>
          <p:cNvPr id="1329" name="Google Shape;1329;g2435f1d8f10_0_12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330" name="Google Shape;1330;g2435f1d8f10_0_12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331" name="Google Shape;1331;g2435f1d8f10_0_12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32" name="Google Shape;1332;g2435f1d8f10_0_12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33" name="Google Shape;1333;g2435f1d8f10_0_1263"/>
          <p:cNvGrpSpPr/>
          <p:nvPr/>
        </p:nvGrpSpPr>
        <p:grpSpPr>
          <a:xfrm>
            <a:off x="3435287" y="2278840"/>
            <a:ext cx="1107796" cy="1122472"/>
            <a:chOff x="407988" y="2288174"/>
            <a:chExt cx="1107796" cy="1122472"/>
          </a:xfrm>
        </p:grpSpPr>
        <p:sp>
          <p:nvSpPr>
            <p:cNvPr id="1334" name="Google Shape;1334;g2435f1d8f10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35" name="Google Shape;1335;g2435f1d8f10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36" name="Google Shape;1336;g2435f1d8f10_0_1263"/>
          <p:cNvGrpSpPr/>
          <p:nvPr/>
        </p:nvGrpSpPr>
        <p:grpSpPr>
          <a:xfrm>
            <a:off x="405742" y="2274430"/>
            <a:ext cx="1107796" cy="1122472"/>
            <a:chOff x="4114884" y="2288174"/>
            <a:chExt cx="1107796" cy="1122472"/>
          </a:xfrm>
        </p:grpSpPr>
        <p:sp>
          <p:nvSpPr>
            <p:cNvPr id="1337" name="Google Shape;1337;g2435f1d8f10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38" name="Google Shape;1338;g2435f1d8f10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39" name="Google Shape;1339;g2435f1d8f10_0_1263"/>
          <p:cNvGrpSpPr/>
          <p:nvPr/>
        </p:nvGrpSpPr>
        <p:grpSpPr>
          <a:xfrm>
            <a:off x="9669823" y="2270971"/>
            <a:ext cx="1107796" cy="1122472"/>
            <a:chOff x="7676518" y="2293508"/>
            <a:chExt cx="1107796" cy="1122472"/>
          </a:xfrm>
        </p:grpSpPr>
        <p:sp>
          <p:nvSpPr>
            <p:cNvPr id="1340" name="Google Shape;1340;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41" name="Google Shape;1341;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42" name="Google Shape;1342;g2435f1d8f10_0_1263"/>
          <p:cNvGrpSpPr/>
          <p:nvPr/>
        </p:nvGrpSpPr>
        <p:grpSpPr>
          <a:xfrm>
            <a:off x="3440058" y="3962096"/>
            <a:ext cx="1107796" cy="1122472"/>
            <a:chOff x="7676518" y="2293508"/>
            <a:chExt cx="1107796" cy="1122472"/>
          </a:xfrm>
        </p:grpSpPr>
        <p:sp>
          <p:nvSpPr>
            <p:cNvPr id="1343" name="Google Shape;1343;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44" name="Google Shape;1344;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45" name="Google Shape;1345;g2435f1d8f10_0_1263"/>
          <p:cNvGrpSpPr/>
          <p:nvPr/>
        </p:nvGrpSpPr>
        <p:grpSpPr>
          <a:xfrm>
            <a:off x="6461555" y="2279699"/>
            <a:ext cx="1107796" cy="1122472"/>
            <a:chOff x="407988" y="2288174"/>
            <a:chExt cx="1107796" cy="1122472"/>
          </a:xfrm>
        </p:grpSpPr>
        <p:sp>
          <p:nvSpPr>
            <p:cNvPr id="1346" name="Google Shape;1346;g2435f1d8f10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47" name="Google Shape;1347;g2435f1d8f10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48" name="Google Shape;1348;g2435f1d8f10_0_1263"/>
          <p:cNvGrpSpPr/>
          <p:nvPr/>
        </p:nvGrpSpPr>
        <p:grpSpPr>
          <a:xfrm>
            <a:off x="428234" y="3967591"/>
            <a:ext cx="1107796" cy="1122472"/>
            <a:chOff x="4114884" y="2288174"/>
            <a:chExt cx="1107796" cy="1122472"/>
          </a:xfrm>
        </p:grpSpPr>
        <p:sp>
          <p:nvSpPr>
            <p:cNvPr id="1349" name="Google Shape;1349;g2435f1d8f10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50" name="Google Shape;1350;g2435f1d8f10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51" name="Google Shape;1351;g2435f1d8f10_0_1263"/>
          <p:cNvGrpSpPr/>
          <p:nvPr/>
        </p:nvGrpSpPr>
        <p:grpSpPr>
          <a:xfrm>
            <a:off x="6400240" y="3967591"/>
            <a:ext cx="1107796" cy="1122472"/>
            <a:chOff x="7676518" y="2293508"/>
            <a:chExt cx="1107796" cy="1122472"/>
          </a:xfrm>
        </p:grpSpPr>
        <p:sp>
          <p:nvSpPr>
            <p:cNvPr id="1352" name="Google Shape;1352;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53" name="Google Shape;1353;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54" name="Google Shape;1354;g2435f1d8f10_0_1263"/>
          <p:cNvSpPr/>
          <p:nvPr>
            <p:ph idx="2" type="pic"/>
          </p:nvPr>
        </p:nvSpPr>
        <p:spPr>
          <a:xfrm>
            <a:off x="802003" y="2651539"/>
            <a:ext cx="365100" cy="365100"/>
          </a:xfrm>
          <a:prstGeom prst="rect">
            <a:avLst/>
          </a:prstGeom>
          <a:noFill/>
          <a:ln>
            <a:noFill/>
          </a:ln>
        </p:spPr>
      </p:sp>
      <p:sp>
        <p:nvSpPr>
          <p:cNvPr id="1355" name="Google Shape;1355;g2435f1d8f10_0_1263"/>
          <p:cNvSpPr/>
          <p:nvPr>
            <p:ph idx="3" type="pic"/>
          </p:nvPr>
        </p:nvSpPr>
        <p:spPr>
          <a:xfrm>
            <a:off x="802003" y="4341227"/>
            <a:ext cx="365100" cy="365100"/>
          </a:xfrm>
          <a:prstGeom prst="rect">
            <a:avLst/>
          </a:prstGeom>
          <a:noFill/>
          <a:ln>
            <a:noFill/>
          </a:ln>
        </p:spPr>
      </p:sp>
      <p:sp>
        <p:nvSpPr>
          <p:cNvPr id="1356" name="Google Shape;1356;g2435f1d8f10_0_1263"/>
          <p:cNvSpPr/>
          <p:nvPr>
            <p:ph idx="4" type="pic"/>
          </p:nvPr>
        </p:nvSpPr>
        <p:spPr>
          <a:xfrm>
            <a:off x="3837593" y="4341227"/>
            <a:ext cx="365100" cy="365100"/>
          </a:xfrm>
          <a:prstGeom prst="rect">
            <a:avLst/>
          </a:prstGeom>
          <a:noFill/>
          <a:ln>
            <a:noFill/>
          </a:ln>
        </p:spPr>
      </p:sp>
      <p:sp>
        <p:nvSpPr>
          <p:cNvPr id="1357" name="Google Shape;1357;g2435f1d8f10_0_1263"/>
          <p:cNvSpPr/>
          <p:nvPr>
            <p:ph idx="5" type="pic"/>
          </p:nvPr>
        </p:nvSpPr>
        <p:spPr>
          <a:xfrm>
            <a:off x="3837593" y="2643670"/>
            <a:ext cx="365100" cy="365100"/>
          </a:xfrm>
          <a:prstGeom prst="rect">
            <a:avLst/>
          </a:prstGeom>
          <a:noFill/>
          <a:ln>
            <a:noFill/>
          </a:ln>
        </p:spPr>
      </p:sp>
      <p:sp>
        <p:nvSpPr>
          <p:cNvPr id="1358" name="Google Shape;1358;g2435f1d8f10_0_1263"/>
          <p:cNvSpPr/>
          <p:nvPr>
            <p:ph idx="6" type="pic"/>
          </p:nvPr>
        </p:nvSpPr>
        <p:spPr>
          <a:xfrm>
            <a:off x="6841130" y="2643670"/>
            <a:ext cx="365100" cy="365100"/>
          </a:xfrm>
          <a:prstGeom prst="rect">
            <a:avLst/>
          </a:prstGeom>
          <a:noFill/>
          <a:ln>
            <a:noFill/>
          </a:ln>
        </p:spPr>
      </p:sp>
      <p:sp>
        <p:nvSpPr>
          <p:cNvPr id="1359" name="Google Shape;1359;g2435f1d8f10_0_1263"/>
          <p:cNvSpPr/>
          <p:nvPr>
            <p:ph idx="7" type="pic"/>
          </p:nvPr>
        </p:nvSpPr>
        <p:spPr>
          <a:xfrm>
            <a:off x="6779676" y="4318654"/>
            <a:ext cx="365100" cy="365100"/>
          </a:xfrm>
          <a:prstGeom prst="rect">
            <a:avLst/>
          </a:prstGeom>
          <a:noFill/>
          <a:ln>
            <a:noFill/>
          </a:ln>
        </p:spPr>
      </p:sp>
      <p:sp>
        <p:nvSpPr>
          <p:cNvPr id="1360" name="Google Shape;1360;g2435f1d8f10_0_1263"/>
          <p:cNvSpPr/>
          <p:nvPr>
            <p:ph idx="8" type="pic"/>
          </p:nvPr>
        </p:nvSpPr>
        <p:spPr>
          <a:xfrm>
            <a:off x="10049259" y="2643670"/>
            <a:ext cx="365100" cy="365100"/>
          </a:xfrm>
          <a:prstGeom prst="rect">
            <a:avLst/>
          </a:prstGeom>
          <a:noFill/>
          <a:ln>
            <a:noFill/>
          </a:ln>
        </p:spPr>
      </p:sp>
      <p:sp>
        <p:nvSpPr>
          <p:cNvPr id="1361" name="Google Shape;1361;g2435f1d8f10_0_1263"/>
          <p:cNvSpPr txBox="1"/>
          <p:nvPr>
            <p:ph idx="9" type="body"/>
          </p:nvPr>
        </p:nvSpPr>
        <p:spPr>
          <a:xfrm>
            <a:off x="159086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2" name="Google Shape;1362;g2435f1d8f10_0_1263"/>
          <p:cNvSpPr txBox="1"/>
          <p:nvPr>
            <p:ph idx="13" type="body"/>
          </p:nvPr>
        </p:nvSpPr>
        <p:spPr>
          <a:xfrm>
            <a:off x="4618635"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3" name="Google Shape;1363;g2435f1d8f10_0_1263"/>
          <p:cNvSpPr txBox="1"/>
          <p:nvPr>
            <p:ph idx="14" type="body"/>
          </p:nvPr>
        </p:nvSpPr>
        <p:spPr>
          <a:xfrm>
            <a:off x="7637294"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4" name="Google Shape;1364;g2435f1d8f10_0_1263"/>
          <p:cNvSpPr txBox="1"/>
          <p:nvPr>
            <p:ph idx="15" type="body"/>
          </p:nvPr>
        </p:nvSpPr>
        <p:spPr>
          <a:xfrm>
            <a:off x="1084050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5" name="Google Shape;1365;g2435f1d8f10_0_1263"/>
          <p:cNvSpPr txBox="1"/>
          <p:nvPr>
            <p:ph idx="16" type="body"/>
          </p:nvPr>
        </p:nvSpPr>
        <p:spPr>
          <a:xfrm>
            <a:off x="159086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6" name="Google Shape;1366;g2435f1d8f10_0_1263"/>
          <p:cNvSpPr txBox="1"/>
          <p:nvPr>
            <p:ph idx="17" type="body"/>
          </p:nvPr>
        </p:nvSpPr>
        <p:spPr>
          <a:xfrm>
            <a:off x="4618635"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7" name="Google Shape;1367;g2435f1d8f10_0_1263"/>
          <p:cNvSpPr txBox="1"/>
          <p:nvPr>
            <p:ph idx="18" type="body"/>
          </p:nvPr>
        </p:nvSpPr>
        <p:spPr>
          <a:xfrm>
            <a:off x="7637294"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68" name="Google Shape;1368;g2435f1d8f10_0_1263"/>
          <p:cNvGrpSpPr/>
          <p:nvPr/>
        </p:nvGrpSpPr>
        <p:grpSpPr>
          <a:xfrm>
            <a:off x="9669823" y="3973081"/>
            <a:ext cx="1107796" cy="1122472"/>
            <a:chOff x="7676518" y="2293508"/>
            <a:chExt cx="1107796" cy="1122472"/>
          </a:xfrm>
        </p:grpSpPr>
        <p:sp>
          <p:nvSpPr>
            <p:cNvPr id="1369" name="Google Shape;1369;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70" name="Google Shape;1370;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71" name="Google Shape;1371;g2435f1d8f10_0_1263"/>
          <p:cNvSpPr/>
          <p:nvPr>
            <p:ph idx="19" type="pic"/>
          </p:nvPr>
        </p:nvSpPr>
        <p:spPr>
          <a:xfrm>
            <a:off x="10049259" y="4345780"/>
            <a:ext cx="365100" cy="365100"/>
          </a:xfrm>
          <a:prstGeom prst="rect">
            <a:avLst/>
          </a:prstGeom>
          <a:noFill/>
          <a:ln>
            <a:noFill/>
          </a:ln>
        </p:spPr>
      </p:sp>
      <p:sp>
        <p:nvSpPr>
          <p:cNvPr id="1372" name="Google Shape;1372;g2435f1d8f10_0_1263"/>
          <p:cNvSpPr txBox="1"/>
          <p:nvPr>
            <p:ph idx="20" type="body"/>
          </p:nvPr>
        </p:nvSpPr>
        <p:spPr>
          <a:xfrm>
            <a:off x="10840502" y="397308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4" name="Shape 74"/>
        <p:cNvGrpSpPr/>
        <p:nvPr/>
      </p:nvGrpSpPr>
      <p:grpSpPr>
        <a:xfrm>
          <a:off x="0" y="0"/>
          <a:ext cx="0" cy="0"/>
          <a:chOff x="0" y="0"/>
          <a:chExt cx="0" cy="0"/>
        </a:xfrm>
      </p:grpSpPr>
      <p:sp>
        <p:nvSpPr>
          <p:cNvPr id="75" name="Google Shape;75;g2c32e875be4_0_4910"/>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6" name="Google Shape;76;g2c32e875be4_0_4910"/>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7" name="Google Shape;77;g2c32e875be4_0_4910"/>
          <p:cNvSpPr txBox="1"/>
          <p:nvPr>
            <p:ph type="title"/>
          </p:nvPr>
        </p:nvSpPr>
        <p:spPr>
          <a:xfrm>
            <a:off x="407988" y="398744"/>
            <a:ext cx="77943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8" name="Google Shape;78;g2c32e875be4_0_4910"/>
          <p:cNvSpPr txBox="1"/>
          <p:nvPr>
            <p:ph idx="1" type="body"/>
          </p:nvPr>
        </p:nvSpPr>
        <p:spPr>
          <a:xfrm>
            <a:off x="407987" y="1825625"/>
            <a:ext cx="113760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9250" lvl="3" marL="1828800" algn="l">
              <a:lnSpc>
                <a:spcPct val="90000"/>
              </a:lnSpc>
              <a:spcBef>
                <a:spcPts val="500"/>
              </a:spcBef>
              <a:spcAft>
                <a:spcPts val="0"/>
              </a:spcAft>
              <a:buClr>
                <a:schemeClr val="lt1"/>
              </a:buClr>
              <a:buSzPts val="1900"/>
              <a:buChar char="•"/>
              <a:defRPr>
                <a:solidFill>
                  <a:schemeClr val="lt1"/>
                </a:solidFill>
              </a:defRPr>
            </a:lvl4pPr>
            <a:lvl5pPr indent="-349250" lvl="4" marL="2286000" algn="l">
              <a:lnSpc>
                <a:spcPct val="90000"/>
              </a:lnSpc>
              <a:spcBef>
                <a:spcPts val="500"/>
              </a:spcBef>
              <a:spcAft>
                <a:spcPts val="0"/>
              </a:spcAft>
              <a:buClr>
                <a:schemeClr val="lt1"/>
              </a:buClr>
              <a:buSzPts val="1900"/>
              <a:buChar char="•"/>
              <a:defRPr>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79" name="Google Shape;79;g2c32e875be4_0_4910"/>
          <p:cNvCxnSpPr/>
          <p:nvPr/>
        </p:nvCxnSpPr>
        <p:spPr>
          <a:xfrm>
            <a:off x="401116" y="6251388"/>
            <a:ext cx="11390100" cy="0"/>
          </a:xfrm>
          <a:prstGeom prst="straightConnector1">
            <a:avLst/>
          </a:prstGeom>
          <a:noFill/>
          <a:ln cap="flat" cmpd="sng" w="12700">
            <a:solidFill>
              <a:schemeClr val="lt1"/>
            </a:solidFill>
            <a:prstDash val="solid"/>
            <a:round/>
            <a:headEnd len="sm" w="sm" type="none"/>
            <a:tailEnd len="sm" w="sm" type="none"/>
          </a:ln>
        </p:spPr>
      </p:cxnSp>
      <p:sp>
        <p:nvSpPr>
          <p:cNvPr id="80" name="Google Shape;80;g2c32e875be4_0_4910"/>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©2023 Vecteris – For Internal use only. Do not distribute</a:t>
            </a:r>
            <a:endParaRPr b="0" i="0" sz="1900" u="none" cap="none" strike="noStrike">
              <a:solidFill>
                <a:schemeClr val="lt1"/>
              </a:solidFill>
              <a:latin typeface="Arial"/>
              <a:ea typeface="Arial"/>
              <a:cs typeface="Arial"/>
              <a:sym typeface="Arial"/>
            </a:endParaRPr>
          </a:p>
        </p:txBody>
      </p:sp>
      <p:sp>
        <p:nvSpPr>
          <p:cNvPr id="81" name="Google Shape;81;g2c32e875be4_0_491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100"/>
              <a:buFont typeface="Arial"/>
              <a:buNone/>
            </a:pPr>
            <a:fld id="{00000000-1234-1234-1234-123412341234}" type="slidenum">
              <a:rPr b="0" i="0" lang="en-US" sz="1100" u="none" cap="none" strike="noStrike">
                <a:solidFill>
                  <a:schemeClr val="lt1"/>
                </a:solidFill>
                <a:latin typeface="Arial"/>
                <a:ea typeface="Arial"/>
                <a:cs typeface="Arial"/>
                <a:sym typeface="Arial"/>
              </a:rPr>
              <a:t>‹#›</a:t>
            </a:fld>
            <a:endParaRPr b="0" i="0" sz="1900" u="none" cap="none" strike="noStrike">
              <a:solidFill>
                <a:schemeClr val="lt1"/>
              </a:solidFill>
              <a:latin typeface="Arial"/>
              <a:ea typeface="Arial"/>
              <a:cs typeface="Arial"/>
              <a:sym typeface="Arial"/>
            </a:endParaRPr>
          </a:p>
        </p:txBody>
      </p:sp>
      <p:pic>
        <p:nvPicPr>
          <p:cNvPr id="82" name="Google Shape;82;g2c32e875be4_0_4910"/>
          <p:cNvPicPr preferRelativeResize="0"/>
          <p:nvPr/>
        </p:nvPicPr>
        <p:blipFill rotWithShape="1">
          <a:blip r:embed="rId3">
            <a:alphaModFix/>
          </a:blip>
          <a:srcRect b="0" l="0" r="0" t="0"/>
          <a:stretch/>
        </p:blipFill>
        <p:spPr>
          <a:xfrm>
            <a:off x="9613825" y="592531"/>
            <a:ext cx="2247817" cy="749272"/>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bg>
      <p:bgPr>
        <a:blipFill>
          <a:blip r:embed="rId2">
            <a:alphaModFix/>
          </a:blip>
          <a:stretch>
            <a:fillRect/>
          </a:stretch>
        </a:blipFill>
      </p:bgPr>
    </p:bg>
    <p:spTree>
      <p:nvGrpSpPr>
        <p:cNvPr id="1373" name="Shape 1373"/>
        <p:cNvGrpSpPr/>
        <p:nvPr/>
      </p:nvGrpSpPr>
      <p:grpSpPr>
        <a:xfrm>
          <a:off x="0" y="0"/>
          <a:ext cx="0" cy="0"/>
          <a:chOff x="0" y="0"/>
          <a:chExt cx="0" cy="0"/>
        </a:xfrm>
      </p:grpSpPr>
      <p:sp>
        <p:nvSpPr>
          <p:cNvPr id="1374" name="Google Shape;1374;g2435f1d8f10_0_1308"/>
          <p:cNvSpPr/>
          <p:nvPr/>
        </p:nvSpPr>
        <p:spPr>
          <a:xfrm>
            <a:off x="0" y="0"/>
            <a:ext cx="12192000" cy="6858000"/>
          </a:xfrm>
          <a:prstGeom prst="rect">
            <a:avLst/>
          </a:prstGeom>
          <a:solidFill>
            <a:schemeClr val="lt1">
              <a:alpha val="4274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75" name="Shape 1375"/>
        <p:cNvGrpSpPr/>
        <p:nvPr/>
      </p:nvGrpSpPr>
      <p:grpSpPr>
        <a:xfrm>
          <a:off x="0" y="0"/>
          <a:ext cx="0" cy="0"/>
          <a:chOff x="0" y="0"/>
          <a:chExt cx="0" cy="0"/>
        </a:xfrm>
      </p:grpSpPr>
      <p:sp>
        <p:nvSpPr>
          <p:cNvPr id="1376" name="Google Shape;1376;g2435f1d8f10_0_1314"/>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77" name="Google Shape;1377;g2435f1d8f10_0_1314"/>
          <p:cNvSpPr txBox="1"/>
          <p:nvPr>
            <p:ph type="title"/>
          </p:nvPr>
        </p:nvSpPr>
        <p:spPr>
          <a:xfrm>
            <a:off x="407988" y="373586"/>
            <a:ext cx="7794900" cy="696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600"/>
              <a:buFont typeface="Montserrat"/>
              <a:buNone/>
              <a:defRPr sz="3600">
                <a:latin typeface="Montserrat"/>
                <a:ea typeface="Montserrat"/>
                <a:cs typeface="Montserrat"/>
                <a:sym typeface="Montserra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378" name="Google Shape;1378;g2435f1d8f10_0_1314"/>
          <p:cNvPicPr preferRelativeResize="0"/>
          <p:nvPr/>
        </p:nvPicPr>
        <p:blipFill rotWithShape="1">
          <a:blip r:embed="rId3">
            <a:alphaModFix/>
          </a:blip>
          <a:srcRect b="0" l="0" r="0" t="0"/>
          <a:stretch/>
        </p:blipFill>
        <p:spPr>
          <a:xfrm>
            <a:off x="9628660" y="217767"/>
            <a:ext cx="2247827" cy="749274"/>
          </a:xfrm>
          <a:prstGeom prst="rect">
            <a:avLst/>
          </a:prstGeom>
          <a:noFill/>
          <a:ln>
            <a:noFill/>
          </a:ln>
        </p:spPr>
      </p:pic>
      <p:sp>
        <p:nvSpPr>
          <p:cNvPr id="1379" name="Google Shape;1379;g2435f1d8f10_0_1314"/>
          <p:cNvSpPr txBox="1"/>
          <p:nvPr>
            <p:ph idx="1" type="body"/>
          </p:nvPr>
        </p:nvSpPr>
        <p:spPr>
          <a:xfrm>
            <a:off x="407987" y="1196975"/>
            <a:ext cx="9500100" cy="3141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80" name="Google Shape;1380;g2435f1d8f10_0_1314"/>
          <p:cNvSpPr txBox="1"/>
          <p:nvPr>
            <p:ph idx="2" type="body"/>
          </p:nvPr>
        </p:nvSpPr>
        <p:spPr>
          <a:xfrm>
            <a:off x="407987" y="1661499"/>
            <a:ext cx="11376000" cy="13185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sz="1500">
                <a:solidFill>
                  <a:schemeClr val="dk1"/>
                </a:solidFill>
              </a:defRPr>
            </a:lvl1pPr>
            <a:lvl2pPr indent="-323850" lvl="1" marL="914400" algn="l">
              <a:lnSpc>
                <a:spcPct val="90000"/>
              </a:lnSpc>
              <a:spcBef>
                <a:spcPts val="500"/>
              </a:spcBef>
              <a:spcAft>
                <a:spcPts val="0"/>
              </a:spcAft>
              <a:buClr>
                <a:schemeClr val="dk2"/>
              </a:buClr>
              <a:buSzPts val="1500"/>
              <a:buChar char="•"/>
              <a:defRPr sz="1500">
                <a:solidFill>
                  <a:schemeClr val="dk1"/>
                </a:solidFill>
              </a:defRPr>
            </a:lvl2pPr>
            <a:lvl3pPr indent="-323850" lvl="2" marL="1371600" algn="l">
              <a:lnSpc>
                <a:spcPct val="90000"/>
              </a:lnSpc>
              <a:spcBef>
                <a:spcPts val="500"/>
              </a:spcBef>
              <a:spcAft>
                <a:spcPts val="0"/>
              </a:spcAft>
              <a:buClr>
                <a:schemeClr val="dk2"/>
              </a:buClr>
              <a:buSzPts val="1500"/>
              <a:buChar char="•"/>
              <a:defRPr sz="1500">
                <a:solidFill>
                  <a:schemeClr val="dk1"/>
                </a:solidFill>
              </a:defRPr>
            </a:lvl3pPr>
            <a:lvl4pPr indent="-323850" lvl="3" marL="1828800" algn="l">
              <a:lnSpc>
                <a:spcPct val="90000"/>
              </a:lnSpc>
              <a:spcBef>
                <a:spcPts val="500"/>
              </a:spcBef>
              <a:spcAft>
                <a:spcPts val="0"/>
              </a:spcAft>
              <a:buClr>
                <a:schemeClr val="dk2"/>
              </a:buClr>
              <a:buSzPts val="1500"/>
              <a:buChar char="•"/>
              <a:defRPr b="0" sz="1500">
                <a:solidFill>
                  <a:schemeClr val="dk1"/>
                </a:solidFill>
              </a:defRPr>
            </a:lvl4pPr>
            <a:lvl5pPr indent="-323850" lvl="4" marL="2286000" algn="l">
              <a:lnSpc>
                <a:spcPct val="90000"/>
              </a:lnSpc>
              <a:spcBef>
                <a:spcPts val="500"/>
              </a:spcBef>
              <a:spcAft>
                <a:spcPts val="0"/>
              </a:spcAft>
              <a:buClr>
                <a:schemeClr val="dk2"/>
              </a:buClr>
              <a:buSzPts val="1500"/>
              <a:buChar char="•"/>
              <a:defRPr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1" name="Shape 1381"/>
        <p:cNvGrpSpPr/>
        <p:nvPr/>
      </p:nvGrpSpPr>
      <p:grpSpPr>
        <a:xfrm>
          <a:off x="0" y="0"/>
          <a:ext cx="0" cy="0"/>
          <a:chOff x="0" y="0"/>
          <a:chExt cx="0" cy="0"/>
        </a:xfrm>
      </p:grpSpPr>
      <p:sp>
        <p:nvSpPr>
          <p:cNvPr id="1382" name="Google Shape;1382;g2435f1d8f10_0_1338"/>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83" name="Google Shape;1383;g2435f1d8f10_0_1338"/>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84" name="Google Shape;1384;g2435f1d8f10_0_1338"/>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slideLayout" Target="../slideLayouts/slideLayout88.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theme" Target="../theme/theme2.xml"/><Relationship Id="rId92" Type="http://schemas.openxmlformats.org/officeDocument/2006/relationships/slideLayout" Target="../slideLayouts/slideLayout92.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435f1d8f10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000"/>
              <a:buFont typeface="Montserrat"/>
              <a:buNone/>
              <a:defRPr b="1" i="0" sz="4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g2435f1d8f10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100"/>
              </a:spcBef>
              <a:spcAft>
                <a:spcPts val="0"/>
              </a:spcAft>
              <a:buClr>
                <a:schemeClr val="dk2"/>
              </a:buClr>
              <a:buSzPts val="3600"/>
              <a:buFont typeface="Arial"/>
              <a:buChar char="•"/>
              <a:defRPr b="1" i="0" sz="3600" u="none" cap="none" strike="noStrike">
                <a:solidFill>
                  <a:schemeClr val="dk2"/>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indent="-323850" lvl="3" marL="1828800"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indent="-323850" lvl="4" marL="22860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cxnSp>
        <p:nvCxnSpPr>
          <p:cNvPr id="12" name="Google Shape;12;g2435f1d8f10_0_0"/>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13" name="Google Shape;13;g2435f1d8f10_0_0"/>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14" name="Google Shape;14;g2435f1d8f10_0_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g24d0818fcd6_0_1"/>
          <p:cNvSpPr txBox="1"/>
          <p:nvPr>
            <p:ph idx="2" type="body"/>
          </p:nvPr>
        </p:nvSpPr>
        <p:spPr>
          <a:xfrm>
            <a:off x="580075" y="3302800"/>
            <a:ext cx="8805900" cy="1200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SzPts val="1500"/>
              <a:buNone/>
            </a:pPr>
            <a:r>
              <a:rPr lang="en-US"/>
              <a:t>Competitor Research Checklist and Guidelines</a:t>
            </a:r>
            <a:endParaRPr b="0"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g2c32e875be4_0_5325"/>
          <p:cNvSpPr txBox="1"/>
          <p:nvPr>
            <p:ph idx="2" type="body"/>
          </p:nvPr>
        </p:nvSpPr>
        <p:spPr>
          <a:xfrm>
            <a:off x="5845173" y="1563077"/>
            <a:ext cx="5419800" cy="18702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100"/>
              </a:spcBef>
              <a:spcAft>
                <a:spcPts val="0"/>
              </a:spcAft>
              <a:buSzPts val="1600"/>
              <a:buNone/>
            </a:pPr>
            <a:r>
              <a:rPr lang="en-US" sz="2100">
                <a:solidFill>
                  <a:schemeClr val="dk2"/>
                </a:solidFill>
              </a:rPr>
              <a:t>Good competitive analysis informs good positioning. Neither can exist without excellent customer understanding and clear strategy.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g2c32e875be4_0_1800"/>
          <p:cNvSpPr/>
          <p:nvPr/>
        </p:nvSpPr>
        <p:spPr>
          <a:xfrm>
            <a:off x="9072381" y="1595575"/>
            <a:ext cx="2717700" cy="4167900"/>
          </a:xfrm>
          <a:prstGeom prst="rect">
            <a:avLst/>
          </a:prstGeom>
          <a:solidFill>
            <a:schemeClr val="lt1"/>
          </a:solidFill>
          <a:ln cap="flat" cmpd="sng" w="9525">
            <a:solidFill>
              <a:srgbClr val="00507C"/>
            </a:solidFill>
            <a:prstDash val="solid"/>
            <a:round/>
            <a:headEnd len="sm" w="sm" type="none"/>
            <a:tailEnd len="sm" w="sm" type="none"/>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569" name="Google Shape;1569;g2c32e875be4_0_1800"/>
          <p:cNvGrpSpPr/>
          <p:nvPr/>
        </p:nvGrpSpPr>
        <p:grpSpPr>
          <a:xfrm>
            <a:off x="9146900" y="4464475"/>
            <a:ext cx="2498872" cy="1085300"/>
            <a:chOff x="9388757" y="2580257"/>
            <a:chExt cx="2342400" cy="1085300"/>
          </a:xfrm>
        </p:grpSpPr>
        <p:sp>
          <p:nvSpPr>
            <p:cNvPr id="1570" name="Google Shape;1570;g2c32e875be4_0_1800"/>
            <p:cNvSpPr/>
            <p:nvPr/>
          </p:nvSpPr>
          <p:spPr>
            <a:xfrm>
              <a:off x="9940179" y="3369157"/>
              <a:ext cx="296400" cy="296400"/>
            </a:xfrm>
            <a:prstGeom prst="ellipse">
              <a:avLst/>
            </a:prstGeom>
            <a:solidFill>
              <a:schemeClr val="lt1"/>
            </a:solidFill>
            <a:ln cap="flat" cmpd="sng" w="2857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g2c32e875be4_0_1800"/>
            <p:cNvSpPr/>
            <p:nvPr/>
          </p:nvSpPr>
          <p:spPr>
            <a:xfrm>
              <a:off x="10857542" y="3369157"/>
              <a:ext cx="296400" cy="296400"/>
            </a:xfrm>
            <a:prstGeom prst="ellipse">
              <a:avLst/>
            </a:prstGeom>
            <a:solidFill>
              <a:schemeClr val="lt1"/>
            </a:solidFill>
            <a:ln cap="flat" cmpd="sng" w="28575">
              <a:solidFill>
                <a:srgbClr val="F692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g2c32e875be4_0_1800"/>
            <p:cNvSpPr txBox="1"/>
            <p:nvPr/>
          </p:nvSpPr>
          <p:spPr>
            <a:xfrm>
              <a:off x="9388757" y="2580257"/>
              <a:ext cx="2342400" cy="754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a:ea typeface="Roboto"/>
                  <a:cs typeface="Roboto"/>
                  <a:sym typeface="Roboto"/>
                </a:rPr>
                <a:t>Market Reputation:</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Light"/>
                  <a:ea typeface="Roboto Light"/>
                  <a:cs typeface="Roboto Light"/>
                  <a:sym typeface="Roboto Light"/>
                </a:rPr>
                <a:t>        Strong          Moderate</a:t>
              </a:r>
              <a:endParaRPr b="0" i="0" sz="1400" u="none" cap="none" strike="noStrike">
                <a:solidFill>
                  <a:srgbClr val="000000"/>
                </a:solidFill>
                <a:latin typeface="Roboto Light"/>
                <a:ea typeface="Roboto Light"/>
                <a:cs typeface="Roboto Light"/>
                <a:sym typeface="Roboto Light"/>
              </a:endParaRPr>
            </a:p>
          </p:txBody>
        </p:sp>
      </p:grpSp>
      <p:sp>
        <p:nvSpPr>
          <p:cNvPr id="1573" name="Google Shape;1573;g2c32e875be4_0_1800"/>
          <p:cNvSpPr txBox="1"/>
          <p:nvPr/>
        </p:nvSpPr>
        <p:spPr>
          <a:xfrm>
            <a:off x="9137050" y="2859350"/>
            <a:ext cx="2566500" cy="153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a:ea typeface="Roboto"/>
                <a:cs typeface="Roboto"/>
                <a:sym typeface="Roboto"/>
              </a:rPr>
              <a:t>Type of Tech:</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Roboto Light"/>
                <a:ea typeface="Roboto Light"/>
                <a:cs typeface="Roboto Light"/>
                <a:sym typeface="Roboto Light"/>
              </a:rPr>
              <a:t>         FE = Interactive Front-end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Roboto Light"/>
                <a:ea typeface="Roboto Light"/>
                <a:cs typeface="Roboto Light"/>
                <a:sym typeface="Roboto Light"/>
              </a:rPr>
              <a:t>         BE = Back-end (dynamic data)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Roboto Light"/>
                <a:ea typeface="Roboto Light"/>
                <a:cs typeface="Roboto Light"/>
                <a:sym typeface="Roboto Light"/>
              </a:rPr>
              <a:t>         FEBE = Both</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Roboto Light"/>
                <a:ea typeface="Roboto Light"/>
                <a:cs typeface="Roboto Light"/>
                <a:sym typeface="Roboto Light"/>
              </a:rPr>
              <a:t>         X = None</a:t>
            </a:r>
            <a:endParaRPr b="0" i="0" sz="1200" u="none" cap="none" strike="noStrike">
              <a:solidFill>
                <a:srgbClr val="000000"/>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grpSp>
        <p:nvGrpSpPr>
          <p:cNvPr id="1574" name="Google Shape;1574;g2c32e875be4_0_1800"/>
          <p:cNvGrpSpPr/>
          <p:nvPr/>
        </p:nvGrpSpPr>
        <p:grpSpPr>
          <a:xfrm>
            <a:off x="9137053" y="1649692"/>
            <a:ext cx="2498872" cy="1085301"/>
            <a:chOff x="9388764" y="2580256"/>
            <a:chExt cx="2342400" cy="1085301"/>
          </a:xfrm>
        </p:grpSpPr>
        <p:sp>
          <p:nvSpPr>
            <p:cNvPr id="1575" name="Google Shape;1575;g2c32e875be4_0_1800"/>
            <p:cNvSpPr/>
            <p:nvPr/>
          </p:nvSpPr>
          <p:spPr>
            <a:xfrm>
              <a:off x="9940179" y="3369157"/>
              <a:ext cx="296400" cy="2964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g2c32e875be4_0_1800"/>
            <p:cNvSpPr/>
            <p:nvPr/>
          </p:nvSpPr>
          <p:spPr>
            <a:xfrm>
              <a:off x="10857542" y="3369157"/>
              <a:ext cx="296400" cy="296400"/>
            </a:xfrm>
            <a:prstGeom prst="ellipse">
              <a:avLst/>
            </a:prstGeom>
            <a:solidFill>
              <a:schemeClr val="lt1"/>
            </a:solidFill>
            <a:ln cap="flat" cmpd="sng" w="28575">
              <a:solidFill>
                <a:srgbClr val="E7E6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g2c32e875be4_0_1800"/>
            <p:cNvSpPr txBox="1"/>
            <p:nvPr/>
          </p:nvSpPr>
          <p:spPr>
            <a:xfrm>
              <a:off x="9388764" y="2580256"/>
              <a:ext cx="2342400" cy="831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a:ea typeface="Roboto"/>
                  <a:cs typeface="Roboto"/>
                  <a:sym typeface="Roboto"/>
                </a:rPr>
                <a:t>Predictive Insights:</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Light"/>
                  <a:ea typeface="Roboto Light"/>
                  <a:cs typeface="Roboto Light"/>
                  <a:sym typeface="Roboto Light"/>
                </a:rPr>
                <a:t>           Yes	             No</a:t>
              </a:r>
              <a:endParaRPr b="0" i="0" sz="1400" u="none" cap="none" strike="noStrike">
                <a:solidFill>
                  <a:srgbClr val="000000"/>
                </a:solidFill>
                <a:latin typeface="Roboto Light"/>
                <a:ea typeface="Roboto Light"/>
                <a:cs typeface="Roboto Light"/>
                <a:sym typeface="Roboto Light"/>
              </a:endParaRPr>
            </a:p>
          </p:txBody>
        </p:sp>
      </p:grpSp>
      <p:sp>
        <p:nvSpPr>
          <p:cNvPr id="1578" name="Google Shape;1578;g2c32e875be4_0_1800"/>
          <p:cNvSpPr txBox="1"/>
          <p:nvPr/>
        </p:nvSpPr>
        <p:spPr>
          <a:xfrm>
            <a:off x="9706092" y="2397300"/>
            <a:ext cx="355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Light"/>
                <a:ea typeface="Roboto Light"/>
                <a:cs typeface="Roboto Light"/>
                <a:sym typeface="Roboto Light"/>
              </a:rPr>
              <a:t>+</a:t>
            </a:r>
            <a:endParaRPr b="0" i="0" sz="1400" u="none" cap="none" strike="noStrike">
              <a:solidFill>
                <a:srgbClr val="000000"/>
              </a:solidFill>
              <a:latin typeface="Roboto Light"/>
              <a:ea typeface="Roboto Light"/>
              <a:cs typeface="Roboto Light"/>
              <a:sym typeface="Roboto Light"/>
            </a:endParaRPr>
          </a:p>
        </p:txBody>
      </p:sp>
      <p:sp>
        <p:nvSpPr>
          <p:cNvPr id="1579" name="Google Shape;1579;g2c32e875be4_0_1800"/>
          <p:cNvSpPr txBox="1"/>
          <p:nvPr/>
        </p:nvSpPr>
        <p:spPr>
          <a:xfrm>
            <a:off x="10691735" y="2397300"/>
            <a:ext cx="355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Light"/>
                <a:ea typeface="Roboto Light"/>
                <a:cs typeface="Roboto Light"/>
                <a:sym typeface="Roboto Light"/>
              </a:rPr>
              <a:t>-</a:t>
            </a:r>
            <a:endParaRPr b="0" i="0" sz="1400" u="none" cap="none" strike="noStrike">
              <a:solidFill>
                <a:srgbClr val="000000"/>
              </a:solidFill>
              <a:latin typeface="Roboto Light"/>
              <a:ea typeface="Roboto Light"/>
              <a:cs typeface="Roboto Light"/>
              <a:sym typeface="Roboto Light"/>
            </a:endParaRPr>
          </a:p>
        </p:txBody>
      </p:sp>
      <p:grpSp>
        <p:nvGrpSpPr>
          <p:cNvPr id="1580" name="Google Shape;1580;g2c32e875be4_0_1800"/>
          <p:cNvGrpSpPr/>
          <p:nvPr/>
        </p:nvGrpSpPr>
        <p:grpSpPr>
          <a:xfrm>
            <a:off x="608925" y="1165752"/>
            <a:ext cx="7794290" cy="5084614"/>
            <a:chOff x="546" y="1362365"/>
            <a:chExt cx="7254552" cy="5340981"/>
          </a:xfrm>
        </p:grpSpPr>
        <p:grpSp>
          <p:nvGrpSpPr>
            <p:cNvPr id="1581" name="Google Shape;1581;g2c32e875be4_0_1800"/>
            <p:cNvGrpSpPr/>
            <p:nvPr/>
          </p:nvGrpSpPr>
          <p:grpSpPr>
            <a:xfrm>
              <a:off x="2124361" y="1362365"/>
              <a:ext cx="5068500" cy="5033844"/>
              <a:chOff x="3498270" y="1443183"/>
              <a:chExt cx="5068500" cy="5033844"/>
            </a:xfrm>
          </p:grpSpPr>
          <p:sp>
            <p:nvSpPr>
              <p:cNvPr id="1582" name="Google Shape;1582;g2c32e875be4_0_1800"/>
              <p:cNvSpPr/>
              <p:nvPr/>
            </p:nvSpPr>
            <p:spPr>
              <a:xfrm>
                <a:off x="3498270" y="1443183"/>
                <a:ext cx="5068500" cy="5022300"/>
              </a:xfrm>
              <a:prstGeom prst="rect">
                <a:avLst/>
              </a:prstGeom>
              <a:solidFill>
                <a:schemeClr val="lt1"/>
              </a:solidFill>
              <a:ln cap="flat" cmpd="sng" w="9525">
                <a:solidFill>
                  <a:srgbClr val="00507C"/>
                </a:solidFill>
                <a:prstDash val="solid"/>
                <a:round/>
                <a:headEnd len="sm" w="sm" type="none"/>
                <a:tailEnd len="sm" w="sm" type="none"/>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83" name="Google Shape;1583;g2c32e875be4_0_1800"/>
              <p:cNvCxnSpPr/>
              <p:nvPr/>
            </p:nvCxnSpPr>
            <p:spPr>
              <a:xfrm>
                <a:off x="6032499" y="1454727"/>
                <a:ext cx="0" cy="5022300"/>
              </a:xfrm>
              <a:prstGeom prst="straightConnector1">
                <a:avLst/>
              </a:prstGeom>
              <a:noFill/>
              <a:ln cap="flat" cmpd="sng" w="9525">
                <a:solidFill>
                  <a:schemeClr val="accent1"/>
                </a:solidFill>
                <a:prstDash val="solid"/>
                <a:round/>
                <a:headEnd len="sm" w="sm" type="none"/>
                <a:tailEnd len="sm" w="sm" type="none"/>
              </a:ln>
              <a:effectLst>
                <a:outerShdw blurRad="40000" rotWithShape="0" dir="5400000" dist="20000">
                  <a:srgbClr val="000000">
                    <a:alpha val="35686"/>
                  </a:srgbClr>
                </a:outerShdw>
              </a:effectLst>
            </p:spPr>
          </p:cxnSp>
          <p:cxnSp>
            <p:nvCxnSpPr>
              <p:cNvPr id="1584" name="Google Shape;1584;g2c32e875be4_0_1800"/>
              <p:cNvCxnSpPr>
                <a:stCxn id="1582" idx="1"/>
                <a:endCxn id="1582" idx="3"/>
              </p:cNvCxnSpPr>
              <p:nvPr/>
            </p:nvCxnSpPr>
            <p:spPr>
              <a:xfrm>
                <a:off x="3498270" y="3954333"/>
                <a:ext cx="5068500" cy="0"/>
              </a:xfrm>
              <a:prstGeom prst="straightConnector1">
                <a:avLst/>
              </a:prstGeom>
              <a:noFill/>
              <a:ln cap="flat" cmpd="sng" w="9525">
                <a:solidFill>
                  <a:schemeClr val="accent1"/>
                </a:solidFill>
                <a:prstDash val="solid"/>
                <a:round/>
                <a:headEnd len="sm" w="sm" type="none"/>
                <a:tailEnd len="sm" w="sm" type="none"/>
              </a:ln>
              <a:effectLst>
                <a:outerShdw blurRad="40000" rotWithShape="0" dir="5400000" dist="20000">
                  <a:srgbClr val="000000">
                    <a:alpha val="35686"/>
                  </a:srgbClr>
                </a:outerShdw>
              </a:effectLst>
            </p:spPr>
          </p:cxnSp>
        </p:grpSp>
        <p:sp>
          <p:nvSpPr>
            <p:cNvPr id="1585" name="Google Shape;1585;g2c32e875be4_0_1800"/>
            <p:cNvSpPr txBox="1"/>
            <p:nvPr/>
          </p:nvSpPr>
          <p:spPr>
            <a:xfrm>
              <a:off x="1500908" y="1733012"/>
              <a:ext cx="600300" cy="274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100" u="none" cap="none" strike="noStrike">
                  <a:solidFill>
                    <a:srgbClr val="000000"/>
                  </a:solidFill>
                  <a:latin typeface="Arial"/>
                  <a:ea typeface="Arial"/>
                  <a:cs typeface="Arial"/>
                  <a:sym typeface="Arial"/>
                </a:rPr>
                <a:t>VP+</a:t>
              </a:r>
              <a:endParaRPr b="0" i="0" sz="1100" u="none" cap="none" strike="noStrike">
                <a:solidFill>
                  <a:srgbClr val="000000"/>
                </a:solidFill>
                <a:latin typeface="Arial"/>
                <a:ea typeface="Arial"/>
                <a:cs typeface="Arial"/>
                <a:sym typeface="Arial"/>
              </a:endParaRPr>
            </a:p>
          </p:txBody>
        </p:sp>
        <p:sp>
          <p:nvSpPr>
            <p:cNvPr id="1586" name="Google Shape;1586;g2c32e875be4_0_1800"/>
            <p:cNvSpPr txBox="1"/>
            <p:nvPr/>
          </p:nvSpPr>
          <p:spPr>
            <a:xfrm>
              <a:off x="546" y="3732683"/>
              <a:ext cx="817500" cy="291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LEVEL</a:t>
              </a:r>
              <a:endParaRPr b="1" i="0" sz="1200" u="none" cap="none" strike="noStrike">
                <a:solidFill>
                  <a:srgbClr val="000000"/>
                </a:solidFill>
                <a:latin typeface="Arial"/>
                <a:ea typeface="Arial"/>
                <a:cs typeface="Arial"/>
                <a:sym typeface="Arial"/>
              </a:endParaRPr>
            </a:p>
          </p:txBody>
        </p:sp>
        <p:sp>
          <p:nvSpPr>
            <p:cNvPr id="1587" name="Google Shape;1587;g2c32e875be4_0_1800"/>
            <p:cNvSpPr txBox="1"/>
            <p:nvPr/>
          </p:nvSpPr>
          <p:spPr>
            <a:xfrm>
              <a:off x="1223815" y="5759913"/>
              <a:ext cx="856800" cy="452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100" u="none" cap="none" strike="noStrike">
                  <a:solidFill>
                    <a:srgbClr val="000000"/>
                  </a:solidFill>
                  <a:latin typeface="Arial"/>
                  <a:ea typeface="Arial"/>
                  <a:cs typeface="Arial"/>
                  <a:sym typeface="Arial"/>
                </a:rPr>
                <a:t>Org-wide, all levels</a:t>
              </a:r>
              <a:endParaRPr b="0" i="0" sz="1100" u="none" cap="none" strike="noStrike">
                <a:solidFill>
                  <a:srgbClr val="000000"/>
                </a:solidFill>
                <a:latin typeface="Arial"/>
                <a:ea typeface="Arial"/>
                <a:cs typeface="Arial"/>
                <a:sym typeface="Arial"/>
              </a:endParaRPr>
            </a:p>
          </p:txBody>
        </p:sp>
        <p:sp>
          <p:nvSpPr>
            <p:cNvPr id="1588" name="Google Shape;1588;g2c32e875be4_0_1800"/>
            <p:cNvSpPr txBox="1"/>
            <p:nvPr/>
          </p:nvSpPr>
          <p:spPr>
            <a:xfrm>
              <a:off x="2045857" y="6410037"/>
              <a:ext cx="600300" cy="29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Low</a:t>
              </a:r>
              <a:endParaRPr b="0" i="0" sz="1200" u="none" cap="none" strike="noStrike">
                <a:solidFill>
                  <a:srgbClr val="000000"/>
                </a:solidFill>
                <a:latin typeface="Arial"/>
                <a:ea typeface="Arial"/>
                <a:cs typeface="Arial"/>
                <a:sym typeface="Arial"/>
              </a:endParaRPr>
            </a:p>
          </p:txBody>
        </p:sp>
        <p:sp>
          <p:nvSpPr>
            <p:cNvPr id="1589" name="Google Shape;1589;g2c32e875be4_0_1800"/>
            <p:cNvSpPr txBox="1"/>
            <p:nvPr/>
          </p:nvSpPr>
          <p:spPr>
            <a:xfrm>
              <a:off x="6654798" y="6412346"/>
              <a:ext cx="600300" cy="291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High</a:t>
              </a:r>
              <a:endParaRPr b="0" i="0" sz="1200" u="none" cap="none" strike="noStrike">
                <a:solidFill>
                  <a:srgbClr val="000000"/>
                </a:solidFill>
                <a:latin typeface="Arial"/>
                <a:ea typeface="Arial"/>
                <a:cs typeface="Arial"/>
                <a:sym typeface="Arial"/>
              </a:endParaRPr>
            </a:p>
          </p:txBody>
        </p:sp>
        <p:sp>
          <p:nvSpPr>
            <p:cNvPr id="1590" name="Google Shape;1590;g2c32e875be4_0_1800"/>
            <p:cNvSpPr txBox="1"/>
            <p:nvPr/>
          </p:nvSpPr>
          <p:spPr>
            <a:xfrm>
              <a:off x="4391891" y="6400801"/>
              <a:ext cx="600300" cy="29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TECH</a:t>
              </a:r>
              <a:endParaRPr b="1" i="0" sz="1200" u="none" cap="none" strike="noStrike">
                <a:solidFill>
                  <a:srgbClr val="000000"/>
                </a:solidFill>
                <a:latin typeface="Arial"/>
                <a:ea typeface="Arial"/>
                <a:cs typeface="Arial"/>
                <a:sym typeface="Arial"/>
              </a:endParaRPr>
            </a:p>
          </p:txBody>
        </p:sp>
      </p:grpSp>
      <p:sp>
        <p:nvSpPr>
          <p:cNvPr id="1591" name="Google Shape;1591;g2c32e875be4_0_1800"/>
          <p:cNvSpPr/>
          <p:nvPr/>
        </p:nvSpPr>
        <p:spPr>
          <a:xfrm>
            <a:off x="5860181" y="5172951"/>
            <a:ext cx="812100" cy="795000"/>
          </a:xfrm>
          <a:prstGeom prst="ellipse">
            <a:avLst/>
          </a:prstGeom>
          <a:solidFill>
            <a:srgbClr val="FFFFFF"/>
          </a:solidFill>
          <a:ln cap="flat" cmpd="sng" w="28575">
            <a:solidFill>
              <a:srgbClr val="F692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FEBE</a:t>
            </a:r>
            <a:endParaRPr b="0" i="0" sz="900" u="none" cap="none" strike="noStrike">
              <a:solidFill>
                <a:srgbClr val="000000"/>
              </a:solidFill>
              <a:latin typeface="Arial"/>
              <a:ea typeface="Arial"/>
              <a:cs typeface="Arial"/>
              <a:sym typeface="Arial"/>
            </a:endParaRPr>
          </a:p>
        </p:txBody>
      </p:sp>
      <p:sp>
        <p:nvSpPr>
          <p:cNvPr id="1592" name="Google Shape;1592;g2c32e875be4_0_1800"/>
          <p:cNvSpPr/>
          <p:nvPr/>
        </p:nvSpPr>
        <p:spPr>
          <a:xfrm>
            <a:off x="6991174" y="3423343"/>
            <a:ext cx="812100" cy="795000"/>
          </a:xfrm>
          <a:prstGeom prst="ellipse">
            <a:avLst/>
          </a:prstGeom>
          <a:solidFill>
            <a:srgbClr val="FFFFFF"/>
          </a:solidFill>
          <a:ln cap="flat" cmpd="sng" w="28575">
            <a:solidFill>
              <a:srgbClr val="F692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n-US" sz="700"/>
              <a:t>Company</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FEBE</a:t>
            </a:r>
            <a:endParaRPr b="0" i="0" sz="900" u="none" cap="none" strike="noStrike">
              <a:solidFill>
                <a:srgbClr val="000000"/>
              </a:solidFill>
              <a:latin typeface="Arial"/>
              <a:ea typeface="Arial"/>
              <a:cs typeface="Arial"/>
              <a:sym typeface="Arial"/>
            </a:endParaRPr>
          </a:p>
        </p:txBody>
      </p:sp>
      <p:grpSp>
        <p:nvGrpSpPr>
          <p:cNvPr id="1593" name="Google Shape;1593;g2c32e875be4_0_1800"/>
          <p:cNvGrpSpPr/>
          <p:nvPr/>
        </p:nvGrpSpPr>
        <p:grpSpPr>
          <a:xfrm>
            <a:off x="6522387" y="5163729"/>
            <a:ext cx="812100" cy="795000"/>
            <a:chOff x="1508077" y="2209800"/>
            <a:chExt cx="812100" cy="795000"/>
          </a:xfrm>
        </p:grpSpPr>
        <p:sp>
          <p:nvSpPr>
            <p:cNvPr id="1594" name="Google Shape;1594;g2c32e875be4_0_1800"/>
            <p:cNvSpPr/>
            <p:nvPr/>
          </p:nvSpPr>
          <p:spPr>
            <a:xfrm>
              <a:off x="1508077" y="2209800"/>
              <a:ext cx="812100" cy="795000"/>
            </a:xfrm>
            <a:prstGeom prst="ellipse">
              <a:avLst/>
            </a:prstGeom>
            <a:solidFill>
              <a:srgbClr val="FFFFFF"/>
            </a:solidFill>
            <a:ln cap="flat" cmpd="sng" w="2857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FEBE</a:t>
              </a:r>
              <a:endParaRPr b="0" i="0" sz="900" u="none" cap="none" strike="noStrike">
                <a:solidFill>
                  <a:srgbClr val="000000"/>
                </a:solidFill>
                <a:latin typeface="Arial"/>
                <a:ea typeface="Arial"/>
                <a:cs typeface="Arial"/>
                <a:sym typeface="Arial"/>
              </a:endParaRPr>
            </a:p>
          </p:txBody>
        </p:sp>
        <p:sp>
          <p:nvSpPr>
            <p:cNvPr id="1595" name="Google Shape;1595;g2c32e875be4_0_1800"/>
            <p:cNvSpPr txBox="1"/>
            <p:nvPr/>
          </p:nvSpPr>
          <p:spPr>
            <a:xfrm>
              <a:off x="1657966" y="2320046"/>
              <a:ext cx="5910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p:txBody>
        </p:sp>
      </p:grpSp>
      <p:sp>
        <p:nvSpPr>
          <p:cNvPr id="1596" name="Google Shape;1596;g2c32e875be4_0_1800"/>
          <p:cNvSpPr/>
          <p:nvPr/>
        </p:nvSpPr>
        <p:spPr>
          <a:xfrm>
            <a:off x="5609693" y="3356998"/>
            <a:ext cx="812100" cy="795000"/>
          </a:xfrm>
          <a:prstGeom prst="ellipse">
            <a:avLst/>
          </a:prstGeom>
          <a:solidFill>
            <a:srgbClr val="FFFFFF"/>
          </a:solidFill>
          <a:ln cap="flat" cmpd="sng" w="2857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FE</a:t>
            </a:r>
            <a:endParaRPr b="0" i="0" sz="900" u="none" cap="none" strike="noStrike">
              <a:solidFill>
                <a:srgbClr val="000000"/>
              </a:solidFill>
              <a:latin typeface="Arial"/>
              <a:ea typeface="Arial"/>
              <a:cs typeface="Arial"/>
              <a:sym typeface="Arial"/>
            </a:endParaRPr>
          </a:p>
        </p:txBody>
      </p:sp>
      <p:sp>
        <p:nvSpPr>
          <p:cNvPr id="1597" name="Google Shape;1597;g2c32e875be4_0_1800"/>
          <p:cNvSpPr/>
          <p:nvPr/>
        </p:nvSpPr>
        <p:spPr>
          <a:xfrm>
            <a:off x="4261630" y="1291302"/>
            <a:ext cx="812100" cy="795000"/>
          </a:xfrm>
          <a:prstGeom prst="ellipse">
            <a:avLst/>
          </a:prstGeom>
          <a:solidFill>
            <a:srgbClr val="FFFFFF"/>
          </a:solidFill>
          <a:ln cap="flat" cmpd="sng" w="2857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BE</a:t>
            </a:r>
            <a:endParaRPr b="0" i="0" sz="900" u="none" cap="none" strike="noStrike">
              <a:solidFill>
                <a:srgbClr val="000000"/>
              </a:solidFill>
              <a:latin typeface="Arial"/>
              <a:ea typeface="Arial"/>
              <a:cs typeface="Arial"/>
              <a:sym typeface="Arial"/>
            </a:endParaRPr>
          </a:p>
        </p:txBody>
      </p:sp>
      <p:sp>
        <p:nvSpPr>
          <p:cNvPr id="1598" name="Google Shape;1598;g2c32e875be4_0_1800"/>
          <p:cNvSpPr/>
          <p:nvPr/>
        </p:nvSpPr>
        <p:spPr>
          <a:xfrm>
            <a:off x="5073717" y="1818106"/>
            <a:ext cx="812100" cy="795000"/>
          </a:xfrm>
          <a:prstGeom prst="ellipse">
            <a:avLst/>
          </a:prstGeom>
          <a:solidFill>
            <a:srgbClr val="FFFFFF"/>
          </a:solidFill>
          <a:ln cap="flat" cmpd="sng" w="2857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BE</a:t>
            </a:r>
            <a:endParaRPr b="0" i="0" sz="900" u="none" cap="none" strike="noStrike">
              <a:solidFill>
                <a:srgbClr val="000000"/>
              </a:solidFill>
              <a:latin typeface="Arial"/>
              <a:ea typeface="Arial"/>
              <a:cs typeface="Arial"/>
              <a:sym typeface="Arial"/>
            </a:endParaRPr>
          </a:p>
        </p:txBody>
      </p:sp>
      <p:grpSp>
        <p:nvGrpSpPr>
          <p:cNvPr id="1599" name="Google Shape;1599;g2c32e875be4_0_1800"/>
          <p:cNvGrpSpPr/>
          <p:nvPr/>
        </p:nvGrpSpPr>
        <p:grpSpPr>
          <a:xfrm>
            <a:off x="7358345" y="1316704"/>
            <a:ext cx="812100" cy="795000"/>
            <a:chOff x="7417057" y="1353130"/>
            <a:chExt cx="812100" cy="795000"/>
          </a:xfrm>
        </p:grpSpPr>
        <p:sp>
          <p:nvSpPr>
            <p:cNvPr id="1600" name="Google Shape;1600;g2c32e875be4_0_1800"/>
            <p:cNvSpPr/>
            <p:nvPr/>
          </p:nvSpPr>
          <p:spPr>
            <a:xfrm>
              <a:off x="7417057" y="1353130"/>
              <a:ext cx="812100" cy="795000"/>
            </a:xfrm>
            <a:prstGeom prst="ellipse">
              <a:avLst/>
            </a:prstGeom>
            <a:solidFill>
              <a:srgbClr val="FFFFFF"/>
            </a:solidFill>
            <a:ln cap="flat" cmpd="thickThin" w="57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FEBE</a:t>
              </a:r>
              <a:endParaRPr b="0" i="0" sz="900" u="none" cap="none" strike="noStrike">
                <a:solidFill>
                  <a:srgbClr val="000000"/>
                </a:solidFill>
                <a:latin typeface="Arial"/>
                <a:ea typeface="Arial"/>
                <a:cs typeface="Arial"/>
                <a:sym typeface="Arial"/>
              </a:endParaRPr>
            </a:p>
          </p:txBody>
        </p:sp>
        <p:sp>
          <p:nvSpPr>
            <p:cNvPr id="1601" name="Google Shape;1601;g2c32e875be4_0_1800"/>
            <p:cNvSpPr txBox="1"/>
            <p:nvPr/>
          </p:nvSpPr>
          <p:spPr>
            <a:xfrm>
              <a:off x="7506853" y="1468571"/>
              <a:ext cx="6696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p:txBody>
        </p:sp>
      </p:grpSp>
      <p:sp>
        <p:nvSpPr>
          <p:cNvPr id="1602" name="Google Shape;1602;g2c32e875be4_0_1800"/>
          <p:cNvSpPr/>
          <p:nvPr/>
        </p:nvSpPr>
        <p:spPr>
          <a:xfrm>
            <a:off x="3382074" y="4168942"/>
            <a:ext cx="812100" cy="795000"/>
          </a:xfrm>
          <a:prstGeom prst="ellipse">
            <a:avLst/>
          </a:prstGeom>
          <a:solidFill>
            <a:srgbClr val="FFFFFF"/>
          </a:solidFill>
          <a:ln cap="flat" cmpd="sng" w="28575">
            <a:solidFill>
              <a:srgbClr val="F692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X</a:t>
            </a:r>
            <a:endParaRPr b="0" i="0" sz="900" u="none" cap="none" strike="noStrike">
              <a:solidFill>
                <a:srgbClr val="000000"/>
              </a:solidFill>
              <a:latin typeface="Arial"/>
              <a:ea typeface="Arial"/>
              <a:cs typeface="Arial"/>
              <a:sym typeface="Arial"/>
            </a:endParaRPr>
          </a:p>
        </p:txBody>
      </p:sp>
      <p:sp>
        <p:nvSpPr>
          <p:cNvPr id="1603" name="Google Shape;1603;g2c32e875be4_0_1800"/>
          <p:cNvSpPr txBox="1"/>
          <p:nvPr/>
        </p:nvSpPr>
        <p:spPr>
          <a:xfrm>
            <a:off x="1516827" y="3379366"/>
            <a:ext cx="1305900" cy="600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100" u="none" cap="none" strike="noStrike">
                <a:solidFill>
                  <a:srgbClr val="000000"/>
                </a:solidFill>
                <a:latin typeface="Arial"/>
                <a:ea typeface="Arial"/>
                <a:cs typeface="Arial"/>
                <a:sym typeface="Arial"/>
              </a:rPr>
              <a:t>Org-wide, but mostly mid-level and above</a:t>
            </a:r>
            <a:endParaRPr b="0" i="0" sz="1100" u="none" cap="none" strike="noStrike">
              <a:solidFill>
                <a:srgbClr val="000000"/>
              </a:solidFill>
              <a:latin typeface="Arial"/>
              <a:ea typeface="Arial"/>
              <a:cs typeface="Arial"/>
              <a:sym typeface="Arial"/>
            </a:endParaRPr>
          </a:p>
        </p:txBody>
      </p:sp>
      <p:sp>
        <p:nvSpPr>
          <p:cNvPr id="1604" name="Google Shape;1604;g2c32e875be4_0_1800"/>
          <p:cNvSpPr/>
          <p:nvPr/>
        </p:nvSpPr>
        <p:spPr>
          <a:xfrm>
            <a:off x="4093191" y="4156178"/>
            <a:ext cx="812100" cy="795000"/>
          </a:xfrm>
          <a:prstGeom prst="ellipse">
            <a:avLst/>
          </a:prstGeom>
          <a:solidFill>
            <a:srgbClr val="FFFFFF"/>
          </a:solidFill>
          <a:ln cap="flat" cmpd="sng" w="28575">
            <a:solidFill>
              <a:srgbClr val="F692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n-US" sz="700"/>
              <a:t>Company</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FE</a:t>
            </a:r>
            <a:endParaRPr b="0" i="0" sz="900" u="none" cap="none" strike="noStrike">
              <a:solidFill>
                <a:srgbClr val="000000"/>
              </a:solidFill>
              <a:latin typeface="Arial"/>
              <a:ea typeface="Arial"/>
              <a:cs typeface="Arial"/>
              <a:sym typeface="Arial"/>
            </a:endParaRPr>
          </a:p>
        </p:txBody>
      </p:sp>
      <p:sp>
        <p:nvSpPr>
          <p:cNvPr id="1605" name="Google Shape;1605;g2c32e875be4_0_1800"/>
          <p:cNvSpPr txBox="1"/>
          <p:nvPr>
            <p:ph type="title"/>
          </p:nvPr>
        </p:nvSpPr>
        <p:spPr>
          <a:xfrm>
            <a:off x="285763" y="190055"/>
            <a:ext cx="7794600" cy="696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Example: Mapping the Landscape</a:t>
            </a:r>
            <a:endParaRPr/>
          </a:p>
        </p:txBody>
      </p:sp>
      <p:sp>
        <p:nvSpPr>
          <p:cNvPr id="1606" name="Google Shape;1606;g2c32e875be4_0_1800"/>
          <p:cNvSpPr txBox="1"/>
          <p:nvPr>
            <p:ph idx="1" type="body"/>
          </p:nvPr>
        </p:nvSpPr>
        <p:spPr>
          <a:xfrm>
            <a:off x="375838" y="665900"/>
            <a:ext cx="7794600" cy="408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100"/>
              </a:spcBef>
              <a:spcAft>
                <a:spcPts val="0"/>
              </a:spcAft>
              <a:buSzPts val="2000"/>
              <a:buNone/>
            </a:pPr>
            <a:r>
              <a:rPr lang="en-US"/>
              <a:t>Focus on Leadership vs. Tech Enablement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g2c32e875be4_0_456"/>
          <p:cNvSpPr txBox="1"/>
          <p:nvPr/>
        </p:nvSpPr>
        <p:spPr>
          <a:xfrm>
            <a:off x="266725" y="326800"/>
            <a:ext cx="8989200" cy="102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200">
                <a:solidFill>
                  <a:srgbClr val="00527C"/>
                </a:solidFill>
                <a:latin typeface="Montserrat"/>
                <a:ea typeface="Montserrat"/>
                <a:cs typeface="Montserrat"/>
                <a:sym typeface="Montserrat"/>
              </a:rPr>
              <a:t>Example: Company X</a:t>
            </a:r>
            <a:r>
              <a:rPr b="1" i="0" lang="en-US" sz="3200" u="none" cap="none" strike="noStrike">
                <a:solidFill>
                  <a:srgbClr val="00527C"/>
                </a:solidFill>
                <a:latin typeface="Montserrat"/>
                <a:ea typeface="Montserrat"/>
                <a:cs typeface="Montserrat"/>
                <a:sym typeface="Montserrat"/>
              </a:rPr>
              <a:t> Competitive Landscape</a:t>
            </a:r>
            <a:endParaRPr b="1" i="0" sz="3200" u="none" cap="none" strike="noStrike">
              <a:solidFill>
                <a:srgbClr val="00527C"/>
              </a:solidFill>
              <a:latin typeface="Montserrat"/>
              <a:ea typeface="Montserrat"/>
              <a:cs typeface="Montserrat"/>
              <a:sym typeface="Montserrat"/>
            </a:endParaRPr>
          </a:p>
          <a:p>
            <a:pPr indent="0" lvl="0" marL="0" marR="0" rtl="0" algn="l">
              <a:lnSpc>
                <a:spcPct val="90000"/>
              </a:lnSpc>
              <a:spcBef>
                <a:spcPts val="0"/>
              </a:spcBef>
              <a:spcAft>
                <a:spcPts val="0"/>
              </a:spcAft>
              <a:buClr>
                <a:srgbClr val="00527C"/>
              </a:buClr>
              <a:buSzPts val="3200"/>
              <a:buFont typeface="Montserrat"/>
              <a:buNone/>
            </a:pPr>
            <a:r>
              <a:t/>
            </a:r>
            <a:endParaRPr b="1" sz="1500">
              <a:solidFill>
                <a:schemeClr val="accent1"/>
              </a:solidFill>
              <a:latin typeface="Montserrat"/>
              <a:ea typeface="Montserrat"/>
              <a:cs typeface="Montserrat"/>
              <a:sym typeface="Montserrat"/>
            </a:endParaRPr>
          </a:p>
          <a:p>
            <a:pPr indent="0" lvl="0" marL="0" marR="0" rtl="0" algn="l">
              <a:lnSpc>
                <a:spcPct val="90000"/>
              </a:lnSpc>
              <a:spcBef>
                <a:spcPts val="0"/>
              </a:spcBef>
              <a:spcAft>
                <a:spcPts val="0"/>
              </a:spcAft>
              <a:buClr>
                <a:srgbClr val="00527C"/>
              </a:buClr>
              <a:buSzPts val="3200"/>
              <a:buFont typeface="Montserrat"/>
              <a:buNone/>
            </a:pPr>
            <a:r>
              <a:t/>
            </a:r>
            <a:endParaRPr b="1" i="0" sz="1500" u="none" cap="none" strike="noStrike">
              <a:solidFill>
                <a:schemeClr val="accent1"/>
              </a:solidFill>
              <a:latin typeface="Montserrat"/>
              <a:ea typeface="Montserrat"/>
              <a:cs typeface="Montserrat"/>
              <a:sym typeface="Montserrat"/>
            </a:endParaRPr>
          </a:p>
        </p:txBody>
      </p:sp>
      <p:grpSp>
        <p:nvGrpSpPr>
          <p:cNvPr id="1612" name="Google Shape;1612;g2c32e875be4_0_456"/>
          <p:cNvGrpSpPr/>
          <p:nvPr/>
        </p:nvGrpSpPr>
        <p:grpSpPr>
          <a:xfrm>
            <a:off x="1857975" y="1552749"/>
            <a:ext cx="5960049" cy="4264169"/>
            <a:chOff x="3498270" y="1443183"/>
            <a:chExt cx="5068500" cy="5033844"/>
          </a:xfrm>
        </p:grpSpPr>
        <p:sp>
          <p:nvSpPr>
            <p:cNvPr id="1613" name="Google Shape;1613;g2c32e875be4_0_456"/>
            <p:cNvSpPr/>
            <p:nvPr/>
          </p:nvSpPr>
          <p:spPr>
            <a:xfrm>
              <a:off x="3498270" y="1443183"/>
              <a:ext cx="5068500" cy="5022300"/>
            </a:xfrm>
            <a:prstGeom prst="rect">
              <a:avLst/>
            </a:prstGeom>
            <a:solidFill>
              <a:srgbClr val="FFFFFF"/>
            </a:solidFill>
            <a:ln cap="flat" cmpd="sng" w="9525">
              <a:solidFill>
                <a:srgbClr val="00507C"/>
              </a:solidFill>
              <a:prstDash val="solid"/>
              <a:round/>
              <a:headEnd len="sm" w="sm" type="none"/>
              <a:tailEnd len="sm" w="sm" type="none"/>
            </a:ln>
            <a:effectLst>
              <a:outerShdw blurRad="40000" rotWithShape="0" dir="5400000" dist="23000">
                <a:srgbClr val="000000">
                  <a:alpha val="32549"/>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cxnSp>
          <p:nvCxnSpPr>
            <p:cNvPr id="1614" name="Google Shape;1614;g2c32e875be4_0_456"/>
            <p:cNvCxnSpPr/>
            <p:nvPr/>
          </p:nvCxnSpPr>
          <p:spPr>
            <a:xfrm>
              <a:off x="6032499" y="1454727"/>
              <a:ext cx="0" cy="5022300"/>
            </a:xfrm>
            <a:prstGeom prst="straightConnector1">
              <a:avLst/>
            </a:prstGeom>
            <a:noFill/>
            <a:ln cap="flat" cmpd="sng" w="9525">
              <a:solidFill>
                <a:srgbClr val="F6921E"/>
              </a:solidFill>
              <a:prstDash val="solid"/>
              <a:round/>
              <a:headEnd len="sm" w="sm" type="none"/>
              <a:tailEnd len="sm" w="sm" type="none"/>
            </a:ln>
            <a:effectLst>
              <a:outerShdw blurRad="40000" rotWithShape="0" dir="5400000" dist="20000">
                <a:srgbClr val="000000">
                  <a:alpha val="35686"/>
                </a:srgbClr>
              </a:outerShdw>
            </a:effectLst>
          </p:spPr>
        </p:cxnSp>
        <p:cxnSp>
          <p:nvCxnSpPr>
            <p:cNvPr id="1615" name="Google Shape;1615;g2c32e875be4_0_456"/>
            <p:cNvCxnSpPr>
              <a:stCxn id="1613" idx="1"/>
              <a:endCxn id="1613" idx="3"/>
            </p:cNvCxnSpPr>
            <p:nvPr/>
          </p:nvCxnSpPr>
          <p:spPr>
            <a:xfrm>
              <a:off x="3498270" y="3954333"/>
              <a:ext cx="5068500" cy="0"/>
            </a:xfrm>
            <a:prstGeom prst="straightConnector1">
              <a:avLst/>
            </a:prstGeom>
            <a:noFill/>
            <a:ln cap="flat" cmpd="sng" w="9525">
              <a:solidFill>
                <a:srgbClr val="F6921E"/>
              </a:solidFill>
              <a:prstDash val="solid"/>
              <a:round/>
              <a:headEnd len="sm" w="sm" type="none"/>
              <a:tailEnd len="sm" w="sm" type="none"/>
            </a:ln>
            <a:effectLst>
              <a:outerShdw blurRad="40000" rotWithShape="0" dir="5400000" dist="20000">
                <a:srgbClr val="000000">
                  <a:alpha val="35686"/>
                </a:srgbClr>
              </a:outerShdw>
            </a:effectLst>
          </p:spPr>
        </p:cxnSp>
      </p:grpSp>
      <p:sp>
        <p:nvSpPr>
          <p:cNvPr id="1616" name="Google Shape;1616;g2c32e875be4_0_456"/>
          <p:cNvSpPr txBox="1"/>
          <p:nvPr/>
        </p:nvSpPr>
        <p:spPr>
          <a:xfrm>
            <a:off x="571815" y="1552767"/>
            <a:ext cx="1231200" cy="3540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000000"/>
              </a:buClr>
              <a:buSzPts val="1600"/>
              <a:buFont typeface="Arial"/>
              <a:buNone/>
            </a:pPr>
            <a:r>
              <a:rPr b="0" i="0" lang="en-US" sz="1500" u="none" cap="none" strike="noStrike">
                <a:solidFill>
                  <a:srgbClr val="000000"/>
                </a:solidFill>
                <a:latin typeface="Arial"/>
                <a:ea typeface="Arial"/>
                <a:cs typeface="Arial"/>
                <a:sym typeface="Arial"/>
              </a:rPr>
              <a:t>High</a:t>
            </a:r>
            <a:endParaRPr b="0" i="0" sz="1500" u="none" cap="none" strike="noStrike">
              <a:solidFill>
                <a:srgbClr val="000000"/>
              </a:solidFill>
              <a:latin typeface="Arial"/>
              <a:ea typeface="Arial"/>
              <a:cs typeface="Arial"/>
              <a:sym typeface="Arial"/>
            </a:endParaRPr>
          </a:p>
        </p:txBody>
      </p:sp>
      <p:sp>
        <p:nvSpPr>
          <p:cNvPr id="1617" name="Google Shape;1617;g2c32e875be4_0_456"/>
          <p:cNvSpPr txBox="1"/>
          <p:nvPr/>
        </p:nvSpPr>
        <p:spPr>
          <a:xfrm>
            <a:off x="431632" y="3376900"/>
            <a:ext cx="1231200" cy="6156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Quality of Execution</a:t>
            </a:r>
            <a:endParaRPr b="1" i="0" sz="1600" u="none" cap="none" strike="noStrike">
              <a:solidFill>
                <a:srgbClr val="000000"/>
              </a:solidFill>
              <a:latin typeface="Arial"/>
              <a:ea typeface="Arial"/>
              <a:cs typeface="Arial"/>
              <a:sym typeface="Arial"/>
            </a:endParaRPr>
          </a:p>
        </p:txBody>
      </p:sp>
      <p:sp>
        <p:nvSpPr>
          <p:cNvPr id="1618" name="Google Shape;1618;g2c32e875be4_0_456"/>
          <p:cNvSpPr txBox="1"/>
          <p:nvPr/>
        </p:nvSpPr>
        <p:spPr>
          <a:xfrm>
            <a:off x="626667" y="5387700"/>
            <a:ext cx="1231200" cy="3540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000000"/>
              </a:buClr>
              <a:buSzPts val="1600"/>
              <a:buFont typeface="Arial"/>
              <a:buNone/>
            </a:pPr>
            <a:r>
              <a:rPr b="0" i="0" lang="en-US" sz="1500" u="none" cap="none" strike="noStrike">
                <a:solidFill>
                  <a:srgbClr val="000000"/>
                </a:solidFill>
                <a:latin typeface="Arial"/>
                <a:ea typeface="Arial"/>
                <a:cs typeface="Arial"/>
                <a:sym typeface="Arial"/>
              </a:rPr>
              <a:t>Low</a:t>
            </a:r>
            <a:endParaRPr b="0" i="0" sz="1500" u="none" cap="none" strike="noStrike">
              <a:solidFill>
                <a:srgbClr val="000000"/>
              </a:solidFill>
              <a:latin typeface="Arial"/>
              <a:ea typeface="Arial"/>
              <a:cs typeface="Arial"/>
              <a:sym typeface="Arial"/>
            </a:endParaRPr>
          </a:p>
        </p:txBody>
      </p:sp>
      <p:sp>
        <p:nvSpPr>
          <p:cNvPr id="1619" name="Google Shape;1619;g2c32e875be4_0_456"/>
          <p:cNvSpPr txBox="1"/>
          <p:nvPr/>
        </p:nvSpPr>
        <p:spPr>
          <a:xfrm>
            <a:off x="1802979" y="5828467"/>
            <a:ext cx="11679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Low</a:t>
            </a:r>
            <a:endParaRPr b="0" i="0" sz="1600" u="none" cap="none" strike="noStrike">
              <a:solidFill>
                <a:srgbClr val="000000"/>
              </a:solidFill>
              <a:latin typeface="Arial"/>
              <a:ea typeface="Arial"/>
              <a:cs typeface="Arial"/>
              <a:sym typeface="Arial"/>
            </a:endParaRPr>
          </a:p>
        </p:txBody>
      </p:sp>
      <p:sp>
        <p:nvSpPr>
          <p:cNvPr id="1620" name="Google Shape;1620;g2c32e875be4_0_456"/>
          <p:cNvSpPr txBox="1"/>
          <p:nvPr/>
        </p:nvSpPr>
        <p:spPr>
          <a:xfrm>
            <a:off x="6520699" y="5828467"/>
            <a:ext cx="1310100" cy="3693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High</a:t>
            </a:r>
            <a:endParaRPr b="0" i="0" sz="1600" u="none" cap="none" strike="noStrike">
              <a:solidFill>
                <a:srgbClr val="000000"/>
              </a:solidFill>
              <a:latin typeface="Arial"/>
              <a:ea typeface="Arial"/>
              <a:cs typeface="Arial"/>
              <a:sym typeface="Arial"/>
            </a:endParaRPr>
          </a:p>
        </p:txBody>
      </p:sp>
      <p:sp>
        <p:nvSpPr>
          <p:cNvPr id="1621" name="Google Shape;1621;g2c32e875be4_0_456"/>
          <p:cNvSpPr txBox="1"/>
          <p:nvPr/>
        </p:nvSpPr>
        <p:spPr>
          <a:xfrm>
            <a:off x="4473339" y="5828467"/>
            <a:ext cx="834000" cy="3693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Cost</a:t>
            </a:r>
            <a:endParaRPr b="1" i="0" sz="1600" u="none" cap="none" strike="noStrike">
              <a:solidFill>
                <a:srgbClr val="000000"/>
              </a:solidFill>
              <a:latin typeface="Arial"/>
              <a:ea typeface="Arial"/>
              <a:cs typeface="Arial"/>
              <a:sym typeface="Arial"/>
            </a:endParaRPr>
          </a:p>
        </p:txBody>
      </p:sp>
      <p:sp>
        <p:nvSpPr>
          <p:cNvPr id="1622" name="Google Shape;1622;g2c32e875be4_0_456"/>
          <p:cNvSpPr/>
          <p:nvPr/>
        </p:nvSpPr>
        <p:spPr>
          <a:xfrm>
            <a:off x="6422800" y="2599033"/>
            <a:ext cx="1110000" cy="6156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Large Integrated Agency</a:t>
            </a:r>
            <a:endParaRPr b="1" i="0" sz="1200" u="none" cap="none" strike="noStrike">
              <a:solidFill>
                <a:srgbClr val="000000"/>
              </a:solidFill>
              <a:latin typeface="Arial"/>
              <a:ea typeface="Arial"/>
              <a:cs typeface="Arial"/>
              <a:sym typeface="Arial"/>
            </a:endParaRPr>
          </a:p>
        </p:txBody>
      </p:sp>
      <p:sp>
        <p:nvSpPr>
          <p:cNvPr id="1623" name="Google Shape;1623;g2c32e875be4_0_456"/>
          <p:cNvSpPr/>
          <p:nvPr/>
        </p:nvSpPr>
        <p:spPr>
          <a:xfrm>
            <a:off x="5036633" y="2049467"/>
            <a:ext cx="1231200" cy="6156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Consultants</a:t>
            </a:r>
            <a:endParaRPr b="1" i="0" sz="1200" u="none" cap="none" strike="noStrike">
              <a:solidFill>
                <a:srgbClr val="000000"/>
              </a:solidFill>
              <a:latin typeface="Arial"/>
              <a:ea typeface="Arial"/>
              <a:cs typeface="Arial"/>
              <a:sym typeface="Arial"/>
            </a:endParaRPr>
          </a:p>
        </p:txBody>
      </p:sp>
      <p:sp>
        <p:nvSpPr>
          <p:cNvPr id="1624" name="Google Shape;1624;g2c32e875be4_0_456"/>
          <p:cNvSpPr/>
          <p:nvPr/>
        </p:nvSpPr>
        <p:spPr>
          <a:xfrm>
            <a:off x="2202067" y="4241267"/>
            <a:ext cx="1310100" cy="1071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On Their Own</a:t>
            </a:r>
            <a:endParaRPr b="1" i="0" sz="1200" u="none" cap="none" strike="noStrike">
              <a:solidFill>
                <a:srgbClr val="000000"/>
              </a:solidFill>
              <a:latin typeface="Arial"/>
              <a:ea typeface="Arial"/>
              <a:cs typeface="Arial"/>
              <a:sym typeface="Arial"/>
            </a:endParaRPr>
          </a:p>
        </p:txBody>
      </p:sp>
      <p:sp>
        <p:nvSpPr>
          <p:cNvPr id="1625" name="Google Shape;1625;g2c32e875be4_0_456"/>
          <p:cNvSpPr/>
          <p:nvPr/>
        </p:nvSpPr>
        <p:spPr>
          <a:xfrm>
            <a:off x="2524700" y="1851233"/>
            <a:ext cx="1110000" cy="615600"/>
          </a:xfrm>
          <a:prstGeom prst="roundRect">
            <a:avLst>
              <a:gd fmla="val 16667" name="adj"/>
            </a:avLst>
          </a:prstGeom>
          <a:solidFill>
            <a:srgbClr val="9900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lt1"/>
                </a:solidFill>
              </a:rPr>
              <a:t>Company X</a:t>
            </a:r>
            <a:endParaRPr b="1" i="0" sz="1200" u="none" cap="none" strike="noStrike">
              <a:solidFill>
                <a:schemeClr val="lt1"/>
              </a:solidFill>
              <a:latin typeface="Arial"/>
              <a:ea typeface="Arial"/>
              <a:cs typeface="Arial"/>
              <a:sym typeface="Arial"/>
            </a:endParaRPr>
          </a:p>
        </p:txBody>
      </p:sp>
      <p:sp>
        <p:nvSpPr>
          <p:cNvPr id="1626" name="Google Shape;1626;g2c32e875be4_0_456"/>
          <p:cNvSpPr/>
          <p:nvPr/>
        </p:nvSpPr>
        <p:spPr>
          <a:xfrm>
            <a:off x="8480667" y="5311483"/>
            <a:ext cx="1310100" cy="369300"/>
          </a:xfrm>
          <a:prstGeom prst="roundRect">
            <a:avLst>
              <a:gd fmla="val 16667" name="adj"/>
            </a:avLst>
          </a:prstGeom>
          <a:solidFill>
            <a:srgbClr val="9900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Tech Enabled</a:t>
            </a:r>
            <a:endParaRPr b="1" i="0" sz="1200" u="none" cap="none" strike="noStrike">
              <a:solidFill>
                <a:schemeClr val="lt1"/>
              </a:solidFill>
              <a:latin typeface="Arial"/>
              <a:ea typeface="Arial"/>
              <a:cs typeface="Arial"/>
              <a:sym typeface="Arial"/>
            </a:endParaRPr>
          </a:p>
        </p:txBody>
      </p:sp>
      <p:sp>
        <p:nvSpPr>
          <p:cNvPr id="1627" name="Google Shape;1627;g2c32e875be4_0_456"/>
          <p:cNvSpPr/>
          <p:nvPr/>
        </p:nvSpPr>
        <p:spPr>
          <a:xfrm>
            <a:off x="9975642" y="5311467"/>
            <a:ext cx="1310100" cy="3693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Manual</a:t>
            </a:r>
            <a:endParaRPr b="1" i="0" sz="1200" u="none" cap="none" strike="noStrike">
              <a:solidFill>
                <a:srgbClr val="000000"/>
              </a:solidFill>
              <a:latin typeface="Arial"/>
              <a:ea typeface="Arial"/>
              <a:cs typeface="Arial"/>
              <a:sym typeface="Arial"/>
            </a:endParaRPr>
          </a:p>
        </p:txBody>
      </p:sp>
      <p:sp>
        <p:nvSpPr>
          <p:cNvPr id="1628" name="Google Shape;1628;g2c32e875be4_0_456"/>
          <p:cNvSpPr txBox="1"/>
          <p:nvPr/>
        </p:nvSpPr>
        <p:spPr>
          <a:xfrm>
            <a:off x="8050400" y="1566100"/>
            <a:ext cx="3681900" cy="3602700"/>
          </a:xfrm>
          <a:prstGeom prst="rect">
            <a:avLst/>
          </a:prstGeom>
          <a:noFill/>
          <a:ln cap="flat" cmpd="sng" w="9525">
            <a:solidFill>
              <a:srgbClr val="9900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sz="1700">
                <a:solidFill>
                  <a:srgbClr val="9900FF"/>
                </a:solidFill>
                <a:latin typeface="Montserrat"/>
                <a:ea typeface="Montserrat"/>
                <a:cs typeface="Montserrat"/>
                <a:sym typeface="Montserrat"/>
              </a:rPr>
              <a:t>Company X </a:t>
            </a:r>
            <a:r>
              <a:rPr b="1" i="0" lang="en-US" sz="1700" u="none" cap="none" strike="noStrike">
                <a:solidFill>
                  <a:srgbClr val="9900FF"/>
                </a:solidFill>
                <a:latin typeface="Montserrat"/>
                <a:ea typeface="Montserrat"/>
                <a:cs typeface="Montserrat"/>
                <a:sym typeface="Montserrat"/>
              </a:rPr>
              <a:t>is… </a:t>
            </a:r>
            <a:endParaRPr b="1" i="0" sz="1700" u="none" cap="none" strike="noStrike">
              <a:solidFill>
                <a:srgbClr val="9900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9900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Montserrat"/>
                <a:ea typeface="Montserrat"/>
                <a:cs typeface="Montserrat"/>
                <a:sym typeface="Montserrat"/>
              </a:rPr>
              <a:t>Highest Quality: </a:t>
            </a:r>
            <a:endParaRPr b="1"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1" sz="1300">
              <a:latin typeface="Montserrat"/>
              <a:ea typeface="Montserrat"/>
              <a:cs typeface="Montserrat"/>
              <a:sym typeface="Montserrat"/>
            </a:endParaRPr>
          </a:p>
          <a:p>
            <a:pPr indent="-387350" lvl="0" marL="609600" marR="0" rtl="0" algn="l">
              <a:lnSpc>
                <a:spcPct val="100000"/>
              </a:lnSpc>
              <a:spcBef>
                <a:spcPts val="0"/>
              </a:spcBef>
              <a:spcAft>
                <a:spcPts val="0"/>
              </a:spcAft>
              <a:buClr>
                <a:srgbClr val="000000"/>
              </a:buClr>
              <a:buSzPts val="1300"/>
              <a:buFont typeface="Montserrat"/>
              <a:buChar char="●"/>
            </a:pPr>
            <a:r>
              <a:rPr b="0" i="0" lang="en-US" sz="1300" u="none" cap="none" strike="noStrike">
                <a:solidFill>
                  <a:srgbClr val="000000"/>
                </a:solidFill>
                <a:latin typeface="Montserrat"/>
                <a:ea typeface="Montserrat"/>
                <a:cs typeface="Montserrat"/>
                <a:sym typeface="Montserrat"/>
              </a:rPr>
              <a:t>Specialist knowledge delivered through technology</a:t>
            </a:r>
            <a:endParaRPr b="0" i="0" sz="1300" u="none" cap="none" strike="noStrike">
              <a:solidFill>
                <a:srgbClr val="000000"/>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a:p>
            <a:pPr indent="-387350" lvl="0" marL="609600" marR="0" rtl="0" algn="l">
              <a:lnSpc>
                <a:spcPct val="100000"/>
              </a:lnSpc>
              <a:spcBef>
                <a:spcPts val="0"/>
              </a:spcBef>
              <a:spcAft>
                <a:spcPts val="0"/>
              </a:spcAft>
              <a:buClr>
                <a:srgbClr val="000000"/>
              </a:buClr>
              <a:buSzPts val="1300"/>
              <a:buFont typeface="Montserrat"/>
              <a:buChar char="●"/>
            </a:pPr>
            <a:r>
              <a:rPr b="0" i="0" lang="en-US" sz="1300" u="none" cap="none" strike="noStrike">
                <a:solidFill>
                  <a:srgbClr val="000000"/>
                </a:solidFill>
                <a:latin typeface="Montserrat"/>
                <a:ea typeface="Montserrat"/>
                <a:cs typeface="Montserrat"/>
                <a:sym typeface="Montserrat"/>
              </a:rPr>
              <a:t>Empower internal teams who  know their business best</a:t>
            </a:r>
            <a:endParaRPr b="0"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Montserrat"/>
                <a:ea typeface="Montserrat"/>
                <a:cs typeface="Montserrat"/>
                <a:sym typeface="Montserrat"/>
              </a:rPr>
              <a:t>Lower Cost: </a:t>
            </a:r>
            <a:endParaRPr b="1"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1" sz="1300">
              <a:latin typeface="Montserrat"/>
              <a:ea typeface="Montserrat"/>
              <a:cs typeface="Montserrat"/>
              <a:sym typeface="Montserrat"/>
            </a:endParaRPr>
          </a:p>
          <a:p>
            <a:pPr indent="-387350" lvl="0" marL="609600" marR="0" rtl="0" algn="l">
              <a:lnSpc>
                <a:spcPct val="100000"/>
              </a:lnSpc>
              <a:spcBef>
                <a:spcPts val="0"/>
              </a:spcBef>
              <a:spcAft>
                <a:spcPts val="0"/>
              </a:spcAft>
              <a:buClr>
                <a:srgbClr val="000000"/>
              </a:buClr>
              <a:buSzPts val="1300"/>
              <a:buFont typeface="Montserrat"/>
              <a:buChar char="●"/>
            </a:pPr>
            <a:r>
              <a:rPr b="0" i="0" lang="en-US" sz="1300" u="none" cap="none" strike="noStrike">
                <a:solidFill>
                  <a:srgbClr val="000000"/>
                </a:solidFill>
                <a:latin typeface="Montserrat"/>
                <a:ea typeface="Montserrat"/>
                <a:cs typeface="Montserrat"/>
                <a:sym typeface="Montserrat"/>
              </a:rPr>
              <a:t>Software licenses significantly less than services fees</a:t>
            </a:r>
            <a:endParaRPr b="0" i="0" sz="1300" u="none" cap="none" strike="noStrike">
              <a:solidFill>
                <a:srgbClr val="000000"/>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a:p>
            <a:pPr indent="-387350" lvl="0" marL="609600" marR="0" rtl="0" algn="l">
              <a:lnSpc>
                <a:spcPct val="100000"/>
              </a:lnSpc>
              <a:spcBef>
                <a:spcPts val="0"/>
              </a:spcBef>
              <a:spcAft>
                <a:spcPts val="0"/>
              </a:spcAft>
              <a:buClr>
                <a:srgbClr val="000000"/>
              </a:buClr>
              <a:buSzPts val="1300"/>
              <a:buFont typeface="Montserrat"/>
              <a:buChar char="●"/>
            </a:pPr>
            <a:r>
              <a:rPr b="0" i="0" lang="en-US" sz="1300" u="none" cap="none" strike="noStrike">
                <a:solidFill>
                  <a:srgbClr val="000000"/>
                </a:solidFill>
                <a:latin typeface="Montserrat"/>
                <a:ea typeface="Montserrat"/>
                <a:cs typeface="Montserrat"/>
                <a:sym typeface="Montserrat"/>
              </a:rPr>
              <a:t>Internal teams are more efficient</a:t>
            </a:r>
            <a:endParaRPr b="0" i="0" sz="1300" u="none" cap="none" strike="noStrike">
              <a:solidFill>
                <a:srgbClr val="000000"/>
              </a:solidFill>
              <a:latin typeface="Montserrat"/>
              <a:ea typeface="Montserrat"/>
              <a:cs typeface="Montserrat"/>
              <a:sym typeface="Montserrat"/>
            </a:endParaRPr>
          </a:p>
        </p:txBody>
      </p:sp>
      <p:sp>
        <p:nvSpPr>
          <p:cNvPr id="1629" name="Google Shape;1629;g2c32e875be4_0_456"/>
          <p:cNvSpPr txBox="1"/>
          <p:nvPr/>
        </p:nvSpPr>
        <p:spPr>
          <a:xfrm>
            <a:off x="275300" y="1042000"/>
            <a:ext cx="9125400" cy="35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1200">
                <a:solidFill>
                  <a:schemeClr val="accent1"/>
                </a:solidFill>
                <a:latin typeface="Montserrat"/>
                <a:ea typeface="Montserrat"/>
                <a:cs typeface="Montserrat"/>
                <a:sym typeface="Montserrat"/>
              </a:rPr>
              <a:t>White space becomes apparent when viewing quality of execution vs cost of rebranding implementation </a:t>
            </a:r>
            <a:endParaRPr b="1" sz="1200">
              <a:solidFill>
                <a:schemeClr val="accen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g2c32e875be4_0_5156"/>
          <p:cNvSpPr/>
          <p:nvPr/>
        </p:nvSpPr>
        <p:spPr>
          <a:xfrm>
            <a:off x="1875523"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You found operational efficiencies or leverage new technology to solve the problem more efficiently.</a:t>
            </a:r>
            <a:endParaRPr b="0" i="0" sz="1000" u="none" cap="none" strike="noStrike">
              <a:solidFill>
                <a:schemeClr val="lt1"/>
              </a:solidFill>
              <a:latin typeface="Arial"/>
              <a:ea typeface="Arial"/>
              <a:cs typeface="Arial"/>
              <a:sym typeface="Arial"/>
            </a:endParaRPr>
          </a:p>
        </p:txBody>
      </p:sp>
      <p:sp>
        <p:nvSpPr>
          <p:cNvPr id="1636" name="Google Shape;1636;g2c32e875be4_0_5156"/>
          <p:cNvSpPr/>
          <p:nvPr/>
        </p:nvSpPr>
        <p:spPr>
          <a:xfrm>
            <a:off x="112725"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Same problem, you just found a way to solve it better, easier, faster, usually with new technology.</a:t>
            </a:r>
            <a:endParaRPr b="0" i="0" sz="1000" u="none" cap="none" strike="noStrike">
              <a:solidFill>
                <a:schemeClr val="lt1"/>
              </a:solidFill>
              <a:latin typeface="Arial"/>
              <a:ea typeface="Arial"/>
              <a:cs typeface="Arial"/>
              <a:sym typeface="Arial"/>
            </a:endParaRPr>
          </a:p>
        </p:txBody>
      </p:sp>
      <p:sp>
        <p:nvSpPr>
          <p:cNvPr id="1637" name="Google Shape;1637;g2c32e875be4_0_5156"/>
          <p:cNvSpPr txBox="1"/>
          <p:nvPr>
            <p:ph type="title"/>
          </p:nvPr>
        </p:nvSpPr>
        <p:spPr>
          <a:xfrm>
            <a:off x="408000" y="198675"/>
            <a:ext cx="9332400" cy="696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Competitive analysis identifies unmet needs</a:t>
            </a:r>
            <a:endParaRPr/>
          </a:p>
        </p:txBody>
      </p:sp>
      <p:sp>
        <p:nvSpPr>
          <p:cNvPr id="1638" name="Google Shape;1638;g2c32e875be4_0_5156"/>
          <p:cNvSpPr txBox="1"/>
          <p:nvPr>
            <p:ph idx="2" type="body"/>
          </p:nvPr>
        </p:nvSpPr>
        <p:spPr>
          <a:xfrm>
            <a:off x="408002" y="1246375"/>
            <a:ext cx="8785800" cy="408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100"/>
              </a:spcBef>
              <a:spcAft>
                <a:spcPts val="0"/>
              </a:spcAft>
              <a:buSzPts val="2000"/>
              <a:buNone/>
            </a:pPr>
            <a:r>
              <a:rPr lang="en-US"/>
              <a:t>How are you different…</a:t>
            </a:r>
            <a:endParaRPr/>
          </a:p>
        </p:txBody>
      </p:sp>
      <p:sp>
        <p:nvSpPr>
          <p:cNvPr id="1639" name="Google Shape;1639;g2c32e875be4_0_5156"/>
          <p:cNvSpPr/>
          <p:nvPr/>
        </p:nvSpPr>
        <p:spPr>
          <a:xfrm>
            <a:off x="112725"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Unique Solution / Better Mousetrap</a:t>
            </a:r>
            <a:endParaRPr b="0" i="0" sz="1300" u="none" cap="none" strike="noStrike">
              <a:solidFill>
                <a:schemeClr val="lt1"/>
              </a:solidFill>
              <a:latin typeface="Arial"/>
              <a:ea typeface="Arial"/>
              <a:cs typeface="Arial"/>
              <a:sym typeface="Arial"/>
            </a:endParaRPr>
          </a:p>
        </p:txBody>
      </p:sp>
      <p:sp>
        <p:nvSpPr>
          <p:cNvPr id="1640" name="Google Shape;1640;g2c32e875be4_0_5156"/>
          <p:cNvSpPr/>
          <p:nvPr/>
        </p:nvSpPr>
        <p:spPr>
          <a:xfrm>
            <a:off x="1875520"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Lower Cost</a:t>
            </a:r>
            <a:endParaRPr b="0" i="0" sz="1300" u="none" cap="none" strike="noStrike">
              <a:solidFill>
                <a:schemeClr val="lt1"/>
              </a:solidFill>
              <a:latin typeface="Arial"/>
              <a:ea typeface="Arial"/>
              <a:cs typeface="Arial"/>
              <a:sym typeface="Arial"/>
            </a:endParaRPr>
          </a:p>
        </p:txBody>
      </p:sp>
      <p:sp>
        <p:nvSpPr>
          <p:cNvPr id="1641" name="Google Shape;1641;g2c32e875be4_0_5156"/>
          <p:cNvSpPr/>
          <p:nvPr/>
        </p:nvSpPr>
        <p:spPr>
          <a:xfrm>
            <a:off x="3638330"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 tailored solution for an underserved market segment. You serve their specific needs better than anyone else.</a:t>
            </a:r>
            <a:endParaRPr b="0" i="0" sz="1000" u="none" cap="none" strike="noStrike">
              <a:solidFill>
                <a:schemeClr val="lt1"/>
              </a:solidFill>
              <a:latin typeface="Arial"/>
              <a:ea typeface="Arial"/>
              <a:cs typeface="Arial"/>
              <a:sym typeface="Arial"/>
            </a:endParaRPr>
          </a:p>
        </p:txBody>
      </p:sp>
      <p:sp>
        <p:nvSpPr>
          <p:cNvPr id="1642" name="Google Shape;1642;g2c32e875be4_0_5156"/>
          <p:cNvSpPr/>
          <p:nvPr/>
        </p:nvSpPr>
        <p:spPr>
          <a:xfrm>
            <a:off x="3638326"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Specialized for an Underserved Niche</a:t>
            </a:r>
            <a:endParaRPr b="0" i="0" sz="1300" u="none" cap="none" strike="noStrike">
              <a:solidFill>
                <a:schemeClr val="lt1"/>
              </a:solidFill>
              <a:latin typeface="Arial"/>
              <a:ea typeface="Arial"/>
              <a:cs typeface="Arial"/>
              <a:sym typeface="Arial"/>
            </a:endParaRPr>
          </a:p>
        </p:txBody>
      </p:sp>
      <p:sp>
        <p:nvSpPr>
          <p:cNvPr id="1643" name="Google Shape;1643;g2c32e875be4_0_5156"/>
          <p:cNvSpPr/>
          <p:nvPr/>
        </p:nvSpPr>
        <p:spPr>
          <a:xfrm>
            <a:off x="5401138"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Align with customers values so they want to support you and work with you.</a:t>
            </a:r>
            <a:endParaRPr b="0" i="0" sz="1000" u="none" cap="none" strike="noStrike">
              <a:solidFill>
                <a:schemeClr val="lt1"/>
              </a:solidFill>
              <a:latin typeface="Arial"/>
              <a:ea typeface="Arial"/>
              <a:cs typeface="Arial"/>
              <a:sym typeface="Arial"/>
            </a:endParaRPr>
          </a:p>
        </p:txBody>
      </p:sp>
      <p:sp>
        <p:nvSpPr>
          <p:cNvPr id="1644" name="Google Shape;1644;g2c32e875be4_0_5156"/>
          <p:cNvSpPr/>
          <p:nvPr/>
        </p:nvSpPr>
        <p:spPr>
          <a:xfrm>
            <a:off x="5401142"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Make Me Feel Great</a:t>
            </a:r>
            <a:endParaRPr b="0" i="0" sz="1300" u="none" cap="none" strike="noStrike">
              <a:solidFill>
                <a:schemeClr val="lt1"/>
              </a:solidFill>
              <a:latin typeface="Arial"/>
              <a:ea typeface="Arial"/>
              <a:cs typeface="Arial"/>
              <a:sym typeface="Arial"/>
            </a:endParaRPr>
          </a:p>
        </p:txBody>
      </p:sp>
      <p:sp>
        <p:nvSpPr>
          <p:cNvPr id="1645" name="Google Shape;1645;g2c32e875be4_0_5156"/>
          <p:cNvSpPr/>
          <p:nvPr/>
        </p:nvSpPr>
        <p:spPr>
          <a:xfrm>
            <a:off x="7163935"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Be the low risk / safe choice. It once was said “no one ever got fired for picking IBM.”</a:t>
            </a:r>
            <a:endParaRPr b="0" i="0" sz="1000" u="none" cap="none" strike="noStrike">
              <a:solidFill>
                <a:schemeClr val="lt1"/>
              </a:solidFill>
              <a:latin typeface="Arial"/>
              <a:ea typeface="Arial"/>
              <a:cs typeface="Arial"/>
              <a:sym typeface="Arial"/>
            </a:endParaRPr>
          </a:p>
        </p:txBody>
      </p:sp>
      <p:sp>
        <p:nvSpPr>
          <p:cNvPr id="1646" name="Google Shape;1646;g2c32e875be4_0_5156"/>
          <p:cNvSpPr/>
          <p:nvPr/>
        </p:nvSpPr>
        <p:spPr>
          <a:xfrm>
            <a:off x="7163953"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Lowest Risk</a:t>
            </a:r>
            <a:endParaRPr b="0" i="0" sz="1300" u="none" cap="none" strike="noStrike">
              <a:solidFill>
                <a:schemeClr val="lt1"/>
              </a:solidFill>
              <a:latin typeface="Arial"/>
              <a:ea typeface="Arial"/>
              <a:cs typeface="Arial"/>
              <a:sym typeface="Arial"/>
            </a:endParaRPr>
          </a:p>
        </p:txBody>
      </p:sp>
      <p:sp>
        <p:nvSpPr>
          <p:cNvPr id="1647" name="Google Shape;1647;g2c32e875be4_0_5156"/>
          <p:cNvSpPr txBox="1"/>
          <p:nvPr/>
        </p:nvSpPr>
        <p:spPr>
          <a:xfrm>
            <a:off x="6096000" y="4316875"/>
            <a:ext cx="57387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“Constant improvement in operational effectiveness is necessary to achieve superior profitability. However, it is not usually sufficient. Few companies have competed successfully on the basis of operational effectiveness over an extended period, and staying ahead of rivals gets harder every day. […] Competing to be unique is ultimately more sustainable than competing to be the best.”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—Michael Porter, On Competition</a:t>
            </a:r>
            <a:endParaRPr b="0" i="0" sz="1400" u="none" cap="none" strike="noStrike">
              <a:solidFill>
                <a:srgbClr val="000000"/>
              </a:solidFill>
              <a:latin typeface="Arial"/>
              <a:ea typeface="Arial"/>
              <a:cs typeface="Arial"/>
              <a:sym typeface="Arial"/>
            </a:endParaRPr>
          </a:p>
        </p:txBody>
      </p:sp>
      <p:sp>
        <p:nvSpPr>
          <p:cNvPr id="1648" name="Google Shape;1648;g2c32e875be4_0_5156"/>
          <p:cNvSpPr/>
          <p:nvPr/>
        </p:nvSpPr>
        <p:spPr>
          <a:xfrm>
            <a:off x="8965210"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Create a community where customers feel they must participate or they are missing out.</a:t>
            </a:r>
            <a:endParaRPr b="0" i="0" sz="1000" u="none" cap="none" strike="noStrike">
              <a:solidFill>
                <a:schemeClr val="lt1"/>
              </a:solidFill>
              <a:latin typeface="Arial"/>
              <a:ea typeface="Arial"/>
              <a:cs typeface="Arial"/>
              <a:sym typeface="Arial"/>
            </a:endParaRPr>
          </a:p>
        </p:txBody>
      </p:sp>
      <p:sp>
        <p:nvSpPr>
          <p:cNvPr id="1649" name="Google Shape;1649;g2c32e875be4_0_5156"/>
          <p:cNvSpPr/>
          <p:nvPr/>
        </p:nvSpPr>
        <p:spPr>
          <a:xfrm>
            <a:off x="8965228"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The Place to Be</a:t>
            </a:r>
            <a:endParaRPr b="0" i="0" sz="1300" u="none" cap="none" strike="noStrike">
              <a:solidFill>
                <a:schemeClr val="lt1"/>
              </a:solidFill>
              <a:latin typeface="Arial"/>
              <a:ea typeface="Arial"/>
              <a:cs typeface="Arial"/>
              <a:sym typeface="Arial"/>
            </a:endParaRPr>
          </a:p>
        </p:txBody>
      </p:sp>
      <p:sp>
        <p:nvSpPr>
          <p:cNvPr id="1650" name="Google Shape;1650;g2c32e875be4_0_5156"/>
          <p:cNvSpPr/>
          <p:nvPr/>
        </p:nvSpPr>
        <p:spPr>
          <a:xfrm>
            <a:off x="10766510" y="2699675"/>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Become known as a premium offering with the highest quality / most exclusive offerings.</a:t>
            </a:r>
            <a:endParaRPr b="0" i="0" sz="1000" u="none" cap="none" strike="noStrike">
              <a:solidFill>
                <a:schemeClr val="lt1"/>
              </a:solidFill>
              <a:latin typeface="Arial"/>
              <a:ea typeface="Arial"/>
              <a:cs typeface="Arial"/>
              <a:sym typeface="Arial"/>
            </a:endParaRPr>
          </a:p>
        </p:txBody>
      </p:sp>
      <p:sp>
        <p:nvSpPr>
          <p:cNvPr id="1651" name="Google Shape;1651;g2c32e875be4_0_5156"/>
          <p:cNvSpPr/>
          <p:nvPr/>
        </p:nvSpPr>
        <p:spPr>
          <a:xfrm>
            <a:off x="10766528" y="1981925"/>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Premium Brand / Highest Quality</a:t>
            </a:r>
            <a:endParaRPr b="0" i="0" sz="1300" u="none" cap="none" strike="noStrike">
              <a:solidFill>
                <a:schemeClr val="lt1"/>
              </a:solidFill>
              <a:latin typeface="Arial"/>
              <a:ea typeface="Arial"/>
              <a:cs typeface="Arial"/>
              <a:sym typeface="Arial"/>
            </a:endParaRPr>
          </a:p>
        </p:txBody>
      </p:sp>
      <p:sp>
        <p:nvSpPr>
          <p:cNvPr id="1652" name="Google Shape;1652;g2c32e875be4_0_5156"/>
          <p:cNvSpPr/>
          <p:nvPr/>
        </p:nvSpPr>
        <p:spPr>
          <a:xfrm>
            <a:off x="112725" y="4897250"/>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Position either as the easiest, simplest, most convenient out of the box or as the most configurable, customizable, most features.</a:t>
            </a:r>
            <a:endParaRPr b="0" i="0" sz="1000" u="none" cap="none" strike="noStrike">
              <a:solidFill>
                <a:schemeClr val="lt1"/>
              </a:solidFill>
              <a:latin typeface="Arial"/>
              <a:ea typeface="Arial"/>
              <a:cs typeface="Arial"/>
              <a:sym typeface="Arial"/>
            </a:endParaRPr>
          </a:p>
        </p:txBody>
      </p:sp>
      <p:sp>
        <p:nvSpPr>
          <p:cNvPr id="1653" name="Google Shape;1653;g2c32e875be4_0_5156"/>
          <p:cNvSpPr/>
          <p:nvPr/>
        </p:nvSpPr>
        <p:spPr>
          <a:xfrm>
            <a:off x="112725" y="4179500"/>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Easiest vs Most Configurable</a:t>
            </a:r>
            <a:endParaRPr b="0" i="0" sz="1300" u="none" cap="none" strike="noStrike">
              <a:solidFill>
                <a:schemeClr val="lt1"/>
              </a:solidFill>
              <a:latin typeface="Arial"/>
              <a:ea typeface="Arial"/>
              <a:cs typeface="Arial"/>
              <a:sym typeface="Arial"/>
            </a:endParaRPr>
          </a:p>
        </p:txBody>
      </p:sp>
      <p:sp>
        <p:nvSpPr>
          <p:cNvPr id="1654" name="Google Shape;1654;g2c32e875be4_0_5156"/>
          <p:cNvSpPr/>
          <p:nvPr/>
        </p:nvSpPr>
        <p:spPr>
          <a:xfrm>
            <a:off x="2121350" y="4897250"/>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Make a significant change to a key part of the customer experience. </a:t>
            </a:r>
            <a:endParaRPr b="0" i="0" sz="1000" u="none" cap="none" strike="noStrike">
              <a:solidFill>
                <a:schemeClr val="lt1"/>
              </a:solidFill>
              <a:latin typeface="Arial"/>
              <a:ea typeface="Arial"/>
              <a:cs typeface="Arial"/>
              <a:sym typeface="Arial"/>
            </a:endParaRPr>
          </a:p>
        </p:txBody>
      </p:sp>
      <p:sp>
        <p:nvSpPr>
          <p:cNvPr id="1655" name="Google Shape;1655;g2c32e875be4_0_5156"/>
          <p:cNvSpPr/>
          <p:nvPr/>
        </p:nvSpPr>
        <p:spPr>
          <a:xfrm>
            <a:off x="2121350" y="4179500"/>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Significantly Change the Experience</a:t>
            </a:r>
            <a:endParaRPr b="0" i="0" sz="1300" u="none" cap="none" strike="noStrike">
              <a:solidFill>
                <a:schemeClr val="lt1"/>
              </a:solidFill>
              <a:latin typeface="Arial"/>
              <a:ea typeface="Arial"/>
              <a:cs typeface="Arial"/>
              <a:sym typeface="Arial"/>
            </a:endParaRPr>
          </a:p>
        </p:txBody>
      </p:sp>
      <p:sp>
        <p:nvSpPr>
          <p:cNvPr id="1656" name="Google Shape;1656;g2c32e875be4_0_5156"/>
          <p:cNvSpPr/>
          <p:nvPr/>
        </p:nvSpPr>
        <p:spPr>
          <a:xfrm>
            <a:off x="4029925" y="4897250"/>
            <a:ext cx="1688400" cy="1333800"/>
          </a:xfrm>
          <a:prstGeom prst="snip2DiagRect">
            <a:avLst>
              <a:gd fmla="val 0" name="adj1"/>
              <a:gd fmla="val 11164" name="adj2"/>
            </a:avLst>
          </a:prstGeom>
          <a:solidFill>
            <a:srgbClr val="9FC5E8"/>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Possess a unique or proprietary set of content or data. </a:t>
            </a:r>
            <a:endParaRPr b="0" i="0" sz="1000" u="none" cap="none" strike="noStrike">
              <a:solidFill>
                <a:schemeClr val="lt1"/>
              </a:solidFill>
              <a:latin typeface="Arial"/>
              <a:ea typeface="Arial"/>
              <a:cs typeface="Arial"/>
              <a:sym typeface="Arial"/>
            </a:endParaRPr>
          </a:p>
        </p:txBody>
      </p:sp>
      <p:sp>
        <p:nvSpPr>
          <p:cNvPr id="1657" name="Google Shape;1657;g2c32e875be4_0_5156"/>
          <p:cNvSpPr/>
          <p:nvPr/>
        </p:nvSpPr>
        <p:spPr>
          <a:xfrm>
            <a:off x="4029925" y="4179500"/>
            <a:ext cx="1688400" cy="840000"/>
          </a:xfrm>
          <a:prstGeom prst="snip2DiagRect">
            <a:avLst>
              <a:gd fmla="val 0" name="adj1"/>
              <a:gd fmla="val 16667" name="adj2"/>
            </a:avLst>
          </a:prstGeom>
          <a:solidFill>
            <a:srgbClr val="008000"/>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Unique / Proprietary Content</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g2c32e875be4_0_4931"/>
          <p:cNvSpPr txBox="1"/>
          <p:nvPr>
            <p:ph idx="4294967295" type="title"/>
          </p:nvPr>
        </p:nvSpPr>
        <p:spPr>
          <a:xfrm>
            <a:off x="408002" y="170133"/>
            <a:ext cx="727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US" sz="3200">
                <a:extLst>
                  <a:ext uri="http://customooxmlschemas.google.com/">
                    <go:slidesCustomData xmlns:go="http://customooxmlschemas.google.com/" textRoundtripDataId="2"/>
                  </a:ext>
                </a:extLst>
              </a:rPr>
              <a:t>Competitive Analysis</a:t>
            </a:r>
            <a:r>
              <a:rPr lang="en-US" sz="3200"/>
              <a:t> Study</a:t>
            </a:r>
            <a:endParaRPr sz="3200"/>
          </a:p>
        </p:txBody>
      </p:sp>
      <p:sp>
        <p:nvSpPr>
          <p:cNvPr id="1663" name="Google Shape;1663;g2c32e875be4_0_4931"/>
          <p:cNvSpPr txBox="1"/>
          <p:nvPr/>
        </p:nvSpPr>
        <p:spPr>
          <a:xfrm>
            <a:off x="565372" y="2095004"/>
            <a:ext cx="1810800" cy="1009200"/>
          </a:xfrm>
          <a:prstGeom prst="rect">
            <a:avLst/>
          </a:prstGeom>
          <a:noFill/>
          <a:ln>
            <a:noFill/>
          </a:ln>
        </p:spPr>
        <p:txBody>
          <a:bodyPr anchorCtr="0" anchor="t" bIns="0" lIns="0" spcFirstLastPara="1" rIns="0" wrap="square" tIns="867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01</a:t>
            </a:r>
            <a:endParaRPr b="0"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Montserrat"/>
                <a:ea typeface="Montserrat"/>
                <a:cs typeface="Montserrat"/>
                <a:sym typeface="Montserrat"/>
              </a:rPr>
              <a:t>Identify all the players</a:t>
            </a:r>
            <a:endParaRPr b="0" i="0" sz="1600" u="none" cap="none" strike="noStrike">
              <a:solidFill>
                <a:schemeClr val="dk2"/>
              </a:solidFill>
              <a:latin typeface="Montserrat"/>
              <a:ea typeface="Montserrat"/>
              <a:cs typeface="Montserrat"/>
              <a:sym typeface="Montserrat"/>
            </a:endParaRPr>
          </a:p>
        </p:txBody>
      </p:sp>
      <p:sp>
        <p:nvSpPr>
          <p:cNvPr id="1664" name="Google Shape;1664;g2c32e875be4_0_4931"/>
          <p:cNvSpPr txBox="1"/>
          <p:nvPr/>
        </p:nvSpPr>
        <p:spPr>
          <a:xfrm>
            <a:off x="3244140" y="2095004"/>
            <a:ext cx="2186700" cy="1009200"/>
          </a:xfrm>
          <a:prstGeom prst="rect">
            <a:avLst/>
          </a:prstGeom>
          <a:noFill/>
          <a:ln>
            <a:noFill/>
          </a:ln>
        </p:spPr>
        <p:txBody>
          <a:bodyPr anchorCtr="0" anchor="t" bIns="0" lIns="0" spcFirstLastPara="1" rIns="0" wrap="square" tIns="867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02</a:t>
            </a:r>
            <a:endParaRPr b="0"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Montserrat"/>
                <a:ea typeface="Montserrat"/>
                <a:cs typeface="Montserrat"/>
                <a:sym typeface="Montserrat"/>
              </a:rPr>
              <a:t>Review secondary sources</a:t>
            </a:r>
            <a:endParaRPr b="0" i="0" sz="1600" u="none" cap="none" strike="noStrike">
              <a:solidFill>
                <a:schemeClr val="dk2"/>
              </a:solidFill>
              <a:latin typeface="Montserrat"/>
              <a:ea typeface="Montserrat"/>
              <a:cs typeface="Montserrat"/>
              <a:sym typeface="Montserrat"/>
            </a:endParaRPr>
          </a:p>
        </p:txBody>
      </p:sp>
      <p:sp>
        <p:nvSpPr>
          <p:cNvPr id="1665" name="Google Shape;1665;g2c32e875be4_0_4931"/>
          <p:cNvSpPr txBox="1"/>
          <p:nvPr/>
        </p:nvSpPr>
        <p:spPr>
          <a:xfrm>
            <a:off x="6311180" y="2095004"/>
            <a:ext cx="2186700" cy="1255500"/>
          </a:xfrm>
          <a:prstGeom prst="rect">
            <a:avLst/>
          </a:prstGeom>
          <a:noFill/>
          <a:ln>
            <a:noFill/>
          </a:ln>
        </p:spPr>
        <p:txBody>
          <a:bodyPr anchorCtr="0" anchor="t" bIns="0" lIns="0" spcFirstLastPara="1" rIns="0" wrap="square" tIns="867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03</a:t>
            </a:r>
            <a:endParaRPr b="0"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Montserrat"/>
                <a:ea typeface="Montserrat"/>
                <a:cs typeface="Montserrat"/>
                <a:sym typeface="Montserrat"/>
              </a:rPr>
              <a:t>Analyze and compare to your capabilities</a:t>
            </a:r>
            <a:endParaRPr b="0" i="0" sz="1200" u="none" cap="none" strike="noStrike">
              <a:solidFill>
                <a:srgbClr val="000000"/>
              </a:solidFill>
              <a:latin typeface="Montserrat"/>
              <a:ea typeface="Montserrat"/>
              <a:cs typeface="Montserrat"/>
              <a:sym typeface="Montserrat"/>
            </a:endParaRPr>
          </a:p>
        </p:txBody>
      </p:sp>
      <p:sp>
        <p:nvSpPr>
          <p:cNvPr id="1666" name="Google Shape;1666;g2c32e875be4_0_4931"/>
          <p:cNvSpPr txBox="1"/>
          <p:nvPr/>
        </p:nvSpPr>
        <p:spPr>
          <a:xfrm>
            <a:off x="9427654" y="2095004"/>
            <a:ext cx="1676400" cy="1255500"/>
          </a:xfrm>
          <a:prstGeom prst="rect">
            <a:avLst/>
          </a:prstGeom>
          <a:noFill/>
          <a:ln>
            <a:noFill/>
          </a:ln>
        </p:spPr>
        <p:txBody>
          <a:bodyPr anchorCtr="0" anchor="t" bIns="0" lIns="0" spcFirstLastPara="1" rIns="0" wrap="square" tIns="867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04</a:t>
            </a:r>
            <a:endParaRPr b="0"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Montserrat"/>
                <a:ea typeface="Montserrat"/>
                <a:cs typeface="Montserrat"/>
                <a:sym typeface="Montserrat"/>
              </a:rPr>
              <a:t>Continue to monitor; refresh quarterly</a:t>
            </a:r>
            <a:endParaRPr b="0" i="0" sz="1200" u="none" cap="none" strike="noStrike">
              <a:solidFill>
                <a:srgbClr val="000000"/>
              </a:solidFill>
              <a:latin typeface="Montserrat"/>
              <a:ea typeface="Montserrat"/>
              <a:cs typeface="Montserrat"/>
              <a:sym typeface="Montserrat"/>
            </a:endParaRPr>
          </a:p>
        </p:txBody>
      </p:sp>
      <p:cxnSp>
        <p:nvCxnSpPr>
          <p:cNvPr id="1667" name="Google Shape;1667;g2c32e875be4_0_4931"/>
          <p:cNvCxnSpPr/>
          <p:nvPr/>
        </p:nvCxnSpPr>
        <p:spPr>
          <a:xfrm>
            <a:off x="565366" y="2550160"/>
            <a:ext cx="2740500" cy="0"/>
          </a:xfrm>
          <a:prstGeom prst="straightConnector1">
            <a:avLst/>
          </a:prstGeom>
          <a:noFill/>
          <a:ln cap="flat" cmpd="sng" w="12700">
            <a:solidFill>
              <a:schemeClr val="dk2"/>
            </a:solidFill>
            <a:prstDash val="solid"/>
            <a:round/>
            <a:headEnd len="med" w="med" type="oval"/>
            <a:tailEnd len="sm" w="sm" type="none"/>
          </a:ln>
        </p:spPr>
      </p:cxnSp>
      <p:cxnSp>
        <p:nvCxnSpPr>
          <p:cNvPr id="1668" name="Google Shape;1668;g2c32e875be4_0_4931"/>
          <p:cNvCxnSpPr/>
          <p:nvPr/>
        </p:nvCxnSpPr>
        <p:spPr>
          <a:xfrm>
            <a:off x="3256492" y="2550160"/>
            <a:ext cx="3116400" cy="0"/>
          </a:xfrm>
          <a:prstGeom prst="straightConnector1">
            <a:avLst/>
          </a:prstGeom>
          <a:noFill/>
          <a:ln cap="flat" cmpd="sng" w="12700">
            <a:solidFill>
              <a:schemeClr val="dk2"/>
            </a:solidFill>
            <a:prstDash val="solid"/>
            <a:round/>
            <a:headEnd len="med" w="med" type="oval"/>
            <a:tailEnd len="sm" w="sm" type="none"/>
          </a:ln>
        </p:spPr>
      </p:cxnSp>
      <p:cxnSp>
        <p:nvCxnSpPr>
          <p:cNvPr id="1669" name="Google Shape;1669;g2c32e875be4_0_4931"/>
          <p:cNvCxnSpPr/>
          <p:nvPr/>
        </p:nvCxnSpPr>
        <p:spPr>
          <a:xfrm>
            <a:off x="6372965" y="2550160"/>
            <a:ext cx="3116400" cy="0"/>
          </a:xfrm>
          <a:prstGeom prst="straightConnector1">
            <a:avLst/>
          </a:prstGeom>
          <a:noFill/>
          <a:ln cap="flat" cmpd="sng" w="12700">
            <a:solidFill>
              <a:schemeClr val="dk2"/>
            </a:solidFill>
            <a:prstDash val="solid"/>
            <a:round/>
            <a:headEnd len="med" w="med" type="oval"/>
            <a:tailEnd len="sm" w="sm" type="none"/>
          </a:ln>
        </p:spPr>
      </p:cxnSp>
      <p:cxnSp>
        <p:nvCxnSpPr>
          <p:cNvPr id="1670" name="Google Shape;1670;g2c32e875be4_0_4931"/>
          <p:cNvCxnSpPr/>
          <p:nvPr/>
        </p:nvCxnSpPr>
        <p:spPr>
          <a:xfrm>
            <a:off x="9489439" y="2550160"/>
            <a:ext cx="2259600" cy="0"/>
          </a:xfrm>
          <a:prstGeom prst="straightConnector1">
            <a:avLst/>
          </a:prstGeom>
          <a:noFill/>
          <a:ln cap="flat" cmpd="sng" w="12700">
            <a:solidFill>
              <a:schemeClr val="dk2"/>
            </a:solidFill>
            <a:prstDash val="solid"/>
            <a:round/>
            <a:headEnd len="med" w="med" type="oval"/>
            <a:tailEnd len="med" w="med" type="triangle"/>
          </a:ln>
        </p:spPr>
      </p:cxnSp>
      <p:sp>
        <p:nvSpPr>
          <p:cNvPr id="1671" name="Google Shape;1671;g2c32e875be4_0_4931"/>
          <p:cNvSpPr txBox="1"/>
          <p:nvPr/>
        </p:nvSpPr>
        <p:spPr>
          <a:xfrm>
            <a:off x="565367" y="3474767"/>
            <a:ext cx="2186700" cy="2647500"/>
          </a:xfrm>
          <a:prstGeom prst="rect">
            <a:avLst/>
          </a:prstGeom>
          <a:noFill/>
          <a:ln>
            <a:noFill/>
          </a:ln>
        </p:spPr>
        <p:txBody>
          <a:bodyPr anchorCtr="0" anchor="t" bIns="121900" lIns="121900" spcFirstLastPara="1" rIns="121900" wrap="square" tIns="121900">
            <a:spAutoFit/>
          </a:bodyPr>
          <a:lstStyle/>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Check CB Insights, Owler, Capterra, G2</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Talk to advisors, investors, &amp; customers</a:t>
            </a:r>
            <a:br>
              <a:rPr b="0" i="0" lang="en-US" sz="1300" u="none" cap="none" strike="noStrike">
                <a:solidFill>
                  <a:schemeClr val="dk2"/>
                </a:solidFill>
                <a:latin typeface="Montserrat"/>
                <a:ea typeface="Montserrat"/>
                <a:cs typeface="Montserrat"/>
                <a:sym typeface="Montserrat"/>
              </a:rPr>
            </a:b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Analyze Sales Win Loss Data</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2"/>
                </a:solidFill>
                <a:latin typeface="Montserrat"/>
                <a:ea typeface="Montserrat"/>
                <a:cs typeface="Montserrat"/>
                <a:sym typeface="Montserrat"/>
              </a:rPr>
              <a:t>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Analyze any VoC Research</a:t>
            </a:r>
            <a:endParaRPr b="0" i="0" sz="1300" u="none" cap="none" strike="noStrike">
              <a:solidFill>
                <a:schemeClr val="dk2"/>
              </a:solidFill>
              <a:latin typeface="Montserrat"/>
              <a:ea typeface="Montserrat"/>
              <a:cs typeface="Montserrat"/>
              <a:sym typeface="Montserrat"/>
            </a:endParaRPr>
          </a:p>
        </p:txBody>
      </p:sp>
      <p:sp>
        <p:nvSpPr>
          <p:cNvPr id="1672" name="Google Shape;1672;g2c32e875be4_0_4931"/>
          <p:cNvSpPr txBox="1"/>
          <p:nvPr/>
        </p:nvSpPr>
        <p:spPr>
          <a:xfrm>
            <a:off x="3194700" y="3474767"/>
            <a:ext cx="2623500" cy="2247300"/>
          </a:xfrm>
          <a:prstGeom prst="rect">
            <a:avLst/>
          </a:prstGeom>
          <a:noFill/>
          <a:ln>
            <a:noFill/>
          </a:ln>
        </p:spPr>
        <p:txBody>
          <a:bodyPr anchorCtr="0" anchor="t" bIns="121900" lIns="121900" spcFirstLastPara="1" rIns="121900" wrap="square" tIns="121900">
            <a:spAutoFit/>
          </a:bodyPr>
          <a:lstStyle/>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Check their website, social, advertising</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Review latest job postings</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Sign up for newsletters, blogs</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Check tech stack using Crunchbase</a:t>
            </a:r>
            <a:endParaRPr b="0" i="0" sz="1300" u="none" cap="none" strike="noStrike">
              <a:solidFill>
                <a:schemeClr val="dk2"/>
              </a:solidFill>
              <a:latin typeface="Montserrat"/>
              <a:ea typeface="Montserrat"/>
              <a:cs typeface="Montserrat"/>
              <a:sym typeface="Montserrat"/>
            </a:endParaRPr>
          </a:p>
        </p:txBody>
      </p:sp>
      <p:sp>
        <p:nvSpPr>
          <p:cNvPr id="1673" name="Google Shape;1673;g2c32e875be4_0_4931"/>
          <p:cNvSpPr txBox="1"/>
          <p:nvPr/>
        </p:nvSpPr>
        <p:spPr>
          <a:xfrm>
            <a:off x="6310267" y="3474767"/>
            <a:ext cx="2623500" cy="1647000"/>
          </a:xfrm>
          <a:prstGeom prst="rect">
            <a:avLst/>
          </a:prstGeom>
          <a:noFill/>
          <a:ln>
            <a:noFill/>
          </a:ln>
        </p:spPr>
        <p:txBody>
          <a:bodyPr anchorCtr="0" anchor="t" bIns="121900" lIns="121900" spcFirstLastPara="1" rIns="121900" wrap="square" tIns="121900">
            <a:spAutoFit/>
          </a:bodyPr>
          <a:lstStyle/>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SWOT analysis</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Map landscape to identify whitespace</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2"/>
                </a:solidFill>
                <a:latin typeface="Montserrat"/>
                <a:ea typeface="Montserrat"/>
                <a:cs typeface="Montserrat"/>
                <a:sym typeface="Montserrat"/>
              </a:rPr>
              <a:t>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Competitive grid / heat map</a:t>
            </a:r>
            <a:endParaRPr b="0" i="0" sz="1300" u="none" cap="none" strike="noStrike">
              <a:solidFill>
                <a:schemeClr val="dk2"/>
              </a:solidFill>
              <a:latin typeface="Montserrat"/>
              <a:ea typeface="Montserrat"/>
              <a:cs typeface="Montserrat"/>
              <a:sym typeface="Montserrat"/>
            </a:endParaRPr>
          </a:p>
        </p:txBody>
      </p:sp>
      <p:sp>
        <p:nvSpPr>
          <p:cNvPr id="1674" name="Google Shape;1674;g2c32e875be4_0_4931"/>
          <p:cNvSpPr txBox="1"/>
          <p:nvPr/>
        </p:nvSpPr>
        <p:spPr>
          <a:xfrm>
            <a:off x="9425833" y="3474767"/>
            <a:ext cx="2623500" cy="2047200"/>
          </a:xfrm>
          <a:prstGeom prst="rect">
            <a:avLst/>
          </a:prstGeom>
          <a:noFill/>
          <a:ln>
            <a:noFill/>
          </a:ln>
        </p:spPr>
        <p:txBody>
          <a:bodyPr anchorCtr="0" anchor="t" bIns="121900" lIns="121900" spcFirstLastPara="1" rIns="121900" wrap="square" tIns="121900">
            <a:spAutoFit/>
          </a:bodyPr>
          <a:lstStyle/>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Check changes in company size (revenue, employees); investors</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Track marketing strategies</a:t>
            </a:r>
            <a:endParaRPr b="0" i="0" sz="1300" u="none" cap="none" strike="noStrike">
              <a:solidFill>
                <a:schemeClr val="dk2"/>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127000" lvl="0" marL="127000" marR="0" rtl="0" algn="l">
              <a:lnSpc>
                <a:spcPct val="100000"/>
              </a:lnSpc>
              <a:spcBef>
                <a:spcPts val="0"/>
              </a:spcBef>
              <a:spcAft>
                <a:spcPts val="0"/>
              </a:spcAft>
              <a:buClr>
                <a:schemeClr val="dk2"/>
              </a:buClr>
              <a:buSzPts val="1300"/>
              <a:buFont typeface="Montserrat"/>
              <a:buChar char="❏"/>
            </a:pPr>
            <a:r>
              <a:rPr b="0" i="0" lang="en-US" sz="1300" u="none" cap="none" strike="noStrike">
                <a:solidFill>
                  <a:schemeClr val="dk2"/>
                </a:solidFill>
                <a:latin typeface="Montserrat"/>
                <a:ea typeface="Montserrat"/>
                <a:cs typeface="Montserrat"/>
                <a:sym typeface="Montserrat"/>
              </a:rPr>
              <a:t>Customer metrics: price, quality, delivery, ease of use</a:t>
            </a:r>
            <a:endParaRPr b="0" i="0" sz="13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g2c32e875be4_0_206"/>
          <p:cNvSpPr txBox="1"/>
          <p:nvPr>
            <p:ph idx="12" type="sldNum"/>
          </p:nvPr>
        </p:nvSpPr>
        <p:spPr>
          <a:xfrm>
            <a:off x="15038004" y="8120763"/>
            <a:ext cx="1105200" cy="89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600"/>
              <a:buFont typeface="Arial"/>
              <a:buNone/>
            </a:pPr>
            <a:fld id="{00000000-1234-1234-1234-123412341234}" type="slidenum">
              <a:rPr lang="en-US"/>
              <a:t>‹#›</a:t>
            </a:fld>
            <a:endParaRPr/>
          </a:p>
        </p:txBody>
      </p:sp>
      <p:sp>
        <p:nvSpPr>
          <p:cNvPr id="1396" name="Google Shape;1396;g2c32e875be4_0_206"/>
          <p:cNvSpPr txBox="1"/>
          <p:nvPr/>
        </p:nvSpPr>
        <p:spPr>
          <a:xfrm>
            <a:off x="277444" y="327009"/>
            <a:ext cx="9363300" cy="1074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i="0" lang="en-US" sz="3200" u="none" cap="none" strike="noStrike">
                <a:solidFill>
                  <a:srgbClr val="00527C"/>
                </a:solidFill>
                <a:latin typeface="Montserrat"/>
                <a:ea typeface="Montserrat"/>
                <a:cs typeface="Montserrat"/>
                <a:sym typeface="Montserrat"/>
              </a:rPr>
              <a:t>Competitive analysis verifies market opportunity</a:t>
            </a:r>
            <a:endParaRPr b="0" i="0" sz="3200" u="none" cap="none" strike="noStrike">
              <a:solidFill>
                <a:srgbClr val="ED7D31"/>
              </a:solidFill>
              <a:latin typeface="Montserrat"/>
              <a:ea typeface="Montserrat"/>
              <a:cs typeface="Montserrat"/>
              <a:sym typeface="Montserrat"/>
            </a:endParaRPr>
          </a:p>
          <a:p>
            <a:pPr indent="0" lvl="0" marL="0" marR="0" rtl="0" algn="l">
              <a:lnSpc>
                <a:spcPct val="90000"/>
              </a:lnSpc>
              <a:spcBef>
                <a:spcPts val="0"/>
              </a:spcBef>
              <a:spcAft>
                <a:spcPts val="0"/>
              </a:spcAft>
              <a:buClr>
                <a:srgbClr val="00527C"/>
              </a:buClr>
              <a:buSzPts val="3200"/>
              <a:buFont typeface="Montserrat"/>
              <a:buNone/>
            </a:pPr>
            <a:r>
              <a:t/>
            </a:r>
            <a:endParaRPr b="1" i="0" sz="3600" u="none" cap="none" strike="noStrike">
              <a:solidFill>
                <a:srgbClr val="00527C"/>
              </a:solidFill>
              <a:latin typeface="Montserrat"/>
              <a:ea typeface="Montserrat"/>
              <a:cs typeface="Montserrat"/>
              <a:sym typeface="Montserrat"/>
            </a:endParaRPr>
          </a:p>
        </p:txBody>
      </p:sp>
      <p:grpSp>
        <p:nvGrpSpPr>
          <p:cNvPr id="1397" name="Google Shape;1397;g2c32e875be4_0_206"/>
          <p:cNvGrpSpPr/>
          <p:nvPr/>
        </p:nvGrpSpPr>
        <p:grpSpPr>
          <a:xfrm>
            <a:off x="3366062" y="1949797"/>
            <a:ext cx="5459655" cy="3924211"/>
            <a:chOff x="953145" y="-148639"/>
            <a:chExt cx="4881229" cy="4605341"/>
          </a:xfrm>
        </p:grpSpPr>
        <p:sp>
          <p:nvSpPr>
            <p:cNvPr id="1398" name="Google Shape;1398;g2c32e875be4_0_206"/>
            <p:cNvSpPr/>
            <p:nvPr/>
          </p:nvSpPr>
          <p:spPr>
            <a:xfrm>
              <a:off x="954747" y="1585470"/>
              <a:ext cx="2817600" cy="2817600"/>
            </a:xfrm>
            <a:prstGeom prst="ellipse">
              <a:avLst/>
            </a:prstGeom>
            <a:solidFill>
              <a:srgbClr val="F5921D">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p:txBody>
        </p:sp>
        <p:sp>
          <p:nvSpPr>
            <p:cNvPr id="1399" name="Google Shape;1399;g2c32e875be4_0_206"/>
            <p:cNvSpPr txBox="1"/>
            <p:nvPr/>
          </p:nvSpPr>
          <p:spPr>
            <a:xfrm>
              <a:off x="953145" y="2668852"/>
              <a:ext cx="2167500" cy="894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527C"/>
                  </a:solidFill>
                  <a:latin typeface="Montserrat"/>
                  <a:ea typeface="Montserrat"/>
                  <a:cs typeface="Montserrat"/>
                  <a:sym typeface="Montserrat"/>
                </a:rPr>
                <a:t>Market Opportunity/ Competitive Advantage</a:t>
              </a:r>
              <a:endParaRPr b="0" i="0" sz="1900" u="none" cap="none" strike="noStrike">
                <a:solidFill>
                  <a:srgbClr val="00527C"/>
                </a:solidFill>
                <a:latin typeface="Montserrat"/>
                <a:ea typeface="Montserrat"/>
                <a:cs typeface="Montserrat"/>
                <a:sym typeface="Montserrat"/>
              </a:endParaRPr>
            </a:p>
          </p:txBody>
        </p:sp>
        <p:sp>
          <p:nvSpPr>
            <p:cNvPr id="1400" name="Google Shape;1400;g2c32e875be4_0_206"/>
            <p:cNvSpPr/>
            <p:nvPr/>
          </p:nvSpPr>
          <p:spPr>
            <a:xfrm>
              <a:off x="3016774" y="1639102"/>
              <a:ext cx="2817600" cy="2817600"/>
            </a:xfrm>
            <a:prstGeom prst="ellipse">
              <a:avLst/>
            </a:prstGeom>
            <a:solidFill>
              <a:srgbClr val="668EB9">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p:txBody>
        </p:sp>
        <p:sp>
          <p:nvSpPr>
            <p:cNvPr id="1401" name="Google Shape;1401;g2c32e875be4_0_206"/>
            <p:cNvSpPr txBox="1"/>
            <p:nvPr/>
          </p:nvSpPr>
          <p:spPr>
            <a:xfrm>
              <a:off x="3666860" y="2600908"/>
              <a:ext cx="2167500" cy="894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527C"/>
                  </a:solidFill>
                  <a:latin typeface="Montserrat"/>
                  <a:ea typeface="Montserrat"/>
                  <a:cs typeface="Montserrat"/>
                  <a:sym typeface="Montserrat"/>
                </a:rPr>
                <a:t>IP &amp; </a:t>
              </a:r>
              <a:endParaRPr b="0" i="0" sz="1900" u="none" cap="none" strike="noStrike">
                <a:solidFill>
                  <a:srgbClr val="00527C"/>
                </a:solidFill>
                <a:latin typeface="Montserrat"/>
                <a:ea typeface="Montserrat"/>
                <a:cs typeface="Montserrat"/>
                <a:sym typeface="Montserrat"/>
              </a:endParaRPr>
            </a:p>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527C"/>
                  </a:solidFill>
                  <a:latin typeface="Montserrat"/>
                  <a:ea typeface="Montserrat"/>
                  <a:cs typeface="Montserrat"/>
                  <a:sym typeface="Montserrat"/>
                </a:rPr>
                <a:t>Capabilities</a:t>
              </a:r>
              <a:endParaRPr b="0" i="0" sz="1900" u="none" cap="none" strike="noStrike">
                <a:solidFill>
                  <a:srgbClr val="00527C"/>
                </a:solidFill>
                <a:latin typeface="Montserrat"/>
                <a:ea typeface="Montserrat"/>
                <a:cs typeface="Montserrat"/>
                <a:sym typeface="Montserrat"/>
              </a:endParaRPr>
            </a:p>
          </p:txBody>
        </p:sp>
        <p:sp>
          <p:nvSpPr>
            <p:cNvPr id="1402" name="Google Shape;1402;g2c32e875be4_0_206"/>
            <p:cNvSpPr/>
            <p:nvPr/>
          </p:nvSpPr>
          <p:spPr>
            <a:xfrm>
              <a:off x="2020226" y="-148639"/>
              <a:ext cx="2817600" cy="2817600"/>
            </a:xfrm>
            <a:prstGeom prst="ellipse">
              <a:avLst/>
            </a:prstGeom>
            <a:solidFill>
              <a:srgbClr val="B1E5FE">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p:txBody>
        </p:sp>
        <p:sp>
          <p:nvSpPr>
            <p:cNvPr id="1403" name="Google Shape;1403;g2c32e875be4_0_206"/>
            <p:cNvSpPr txBox="1"/>
            <p:nvPr/>
          </p:nvSpPr>
          <p:spPr>
            <a:xfrm>
              <a:off x="2217484" y="-145673"/>
              <a:ext cx="2422500" cy="2167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527C"/>
                  </a:solidFill>
                  <a:latin typeface="Montserrat"/>
                  <a:ea typeface="Montserrat"/>
                  <a:cs typeface="Montserrat"/>
                  <a:sym typeface="Montserrat"/>
                </a:rPr>
                <a:t>Urgent &amp; Expensive Customer Problems</a:t>
              </a:r>
              <a:endParaRPr b="0" i="0" sz="1900" u="none" cap="none" strike="noStrike">
                <a:solidFill>
                  <a:srgbClr val="00527C"/>
                </a:solidFill>
                <a:latin typeface="Montserrat"/>
                <a:ea typeface="Montserrat"/>
                <a:cs typeface="Montserrat"/>
                <a:sym typeface="Montserrat"/>
              </a:endParaRPr>
            </a:p>
          </p:txBody>
        </p:sp>
      </p:grpSp>
      <p:sp>
        <p:nvSpPr>
          <p:cNvPr id="1404" name="Google Shape;1404;g2c32e875be4_0_206"/>
          <p:cNvSpPr txBox="1"/>
          <p:nvPr/>
        </p:nvSpPr>
        <p:spPr>
          <a:xfrm>
            <a:off x="3852197" y="5869329"/>
            <a:ext cx="4546800" cy="338700"/>
          </a:xfrm>
          <a:prstGeom prst="rect">
            <a:avLst/>
          </a:prstGeom>
          <a:solidFill>
            <a:srgbClr val="0051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Montserrat"/>
                <a:ea typeface="Montserrat"/>
                <a:cs typeface="Montserrat"/>
                <a:sym typeface="Montserrat"/>
              </a:rPr>
              <a:t>What You </a:t>
            </a:r>
            <a:r>
              <a:rPr b="1" i="0" lang="en-US" sz="1600" u="none" cap="none" strike="noStrike">
                <a:solidFill>
                  <a:srgbClr val="FFFFFF"/>
                </a:solidFill>
                <a:latin typeface="Montserrat"/>
                <a:ea typeface="Montserrat"/>
                <a:cs typeface="Montserrat"/>
                <a:sym typeface="Montserrat"/>
                <a:extLst>
                  <a:ext uri="http://customooxmlschemas.google.com/">
                    <go:slidesCustomData xmlns:go="http://customooxmlschemas.google.com/" textRoundtripDataId="0"/>
                  </a:ext>
                </a:extLst>
              </a:rPr>
              <a:t>Can &amp; Should</a:t>
            </a:r>
            <a:r>
              <a:rPr b="1" i="0" lang="en-US" sz="1600" u="none" cap="none" strike="noStrike">
                <a:solidFill>
                  <a:srgbClr val="FFFFFF"/>
                </a:solidFill>
                <a:latin typeface="Montserrat"/>
                <a:ea typeface="Montserrat"/>
                <a:cs typeface="Montserrat"/>
                <a:sym typeface="Montserrat"/>
              </a:rPr>
              <a:t> Do</a:t>
            </a:r>
            <a:endParaRPr b="1" i="0" sz="1600" u="none" cap="none" strike="noStrike">
              <a:solidFill>
                <a:srgbClr val="FFFFFF"/>
              </a:solidFill>
              <a:latin typeface="Montserrat"/>
              <a:ea typeface="Montserrat"/>
              <a:cs typeface="Montserrat"/>
              <a:sym typeface="Montserrat"/>
            </a:endParaRPr>
          </a:p>
        </p:txBody>
      </p:sp>
      <p:sp>
        <p:nvSpPr>
          <p:cNvPr id="1405" name="Google Shape;1405;g2c32e875be4_0_206"/>
          <p:cNvSpPr txBox="1"/>
          <p:nvPr/>
        </p:nvSpPr>
        <p:spPr>
          <a:xfrm>
            <a:off x="4237669" y="1513767"/>
            <a:ext cx="3716700" cy="338700"/>
          </a:xfrm>
          <a:prstGeom prst="rect">
            <a:avLst/>
          </a:prstGeom>
          <a:solidFill>
            <a:srgbClr val="B1E5F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527C"/>
                </a:solidFill>
                <a:latin typeface="Montserrat"/>
                <a:ea typeface="Montserrat"/>
                <a:cs typeface="Montserrat"/>
                <a:sym typeface="Montserrat"/>
              </a:rPr>
              <a:t>What Customers Need</a:t>
            </a:r>
            <a:endParaRPr b="1" i="0" sz="1900" u="none" cap="none" strike="noStrike">
              <a:solidFill>
                <a:srgbClr val="00527C"/>
              </a:solidFill>
              <a:latin typeface="Montserrat"/>
              <a:ea typeface="Montserrat"/>
              <a:cs typeface="Montserrat"/>
              <a:sym typeface="Montserrat"/>
            </a:endParaRPr>
          </a:p>
        </p:txBody>
      </p:sp>
      <p:cxnSp>
        <p:nvCxnSpPr>
          <p:cNvPr id="1406" name="Google Shape;1406;g2c32e875be4_0_206"/>
          <p:cNvCxnSpPr>
            <a:stCxn id="1404" idx="0"/>
          </p:cNvCxnSpPr>
          <p:nvPr/>
        </p:nvCxnSpPr>
        <p:spPr>
          <a:xfrm flipH="1" rot="10800000">
            <a:off x="6125597" y="4199229"/>
            <a:ext cx="5100" cy="1670100"/>
          </a:xfrm>
          <a:prstGeom prst="straightConnector1">
            <a:avLst/>
          </a:prstGeom>
          <a:noFill/>
          <a:ln cap="flat" cmpd="sng" w="9525">
            <a:solidFill>
              <a:srgbClr val="00517C"/>
            </a:solidFill>
            <a:prstDash val="solid"/>
            <a:round/>
            <a:headEnd len="sm" w="sm" type="none"/>
            <a:tailEnd len="med" w="med" type="triangle"/>
          </a:ln>
        </p:spPr>
      </p:cxnSp>
      <p:sp>
        <p:nvSpPr>
          <p:cNvPr id="1407" name="Google Shape;1407;g2c32e875be4_0_206"/>
          <p:cNvSpPr/>
          <p:nvPr/>
        </p:nvSpPr>
        <p:spPr>
          <a:xfrm>
            <a:off x="3490867" y="3429000"/>
            <a:ext cx="746700" cy="662100"/>
          </a:xfrm>
          <a:prstGeom prst="star5">
            <a:avLst>
              <a:gd fmla="val 19098" name="adj"/>
              <a:gd fmla="val 105146" name="hf"/>
              <a:gd fmla="val 110557" name="vf"/>
            </a:avLst>
          </a:prstGeom>
          <a:solidFill>
            <a:srgbClr val="00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g2c32e875be4_0_3204"/>
          <p:cNvSpPr txBox="1"/>
          <p:nvPr>
            <p:ph type="title"/>
          </p:nvPr>
        </p:nvSpPr>
        <p:spPr>
          <a:xfrm>
            <a:off x="408000" y="232000"/>
            <a:ext cx="9332400" cy="696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Competitive analysis informs how to position in the market</a:t>
            </a:r>
            <a:endParaRPr/>
          </a:p>
        </p:txBody>
      </p:sp>
      <p:sp>
        <p:nvSpPr>
          <p:cNvPr id="1414" name="Google Shape;1414;g2c32e875be4_0_3204"/>
          <p:cNvSpPr txBox="1"/>
          <p:nvPr>
            <p:ph idx="1" type="body"/>
          </p:nvPr>
        </p:nvSpPr>
        <p:spPr>
          <a:xfrm>
            <a:off x="515950" y="2023450"/>
            <a:ext cx="11268000" cy="4153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100"/>
              </a:spcBef>
              <a:spcAft>
                <a:spcPts val="0"/>
              </a:spcAft>
              <a:buClr>
                <a:schemeClr val="dk2"/>
              </a:buClr>
              <a:buSzPts val="1800"/>
              <a:buAutoNum type="arabicPeriod"/>
            </a:pPr>
            <a:r>
              <a:rPr b="1" lang="en-US" sz="1800">
                <a:solidFill>
                  <a:schemeClr val="dk2"/>
                </a:solidFill>
              </a:rPr>
              <a:t>Don’t spend more time on competitors than customers </a:t>
            </a:r>
            <a:endParaRPr b="1" sz="1800">
              <a:solidFill>
                <a:schemeClr val="dk2"/>
              </a:solidFill>
            </a:endParaRPr>
          </a:p>
          <a:p>
            <a:pPr indent="0" lvl="0" marL="914400" rtl="0" algn="l">
              <a:lnSpc>
                <a:spcPct val="90000"/>
              </a:lnSpc>
              <a:spcBef>
                <a:spcPts val="1100"/>
              </a:spcBef>
              <a:spcAft>
                <a:spcPts val="0"/>
              </a:spcAft>
              <a:buNone/>
            </a:pPr>
            <a:r>
              <a:t/>
            </a:r>
            <a:endParaRPr b="1" sz="1800">
              <a:solidFill>
                <a:schemeClr val="dk2"/>
              </a:solidFill>
            </a:endParaRPr>
          </a:p>
          <a:p>
            <a:pPr indent="-342900" lvl="0" marL="457200" rtl="0" algn="l">
              <a:lnSpc>
                <a:spcPct val="90000"/>
              </a:lnSpc>
              <a:spcBef>
                <a:spcPts val="1100"/>
              </a:spcBef>
              <a:spcAft>
                <a:spcPts val="0"/>
              </a:spcAft>
              <a:buClr>
                <a:schemeClr val="dk2"/>
              </a:buClr>
              <a:buSzPts val="1800"/>
              <a:buAutoNum type="arabicPeriod"/>
            </a:pPr>
            <a:r>
              <a:rPr b="1" lang="en-US" sz="1800">
                <a:solidFill>
                  <a:schemeClr val="dk2"/>
                </a:solidFill>
              </a:rPr>
              <a:t>Good competitive analysis is iterative </a:t>
            </a:r>
            <a:endParaRPr b="1" sz="1800">
              <a:solidFill>
                <a:schemeClr val="dk2"/>
              </a:solidFill>
            </a:endParaRPr>
          </a:p>
          <a:p>
            <a:pPr indent="0" lvl="0" marL="914400" rtl="0" algn="l">
              <a:lnSpc>
                <a:spcPct val="90000"/>
              </a:lnSpc>
              <a:spcBef>
                <a:spcPts val="1100"/>
              </a:spcBef>
              <a:spcAft>
                <a:spcPts val="0"/>
              </a:spcAft>
              <a:buNone/>
            </a:pPr>
            <a:r>
              <a:t/>
            </a:r>
            <a:endParaRPr b="1" sz="1800">
              <a:solidFill>
                <a:schemeClr val="dk2"/>
              </a:solidFill>
            </a:endParaRPr>
          </a:p>
          <a:p>
            <a:pPr indent="-342900" lvl="0" marL="457200" rtl="0" algn="l">
              <a:lnSpc>
                <a:spcPct val="90000"/>
              </a:lnSpc>
              <a:spcBef>
                <a:spcPts val="1100"/>
              </a:spcBef>
              <a:spcAft>
                <a:spcPts val="0"/>
              </a:spcAft>
              <a:buClr>
                <a:schemeClr val="dk2"/>
              </a:buClr>
              <a:buSzPts val="1800"/>
              <a:buAutoNum type="arabicPeriod"/>
            </a:pPr>
            <a:r>
              <a:rPr b="1" lang="en-US" sz="1800">
                <a:solidFill>
                  <a:schemeClr val="dk2"/>
                </a:solidFill>
              </a:rPr>
              <a:t>Segmentation is key, “the riches are in the niches” </a:t>
            </a:r>
            <a:endParaRPr b="1" sz="1800">
              <a:solidFill>
                <a:schemeClr val="dk2"/>
              </a:solidFill>
            </a:endParaRPr>
          </a:p>
          <a:p>
            <a:pPr indent="0" lvl="0" marL="914400" rtl="0" algn="l">
              <a:lnSpc>
                <a:spcPct val="90000"/>
              </a:lnSpc>
              <a:spcBef>
                <a:spcPts val="1100"/>
              </a:spcBef>
              <a:spcAft>
                <a:spcPts val="0"/>
              </a:spcAft>
              <a:buNone/>
            </a:pPr>
            <a:r>
              <a:t/>
            </a:r>
            <a:endParaRPr b="1" sz="1800">
              <a:solidFill>
                <a:schemeClr val="dk2"/>
              </a:solidFill>
            </a:endParaRPr>
          </a:p>
          <a:p>
            <a:pPr indent="-342900" lvl="0" marL="457200" rtl="0" algn="l">
              <a:lnSpc>
                <a:spcPct val="90000"/>
              </a:lnSpc>
              <a:spcBef>
                <a:spcPts val="1100"/>
              </a:spcBef>
              <a:spcAft>
                <a:spcPts val="0"/>
              </a:spcAft>
              <a:buClr>
                <a:schemeClr val="dk2"/>
              </a:buClr>
              <a:buSzPts val="1800"/>
              <a:buAutoNum type="arabicPeriod"/>
            </a:pPr>
            <a:r>
              <a:rPr b="1" lang="en-US" sz="1800">
                <a:solidFill>
                  <a:schemeClr val="dk2"/>
                </a:solidFill>
              </a:rPr>
              <a:t>Focus on unmet urgent &amp; expensive problems (not features)</a:t>
            </a:r>
            <a:endParaRPr b="1" sz="1800">
              <a:solidFill>
                <a:schemeClr val="dk2"/>
              </a:solidFill>
            </a:endParaRPr>
          </a:p>
          <a:p>
            <a:pPr indent="0" lvl="0" marL="914400" rtl="0" algn="l">
              <a:lnSpc>
                <a:spcPct val="90000"/>
              </a:lnSpc>
              <a:spcBef>
                <a:spcPts val="1100"/>
              </a:spcBef>
              <a:spcAft>
                <a:spcPts val="0"/>
              </a:spcAft>
              <a:buNone/>
            </a:pPr>
            <a:r>
              <a:t/>
            </a:r>
            <a:endParaRPr b="1" sz="1800">
              <a:solidFill>
                <a:schemeClr val="dk2"/>
              </a:solidFill>
            </a:endParaRPr>
          </a:p>
          <a:p>
            <a:pPr indent="-342900" lvl="0" marL="457200" rtl="0" algn="l">
              <a:lnSpc>
                <a:spcPct val="90000"/>
              </a:lnSpc>
              <a:spcBef>
                <a:spcPts val="1100"/>
              </a:spcBef>
              <a:spcAft>
                <a:spcPts val="0"/>
              </a:spcAft>
              <a:buClr>
                <a:schemeClr val="dk2"/>
              </a:buClr>
              <a:buSzPts val="1800"/>
              <a:buAutoNum type="arabicPeriod"/>
            </a:pPr>
            <a:r>
              <a:rPr b="1" lang="en-US" sz="1800">
                <a:solidFill>
                  <a:schemeClr val="dk2"/>
                </a:solidFill>
              </a:rPr>
              <a:t>There is always competition </a:t>
            </a:r>
            <a:endParaRPr b="1" sz="1800">
              <a:solidFill>
                <a:schemeClr val="dk2"/>
              </a:solidFill>
            </a:endParaRPr>
          </a:p>
        </p:txBody>
      </p:sp>
      <p:sp>
        <p:nvSpPr>
          <p:cNvPr id="1415" name="Google Shape;1415;g2c32e875be4_0_3204"/>
          <p:cNvSpPr txBox="1"/>
          <p:nvPr>
            <p:ph idx="2" type="body"/>
          </p:nvPr>
        </p:nvSpPr>
        <p:spPr>
          <a:xfrm>
            <a:off x="408002" y="1196975"/>
            <a:ext cx="8785800" cy="408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100"/>
              </a:spcBef>
              <a:spcAft>
                <a:spcPts val="0"/>
              </a:spcAft>
              <a:buSzPts val="2000"/>
              <a:buNone/>
            </a:pPr>
            <a:r>
              <a:rPr lang="en-US"/>
              <a:t>The goal is to be the obvious choice for certain customers.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g2c32e875be4_0_3213"/>
          <p:cNvSpPr txBox="1"/>
          <p:nvPr>
            <p:ph idx="4294967295" type="title"/>
          </p:nvPr>
        </p:nvSpPr>
        <p:spPr>
          <a:xfrm>
            <a:off x="408000" y="226578"/>
            <a:ext cx="9071700" cy="86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sz="3200"/>
              <a:t>Good Competitive Analysis is Iterative </a:t>
            </a:r>
            <a:endParaRPr sz="3200"/>
          </a:p>
        </p:txBody>
      </p:sp>
      <p:sp>
        <p:nvSpPr>
          <p:cNvPr id="1421" name="Google Shape;1421;g2c32e875be4_0_3213"/>
          <p:cNvSpPr txBox="1"/>
          <p:nvPr/>
        </p:nvSpPr>
        <p:spPr>
          <a:xfrm>
            <a:off x="666000" y="2017713"/>
            <a:ext cx="2827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Montserrat"/>
                <a:ea typeface="Montserrat"/>
                <a:cs typeface="Montserrat"/>
                <a:sym typeface="Montserrat"/>
              </a:rPr>
              <a:t>Lean Competitive Analysis</a:t>
            </a:r>
            <a:endParaRPr b="1" i="0" sz="1600" u="none" cap="none" strike="noStrike">
              <a:solidFill>
                <a:schemeClr val="dk2"/>
              </a:solidFill>
              <a:latin typeface="Montserrat"/>
              <a:ea typeface="Montserrat"/>
              <a:cs typeface="Montserrat"/>
              <a:sym typeface="Montserrat"/>
            </a:endParaRPr>
          </a:p>
        </p:txBody>
      </p:sp>
      <p:sp>
        <p:nvSpPr>
          <p:cNvPr id="1422" name="Google Shape;1422;g2c32e875be4_0_3213"/>
          <p:cNvSpPr txBox="1"/>
          <p:nvPr/>
        </p:nvSpPr>
        <p:spPr>
          <a:xfrm>
            <a:off x="4451875" y="2017713"/>
            <a:ext cx="2827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Montserrat"/>
                <a:ea typeface="Montserrat"/>
                <a:cs typeface="Montserrat"/>
                <a:sym typeface="Montserrat"/>
              </a:rPr>
              <a:t>Competitor Analysis Study </a:t>
            </a:r>
            <a:endParaRPr b="1" i="0" sz="1600" u="none" cap="none" strike="noStrike">
              <a:solidFill>
                <a:schemeClr val="dk2"/>
              </a:solidFill>
              <a:latin typeface="Montserrat"/>
              <a:ea typeface="Montserrat"/>
              <a:cs typeface="Montserrat"/>
              <a:sym typeface="Montserrat"/>
            </a:endParaRPr>
          </a:p>
        </p:txBody>
      </p:sp>
      <p:sp>
        <p:nvSpPr>
          <p:cNvPr id="1423" name="Google Shape;1423;g2c32e875be4_0_3213"/>
          <p:cNvSpPr txBox="1"/>
          <p:nvPr/>
        </p:nvSpPr>
        <p:spPr>
          <a:xfrm>
            <a:off x="8237738" y="2017713"/>
            <a:ext cx="2827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Montserrat"/>
                <a:ea typeface="Montserrat"/>
                <a:cs typeface="Montserrat"/>
                <a:sym typeface="Montserrat"/>
              </a:rPr>
              <a:t>Competitor Deep-Dives &amp; Win Strategies</a:t>
            </a:r>
            <a:endParaRPr b="1" i="0" sz="1600" u="none" cap="none" strike="noStrike">
              <a:solidFill>
                <a:schemeClr val="dk2"/>
              </a:solidFill>
              <a:latin typeface="Montserrat"/>
              <a:ea typeface="Montserrat"/>
              <a:cs typeface="Montserrat"/>
              <a:sym typeface="Montserrat"/>
            </a:endParaRPr>
          </a:p>
        </p:txBody>
      </p:sp>
      <p:cxnSp>
        <p:nvCxnSpPr>
          <p:cNvPr id="1424" name="Google Shape;1424;g2c32e875be4_0_3213"/>
          <p:cNvCxnSpPr/>
          <p:nvPr/>
        </p:nvCxnSpPr>
        <p:spPr>
          <a:xfrm>
            <a:off x="777550" y="4197225"/>
            <a:ext cx="10497000" cy="0"/>
          </a:xfrm>
          <a:prstGeom prst="straightConnector1">
            <a:avLst/>
          </a:prstGeom>
          <a:noFill/>
          <a:ln cap="flat" cmpd="sng" w="38100">
            <a:solidFill>
              <a:schemeClr val="dk2"/>
            </a:solidFill>
            <a:prstDash val="solid"/>
            <a:round/>
            <a:headEnd len="sm" w="sm" type="none"/>
            <a:tailEnd len="med" w="med" type="triangle"/>
          </a:ln>
        </p:spPr>
      </p:cxnSp>
      <p:sp>
        <p:nvSpPr>
          <p:cNvPr id="1425" name="Google Shape;1425;g2c32e875be4_0_3213"/>
          <p:cNvSpPr txBox="1"/>
          <p:nvPr/>
        </p:nvSpPr>
        <p:spPr>
          <a:xfrm>
            <a:off x="612250" y="4349613"/>
            <a:ext cx="2827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2"/>
                </a:solidFill>
                <a:latin typeface="Montserrat"/>
                <a:ea typeface="Montserrat"/>
                <a:cs typeface="Montserrat"/>
                <a:sym typeface="Montserrat"/>
              </a:rPr>
              <a:t>Is there white space to pursue? Where? </a:t>
            </a:r>
            <a:endParaRPr b="1" i="1" sz="1600" u="none" cap="none" strike="noStrike">
              <a:solidFill>
                <a:schemeClr val="dk2"/>
              </a:solidFill>
              <a:latin typeface="Montserrat"/>
              <a:ea typeface="Montserrat"/>
              <a:cs typeface="Montserrat"/>
              <a:sym typeface="Montserrat"/>
            </a:endParaRPr>
          </a:p>
        </p:txBody>
      </p:sp>
      <p:sp>
        <p:nvSpPr>
          <p:cNvPr id="1426" name="Google Shape;1426;g2c32e875be4_0_3213"/>
          <p:cNvSpPr txBox="1"/>
          <p:nvPr/>
        </p:nvSpPr>
        <p:spPr>
          <a:xfrm>
            <a:off x="4226950" y="4349625"/>
            <a:ext cx="32805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2"/>
                </a:solidFill>
                <a:latin typeface="Montserrat"/>
                <a:ea typeface="Montserrat"/>
                <a:cs typeface="Montserrat"/>
                <a:sym typeface="Montserrat"/>
              </a:rPr>
              <a:t>How can we demonstrate uniqueness? </a:t>
            </a:r>
            <a:endParaRPr b="1" i="1" sz="16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2"/>
                </a:solidFill>
                <a:latin typeface="Montserrat"/>
                <a:ea typeface="Montserrat"/>
                <a:cs typeface="Montserrat"/>
                <a:sym typeface="Montserrat"/>
              </a:rPr>
              <a:t>What can we learn from others?</a:t>
            </a:r>
            <a:endParaRPr b="1" i="1" sz="16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t/>
            </a:r>
            <a:endParaRPr b="1" i="1" sz="1600" u="none" cap="none" strike="noStrike">
              <a:solidFill>
                <a:schemeClr val="dk2"/>
              </a:solidFill>
              <a:latin typeface="Montserrat"/>
              <a:ea typeface="Montserrat"/>
              <a:cs typeface="Montserrat"/>
              <a:sym typeface="Montserrat"/>
            </a:endParaRPr>
          </a:p>
        </p:txBody>
      </p:sp>
      <p:sp>
        <p:nvSpPr>
          <p:cNvPr id="1427" name="Google Shape;1427;g2c32e875be4_0_3213"/>
          <p:cNvSpPr txBox="1"/>
          <p:nvPr/>
        </p:nvSpPr>
        <p:spPr>
          <a:xfrm>
            <a:off x="8244550" y="4349625"/>
            <a:ext cx="2827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2"/>
                </a:solidFill>
                <a:latin typeface="Montserrat"/>
                <a:ea typeface="Montserrat"/>
                <a:cs typeface="Montserrat"/>
                <a:sym typeface="Montserrat"/>
              </a:rPr>
              <a:t>How do we win against individual competitors?</a:t>
            </a:r>
            <a:endParaRPr b="1" i="1" sz="16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t/>
            </a:r>
            <a:endParaRPr b="1" i="1" sz="1600" u="none" cap="none" strike="noStrike">
              <a:solidFill>
                <a:schemeClr val="dk2"/>
              </a:solidFill>
              <a:latin typeface="Montserrat"/>
              <a:ea typeface="Montserrat"/>
              <a:cs typeface="Montserrat"/>
              <a:sym typeface="Montserrat"/>
            </a:endParaRPr>
          </a:p>
        </p:txBody>
      </p:sp>
      <p:sp>
        <p:nvSpPr>
          <p:cNvPr id="1428" name="Google Shape;1428;g2c32e875be4_0_3213"/>
          <p:cNvSpPr txBox="1"/>
          <p:nvPr/>
        </p:nvSpPr>
        <p:spPr>
          <a:xfrm>
            <a:off x="408000" y="853700"/>
            <a:ext cx="9695400" cy="683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Progressively build your understanding of the competition, how to differentiate, and win.</a:t>
            </a:r>
            <a:endParaRPr b="1" i="0" sz="1800" u="none" cap="none" strike="noStrike">
              <a:solidFill>
                <a:schemeClr val="accent1"/>
              </a:solidFill>
              <a:latin typeface="Montserrat"/>
              <a:ea typeface="Montserrat"/>
              <a:cs typeface="Montserrat"/>
              <a:sym typeface="Montserrat"/>
            </a:endParaRPr>
          </a:p>
        </p:txBody>
      </p:sp>
      <p:grpSp>
        <p:nvGrpSpPr>
          <p:cNvPr id="1429" name="Google Shape;1429;g2c32e875be4_0_3213"/>
          <p:cNvGrpSpPr/>
          <p:nvPr/>
        </p:nvGrpSpPr>
        <p:grpSpPr>
          <a:xfrm>
            <a:off x="9212594" y="2877418"/>
            <a:ext cx="878112" cy="862780"/>
            <a:chOff x="3951850" y="2985350"/>
            <a:chExt cx="407950" cy="416500"/>
          </a:xfrm>
        </p:grpSpPr>
        <p:sp>
          <p:nvSpPr>
            <p:cNvPr id="1430" name="Google Shape;1430;g2c32e875be4_0_321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1" name="Google Shape;1431;g2c32e875be4_0_321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2" name="Google Shape;1432;g2c32e875be4_0_321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3" name="Google Shape;1433;g2c32e875be4_0_321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grpSp>
      <p:grpSp>
        <p:nvGrpSpPr>
          <p:cNvPr id="1434" name="Google Shape;1434;g2c32e875be4_0_3213"/>
          <p:cNvGrpSpPr/>
          <p:nvPr/>
        </p:nvGrpSpPr>
        <p:grpSpPr>
          <a:xfrm>
            <a:off x="5390021" y="2736889"/>
            <a:ext cx="1084740" cy="983475"/>
            <a:chOff x="5961125" y="1623900"/>
            <a:chExt cx="427450" cy="448175"/>
          </a:xfrm>
        </p:grpSpPr>
        <p:sp>
          <p:nvSpPr>
            <p:cNvPr id="1435" name="Google Shape;1435;g2c32e875be4_0_3213"/>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6" name="Google Shape;1436;g2c32e875be4_0_3213"/>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7" name="Google Shape;1437;g2c32e875be4_0_3213"/>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8" name="Google Shape;1438;g2c32e875be4_0_3213"/>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39" name="Google Shape;1439;g2c32e875be4_0_3213"/>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40" name="Google Shape;1440;g2c32e875be4_0_3213"/>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1441" name="Google Shape;1441;g2c32e875be4_0_3213"/>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2857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800"/>
                <a:buFont typeface="Arial"/>
                <a:buNone/>
              </a:pPr>
              <a:r>
                <a:t/>
              </a:r>
              <a:endParaRPr b="0" i="0" sz="800" u="none" cap="none" strike="noStrike">
                <a:solidFill>
                  <a:srgbClr val="FFFFFF"/>
                </a:solidFill>
                <a:latin typeface="Arial"/>
                <a:ea typeface="Arial"/>
                <a:cs typeface="Arial"/>
                <a:sym typeface="Arial"/>
              </a:endParaRPr>
            </a:p>
          </p:txBody>
        </p:sp>
      </p:grpSp>
      <p:sp>
        <p:nvSpPr>
          <p:cNvPr id="1442" name="Google Shape;1442;g2c32e875be4_0_3213"/>
          <p:cNvSpPr/>
          <p:nvPr/>
        </p:nvSpPr>
        <p:spPr>
          <a:xfrm>
            <a:off x="1567450" y="2847112"/>
            <a:ext cx="1084725" cy="923400"/>
          </a:xfrm>
          <a:custGeom>
            <a:rect b="b" l="l" r="r" t="t"/>
            <a:pathLst>
              <a:path extrusionOk="0" h="146" w="146">
                <a:moveTo>
                  <a:pt x="33" y="83"/>
                </a:moveTo>
                <a:cubicBezTo>
                  <a:pt x="28" y="79"/>
                  <a:pt x="28" y="79"/>
                  <a:pt x="28" y="79"/>
                </a:cubicBezTo>
                <a:cubicBezTo>
                  <a:pt x="27" y="81"/>
                  <a:pt x="25" y="83"/>
                  <a:pt x="25" y="86"/>
                </a:cubicBezTo>
                <a:cubicBezTo>
                  <a:pt x="31" y="87"/>
                  <a:pt x="31" y="87"/>
                  <a:pt x="31" y="87"/>
                </a:cubicBezTo>
                <a:cubicBezTo>
                  <a:pt x="32" y="86"/>
                  <a:pt x="32" y="84"/>
                  <a:pt x="33" y="83"/>
                </a:cubicBezTo>
                <a:close/>
                <a:moveTo>
                  <a:pt x="83" y="53"/>
                </a:moveTo>
                <a:cubicBezTo>
                  <a:pt x="86" y="53"/>
                  <a:pt x="89" y="50"/>
                  <a:pt x="89" y="47"/>
                </a:cubicBezTo>
                <a:cubicBezTo>
                  <a:pt x="89" y="43"/>
                  <a:pt x="86" y="40"/>
                  <a:pt x="83" y="40"/>
                </a:cubicBezTo>
                <a:cubicBezTo>
                  <a:pt x="79" y="40"/>
                  <a:pt x="76" y="43"/>
                  <a:pt x="76" y="47"/>
                </a:cubicBezTo>
                <a:cubicBezTo>
                  <a:pt x="76" y="50"/>
                  <a:pt x="79" y="53"/>
                  <a:pt x="83" y="53"/>
                </a:cubicBezTo>
                <a:close/>
                <a:moveTo>
                  <a:pt x="71" y="56"/>
                </a:moveTo>
                <a:cubicBezTo>
                  <a:pt x="67" y="51"/>
                  <a:pt x="67" y="51"/>
                  <a:pt x="67" y="51"/>
                </a:cubicBezTo>
                <a:cubicBezTo>
                  <a:pt x="65" y="52"/>
                  <a:pt x="63" y="54"/>
                  <a:pt x="61" y="55"/>
                </a:cubicBezTo>
                <a:cubicBezTo>
                  <a:pt x="66" y="60"/>
                  <a:pt x="66" y="60"/>
                  <a:pt x="66" y="60"/>
                </a:cubicBezTo>
                <a:cubicBezTo>
                  <a:pt x="68" y="58"/>
                  <a:pt x="69" y="57"/>
                  <a:pt x="71" y="56"/>
                </a:cubicBezTo>
                <a:close/>
                <a:moveTo>
                  <a:pt x="42" y="75"/>
                </a:moveTo>
                <a:cubicBezTo>
                  <a:pt x="38" y="69"/>
                  <a:pt x="38" y="69"/>
                  <a:pt x="38" y="69"/>
                </a:cubicBezTo>
                <a:cubicBezTo>
                  <a:pt x="36" y="70"/>
                  <a:pt x="35" y="72"/>
                  <a:pt x="33" y="73"/>
                </a:cubicBezTo>
                <a:cubicBezTo>
                  <a:pt x="37" y="78"/>
                  <a:pt x="37" y="78"/>
                  <a:pt x="37" y="78"/>
                </a:cubicBezTo>
                <a:cubicBezTo>
                  <a:pt x="39" y="77"/>
                  <a:pt x="40" y="76"/>
                  <a:pt x="42" y="75"/>
                </a:cubicBezTo>
                <a:close/>
                <a:moveTo>
                  <a:pt x="26" y="106"/>
                </a:moveTo>
                <a:cubicBezTo>
                  <a:pt x="30" y="106"/>
                  <a:pt x="33" y="104"/>
                  <a:pt x="33" y="100"/>
                </a:cubicBezTo>
                <a:cubicBezTo>
                  <a:pt x="33" y="96"/>
                  <a:pt x="30" y="93"/>
                  <a:pt x="26" y="93"/>
                </a:cubicBezTo>
                <a:cubicBezTo>
                  <a:pt x="23" y="93"/>
                  <a:pt x="20" y="96"/>
                  <a:pt x="20" y="100"/>
                </a:cubicBezTo>
                <a:cubicBezTo>
                  <a:pt x="20" y="104"/>
                  <a:pt x="23" y="106"/>
                  <a:pt x="26" y="106"/>
                </a:cubicBezTo>
                <a:close/>
                <a:moveTo>
                  <a:pt x="144" y="13"/>
                </a:moveTo>
                <a:cubicBezTo>
                  <a:pt x="144" y="13"/>
                  <a:pt x="144" y="13"/>
                  <a:pt x="144" y="13"/>
                </a:cubicBezTo>
                <a:cubicBezTo>
                  <a:pt x="97" y="0"/>
                  <a:pt x="97" y="0"/>
                  <a:pt x="97" y="0"/>
                </a:cubicBezTo>
                <a:cubicBezTo>
                  <a:pt x="97" y="0"/>
                  <a:pt x="97" y="0"/>
                  <a:pt x="97" y="0"/>
                </a:cubicBezTo>
                <a:cubicBezTo>
                  <a:pt x="97" y="0"/>
                  <a:pt x="96" y="0"/>
                  <a:pt x="96" y="0"/>
                </a:cubicBezTo>
                <a:cubicBezTo>
                  <a:pt x="96" y="0"/>
                  <a:pt x="95" y="0"/>
                  <a:pt x="95" y="0"/>
                </a:cubicBezTo>
                <a:cubicBezTo>
                  <a:pt x="95" y="0"/>
                  <a:pt x="95" y="0"/>
                  <a:pt x="95" y="0"/>
                </a:cubicBezTo>
                <a:cubicBezTo>
                  <a:pt x="49" y="13"/>
                  <a:pt x="49" y="13"/>
                  <a:pt x="49" y="13"/>
                </a:cubicBezTo>
                <a:cubicBezTo>
                  <a:pt x="4" y="0"/>
                  <a:pt x="4" y="0"/>
                  <a:pt x="4" y="0"/>
                </a:cubicBezTo>
                <a:cubicBezTo>
                  <a:pt x="4" y="0"/>
                  <a:pt x="4" y="0"/>
                  <a:pt x="4" y="0"/>
                </a:cubicBezTo>
                <a:cubicBezTo>
                  <a:pt x="4" y="0"/>
                  <a:pt x="3" y="0"/>
                  <a:pt x="3" y="0"/>
                </a:cubicBezTo>
                <a:cubicBezTo>
                  <a:pt x="1" y="0"/>
                  <a:pt x="0" y="1"/>
                  <a:pt x="0" y="3"/>
                </a:cubicBezTo>
                <a:cubicBezTo>
                  <a:pt x="0" y="130"/>
                  <a:pt x="0" y="130"/>
                  <a:pt x="0" y="130"/>
                </a:cubicBezTo>
                <a:cubicBezTo>
                  <a:pt x="0" y="131"/>
                  <a:pt x="1" y="133"/>
                  <a:pt x="2" y="133"/>
                </a:cubicBezTo>
                <a:cubicBezTo>
                  <a:pt x="2" y="133"/>
                  <a:pt x="2" y="133"/>
                  <a:pt x="2" y="133"/>
                </a:cubicBezTo>
                <a:cubicBezTo>
                  <a:pt x="49" y="146"/>
                  <a:pt x="49" y="146"/>
                  <a:pt x="49" y="146"/>
                </a:cubicBezTo>
                <a:cubicBezTo>
                  <a:pt x="49" y="146"/>
                  <a:pt x="49" y="146"/>
                  <a:pt x="49" y="146"/>
                </a:cubicBezTo>
                <a:cubicBezTo>
                  <a:pt x="49" y="146"/>
                  <a:pt x="49" y="146"/>
                  <a:pt x="49" y="146"/>
                </a:cubicBezTo>
                <a:cubicBezTo>
                  <a:pt x="50" y="146"/>
                  <a:pt x="50" y="146"/>
                  <a:pt x="50" y="146"/>
                </a:cubicBezTo>
                <a:cubicBezTo>
                  <a:pt x="50" y="146"/>
                  <a:pt x="50" y="146"/>
                  <a:pt x="50" y="146"/>
                </a:cubicBezTo>
                <a:cubicBezTo>
                  <a:pt x="96" y="133"/>
                  <a:pt x="96" y="133"/>
                  <a:pt x="96" y="133"/>
                </a:cubicBezTo>
                <a:cubicBezTo>
                  <a:pt x="142" y="146"/>
                  <a:pt x="142" y="146"/>
                  <a:pt x="142" y="146"/>
                </a:cubicBezTo>
                <a:cubicBezTo>
                  <a:pt x="142" y="146"/>
                  <a:pt x="142" y="146"/>
                  <a:pt x="142" y="146"/>
                </a:cubicBezTo>
                <a:cubicBezTo>
                  <a:pt x="142" y="146"/>
                  <a:pt x="142" y="146"/>
                  <a:pt x="143" y="146"/>
                </a:cubicBezTo>
                <a:cubicBezTo>
                  <a:pt x="145" y="146"/>
                  <a:pt x="146" y="145"/>
                  <a:pt x="146" y="143"/>
                </a:cubicBezTo>
                <a:cubicBezTo>
                  <a:pt x="146" y="17"/>
                  <a:pt x="146" y="17"/>
                  <a:pt x="146" y="17"/>
                </a:cubicBezTo>
                <a:cubicBezTo>
                  <a:pt x="146" y="15"/>
                  <a:pt x="145" y="14"/>
                  <a:pt x="144" y="13"/>
                </a:cubicBezTo>
                <a:close/>
                <a:moveTo>
                  <a:pt x="46" y="139"/>
                </a:moveTo>
                <a:cubicBezTo>
                  <a:pt x="6" y="127"/>
                  <a:pt x="6" y="127"/>
                  <a:pt x="6" y="127"/>
                </a:cubicBezTo>
                <a:cubicBezTo>
                  <a:pt x="6" y="8"/>
                  <a:pt x="6" y="8"/>
                  <a:pt x="6" y="8"/>
                </a:cubicBezTo>
                <a:cubicBezTo>
                  <a:pt x="46" y="19"/>
                  <a:pt x="46" y="19"/>
                  <a:pt x="46" y="19"/>
                </a:cubicBezTo>
                <a:lnTo>
                  <a:pt x="46" y="139"/>
                </a:lnTo>
                <a:close/>
                <a:moveTo>
                  <a:pt x="93" y="127"/>
                </a:moveTo>
                <a:cubicBezTo>
                  <a:pt x="53" y="139"/>
                  <a:pt x="53" y="139"/>
                  <a:pt x="53" y="139"/>
                </a:cubicBezTo>
                <a:cubicBezTo>
                  <a:pt x="53" y="63"/>
                  <a:pt x="53" y="63"/>
                  <a:pt x="53" y="63"/>
                </a:cubicBezTo>
                <a:cubicBezTo>
                  <a:pt x="55" y="69"/>
                  <a:pt x="55" y="69"/>
                  <a:pt x="55" y="69"/>
                </a:cubicBezTo>
                <a:cubicBezTo>
                  <a:pt x="58" y="68"/>
                  <a:pt x="60" y="67"/>
                  <a:pt x="62" y="65"/>
                </a:cubicBezTo>
                <a:cubicBezTo>
                  <a:pt x="57" y="60"/>
                  <a:pt x="57" y="60"/>
                  <a:pt x="57" y="60"/>
                </a:cubicBezTo>
                <a:cubicBezTo>
                  <a:pt x="56" y="61"/>
                  <a:pt x="54" y="62"/>
                  <a:pt x="53" y="63"/>
                </a:cubicBezTo>
                <a:cubicBezTo>
                  <a:pt x="53" y="19"/>
                  <a:pt x="53" y="19"/>
                  <a:pt x="53" y="19"/>
                </a:cubicBezTo>
                <a:cubicBezTo>
                  <a:pt x="93" y="8"/>
                  <a:pt x="93" y="8"/>
                  <a:pt x="93" y="8"/>
                </a:cubicBezTo>
                <a:lnTo>
                  <a:pt x="93" y="127"/>
                </a:lnTo>
                <a:close/>
                <a:moveTo>
                  <a:pt x="139" y="139"/>
                </a:moveTo>
                <a:cubicBezTo>
                  <a:pt x="99" y="127"/>
                  <a:pt x="99" y="127"/>
                  <a:pt x="99" y="127"/>
                </a:cubicBezTo>
                <a:cubicBezTo>
                  <a:pt x="99" y="52"/>
                  <a:pt x="99" y="52"/>
                  <a:pt x="99" y="52"/>
                </a:cubicBezTo>
                <a:cubicBezTo>
                  <a:pt x="101" y="53"/>
                  <a:pt x="102" y="54"/>
                  <a:pt x="103" y="54"/>
                </a:cubicBezTo>
                <a:cubicBezTo>
                  <a:pt x="107" y="49"/>
                  <a:pt x="107" y="49"/>
                  <a:pt x="107" y="49"/>
                </a:cubicBezTo>
                <a:cubicBezTo>
                  <a:pt x="106" y="48"/>
                  <a:pt x="103" y="47"/>
                  <a:pt x="101" y="46"/>
                </a:cubicBezTo>
                <a:cubicBezTo>
                  <a:pt x="99" y="49"/>
                  <a:pt x="99" y="49"/>
                  <a:pt x="99" y="49"/>
                </a:cubicBezTo>
                <a:cubicBezTo>
                  <a:pt x="99" y="8"/>
                  <a:pt x="99" y="8"/>
                  <a:pt x="99" y="8"/>
                </a:cubicBezTo>
                <a:cubicBezTo>
                  <a:pt x="139" y="19"/>
                  <a:pt x="139" y="19"/>
                  <a:pt x="139" y="19"/>
                </a:cubicBezTo>
                <a:lnTo>
                  <a:pt x="139" y="139"/>
                </a:lnTo>
                <a:close/>
                <a:moveTo>
                  <a:pt x="111" y="63"/>
                </a:moveTo>
                <a:cubicBezTo>
                  <a:pt x="112" y="64"/>
                  <a:pt x="112" y="64"/>
                  <a:pt x="112" y="64"/>
                </a:cubicBezTo>
                <a:cubicBezTo>
                  <a:pt x="117" y="59"/>
                  <a:pt x="117" y="59"/>
                  <a:pt x="117" y="59"/>
                </a:cubicBezTo>
                <a:cubicBezTo>
                  <a:pt x="116" y="59"/>
                  <a:pt x="116" y="59"/>
                  <a:pt x="116" y="59"/>
                </a:cubicBezTo>
                <a:cubicBezTo>
                  <a:pt x="115" y="57"/>
                  <a:pt x="114" y="56"/>
                  <a:pt x="113" y="54"/>
                </a:cubicBezTo>
                <a:cubicBezTo>
                  <a:pt x="107" y="58"/>
                  <a:pt x="107" y="58"/>
                  <a:pt x="107" y="58"/>
                </a:cubicBezTo>
                <a:cubicBezTo>
                  <a:pt x="108" y="60"/>
                  <a:pt x="110" y="61"/>
                  <a:pt x="111" y="63"/>
                </a:cubicBezTo>
                <a:close/>
                <a:moveTo>
                  <a:pt x="118" y="73"/>
                </a:moveTo>
                <a:cubicBezTo>
                  <a:pt x="124" y="71"/>
                  <a:pt x="124" y="71"/>
                  <a:pt x="124" y="71"/>
                </a:cubicBezTo>
                <a:cubicBezTo>
                  <a:pt x="123" y="69"/>
                  <a:pt x="122" y="67"/>
                  <a:pt x="121" y="65"/>
                </a:cubicBezTo>
                <a:cubicBezTo>
                  <a:pt x="115" y="68"/>
                  <a:pt x="115" y="68"/>
                  <a:pt x="115" y="68"/>
                </a:cubicBezTo>
                <a:cubicBezTo>
                  <a:pt x="116" y="70"/>
                  <a:pt x="117" y="72"/>
                  <a:pt x="118" y="73"/>
                </a:cubicBezTo>
                <a:close/>
                <a:moveTo>
                  <a:pt x="118" y="94"/>
                </a:moveTo>
                <a:cubicBezTo>
                  <a:pt x="118" y="94"/>
                  <a:pt x="117" y="93"/>
                  <a:pt x="116" y="93"/>
                </a:cubicBezTo>
                <a:cubicBezTo>
                  <a:pt x="114" y="93"/>
                  <a:pt x="113" y="95"/>
                  <a:pt x="113" y="96"/>
                </a:cubicBezTo>
                <a:cubicBezTo>
                  <a:pt x="113" y="97"/>
                  <a:pt x="113" y="98"/>
                  <a:pt x="114" y="99"/>
                </a:cubicBezTo>
                <a:cubicBezTo>
                  <a:pt x="118" y="103"/>
                  <a:pt x="118" y="103"/>
                  <a:pt x="118" y="103"/>
                </a:cubicBezTo>
                <a:cubicBezTo>
                  <a:pt x="114" y="107"/>
                  <a:pt x="114" y="107"/>
                  <a:pt x="114" y="107"/>
                </a:cubicBezTo>
                <a:cubicBezTo>
                  <a:pt x="113" y="108"/>
                  <a:pt x="113" y="109"/>
                  <a:pt x="113" y="110"/>
                </a:cubicBezTo>
                <a:cubicBezTo>
                  <a:pt x="113" y="112"/>
                  <a:pt x="114" y="113"/>
                  <a:pt x="116" y="113"/>
                </a:cubicBezTo>
                <a:cubicBezTo>
                  <a:pt x="117" y="113"/>
                  <a:pt x="118" y="113"/>
                  <a:pt x="118" y="112"/>
                </a:cubicBezTo>
                <a:cubicBezTo>
                  <a:pt x="123" y="108"/>
                  <a:pt x="123" y="108"/>
                  <a:pt x="123" y="108"/>
                </a:cubicBezTo>
                <a:cubicBezTo>
                  <a:pt x="127" y="112"/>
                  <a:pt x="127" y="112"/>
                  <a:pt x="127" y="112"/>
                </a:cubicBezTo>
                <a:cubicBezTo>
                  <a:pt x="128" y="113"/>
                  <a:pt x="128" y="113"/>
                  <a:pt x="129" y="113"/>
                </a:cubicBezTo>
                <a:cubicBezTo>
                  <a:pt x="131" y="113"/>
                  <a:pt x="133" y="112"/>
                  <a:pt x="133" y="110"/>
                </a:cubicBezTo>
                <a:cubicBezTo>
                  <a:pt x="133" y="109"/>
                  <a:pt x="132" y="108"/>
                  <a:pt x="132" y="107"/>
                </a:cubicBezTo>
                <a:cubicBezTo>
                  <a:pt x="127" y="103"/>
                  <a:pt x="127" y="103"/>
                  <a:pt x="127" y="103"/>
                </a:cubicBezTo>
                <a:cubicBezTo>
                  <a:pt x="132" y="99"/>
                  <a:pt x="132" y="99"/>
                  <a:pt x="132" y="99"/>
                </a:cubicBezTo>
                <a:cubicBezTo>
                  <a:pt x="132" y="98"/>
                  <a:pt x="133" y="97"/>
                  <a:pt x="133" y="96"/>
                </a:cubicBezTo>
                <a:cubicBezTo>
                  <a:pt x="133" y="95"/>
                  <a:pt x="131" y="93"/>
                  <a:pt x="129" y="93"/>
                </a:cubicBezTo>
                <a:cubicBezTo>
                  <a:pt x="128" y="93"/>
                  <a:pt x="128" y="94"/>
                  <a:pt x="127" y="94"/>
                </a:cubicBezTo>
                <a:cubicBezTo>
                  <a:pt x="123" y="98"/>
                  <a:pt x="123" y="98"/>
                  <a:pt x="123" y="98"/>
                </a:cubicBezTo>
                <a:lnTo>
                  <a:pt x="118" y="94"/>
                </a:lnTo>
                <a:close/>
                <a:moveTo>
                  <a:pt x="119" y="85"/>
                </a:moveTo>
                <a:cubicBezTo>
                  <a:pt x="125" y="86"/>
                  <a:pt x="125" y="86"/>
                  <a:pt x="125" y="86"/>
                </a:cubicBezTo>
                <a:cubicBezTo>
                  <a:pt x="125" y="83"/>
                  <a:pt x="126" y="81"/>
                  <a:pt x="125" y="79"/>
                </a:cubicBezTo>
                <a:cubicBezTo>
                  <a:pt x="119" y="79"/>
                  <a:pt x="119" y="79"/>
                  <a:pt x="119" y="79"/>
                </a:cubicBezTo>
                <a:cubicBezTo>
                  <a:pt x="119" y="81"/>
                  <a:pt x="119" y="83"/>
                  <a:pt x="119" y="85"/>
                </a:cubicBezTo>
                <a:close/>
              </a:path>
            </a:pathLst>
          </a:custGeom>
          <a:solidFill>
            <a:srgbClr val="00517C"/>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3A3C4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g2c32e875be4_0_4919"/>
          <p:cNvSpPr txBox="1"/>
          <p:nvPr>
            <p:ph idx="4294967295" type="title"/>
          </p:nvPr>
        </p:nvSpPr>
        <p:spPr>
          <a:xfrm>
            <a:off x="407999" y="398733"/>
            <a:ext cx="9019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US" sz="3200"/>
              <a:t>4 Step Lean </a:t>
            </a:r>
            <a:r>
              <a:rPr lang="en-US" sz="3200">
                <a:extLst>
                  <a:ext uri="http://customooxmlschemas.google.com/">
                    <go:slidesCustomData xmlns:go="http://customooxmlschemas.google.com/" textRoundtripDataId="1"/>
                  </a:ext>
                </a:extLst>
              </a:rPr>
              <a:t>Competitive Analysis</a:t>
            </a:r>
            <a:endParaRPr sz="3200"/>
          </a:p>
        </p:txBody>
      </p:sp>
      <p:sp>
        <p:nvSpPr>
          <p:cNvPr id="1448" name="Google Shape;1448;g2c32e875be4_0_4919"/>
          <p:cNvSpPr txBox="1"/>
          <p:nvPr/>
        </p:nvSpPr>
        <p:spPr>
          <a:xfrm>
            <a:off x="565372" y="2806204"/>
            <a:ext cx="1828800" cy="1070700"/>
          </a:xfrm>
          <a:prstGeom prst="rect">
            <a:avLst/>
          </a:prstGeom>
          <a:noFill/>
          <a:ln>
            <a:noFill/>
          </a:ln>
        </p:spPr>
        <p:txBody>
          <a:bodyPr anchorCtr="0" anchor="t" bIns="0" lIns="0" spcFirstLastPara="1" rIns="0" wrap="square" tIns="867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01</a:t>
            </a:r>
            <a:endParaRPr b="0"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Montserrat"/>
                <a:ea typeface="Montserrat"/>
                <a:cs typeface="Montserrat"/>
                <a:sym typeface="Montserrat"/>
              </a:rPr>
              <a:t>Identify all the players</a:t>
            </a:r>
            <a:endParaRPr b="0" i="0" sz="1700" u="none" cap="none" strike="noStrike">
              <a:solidFill>
                <a:schemeClr val="dk2"/>
              </a:solidFill>
              <a:latin typeface="Montserrat"/>
              <a:ea typeface="Montserrat"/>
              <a:cs typeface="Montserrat"/>
              <a:sym typeface="Montserrat"/>
            </a:endParaRPr>
          </a:p>
        </p:txBody>
      </p:sp>
      <p:sp>
        <p:nvSpPr>
          <p:cNvPr id="1449" name="Google Shape;1449;g2c32e875be4_0_4919"/>
          <p:cNvSpPr txBox="1"/>
          <p:nvPr/>
        </p:nvSpPr>
        <p:spPr>
          <a:xfrm>
            <a:off x="2817053" y="2806204"/>
            <a:ext cx="1828800" cy="1051500"/>
          </a:xfrm>
          <a:prstGeom prst="rect">
            <a:avLst/>
          </a:prstGeom>
          <a:noFill/>
          <a:ln>
            <a:noFill/>
          </a:ln>
        </p:spPr>
        <p:txBody>
          <a:bodyPr anchorCtr="0" anchor="t" bIns="0" lIns="0" spcFirstLastPara="1" rIns="0" wrap="square" tIns="867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02</a:t>
            </a:r>
            <a:endParaRPr b="0"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Montserrat"/>
                <a:ea typeface="Montserrat"/>
                <a:cs typeface="Montserrat"/>
                <a:sym typeface="Montserrat"/>
              </a:rPr>
              <a:t>Review &amp; catalog capabilities of competitors </a:t>
            </a:r>
            <a:endParaRPr b="0" i="0" sz="1700" u="none" cap="none" strike="noStrike">
              <a:solidFill>
                <a:schemeClr val="dk2"/>
              </a:solidFill>
              <a:latin typeface="Montserrat"/>
              <a:ea typeface="Montserrat"/>
              <a:cs typeface="Montserrat"/>
              <a:sym typeface="Montserrat"/>
            </a:endParaRPr>
          </a:p>
        </p:txBody>
      </p:sp>
      <p:sp>
        <p:nvSpPr>
          <p:cNvPr id="1450" name="Google Shape;1450;g2c32e875be4_0_4919"/>
          <p:cNvSpPr txBox="1"/>
          <p:nvPr/>
        </p:nvSpPr>
        <p:spPr>
          <a:xfrm>
            <a:off x="5068733" y="2806204"/>
            <a:ext cx="1828800" cy="1048200"/>
          </a:xfrm>
          <a:prstGeom prst="rect">
            <a:avLst/>
          </a:prstGeom>
          <a:noFill/>
          <a:ln>
            <a:noFill/>
          </a:ln>
        </p:spPr>
        <p:txBody>
          <a:bodyPr anchorCtr="0" anchor="t" bIns="0" lIns="0" spcFirstLastPara="1" rIns="0" wrap="square" tIns="867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03</a:t>
            </a:r>
            <a:endParaRPr b="0"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Montserrat"/>
                <a:ea typeface="Montserrat"/>
                <a:cs typeface="Montserrat"/>
                <a:sym typeface="Montserrat"/>
              </a:rPr>
              <a:t>Analyze and compare to your capabilities </a:t>
            </a:r>
            <a:endParaRPr b="0" i="0" sz="1300" u="none" cap="none" strike="noStrike">
              <a:solidFill>
                <a:srgbClr val="000000"/>
              </a:solidFill>
              <a:latin typeface="Montserrat"/>
              <a:ea typeface="Montserrat"/>
              <a:cs typeface="Montserrat"/>
              <a:sym typeface="Montserrat"/>
            </a:endParaRPr>
          </a:p>
        </p:txBody>
      </p:sp>
      <p:sp>
        <p:nvSpPr>
          <p:cNvPr id="1451" name="Google Shape;1451;g2c32e875be4_0_4919"/>
          <p:cNvSpPr txBox="1"/>
          <p:nvPr/>
        </p:nvSpPr>
        <p:spPr>
          <a:xfrm>
            <a:off x="7320413" y="2806200"/>
            <a:ext cx="1828800" cy="1216200"/>
          </a:xfrm>
          <a:prstGeom prst="rect">
            <a:avLst/>
          </a:prstGeom>
          <a:noFill/>
          <a:ln>
            <a:noFill/>
          </a:ln>
        </p:spPr>
        <p:txBody>
          <a:bodyPr anchorCtr="0" anchor="t" bIns="0" lIns="0" spcFirstLastPara="1" rIns="0" wrap="square" tIns="867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04</a:t>
            </a:r>
            <a:endParaRPr b="0" i="0" sz="13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Montserrat"/>
                <a:ea typeface="Montserrat"/>
                <a:cs typeface="Montserrat"/>
                <a:sym typeface="Montserrat"/>
              </a:rPr>
              <a:t>Map landscape, identify key differentiators </a:t>
            </a:r>
            <a:endParaRPr b="0" i="0" sz="1300" u="none" cap="none" strike="noStrike">
              <a:solidFill>
                <a:srgbClr val="000000"/>
              </a:solidFill>
              <a:latin typeface="Montserrat"/>
              <a:ea typeface="Montserrat"/>
              <a:cs typeface="Montserrat"/>
              <a:sym typeface="Montserrat"/>
            </a:endParaRPr>
          </a:p>
        </p:txBody>
      </p:sp>
      <p:sp>
        <p:nvSpPr>
          <p:cNvPr id="1452" name="Google Shape;1452;g2c32e875be4_0_4919"/>
          <p:cNvSpPr txBox="1"/>
          <p:nvPr/>
        </p:nvSpPr>
        <p:spPr>
          <a:xfrm>
            <a:off x="9832075" y="3037075"/>
            <a:ext cx="1765500" cy="1695600"/>
          </a:xfrm>
          <a:prstGeom prst="rect">
            <a:avLst/>
          </a:prstGeom>
          <a:noFill/>
          <a:ln>
            <a:noFill/>
          </a:ln>
        </p:spPr>
        <p:txBody>
          <a:bodyPr anchorCtr="0" anchor="t" bIns="0" lIns="0" spcFirstLastPara="1" rIns="0" wrap="square" tIns="867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Iterate</a:t>
            </a:r>
            <a:endParaRPr b="0" i="0" sz="17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Montserrat"/>
                <a:ea typeface="Montserrat"/>
                <a:cs typeface="Montserrat"/>
                <a:sym typeface="Montserrat"/>
              </a:rPr>
              <a:t>Refresh during product research and quarterly there after</a:t>
            </a:r>
            <a:endParaRPr b="0" i="0" sz="1300" u="none" cap="none" strike="noStrike">
              <a:solidFill>
                <a:srgbClr val="000000"/>
              </a:solidFill>
              <a:latin typeface="Montserrat"/>
              <a:ea typeface="Montserrat"/>
              <a:cs typeface="Montserrat"/>
              <a:sym typeface="Montserrat"/>
            </a:endParaRPr>
          </a:p>
        </p:txBody>
      </p:sp>
      <p:cxnSp>
        <p:nvCxnSpPr>
          <p:cNvPr id="1453" name="Google Shape;1453;g2c32e875be4_0_4919"/>
          <p:cNvCxnSpPr/>
          <p:nvPr/>
        </p:nvCxnSpPr>
        <p:spPr>
          <a:xfrm flipH="1" rot="10800000">
            <a:off x="565225" y="3175975"/>
            <a:ext cx="9006900" cy="1800"/>
          </a:xfrm>
          <a:prstGeom prst="straightConnector1">
            <a:avLst/>
          </a:prstGeom>
          <a:noFill/>
          <a:ln cap="flat" cmpd="sng" w="19050">
            <a:solidFill>
              <a:schemeClr val="dk2"/>
            </a:solidFill>
            <a:prstDash val="solid"/>
            <a:round/>
            <a:headEnd len="sm" w="sm" type="none"/>
            <a:tailEnd len="med" w="med" type="stealth"/>
          </a:ln>
        </p:spPr>
      </p:cxnSp>
      <p:sp>
        <p:nvSpPr>
          <p:cNvPr id="1454" name="Google Shape;1454;g2c32e875be4_0_4919"/>
          <p:cNvSpPr/>
          <p:nvPr/>
        </p:nvSpPr>
        <p:spPr>
          <a:xfrm>
            <a:off x="7320400" y="3138775"/>
            <a:ext cx="91500" cy="91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5" name="Google Shape;1455;g2c32e875be4_0_4919"/>
          <p:cNvSpPr/>
          <p:nvPr/>
        </p:nvSpPr>
        <p:spPr>
          <a:xfrm>
            <a:off x="5068725" y="3138775"/>
            <a:ext cx="91500" cy="91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6" name="Google Shape;1456;g2c32e875be4_0_4919"/>
          <p:cNvSpPr/>
          <p:nvPr/>
        </p:nvSpPr>
        <p:spPr>
          <a:xfrm>
            <a:off x="2817050" y="3130225"/>
            <a:ext cx="91500" cy="91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7" name="Google Shape;1457;g2c32e875be4_0_4919"/>
          <p:cNvSpPr/>
          <p:nvPr/>
        </p:nvSpPr>
        <p:spPr>
          <a:xfrm>
            <a:off x="565375" y="3130225"/>
            <a:ext cx="91500" cy="91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g2c32e875be4_0_5125"/>
          <p:cNvSpPr txBox="1"/>
          <p:nvPr>
            <p:ph type="title"/>
          </p:nvPr>
        </p:nvSpPr>
        <p:spPr>
          <a:xfrm>
            <a:off x="408000" y="198675"/>
            <a:ext cx="9332400" cy="69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sz="3200"/>
              <a:t>Competitors are not all obvious</a:t>
            </a:r>
            <a:endParaRPr sz="3200"/>
          </a:p>
        </p:txBody>
      </p:sp>
      <p:sp>
        <p:nvSpPr>
          <p:cNvPr id="1464" name="Google Shape;1464;g2c32e875be4_0_5125"/>
          <p:cNvSpPr txBox="1"/>
          <p:nvPr>
            <p:ph idx="2" type="body"/>
          </p:nvPr>
        </p:nvSpPr>
        <p:spPr>
          <a:xfrm>
            <a:off x="408000" y="894975"/>
            <a:ext cx="9332400" cy="6123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100"/>
              </a:spcBef>
              <a:spcAft>
                <a:spcPts val="0"/>
              </a:spcAft>
              <a:buSzPts val="2000"/>
              <a:buNone/>
            </a:pPr>
            <a:r>
              <a:rPr lang="en-US"/>
              <a:t>There is always competition - consider all the alternatives customers have to your solution in order to achieve their goal. </a:t>
            </a:r>
            <a:endParaRPr/>
          </a:p>
        </p:txBody>
      </p:sp>
      <p:sp>
        <p:nvSpPr>
          <p:cNvPr id="1465" name="Google Shape;1465;g2c32e875be4_0_5125"/>
          <p:cNvSpPr/>
          <p:nvPr/>
        </p:nvSpPr>
        <p:spPr>
          <a:xfrm>
            <a:off x="3762278" y="2843800"/>
            <a:ext cx="1813500" cy="840000"/>
          </a:xfrm>
          <a:prstGeom prst="snip2DiagRect">
            <a:avLst>
              <a:gd fmla="val 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Current Leaders</a:t>
            </a:r>
            <a:endParaRPr b="0" i="0" sz="1500" u="none" cap="none" strike="noStrike">
              <a:solidFill>
                <a:schemeClr val="lt1"/>
              </a:solidFill>
              <a:latin typeface="Arial"/>
              <a:ea typeface="Arial"/>
              <a:cs typeface="Arial"/>
              <a:sym typeface="Arial"/>
            </a:endParaRPr>
          </a:p>
        </p:txBody>
      </p:sp>
      <p:sp>
        <p:nvSpPr>
          <p:cNvPr id="1466" name="Google Shape;1466;g2c32e875be4_0_5125"/>
          <p:cNvSpPr/>
          <p:nvPr/>
        </p:nvSpPr>
        <p:spPr>
          <a:xfrm>
            <a:off x="786247" y="2843800"/>
            <a:ext cx="1813500" cy="840000"/>
          </a:xfrm>
          <a:prstGeom prst="snip2DiagRect">
            <a:avLst>
              <a:gd fmla="val 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Free &amp; “Do Nothing”</a:t>
            </a:r>
            <a:endParaRPr b="0" i="0" sz="1500" u="none" cap="none" strike="noStrike">
              <a:solidFill>
                <a:schemeClr val="lt1"/>
              </a:solidFill>
              <a:latin typeface="Arial"/>
              <a:ea typeface="Arial"/>
              <a:cs typeface="Arial"/>
              <a:sym typeface="Arial"/>
            </a:endParaRPr>
          </a:p>
        </p:txBody>
      </p:sp>
      <p:sp>
        <p:nvSpPr>
          <p:cNvPr id="1467" name="Google Shape;1467;g2c32e875be4_0_5125"/>
          <p:cNvSpPr/>
          <p:nvPr/>
        </p:nvSpPr>
        <p:spPr>
          <a:xfrm>
            <a:off x="817900" y="4011950"/>
            <a:ext cx="1813500" cy="840000"/>
          </a:xfrm>
          <a:prstGeom prst="snip2DiagRect">
            <a:avLst>
              <a:gd fmla="val 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Platforms &amp; Incumbents with Customers</a:t>
            </a:r>
            <a:endParaRPr b="0" i="0" sz="1500" u="none" cap="none" strike="noStrike">
              <a:solidFill>
                <a:schemeClr val="lt1"/>
              </a:solidFill>
              <a:latin typeface="Arial"/>
              <a:ea typeface="Arial"/>
              <a:cs typeface="Arial"/>
              <a:sym typeface="Arial"/>
            </a:endParaRPr>
          </a:p>
        </p:txBody>
      </p:sp>
      <p:sp>
        <p:nvSpPr>
          <p:cNvPr id="1468" name="Google Shape;1468;g2c32e875be4_0_5125"/>
          <p:cNvSpPr/>
          <p:nvPr/>
        </p:nvSpPr>
        <p:spPr>
          <a:xfrm>
            <a:off x="9714341" y="2843800"/>
            <a:ext cx="1813500" cy="840000"/>
          </a:xfrm>
          <a:prstGeom prst="snip2DiagRect">
            <a:avLst>
              <a:gd fmla="val 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Future Threats</a:t>
            </a:r>
            <a:endParaRPr b="0" i="0" sz="1500" u="none" cap="none" strike="noStrike">
              <a:solidFill>
                <a:schemeClr val="lt1"/>
              </a:solidFill>
              <a:latin typeface="Arial"/>
              <a:ea typeface="Arial"/>
              <a:cs typeface="Arial"/>
              <a:sym typeface="Arial"/>
            </a:endParaRPr>
          </a:p>
        </p:txBody>
      </p:sp>
      <p:sp>
        <p:nvSpPr>
          <p:cNvPr id="1469" name="Google Shape;1469;g2c32e875be4_0_5125"/>
          <p:cNvSpPr/>
          <p:nvPr/>
        </p:nvSpPr>
        <p:spPr>
          <a:xfrm>
            <a:off x="6738310" y="2843800"/>
            <a:ext cx="1813500" cy="840000"/>
          </a:xfrm>
          <a:prstGeom prst="snip2DiagRect">
            <a:avLst>
              <a:gd fmla="val 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Different Type of Solution</a:t>
            </a:r>
            <a:endParaRPr b="0" i="0" sz="1500" u="none" cap="none" strike="noStrike">
              <a:solidFill>
                <a:schemeClr val="lt1"/>
              </a:solidFill>
              <a:latin typeface="Arial"/>
              <a:ea typeface="Arial"/>
              <a:cs typeface="Arial"/>
              <a:sym typeface="Arial"/>
            </a:endParaRPr>
          </a:p>
        </p:txBody>
      </p:sp>
      <p:sp>
        <p:nvSpPr>
          <p:cNvPr id="1470" name="Google Shape;1470;g2c32e875be4_0_5125"/>
          <p:cNvSpPr/>
          <p:nvPr/>
        </p:nvSpPr>
        <p:spPr>
          <a:xfrm>
            <a:off x="3513097" y="1744720"/>
            <a:ext cx="2417400" cy="69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Montserrat"/>
                <a:ea typeface="Montserrat"/>
                <a:cs typeface="Montserrat"/>
                <a:sym typeface="Montserrat"/>
              </a:rPr>
              <a:t>Direct Competitors</a:t>
            </a:r>
            <a:endParaRPr b="1" i="0" sz="1500" u="none" cap="none" strike="noStrike">
              <a:solidFill>
                <a:srgbClr val="000000"/>
              </a:solidFill>
              <a:latin typeface="Montserrat"/>
              <a:ea typeface="Montserrat"/>
              <a:cs typeface="Montserrat"/>
              <a:sym typeface="Montserrat"/>
            </a:endParaRPr>
          </a:p>
        </p:txBody>
      </p:sp>
      <p:sp>
        <p:nvSpPr>
          <p:cNvPr id="1471" name="Google Shape;1471;g2c32e875be4_0_5125"/>
          <p:cNvSpPr/>
          <p:nvPr/>
        </p:nvSpPr>
        <p:spPr>
          <a:xfrm>
            <a:off x="515958" y="1744720"/>
            <a:ext cx="2417400" cy="69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Montserrat"/>
                <a:ea typeface="Montserrat"/>
                <a:cs typeface="Montserrat"/>
                <a:sym typeface="Montserrat"/>
              </a:rPr>
              <a:t>Inertia as Competition</a:t>
            </a:r>
            <a:endParaRPr b="1" i="0" sz="1500" u="none" cap="none" strike="noStrike">
              <a:solidFill>
                <a:srgbClr val="000000"/>
              </a:solidFill>
              <a:latin typeface="Montserrat"/>
              <a:ea typeface="Montserrat"/>
              <a:cs typeface="Montserrat"/>
              <a:sym typeface="Montserrat"/>
            </a:endParaRPr>
          </a:p>
        </p:txBody>
      </p:sp>
      <p:sp>
        <p:nvSpPr>
          <p:cNvPr id="1472" name="Google Shape;1472;g2c32e875be4_0_5125"/>
          <p:cNvSpPr/>
          <p:nvPr/>
        </p:nvSpPr>
        <p:spPr>
          <a:xfrm>
            <a:off x="6510236" y="1744720"/>
            <a:ext cx="2417400" cy="69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Montserrat"/>
                <a:ea typeface="Montserrat"/>
                <a:cs typeface="Montserrat"/>
                <a:sym typeface="Montserrat"/>
              </a:rPr>
              <a:t>Different Path to the Solution</a:t>
            </a:r>
            <a:endParaRPr b="1" i="0" sz="1500" u="none" cap="none" strike="noStrike">
              <a:solidFill>
                <a:srgbClr val="000000"/>
              </a:solidFill>
              <a:latin typeface="Montserrat"/>
              <a:ea typeface="Montserrat"/>
              <a:cs typeface="Montserrat"/>
              <a:sym typeface="Montserrat"/>
            </a:endParaRPr>
          </a:p>
        </p:txBody>
      </p:sp>
      <p:sp>
        <p:nvSpPr>
          <p:cNvPr id="1473" name="Google Shape;1473;g2c32e875be4_0_5125"/>
          <p:cNvSpPr/>
          <p:nvPr/>
        </p:nvSpPr>
        <p:spPr>
          <a:xfrm>
            <a:off x="9507375" y="1744700"/>
            <a:ext cx="2417400" cy="69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Montserrat"/>
                <a:ea typeface="Montserrat"/>
                <a:cs typeface="Montserrat"/>
                <a:sym typeface="Montserrat"/>
              </a:rPr>
              <a:t>Needs Proactive Defence</a:t>
            </a:r>
            <a:endParaRPr b="1" i="0" sz="1500" u="none" cap="none" strike="noStrike">
              <a:solidFill>
                <a:srgbClr val="000000"/>
              </a:solidFill>
              <a:latin typeface="Montserrat"/>
              <a:ea typeface="Montserrat"/>
              <a:cs typeface="Montserrat"/>
              <a:sym typeface="Montserrat"/>
            </a:endParaRPr>
          </a:p>
        </p:txBody>
      </p:sp>
      <p:sp>
        <p:nvSpPr>
          <p:cNvPr id="1474" name="Google Shape;1474;g2c32e875be4_0_5125"/>
          <p:cNvSpPr/>
          <p:nvPr/>
        </p:nvSpPr>
        <p:spPr>
          <a:xfrm>
            <a:off x="5440667" y="4011950"/>
            <a:ext cx="1813500" cy="840000"/>
          </a:xfrm>
          <a:prstGeom prst="snip2DiagRect">
            <a:avLst>
              <a:gd fmla="val 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Niche &amp; Up and Comers</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g2c32e875be4_0_5185"/>
          <p:cNvSpPr txBox="1"/>
          <p:nvPr>
            <p:ph type="title"/>
          </p:nvPr>
        </p:nvSpPr>
        <p:spPr>
          <a:xfrm>
            <a:off x="353675" y="251800"/>
            <a:ext cx="9332400" cy="69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sz="3200"/>
              <a:t>Find how you are different</a:t>
            </a:r>
            <a:endParaRPr sz="3200"/>
          </a:p>
        </p:txBody>
      </p:sp>
      <p:sp>
        <p:nvSpPr>
          <p:cNvPr id="1481" name="Google Shape;1481;g2c32e875be4_0_5185"/>
          <p:cNvSpPr txBox="1"/>
          <p:nvPr>
            <p:ph idx="2" type="body"/>
          </p:nvPr>
        </p:nvSpPr>
        <p:spPr>
          <a:xfrm>
            <a:off x="408000" y="870425"/>
            <a:ext cx="9332400" cy="549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100"/>
              </a:spcBef>
              <a:spcAft>
                <a:spcPts val="0"/>
              </a:spcAft>
              <a:buSzPts val="2000"/>
              <a:buNone/>
            </a:pPr>
            <a:r>
              <a:rPr lang="en-US"/>
              <a:t>Your product should be an obvious choice for a particular segment.</a:t>
            </a:r>
            <a:endParaRPr/>
          </a:p>
        </p:txBody>
      </p:sp>
      <p:sp>
        <p:nvSpPr>
          <p:cNvPr id="1482" name="Google Shape;1482;g2c32e875be4_0_5185"/>
          <p:cNvSpPr txBox="1"/>
          <p:nvPr/>
        </p:nvSpPr>
        <p:spPr>
          <a:xfrm>
            <a:off x="3163088" y="1706106"/>
            <a:ext cx="1883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Premium Brand</a:t>
            </a:r>
            <a:endParaRPr b="0" i="0" sz="1800" u="none" cap="none" strike="noStrike">
              <a:solidFill>
                <a:schemeClr val="dk1"/>
              </a:solidFill>
              <a:latin typeface="Arial"/>
              <a:ea typeface="Arial"/>
              <a:cs typeface="Arial"/>
              <a:sym typeface="Arial"/>
            </a:endParaRPr>
          </a:p>
        </p:txBody>
      </p:sp>
      <p:sp>
        <p:nvSpPr>
          <p:cNvPr id="1483" name="Google Shape;1483;g2c32e875be4_0_5185"/>
          <p:cNvSpPr txBox="1"/>
          <p:nvPr/>
        </p:nvSpPr>
        <p:spPr>
          <a:xfrm>
            <a:off x="367888" y="1706106"/>
            <a:ext cx="1641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Low Cost</a:t>
            </a:r>
            <a:endParaRPr b="0" i="0" sz="1800" u="none" cap="none" strike="noStrike">
              <a:solidFill>
                <a:schemeClr val="dk1"/>
              </a:solidFill>
              <a:latin typeface="Arial"/>
              <a:ea typeface="Arial"/>
              <a:cs typeface="Arial"/>
              <a:sym typeface="Arial"/>
            </a:endParaRPr>
          </a:p>
        </p:txBody>
      </p:sp>
      <p:sp>
        <p:nvSpPr>
          <p:cNvPr id="1484" name="Google Shape;1484;g2c32e875be4_0_5185"/>
          <p:cNvSpPr/>
          <p:nvPr/>
        </p:nvSpPr>
        <p:spPr>
          <a:xfrm>
            <a:off x="2295039" y="1831356"/>
            <a:ext cx="6912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485" name="Google Shape;1485;g2c32e875be4_0_5185"/>
          <p:cNvSpPr txBox="1"/>
          <p:nvPr/>
        </p:nvSpPr>
        <p:spPr>
          <a:xfrm>
            <a:off x="367888" y="2407715"/>
            <a:ext cx="1641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Simplicity</a:t>
            </a:r>
            <a:endParaRPr b="0" i="0" sz="1800" u="none" cap="none" strike="noStrike">
              <a:solidFill>
                <a:schemeClr val="dk1"/>
              </a:solidFill>
              <a:latin typeface="Arial"/>
              <a:ea typeface="Arial"/>
              <a:cs typeface="Arial"/>
              <a:sym typeface="Arial"/>
            </a:endParaRPr>
          </a:p>
        </p:txBody>
      </p:sp>
      <p:sp>
        <p:nvSpPr>
          <p:cNvPr id="1486" name="Google Shape;1486;g2c32e875be4_0_5185"/>
          <p:cNvSpPr/>
          <p:nvPr/>
        </p:nvSpPr>
        <p:spPr>
          <a:xfrm>
            <a:off x="2295039" y="2532965"/>
            <a:ext cx="6912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487" name="Google Shape;1487;g2c32e875be4_0_5185"/>
          <p:cNvSpPr txBox="1"/>
          <p:nvPr/>
        </p:nvSpPr>
        <p:spPr>
          <a:xfrm>
            <a:off x="3190046" y="2407715"/>
            <a:ext cx="1641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Configurability</a:t>
            </a:r>
            <a:endParaRPr b="0" i="0" sz="1800" u="none" cap="none" strike="noStrike">
              <a:solidFill>
                <a:schemeClr val="dk1"/>
              </a:solidFill>
              <a:latin typeface="Arial"/>
              <a:ea typeface="Arial"/>
              <a:cs typeface="Arial"/>
              <a:sym typeface="Arial"/>
            </a:endParaRPr>
          </a:p>
        </p:txBody>
      </p:sp>
      <p:sp>
        <p:nvSpPr>
          <p:cNvPr id="1488" name="Google Shape;1488;g2c32e875be4_0_5185"/>
          <p:cNvSpPr txBox="1"/>
          <p:nvPr/>
        </p:nvSpPr>
        <p:spPr>
          <a:xfrm>
            <a:off x="367888" y="3243450"/>
            <a:ext cx="1641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Low Risk</a:t>
            </a:r>
            <a:endParaRPr b="0" i="0" sz="1800" u="none" cap="none" strike="noStrike">
              <a:solidFill>
                <a:schemeClr val="dk1"/>
              </a:solidFill>
              <a:latin typeface="Arial"/>
              <a:ea typeface="Arial"/>
              <a:cs typeface="Arial"/>
              <a:sym typeface="Arial"/>
            </a:endParaRPr>
          </a:p>
        </p:txBody>
      </p:sp>
      <p:sp>
        <p:nvSpPr>
          <p:cNvPr id="1489" name="Google Shape;1489;g2c32e875be4_0_5185"/>
          <p:cNvSpPr/>
          <p:nvPr/>
        </p:nvSpPr>
        <p:spPr>
          <a:xfrm>
            <a:off x="2295039" y="3330750"/>
            <a:ext cx="6912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490" name="Google Shape;1490;g2c32e875be4_0_5185"/>
          <p:cNvSpPr txBox="1"/>
          <p:nvPr/>
        </p:nvSpPr>
        <p:spPr>
          <a:xfrm>
            <a:off x="3227650" y="3258525"/>
            <a:ext cx="1831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Bleeding Edge</a:t>
            </a:r>
            <a:endParaRPr b="0" i="0" sz="1800" u="none" cap="none" strike="noStrike">
              <a:solidFill>
                <a:schemeClr val="dk1"/>
              </a:solidFill>
              <a:latin typeface="Arial"/>
              <a:ea typeface="Arial"/>
              <a:cs typeface="Arial"/>
              <a:sym typeface="Arial"/>
            </a:endParaRPr>
          </a:p>
        </p:txBody>
      </p:sp>
      <p:sp>
        <p:nvSpPr>
          <p:cNvPr id="1491" name="Google Shape;1491;g2c32e875be4_0_5185"/>
          <p:cNvSpPr txBox="1"/>
          <p:nvPr/>
        </p:nvSpPr>
        <p:spPr>
          <a:xfrm>
            <a:off x="367888" y="4005149"/>
            <a:ext cx="1641300" cy="738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Proprietary Content</a:t>
            </a:r>
            <a:endParaRPr b="0" i="0" sz="1800" u="none" cap="none" strike="noStrike">
              <a:solidFill>
                <a:schemeClr val="dk1"/>
              </a:solidFill>
              <a:latin typeface="Arial"/>
              <a:ea typeface="Arial"/>
              <a:cs typeface="Arial"/>
              <a:sym typeface="Arial"/>
            </a:endParaRPr>
          </a:p>
        </p:txBody>
      </p:sp>
      <p:sp>
        <p:nvSpPr>
          <p:cNvPr id="1492" name="Google Shape;1492;g2c32e875be4_0_5185"/>
          <p:cNvSpPr txBox="1"/>
          <p:nvPr/>
        </p:nvSpPr>
        <p:spPr>
          <a:xfrm>
            <a:off x="3227659" y="4143749"/>
            <a:ext cx="1641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Aggregator</a:t>
            </a:r>
            <a:endParaRPr b="0" i="0" sz="1800" u="none" cap="none" strike="noStrike">
              <a:solidFill>
                <a:schemeClr val="dk1"/>
              </a:solidFill>
              <a:latin typeface="Arial"/>
              <a:ea typeface="Arial"/>
              <a:cs typeface="Arial"/>
              <a:sym typeface="Arial"/>
            </a:endParaRPr>
          </a:p>
        </p:txBody>
      </p:sp>
      <p:sp>
        <p:nvSpPr>
          <p:cNvPr id="1493" name="Google Shape;1493;g2c32e875be4_0_5185"/>
          <p:cNvSpPr/>
          <p:nvPr/>
        </p:nvSpPr>
        <p:spPr>
          <a:xfrm>
            <a:off x="2295039" y="4268999"/>
            <a:ext cx="6912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494" name="Google Shape;1494;g2c32e875be4_0_5185"/>
          <p:cNvSpPr txBox="1"/>
          <p:nvPr/>
        </p:nvSpPr>
        <p:spPr>
          <a:xfrm>
            <a:off x="9302675" y="2180315"/>
            <a:ext cx="2057400" cy="91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Specialized for a Niche</a:t>
            </a:r>
            <a:endParaRPr b="0" i="0" sz="1800" u="none" cap="none" strike="noStrike">
              <a:solidFill>
                <a:schemeClr val="dk1"/>
              </a:solidFill>
              <a:latin typeface="Arial"/>
              <a:ea typeface="Arial"/>
              <a:cs typeface="Arial"/>
              <a:sym typeface="Arial"/>
            </a:endParaRPr>
          </a:p>
        </p:txBody>
      </p:sp>
      <p:sp>
        <p:nvSpPr>
          <p:cNvPr id="1495" name="Google Shape;1495;g2c32e875be4_0_5185"/>
          <p:cNvSpPr/>
          <p:nvPr/>
        </p:nvSpPr>
        <p:spPr>
          <a:xfrm>
            <a:off x="2295039" y="5195846"/>
            <a:ext cx="6912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496" name="Google Shape;1496;g2c32e875be4_0_5185"/>
          <p:cNvSpPr txBox="1"/>
          <p:nvPr/>
        </p:nvSpPr>
        <p:spPr>
          <a:xfrm>
            <a:off x="6096007" y="2131115"/>
            <a:ext cx="2057400" cy="1014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Built for the Masses</a:t>
            </a:r>
            <a:endParaRPr b="0" i="0" sz="1800" u="none" cap="none" strike="noStrike">
              <a:solidFill>
                <a:schemeClr val="dk1"/>
              </a:solidFill>
              <a:latin typeface="Arial"/>
              <a:ea typeface="Arial"/>
              <a:cs typeface="Arial"/>
              <a:sym typeface="Arial"/>
            </a:endParaRPr>
          </a:p>
        </p:txBody>
      </p:sp>
      <p:sp>
        <p:nvSpPr>
          <p:cNvPr id="1497" name="Google Shape;1497;g2c32e875be4_0_5185"/>
          <p:cNvSpPr txBox="1"/>
          <p:nvPr/>
        </p:nvSpPr>
        <p:spPr>
          <a:xfrm>
            <a:off x="9302675" y="1464756"/>
            <a:ext cx="2057400" cy="944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White-Glove Service</a:t>
            </a:r>
            <a:endParaRPr b="0" i="0" sz="1800" u="none" cap="none" strike="noStrike">
              <a:solidFill>
                <a:schemeClr val="dk1"/>
              </a:solidFill>
              <a:latin typeface="Arial"/>
              <a:ea typeface="Arial"/>
              <a:cs typeface="Arial"/>
              <a:sym typeface="Arial"/>
            </a:endParaRPr>
          </a:p>
        </p:txBody>
      </p:sp>
      <p:sp>
        <p:nvSpPr>
          <p:cNvPr id="1498" name="Google Shape;1498;g2c32e875be4_0_5185"/>
          <p:cNvSpPr txBox="1"/>
          <p:nvPr/>
        </p:nvSpPr>
        <p:spPr>
          <a:xfrm>
            <a:off x="6096007" y="1466406"/>
            <a:ext cx="2057400" cy="941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Self-Service </a:t>
            </a:r>
            <a:endParaRPr b="0"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(via tech)</a:t>
            </a:r>
            <a:endParaRPr b="0" i="0" sz="1800" u="none" cap="none" strike="noStrike">
              <a:solidFill>
                <a:schemeClr val="dk1"/>
              </a:solidFill>
              <a:latin typeface="Arial"/>
              <a:ea typeface="Arial"/>
              <a:cs typeface="Arial"/>
              <a:sym typeface="Arial"/>
            </a:endParaRPr>
          </a:p>
        </p:txBody>
      </p:sp>
      <p:sp>
        <p:nvSpPr>
          <p:cNvPr id="1499" name="Google Shape;1499;g2c32e875be4_0_5185"/>
          <p:cNvSpPr/>
          <p:nvPr/>
        </p:nvSpPr>
        <p:spPr>
          <a:xfrm>
            <a:off x="8422350" y="1831356"/>
            <a:ext cx="6225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500" name="Google Shape;1500;g2c32e875be4_0_5185"/>
          <p:cNvSpPr txBox="1"/>
          <p:nvPr/>
        </p:nvSpPr>
        <p:spPr>
          <a:xfrm>
            <a:off x="530788" y="4931996"/>
            <a:ext cx="1478400" cy="738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Values agnostic</a:t>
            </a:r>
            <a:endParaRPr b="0" i="0" sz="1800" u="none" cap="none" strike="noStrike">
              <a:solidFill>
                <a:schemeClr val="dk1"/>
              </a:solidFill>
              <a:latin typeface="Arial"/>
              <a:ea typeface="Arial"/>
              <a:cs typeface="Arial"/>
              <a:sym typeface="Arial"/>
            </a:endParaRPr>
          </a:p>
        </p:txBody>
      </p:sp>
      <p:sp>
        <p:nvSpPr>
          <p:cNvPr id="1501" name="Google Shape;1501;g2c32e875be4_0_5185"/>
          <p:cNvSpPr txBox="1"/>
          <p:nvPr/>
        </p:nvSpPr>
        <p:spPr>
          <a:xfrm>
            <a:off x="3227655" y="4721696"/>
            <a:ext cx="2057400" cy="115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Values are strong part of the brand</a:t>
            </a:r>
            <a:endParaRPr b="0" i="0" sz="1800" u="none" cap="none" strike="noStrike">
              <a:solidFill>
                <a:schemeClr val="dk1"/>
              </a:solidFill>
              <a:latin typeface="Arial"/>
              <a:ea typeface="Arial"/>
              <a:cs typeface="Arial"/>
              <a:sym typeface="Arial"/>
            </a:endParaRPr>
          </a:p>
        </p:txBody>
      </p:sp>
      <p:sp>
        <p:nvSpPr>
          <p:cNvPr id="1502" name="Google Shape;1502;g2c32e875be4_0_5185"/>
          <p:cNvSpPr/>
          <p:nvPr/>
        </p:nvSpPr>
        <p:spPr>
          <a:xfrm>
            <a:off x="8422350" y="2532965"/>
            <a:ext cx="622500" cy="211200"/>
          </a:xfrm>
          <a:prstGeom prst="lef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503" name="Google Shape;1503;g2c32e875be4_0_5185"/>
          <p:cNvSpPr txBox="1"/>
          <p:nvPr/>
        </p:nvSpPr>
        <p:spPr>
          <a:xfrm>
            <a:off x="5827849" y="3819150"/>
            <a:ext cx="2325600" cy="1110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Host the Community or Marketplace </a:t>
            </a:r>
            <a:endParaRPr b="0" i="0" sz="1800" u="none" cap="none" strike="noStrike">
              <a:solidFill>
                <a:schemeClr val="dk1"/>
              </a:solidFill>
              <a:latin typeface="Arial"/>
              <a:ea typeface="Arial"/>
              <a:cs typeface="Arial"/>
              <a:sym typeface="Arial"/>
            </a:endParaRPr>
          </a:p>
        </p:txBody>
      </p:sp>
      <p:sp>
        <p:nvSpPr>
          <p:cNvPr id="1504" name="Google Shape;1504;g2c32e875be4_0_5185"/>
          <p:cNvSpPr/>
          <p:nvPr/>
        </p:nvSpPr>
        <p:spPr>
          <a:xfrm>
            <a:off x="8422350" y="4268999"/>
            <a:ext cx="622500" cy="2112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505" name="Google Shape;1505;g2c32e875be4_0_5185"/>
          <p:cNvSpPr txBox="1"/>
          <p:nvPr/>
        </p:nvSpPr>
        <p:spPr>
          <a:xfrm>
            <a:off x="6096007" y="4791446"/>
            <a:ext cx="2057400" cy="10200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Unique Solution</a:t>
            </a:r>
            <a:endParaRPr b="0" i="0" sz="1800" u="none" cap="none" strike="noStrike">
              <a:solidFill>
                <a:schemeClr val="dk1"/>
              </a:solidFill>
              <a:latin typeface="Arial"/>
              <a:ea typeface="Arial"/>
              <a:cs typeface="Arial"/>
              <a:sym typeface="Arial"/>
            </a:endParaRPr>
          </a:p>
        </p:txBody>
      </p:sp>
      <p:sp>
        <p:nvSpPr>
          <p:cNvPr id="1506" name="Google Shape;1506;g2c32e875be4_0_5185"/>
          <p:cNvSpPr/>
          <p:nvPr/>
        </p:nvSpPr>
        <p:spPr>
          <a:xfrm>
            <a:off x="8422350" y="5195846"/>
            <a:ext cx="622500" cy="2112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507" name="Google Shape;1507;g2c32e875be4_0_5185"/>
          <p:cNvSpPr txBox="1"/>
          <p:nvPr/>
        </p:nvSpPr>
        <p:spPr>
          <a:xfrm>
            <a:off x="9302675" y="4878150"/>
            <a:ext cx="2325600" cy="846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Adds new levels of speed, quantity, quality, efficiency.</a:t>
            </a:r>
            <a:endParaRPr b="0" i="0" sz="1800" u="none" cap="none" strike="noStrike">
              <a:solidFill>
                <a:schemeClr val="dk1"/>
              </a:solidFill>
              <a:latin typeface="Arial"/>
              <a:ea typeface="Arial"/>
              <a:cs typeface="Arial"/>
              <a:sym typeface="Arial"/>
            </a:endParaRPr>
          </a:p>
        </p:txBody>
      </p:sp>
      <p:sp>
        <p:nvSpPr>
          <p:cNvPr id="1508" name="Google Shape;1508;g2c32e875be4_0_5185"/>
          <p:cNvSpPr txBox="1"/>
          <p:nvPr/>
        </p:nvSpPr>
        <p:spPr>
          <a:xfrm>
            <a:off x="9302675" y="3951300"/>
            <a:ext cx="2566500" cy="846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Typically there can only be one per segment.</a:t>
            </a:r>
            <a:endParaRPr b="0" i="0" sz="1800" u="none" cap="none" strike="noStrike">
              <a:solidFill>
                <a:schemeClr val="dk1"/>
              </a:solidFill>
              <a:latin typeface="Arial"/>
              <a:ea typeface="Arial"/>
              <a:cs typeface="Arial"/>
              <a:sym typeface="Arial"/>
            </a:endParaRPr>
          </a:p>
        </p:txBody>
      </p:sp>
      <p:sp>
        <p:nvSpPr>
          <p:cNvPr id="1509" name="Google Shape;1509;g2c32e875be4_0_5185"/>
          <p:cNvSpPr txBox="1"/>
          <p:nvPr/>
        </p:nvSpPr>
        <p:spPr>
          <a:xfrm>
            <a:off x="6099719" y="2913037"/>
            <a:ext cx="2057400" cy="1110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Tailored to a Specific Use Case</a:t>
            </a:r>
            <a:endParaRPr b="0" i="0" sz="1800" u="none" cap="none" strike="noStrike">
              <a:solidFill>
                <a:schemeClr val="dk1"/>
              </a:solidFill>
              <a:latin typeface="Arial"/>
              <a:ea typeface="Arial"/>
              <a:cs typeface="Arial"/>
              <a:sym typeface="Arial"/>
            </a:endParaRPr>
          </a:p>
        </p:txBody>
      </p:sp>
      <p:sp>
        <p:nvSpPr>
          <p:cNvPr id="1510" name="Google Shape;1510;g2c32e875be4_0_5185"/>
          <p:cNvSpPr/>
          <p:nvPr/>
        </p:nvSpPr>
        <p:spPr>
          <a:xfrm>
            <a:off x="8422350" y="3362887"/>
            <a:ext cx="622500" cy="2112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511" name="Google Shape;1511;g2c32e875be4_0_5185"/>
          <p:cNvSpPr txBox="1"/>
          <p:nvPr/>
        </p:nvSpPr>
        <p:spPr>
          <a:xfrm>
            <a:off x="9306401" y="3045175"/>
            <a:ext cx="2325600" cy="846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Degree of meeting that use case.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g2c32e875be4_0_5113"/>
          <p:cNvSpPr/>
          <p:nvPr/>
        </p:nvSpPr>
        <p:spPr>
          <a:xfrm>
            <a:off x="6036400" y="1058500"/>
            <a:ext cx="2358900" cy="152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17" name="Google Shape;1517;g2c32e875be4_0_5113"/>
          <p:cNvSpPr txBox="1"/>
          <p:nvPr>
            <p:ph idx="4294967295" type="title"/>
          </p:nvPr>
        </p:nvSpPr>
        <p:spPr>
          <a:xfrm>
            <a:off x="514281" y="304025"/>
            <a:ext cx="8397600" cy="501900"/>
          </a:xfrm>
          <a:prstGeom prst="rect">
            <a:avLst/>
          </a:prstGeom>
          <a:noFill/>
          <a:ln>
            <a:noFill/>
          </a:ln>
        </p:spPr>
        <p:txBody>
          <a:bodyPr anchorCtr="0" anchor="t" bIns="0" lIns="0" spcFirstLastPara="1" rIns="0" wrap="square" tIns="9225">
            <a:spAutoFit/>
          </a:bodyPr>
          <a:lstStyle/>
          <a:p>
            <a:pPr indent="0" lvl="0" marL="0" rtl="0" algn="l">
              <a:lnSpc>
                <a:spcPct val="100000"/>
              </a:lnSpc>
              <a:spcBef>
                <a:spcPts val="0"/>
              </a:spcBef>
              <a:spcAft>
                <a:spcPts val="0"/>
              </a:spcAft>
              <a:buSzPts val="1500"/>
              <a:buNone/>
            </a:pPr>
            <a:r>
              <a:rPr lang="en-US" sz="3200">
                <a:solidFill>
                  <a:srgbClr val="00527C"/>
                </a:solidFill>
              </a:rPr>
              <a:t>Example </a:t>
            </a:r>
            <a:r>
              <a:rPr b="1" lang="en-US" sz="3200">
                <a:solidFill>
                  <a:srgbClr val="00527C"/>
                </a:solidFill>
                <a:latin typeface="Montserrat"/>
                <a:ea typeface="Montserrat"/>
                <a:cs typeface="Montserrat"/>
                <a:sym typeface="Montserrat"/>
              </a:rPr>
              <a:t>Competitive Grid</a:t>
            </a:r>
            <a:endParaRPr sz="3200">
              <a:solidFill>
                <a:srgbClr val="00527C"/>
              </a:solidFill>
              <a:latin typeface="Montserrat"/>
              <a:ea typeface="Montserrat"/>
              <a:cs typeface="Montserrat"/>
              <a:sym typeface="Montserrat"/>
            </a:endParaRPr>
          </a:p>
        </p:txBody>
      </p:sp>
      <p:graphicFrame>
        <p:nvGraphicFramePr>
          <p:cNvPr id="1518" name="Google Shape;1518;g2c32e875be4_0_5113"/>
          <p:cNvGraphicFramePr/>
          <p:nvPr/>
        </p:nvGraphicFramePr>
        <p:xfrm>
          <a:off x="407995" y="2780205"/>
          <a:ext cx="3000000" cy="3000000"/>
        </p:xfrm>
        <a:graphic>
          <a:graphicData uri="http://schemas.openxmlformats.org/drawingml/2006/table">
            <a:tbl>
              <a:tblPr>
                <a:noFill/>
                <a:tableStyleId>{A4643F97-B7BC-4391-A250-147D307C0B07}</a:tableStyleId>
              </a:tblPr>
              <a:tblGrid>
                <a:gridCol w="2122525"/>
                <a:gridCol w="1513025"/>
                <a:gridCol w="2424450"/>
                <a:gridCol w="1346775"/>
                <a:gridCol w="633175"/>
                <a:gridCol w="633175"/>
                <a:gridCol w="633175"/>
                <a:gridCol w="633175"/>
                <a:gridCol w="633175"/>
                <a:gridCol w="633175"/>
              </a:tblGrid>
              <a:tr h="222475">
                <a:tc rowSpan="2">
                  <a:txBody>
                    <a:bodyPr/>
                    <a:lstStyle/>
                    <a:p>
                      <a:pPr indent="0" lvl="0" marL="0" marR="0" rtl="0" algn="ctr">
                        <a:lnSpc>
                          <a:spcPct val="115000"/>
                        </a:lnSpc>
                        <a:spcBef>
                          <a:spcPts val="0"/>
                        </a:spcBef>
                        <a:spcAft>
                          <a:spcPts val="0"/>
                        </a:spcAft>
                        <a:buClr>
                          <a:srgbClr val="000000"/>
                        </a:buClr>
                        <a:buSzPts val="1100"/>
                        <a:buFont typeface="Arial"/>
                        <a:buNone/>
                      </a:pPr>
                      <a:r>
                        <a:rPr b="1" lang="en-US" sz="1200" u="none" cap="none" strike="noStrike">
                          <a:solidFill>
                            <a:srgbClr val="FFFFFF"/>
                          </a:solidFill>
                          <a:latin typeface="Montserrat"/>
                          <a:ea typeface="Montserrat"/>
                          <a:cs typeface="Montserrat"/>
                          <a:sym typeface="Montserrat"/>
                        </a:rPr>
                        <a:t>Company / Product </a:t>
                      </a:r>
                      <a:endParaRPr b="1" sz="12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rgbClr val="FFFFFF"/>
                          </a:solidFill>
                          <a:latin typeface="Montserrat"/>
                          <a:ea typeface="Montserrat"/>
                          <a:cs typeface="Montserrat"/>
                          <a:sym typeface="Montserrat"/>
                        </a:rPr>
                        <a:t>Type of Competitor</a:t>
                      </a:r>
                      <a:endParaRPr b="1" sz="1200" u="none" cap="none" strike="noStrike">
                        <a:solidFill>
                          <a:srgbClr val="FFFFFF"/>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rowSpan="2">
                  <a:txBody>
                    <a:bodyPr/>
                    <a:lstStyle/>
                    <a:p>
                      <a:pPr indent="0" lvl="0" marL="0" marR="0" rtl="0" algn="ctr">
                        <a:lnSpc>
                          <a:spcPct val="115000"/>
                        </a:lnSpc>
                        <a:spcBef>
                          <a:spcPts val="0"/>
                        </a:spcBef>
                        <a:spcAft>
                          <a:spcPts val="0"/>
                        </a:spcAft>
                        <a:buClr>
                          <a:srgbClr val="000000"/>
                        </a:buClr>
                        <a:buSzPts val="1100"/>
                        <a:buFont typeface="Arial"/>
                        <a:buNone/>
                      </a:pPr>
                      <a:r>
                        <a:rPr b="1" lang="en-US" sz="1200" u="none" cap="none" strike="noStrike">
                          <a:solidFill>
                            <a:srgbClr val="FFFFFF"/>
                          </a:solidFill>
                          <a:latin typeface="Montserrat"/>
                          <a:ea typeface="Montserrat"/>
                          <a:cs typeface="Montserrat"/>
                          <a:sym typeface="Montserrat"/>
                        </a:rPr>
                        <a:t>How they differentiate</a:t>
                      </a:r>
                      <a:endParaRPr b="1" sz="1200" u="none" cap="none" strike="noStrike">
                        <a:solidFill>
                          <a:srgbClr val="FFFFFF"/>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rowSpan="2">
                  <a:txBody>
                    <a:bodyPr/>
                    <a:lstStyle/>
                    <a:p>
                      <a:pPr indent="0" lvl="0" marL="0" marR="0" rtl="0" algn="ctr">
                        <a:lnSpc>
                          <a:spcPct val="115000"/>
                        </a:lnSpc>
                        <a:spcBef>
                          <a:spcPts val="0"/>
                        </a:spcBef>
                        <a:spcAft>
                          <a:spcPts val="0"/>
                        </a:spcAft>
                        <a:buClr>
                          <a:srgbClr val="000000"/>
                        </a:buClr>
                        <a:buSzPts val="1100"/>
                        <a:buFont typeface="Arial"/>
                        <a:buNone/>
                      </a:pPr>
                      <a:r>
                        <a:rPr b="1" lang="en-US" sz="1200" u="none" cap="none" strike="noStrike">
                          <a:solidFill>
                            <a:schemeClr val="lt1"/>
                          </a:solidFill>
                          <a:latin typeface="Montserrat"/>
                          <a:ea typeface="Montserrat"/>
                          <a:cs typeface="Montserrat"/>
                          <a:sym typeface="Montserrat"/>
                        </a:rPr>
                        <a:t>Customer Segments served</a:t>
                      </a:r>
                      <a:endParaRPr b="1" sz="12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gridSpan="6">
                  <a:txBody>
                    <a:bodyPr/>
                    <a:lstStyle/>
                    <a:p>
                      <a:pPr indent="0" lvl="0" marL="0" marR="0" rtl="0" algn="ctr">
                        <a:lnSpc>
                          <a:spcPct val="115000"/>
                        </a:lnSpc>
                        <a:spcBef>
                          <a:spcPts val="0"/>
                        </a:spcBef>
                        <a:spcAft>
                          <a:spcPts val="0"/>
                        </a:spcAft>
                        <a:buClr>
                          <a:srgbClr val="000000"/>
                        </a:buClr>
                        <a:buSzPts val="1100"/>
                        <a:buFont typeface="Arial"/>
                        <a:buNone/>
                      </a:pPr>
                      <a:r>
                        <a:rPr b="1" lang="en-US" sz="1000" u="none" cap="none" strike="noStrike">
                          <a:solidFill>
                            <a:schemeClr val="lt1"/>
                          </a:solidFill>
                        </a:rPr>
                        <a:t>Core Problems Solved / Key Benefits Delivered</a:t>
                      </a:r>
                      <a:endParaRPr sz="1000" u="none" cap="none" strike="noStrike">
                        <a:solidFill>
                          <a:schemeClr val="lt1"/>
                        </a:solidFill>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hMerge="1"/>
                <a:tc hMerge="1"/>
                <a:tc hMerge="1"/>
                <a:tc hMerge="1"/>
                <a:tc hMerge="1"/>
              </a:tr>
              <a:tr h="629625">
                <a:tc vMerge="1"/>
                <a:tc vMerge="1"/>
                <a:tc vMerge="1"/>
                <a:tc vMerge="1"/>
                <a:tc>
                  <a:txBody>
                    <a:bodyPr/>
                    <a:lstStyle/>
                    <a:p>
                      <a:pPr indent="0" lvl="0" marL="0" marR="0" rtl="0" algn="ctr">
                        <a:lnSpc>
                          <a:spcPct val="115000"/>
                        </a:lnSpc>
                        <a:spcBef>
                          <a:spcPts val="0"/>
                        </a:spcBef>
                        <a:spcAft>
                          <a:spcPts val="0"/>
                        </a:spcAft>
                        <a:buClr>
                          <a:srgbClr val="000000"/>
                        </a:buClr>
                        <a:buSzPts val="1100"/>
                        <a:buFont typeface="Arial"/>
                        <a:buNone/>
                      </a:pPr>
                      <a:r>
                        <a:rPr lang="en-US" sz="1200" u="none" cap="none" strike="noStrike">
                          <a:solidFill>
                            <a:schemeClr val="lt1"/>
                          </a:solidFill>
                          <a:latin typeface="Montserrat"/>
                          <a:ea typeface="Montserrat"/>
                          <a:cs typeface="Montserrat"/>
                          <a:sym typeface="Montserrat"/>
                        </a:rPr>
                        <a:t>A</a:t>
                      </a:r>
                      <a:endParaRPr sz="19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200" u="none" cap="none" strike="noStrike">
                          <a:solidFill>
                            <a:schemeClr val="lt1"/>
                          </a:solidFill>
                          <a:latin typeface="Montserrat"/>
                          <a:ea typeface="Montserrat"/>
                          <a:cs typeface="Montserrat"/>
                          <a:sym typeface="Montserrat"/>
                        </a:rPr>
                        <a:t>B</a:t>
                      </a:r>
                      <a:endParaRPr sz="12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1200" u="none" cap="none" strike="noStrike">
                          <a:solidFill>
                            <a:schemeClr val="lt1"/>
                          </a:solidFill>
                          <a:latin typeface="Montserrat"/>
                          <a:ea typeface="Montserrat"/>
                          <a:cs typeface="Montserrat"/>
                          <a:sym typeface="Montserrat"/>
                        </a:rPr>
                        <a:t>C</a:t>
                      </a:r>
                      <a:endParaRPr sz="12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1200" u="none" cap="none" strike="noStrike">
                          <a:solidFill>
                            <a:schemeClr val="lt1"/>
                          </a:solidFill>
                          <a:latin typeface="Montserrat"/>
                          <a:ea typeface="Montserrat"/>
                          <a:cs typeface="Montserrat"/>
                          <a:sym typeface="Montserrat"/>
                        </a:rPr>
                        <a:t>D</a:t>
                      </a:r>
                      <a:endParaRPr sz="12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1200" u="none" cap="none" strike="noStrike">
                          <a:solidFill>
                            <a:schemeClr val="lt1"/>
                          </a:solidFill>
                          <a:latin typeface="Montserrat"/>
                          <a:ea typeface="Montserrat"/>
                          <a:cs typeface="Montserrat"/>
                          <a:sym typeface="Montserrat"/>
                        </a:rPr>
                        <a:t>E</a:t>
                      </a:r>
                      <a:endParaRPr sz="12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1200" u="none" cap="none" strike="noStrike">
                          <a:solidFill>
                            <a:schemeClr val="lt1"/>
                          </a:solidFill>
                          <a:latin typeface="Montserrat"/>
                          <a:ea typeface="Montserrat"/>
                          <a:cs typeface="Montserrat"/>
                          <a:sym typeface="Montserrat"/>
                        </a:rPr>
                        <a:t>F</a:t>
                      </a:r>
                      <a:endParaRPr sz="1900" u="none" cap="none" strike="noStrike">
                        <a:solidFill>
                          <a:schemeClr val="lt1"/>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44484E"/>
                    </a:solidFill>
                  </a:tcPr>
                </a:tc>
              </a:tr>
              <a:tr h="212200">
                <a:tc>
                  <a:txBody>
                    <a:bodyPr/>
                    <a:lstStyle/>
                    <a:p>
                      <a:pPr indent="0" lvl="0" marL="0" marR="0" rtl="0" algn="l">
                        <a:lnSpc>
                          <a:spcPct val="100000"/>
                        </a:lnSpc>
                        <a:spcBef>
                          <a:spcPts val="0"/>
                        </a:spcBef>
                        <a:spcAft>
                          <a:spcPts val="0"/>
                        </a:spcAft>
                        <a:buClr>
                          <a:srgbClr val="000000"/>
                        </a:buClr>
                        <a:buSzPts val="800"/>
                        <a:buFont typeface="Arial"/>
                        <a:buNone/>
                      </a:pPr>
                      <a:r>
                        <a:rPr lang="en-US" sz="1200" u="none" cap="none" strike="noStrike">
                          <a:solidFill>
                            <a:srgbClr val="44484E"/>
                          </a:solidFill>
                          <a:latin typeface="Montserrat"/>
                          <a:ea typeface="Montserrat"/>
                          <a:cs typeface="Montserrat"/>
                          <a:sym typeface="Montserrat"/>
                        </a:rPr>
                        <a:t>Our Company</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212200">
                <a:tc>
                  <a:txBody>
                    <a:bodyPr/>
                    <a:lstStyle/>
                    <a:p>
                      <a:pPr indent="0" lvl="0" marL="0" marR="0" rtl="0" algn="l">
                        <a:lnSpc>
                          <a:spcPct val="100000"/>
                        </a:lnSpc>
                        <a:spcBef>
                          <a:spcPts val="0"/>
                        </a:spcBef>
                        <a:spcAft>
                          <a:spcPts val="0"/>
                        </a:spcAft>
                        <a:buClr>
                          <a:srgbClr val="000000"/>
                        </a:buClr>
                        <a:buSzPts val="800"/>
                        <a:buFont typeface="Arial"/>
                        <a:buNone/>
                      </a:pPr>
                      <a:r>
                        <a:rPr lang="en-US" sz="1200" u="none" cap="none" strike="noStrike">
                          <a:solidFill>
                            <a:srgbClr val="44484E"/>
                          </a:solidFill>
                          <a:latin typeface="Montserrat"/>
                          <a:ea typeface="Montserrat"/>
                          <a:cs typeface="Montserrat"/>
                          <a:sym typeface="Montserrat"/>
                        </a:rPr>
                        <a:t>“Do Nothing”</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212200">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solidFill>
                            <a:srgbClr val="44484E"/>
                          </a:solidFill>
                          <a:latin typeface="Montserrat"/>
                          <a:ea typeface="Montserrat"/>
                          <a:cs typeface="Montserrat"/>
                          <a:sym typeface="Montserrat"/>
                        </a:rPr>
                        <a:t>Company C</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1800">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solidFill>
                            <a:srgbClr val="44484E"/>
                          </a:solidFill>
                          <a:latin typeface="Montserrat"/>
                          <a:ea typeface="Montserrat"/>
                          <a:cs typeface="Montserrat"/>
                          <a:sym typeface="Montserrat"/>
                        </a:rPr>
                        <a:t>Company D</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809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solidFill>
                            <a:srgbClr val="44484E"/>
                          </a:solidFill>
                          <a:latin typeface="Montserrat"/>
                          <a:ea typeface="Montserrat"/>
                          <a:cs typeface="Montserrat"/>
                          <a:sym typeface="Montserrat"/>
                        </a:rPr>
                        <a:t>Company E</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809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solidFill>
                            <a:srgbClr val="44484E"/>
                          </a:solidFill>
                          <a:latin typeface="Montserrat"/>
                          <a:ea typeface="Montserrat"/>
                          <a:cs typeface="Montserrat"/>
                          <a:sym typeface="Montserrat"/>
                        </a:rPr>
                        <a:t>Company F</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608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solidFill>
                            <a:srgbClr val="44484E"/>
                          </a:solidFill>
                          <a:latin typeface="Montserrat"/>
                          <a:ea typeface="Montserrat"/>
                          <a:cs typeface="Montserrat"/>
                          <a:sym typeface="Montserrat"/>
                        </a:rPr>
                        <a:t>Company G</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9BD77"/>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77700">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solidFill>
                            <a:srgbClr val="44484E"/>
                          </a:solidFill>
                          <a:latin typeface="Montserrat"/>
                          <a:ea typeface="Montserrat"/>
                          <a:cs typeface="Montserrat"/>
                          <a:sym typeface="Montserrat"/>
                        </a:rPr>
                        <a:t>Company H</a:t>
                      </a:r>
                      <a:endParaRPr sz="12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9BD77"/>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solidFill>
                          <a:srgbClr val="44484E"/>
                        </a:solidFill>
                        <a:latin typeface="Montserrat"/>
                        <a:ea typeface="Montserrat"/>
                        <a:cs typeface="Montserrat"/>
                        <a:sym typeface="Montserrat"/>
                      </a:endParaRPr>
                    </a:p>
                  </a:txBody>
                  <a:tcPr marT="45725" marB="45725" marR="91475" marL="914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bl>
          </a:graphicData>
        </a:graphic>
      </p:graphicFrame>
      <p:sp>
        <p:nvSpPr>
          <p:cNvPr id="1519" name="Google Shape;1519;g2c32e875be4_0_5113"/>
          <p:cNvSpPr txBox="1"/>
          <p:nvPr/>
        </p:nvSpPr>
        <p:spPr>
          <a:xfrm>
            <a:off x="7398700" y="1178650"/>
            <a:ext cx="729900" cy="215400"/>
          </a:xfrm>
          <a:prstGeom prst="rect">
            <a:avLst/>
          </a:prstGeom>
          <a:solidFill>
            <a:srgbClr val="3D85C6"/>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chemeClr val="dk1"/>
                </a:solidFill>
                <a:latin typeface="Arial"/>
                <a:ea typeface="Arial"/>
                <a:cs typeface="Arial"/>
                <a:sym typeface="Arial"/>
              </a:rPr>
              <a:t> YES</a:t>
            </a:r>
            <a:endParaRPr b="0" i="0" sz="800" u="none" cap="none" strike="noStrike">
              <a:solidFill>
                <a:srgbClr val="000000"/>
              </a:solidFill>
              <a:latin typeface="Arial"/>
              <a:ea typeface="Arial"/>
              <a:cs typeface="Arial"/>
              <a:sym typeface="Arial"/>
            </a:endParaRPr>
          </a:p>
        </p:txBody>
      </p:sp>
      <p:sp>
        <p:nvSpPr>
          <p:cNvPr id="1520" name="Google Shape;1520;g2c32e875be4_0_5113"/>
          <p:cNvSpPr txBox="1"/>
          <p:nvPr/>
        </p:nvSpPr>
        <p:spPr>
          <a:xfrm>
            <a:off x="7398700" y="1389612"/>
            <a:ext cx="729900" cy="215400"/>
          </a:xfrm>
          <a:prstGeom prst="rect">
            <a:avLst/>
          </a:prstGeom>
          <a:solidFill>
            <a:srgbClr val="F9BD77"/>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44484E"/>
                </a:solidFill>
                <a:latin typeface="Arial"/>
                <a:ea typeface="Arial"/>
                <a:cs typeface="Arial"/>
                <a:sym typeface="Arial"/>
              </a:rPr>
              <a:t>NO</a:t>
            </a:r>
            <a:endParaRPr b="0" i="0" sz="800" u="none" cap="none" strike="noStrike">
              <a:solidFill>
                <a:srgbClr val="44484E"/>
              </a:solidFill>
              <a:latin typeface="Arial"/>
              <a:ea typeface="Arial"/>
              <a:cs typeface="Arial"/>
              <a:sym typeface="Arial"/>
            </a:endParaRPr>
          </a:p>
        </p:txBody>
      </p:sp>
      <p:sp>
        <p:nvSpPr>
          <p:cNvPr id="1521" name="Google Shape;1521;g2c32e875be4_0_5113"/>
          <p:cNvSpPr txBox="1"/>
          <p:nvPr/>
        </p:nvSpPr>
        <p:spPr>
          <a:xfrm>
            <a:off x="7398698" y="1605000"/>
            <a:ext cx="729900" cy="21540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44484E"/>
                </a:solidFill>
                <a:latin typeface="Arial"/>
                <a:ea typeface="Arial"/>
                <a:cs typeface="Arial"/>
                <a:sym typeface="Arial"/>
              </a:rPr>
              <a:t>UNCLEAR</a:t>
            </a:r>
            <a:endParaRPr b="0" i="0" sz="800" u="none" cap="none" strike="noStrike">
              <a:solidFill>
                <a:srgbClr val="44484E"/>
              </a:solidFill>
              <a:latin typeface="Arial"/>
              <a:ea typeface="Arial"/>
              <a:cs typeface="Arial"/>
              <a:sym typeface="Arial"/>
            </a:endParaRPr>
          </a:p>
        </p:txBody>
      </p:sp>
      <p:sp>
        <p:nvSpPr>
          <p:cNvPr id="1522" name="Google Shape;1522;g2c32e875be4_0_5113"/>
          <p:cNvSpPr txBox="1"/>
          <p:nvPr/>
        </p:nvSpPr>
        <p:spPr>
          <a:xfrm>
            <a:off x="6116375" y="1164150"/>
            <a:ext cx="1204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Montserrat"/>
                <a:ea typeface="Montserrat"/>
                <a:cs typeface="Montserrat"/>
                <a:sym typeface="Montserrat"/>
              </a:rPr>
              <a:t>Serves our target segment</a:t>
            </a:r>
            <a:endParaRPr b="0" i="0" sz="1000" u="none" cap="none" strike="noStrike">
              <a:solidFill>
                <a:schemeClr val="dk2"/>
              </a:solidFill>
              <a:latin typeface="Montserrat"/>
              <a:ea typeface="Montserrat"/>
              <a:cs typeface="Montserrat"/>
              <a:sym typeface="Montserrat"/>
            </a:endParaRPr>
          </a:p>
        </p:txBody>
      </p:sp>
      <p:sp>
        <p:nvSpPr>
          <p:cNvPr id="1523" name="Google Shape;1523;g2c32e875be4_0_5113"/>
          <p:cNvSpPr txBox="1"/>
          <p:nvPr/>
        </p:nvSpPr>
        <p:spPr>
          <a:xfrm>
            <a:off x="6176300" y="1919525"/>
            <a:ext cx="1144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Montserrat"/>
                <a:ea typeface="Montserrat"/>
                <a:cs typeface="Montserrat"/>
                <a:sym typeface="Montserrat"/>
              </a:rPr>
              <a:t>Delivers the benefit</a:t>
            </a:r>
            <a:endParaRPr b="0" i="0" sz="1000" u="none" cap="none" strike="noStrike">
              <a:solidFill>
                <a:schemeClr val="dk2"/>
              </a:solidFill>
              <a:latin typeface="Montserrat"/>
              <a:ea typeface="Montserrat"/>
              <a:cs typeface="Montserrat"/>
              <a:sym typeface="Montserrat"/>
            </a:endParaRPr>
          </a:p>
        </p:txBody>
      </p:sp>
      <p:sp>
        <p:nvSpPr>
          <p:cNvPr id="1524" name="Google Shape;1524;g2c32e875be4_0_5113"/>
          <p:cNvSpPr txBox="1"/>
          <p:nvPr/>
        </p:nvSpPr>
        <p:spPr>
          <a:xfrm>
            <a:off x="7320875" y="1847450"/>
            <a:ext cx="996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1 - not at all</a:t>
            </a:r>
            <a:endParaRPr b="0" i="0" sz="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2 - partially </a:t>
            </a:r>
            <a:endParaRPr b="0" i="0" sz="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3 - mostly  </a:t>
            </a:r>
            <a:endParaRPr b="0" i="0" sz="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4 - completely  </a:t>
            </a:r>
            <a:endParaRPr b="0" i="0" sz="8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g2c32e875be4_0_9"/>
          <p:cNvSpPr txBox="1"/>
          <p:nvPr/>
        </p:nvSpPr>
        <p:spPr>
          <a:xfrm>
            <a:off x="431635" y="384133"/>
            <a:ext cx="8805600" cy="1362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i="0" lang="en-US" sz="3200" u="none" cap="none" strike="noStrike">
                <a:solidFill>
                  <a:srgbClr val="00527C"/>
                </a:solidFill>
                <a:latin typeface="Montserrat"/>
                <a:ea typeface="Montserrat"/>
                <a:cs typeface="Montserrat"/>
                <a:sym typeface="Montserrat"/>
              </a:rPr>
              <a:t>Example Landscape Map to </a:t>
            </a:r>
            <a:endParaRPr b="1" i="0" sz="3200" u="none" cap="none" strike="noStrike">
              <a:solidFill>
                <a:srgbClr val="00527C"/>
              </a:solidFill>
              <a:latin typeface="Montserrat"/>
              <a:ea typeface="Montserrat"/>
              <a:cs typeface="Montserrat"/>
              <a:sym typeface="Montserrat"/>
            </a:endParaRPr>
          </a:p>
          <a:p>
            <a:pPr indent="0" lvl="0" marL="0" marR="0" rtl="0" algn="l">
              <a:lnSpc>
                <a:spcPct val="90000"/>
              </a:lnSpc>
              <a:spcBef>
                <a:spcPts val="0"/>
              </a:spcBef>
              <a:spcAft>
                <a:spcPts val="0"/>
              </a:spcAft>
              <a:buClr>
                <a:srgbClr val="00527C"/>
              </a:buClr>
              <a:buSzPts val="3200"/>
              <a:buFont typeface="Montserrat"/>
              <a:buNone/>
            </a:pPr>
            <a:r>
              <a:rPr b="1" i="0" lang="en-US" sz="3200" u="none" cap="none" strike="noStrike">
                <a:solidFill>
                  <a:srgbClr val="00527C"/>
                </a:solidFill>
                <a:latin typeface="Montserrat"/>
                <a:ea typeface="Montserrat"/>
                <a:cs typeface="Montserrat"/>
                <a:sym typeface="Montserrat"/>
              </a:rPr>
              <a:t>Identify White Space</a:t>
            </a:r>
            <a:r>
              <a:rPr b="1" i="0" lang="en-US" sz="3600" u="none" cap="none" strike="noStrike">
                <a:solidFill>
                  <a:srgbClr val="00527C"/>
                </a:solidFill>
                <a:latin typeface="Montserrat"/>
                <a:ea typeface="Montserrat"/>
                <a:cs typeface="Montserrat"/>
                <a:sym typeface="Montserrat"/>
              </a:rPr>
              <a:t> </a:t>
            </a:r>
            <a:r>
              <a:rPr b="1" i="0" lang="en-US" sz="3600" u="none" cap="none" strike="noStrike">
                <a:solidFill>
                  <a:schemeClr val="dk2"/>
                </a:solidFill>
                <a:latin typeface="Montserrat"/>
                <a:ea typeface="Montserrat"/>
                <a:cs typeface="Montserrat"/>
                <a:sym typeface="Montserrat"/>
              </a:rPr>
              <a:t> </a:t>
            </a:r>
            <a:r>
              <a:rPr b="1" i="0" lang="en-US" sz="3600" u="none" cap="none" strike="noStrike">
                <a:solidFill>
                  <a:srgbClr val="00527C"/>
                </a:solidFill>
                <a:latin typeface="Montserrat"/>
                <a:ea typeface="Montserrat"/>
                <a:cs typeface="Montserrat"/>
                <a:sym typeface="Montserrat"/>
              </a:rPr>
              <a:t> </a:t>
            </a:r>
            <a:endParaRPr b="0" i="0" sz="3600" u="none" cap="none" strike="noStrike">
              <a:solidFill>
                <a:srgbClr val="000000"/>
              </a:solidFill>
              <a:latin typeface="Arial"/>
              <a:ea typeface="Arial"/>
              <a:cs typeface="Arial"/>
              <a:sym typeface="Arial"/>
            </a:endParaRPr>
          </a:p>
        </p:txBody>
      </p:sp>
      <p:sp>
        <p:nvSpPr>
          <p:cNvPr id="1530" name="Google Shape;1530;g2c32e875be4_0_9"/>
          <p:cNvSpPr/>
          <p:nvPr/>
        </p:nvSpPr>
        <p:spPr>
          <a:xfrm>
            <a:off x="1694807" y="2201559"/>
            <a:ext cx="3222000" cy="1545600"/>
          </a:xfrm>
          <a:prstGeom prst="rect">
            <a:avLst/>
          </a:prstGeom>
          <a:solidFill>
            <a:srgbClr val="FFFFFF"/>
          </a:solidFill>
          <a:ln cap="flat" cmpd="sng" w="12700">
            <a:solidFill>
              <a:srgbClr val="ACC6D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1531" name="Google Shape;1531;g2c32e875be4_0_9"/>
          <p:cNvSpPr/>
          <p:nvPr/>
        </p:nvSpPr>
        <p:spPr>
          <a:xfrm>
            <a:off x="1694770" y="3806222"/>
            <a:ext cx="3222000" cy="1564800"/>
          </a:xfrm>
          <a:prstGeom prst="rect">
            <a:avLst/>
          </a:prstGeom>
          <a:solidFill>
            <a:srgbClr val="FFFFFF">
              <a:alpha val="21568"/>
            </a:srgbClr>
          </a:solidFill>
          <a:ln cap="flat" cmpd="sng" w="12700">
            <a:solidFill>
              <a:srgbClr val="ACC6D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1532" name="Google Shape;1532;g2c32e875be4_0_9"/>
          <p:cNvSpPr txBox="1"/>
          <p:nvPr/>
        </p:nvSpPr>
        <p:spPr>
          <a:xfrm>
            <a:off x="238742" y="3286225"/>
            <a:ext cx="1169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517C"/>
                </a:solidFill>
                <a:latin typeface="Montserrat"/>
                <a:ea typeface="Montserrat"/>
                <a:cs typeface="Montserrat"/>
                <a:sym typeface="Montserrat"/>
              </a:rPr>
              <a:t>Target User Seniority (C-level, Manager,</a:t>
            </a:r>
            <a:endParaRPr b="1" i="0" sz="1500" u="none" cap="none" strike="noStrike">
              <a:solidFill>
                <a:srgbClr val="00517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517C"/>
                </a:solidFill>
                <a:latin typeface="Montserrat"/>
                <a:ea typeface="Montserrat"/>
                <a:cs typeface="Montserrat"/>
                <a:sym typeface="Montserrat"/>
              </a:rPr>
              <a:t>Entry)</a:t>
            </a:r>
            <a:endParaRPr b="1" i="0" sz="1500" u="none" cap="none" strike="noStrike">
              <a:solidFill>
                <a:srgbClr val="00517C"/>
              </a:solidFill>
              <a:latin typeface="Montserrat"/>
              <a:ea typeface="Montserrat"/>
              <a:cs typeface="Montserrat"/>
              <a:sym typeface="Montserrat"/>
            </a:endParaRPr>
          </a:p>
        </p:txBody>
      </p:sp>
      <p:sp>
        <p:nvSpPr>
          <p:cNvPr id="1533" name="Google Shape;1533;g2c32e875be4_0_9"/>
          <p:cNvSpPr txBox="1"/>
          <p:nvPr/>
        </p:nvSpPr>
        <p:spPr>
          <a:xfrm>
            <a:off x="3079298" y="5611034"/>
            <a:ext cx="35760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517C"/>
                </a:solidFill>
                <a:latin typeface="Montserrat"/>
                <a:ea typeface="Montserrat"/>
                <a:cs typeface="Montserrat"/>
                <a:sym typeface="Montserrat"/>
              </a:rPr>
              <a:t>Tech-Enabled</a:t>
            </a:r>
            <a:endParaRPr b="1" i="0" sz="1100" u="none" cap="none" strike="noStrike">
              <a:solidFill>
                <a:srgbClr val="00517C"/>
              </a:solidFill>
              <a:latin typeface="Montserrat"/>
              <a:ea typeface="Montserrat"/>
              <a:cs typeface="Montserrat"/>
              <a:sym typeface="Montserrat"/>
            </a:endParaRPr>
          </a:p>
        </p:txBody>
      </p:sp>
      <p:cxnSp>
        <p:nvCxnSpPr>
          <p:cNvPr id="1534" name="Google Shape;1534;g2c32e875be4_0_9"/>
          <p:cNvCxnSpPr/>
          <p:nvPr/>
        </p:nvCxnSpPr>
        <p:spPr>
          <a:xfrm>
            <a:off x="1407853" y="2277230"/>
            <a:ext cx="0" cy="3006300"/>
          </a:xfrm>
          <a:prstGeom prst="straightConnector1">
            <a:avLst/>
          </a:prstGeom>
          <a:noFill/>
          <a:ln cap="flat" cmpd="sng" w="9525">
            <a:solidFill>
              <a:srgbClr val="F6921E"/>
            </a:solidFill>
            <a:prstDash val="solid"/>
            <a:miter lim="800000"/>
            <a:headEnd len="med" w="med" type="triangle"/>
            <a:tailEnd len="med" w="med" type="triangle"/>
          </a:ln>
        </p:spPr>
      </p:cxnSp>
      <p:cxnSp>
        <p:nvCxnSpPr>
          <p:cNvPr id="1535" name="Google Shape;1535;g2c32e875be4_0_9"/>
          <p:cNvCxnSpPr/>
          <p:nvPr/>
        </p:nvCxnSpPr>
        <p:spPr>
          <a:xfrm rot="10800000">
            <a:off x="1694527" y="5552642"/>
            <a:ext cx="6345300" cy="0"/>
          </a:xfrm>
          <a:prstGeom prst="straightConnector1">
            <a:avLst/>
          </a:prstGeom>
          <a:noFill/>
          <a:ln cap="flat" cmpd="sng" w="9525">
            <a:solidFill>
              <a:srgbClr val="F6921E"/>
            </a:solidFill>
            <a:prstDash val="solid"/>
            <a:miter lim="800000"/>
            <a:headEnd len="med" w="med" type="triangle"/>
            <a:tailEnd len="med" w="med" type="triangle"/>
          </a:ln>
        </p:spPr>
      </p:cxnSp>
      <p:sp>
        <p:nvSpPr>
          <p:cNvPr id="1536" name="Google Shape;1536;g2c32e875be4_0_9"/>
          <p:cNvSpPr/>
          <p:nvPr/>
        </p:nvSpPr>
        <p:spPr>
          <a:xfrm>
            <a:off x="4992707" y="2201503"/>
            <a:ext cx="3222000" cy="1545600"/>
          </a:xfrm>
          <a:prstGeom prst="rect">
            <a:avLst/>
          </a:prstGeom>
          <a:solidFill>
            <a:srgbClr val="FFFFFF"/>
          </a:solidFill>
          <a:ln cap="flat" cmpd="sng" w="12700">
            <a:solidFill>
              <a:srgbClr val="ACC6D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1537" name="Google Shape;1537;g2c32e875be4_0_9"/>
          <p:cNvSpPr/>
          <p:nvPr/>
        </p:nvSpPr>
        <p:spPr>
          <a:xfrm>
            <a:off x="4993908" y="3806222"/>
            <a:ext cx="3222000" cy="1545600"/>
          </a:xfrm>
          <a:prstGeom prst="rect">
            <a:avLst/>
          </a:prstGeom>
          <a:solidFill>
            <a:srgbClr val="FFFFFF"/>
          </a:solidFill>
          <a:ln cap="flat" cmpd="sng" w="12700">
            <a:solidFill>
              <a:srgbClr val="ACC6D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1538" name="Google Shape;1538;g2c32e875be4_0_9"/>
          <p:cNvSpPr txBox="1"/>
          <p:nvPr/>
        </p:nvSpPr>
        <p:spPr>
          <a:xfrm>
            <a:off x="383555" y="2272981"/>
            <a:ext cx="741300" cy="231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rgbClr val="00517C"/>
                </a:solidFill>
                <a:latin typeface="Montserrat"/>
                <a:ea typeface="Montserrat"/>
                <a:cs typeface="Montserrat"/>
                <a:sym typeface="Montserrat"/>
              </a:rPr>
              <a:t>High</a:t>
            </a:r>
            <a:endParaRPr b="0" i="0" sz="1100" u="none" cap="none" strike="noStrike">
              <a:solidFill>
                <a:srgbClr val="00517C"/>
              </a:solidFill>
              <a:latin typeface="Montserrat"/>
              <a:ea typeface="Montserrat"/>
              <a:cs typeface="Montserrat"/>
              <a:sym typeface="Montserrat"/>
            </a:endParaRPr>
          </a:p>
        </p:txBody>
      </p:sp>
      <p:sp>
        <p:nvSpPr>
          <p:cNvPr id="1539" name="Google Shape;1539;g2c32e875be4_0_9"/>
          <p:cNvSpPr txBox="1"/>
          <p:nvPr/>
        </p:nvSpPr>
        <p:spPr>
          <a:xfrm>
            <a:off x="1694770" y="5661955"/>
            <a:ext cx="741300" cy="231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517C"/>
                </a:solidFill>
                <a:latin typeface="Montserrat"/>
                <a:ea typeface="Montserrat"/>
                <a:cs typeface="Montserrat"/>
                <a:sym typeface="Montserrat"/>
              </a:rPr>
              <a:t>Low</a:t>
            </a:r>
            <a:endParaRPr b="0" i="0" sz="1200" u="none" cap="none" strike="noStrike">
              <a:solidFill>
                <a:srgbClr val="00517C"/>
              </a:solidFill>
              <a:latin typeface="Montserrat"/>
              <a:ea typeface="Montserrat"/>
              <a:cs typeface="Montserrat"/>
              <a:sym typeface="Montserrat"/>
            </a:endParaRPr>
          </a:p>
        </p:txBody>
      </p:sp>
      <p:sp>
        <p:nvSpPr>
          <p:cNvPr id="1540" name="Google Shape;1540;g2c32e875be4_0_9"/>
          <p:cNvSpPr txBox="1"/>
          <p:nvPr/>
        </p:nvSpPr>
        <p:spPr>
          <a:xfrm>
            <a:off x="383556" y="5120897"/>
            <a:ext cx="741300" cy="231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rgbClr val="00517C"/>
                </a:solidFill>
                <a:latin typeface="Montserrat"/>
                <a:ea typeface="Montserrat"/>
                <a:cs typeface="Montserrat"/>
                <a:sym typeface="Montserrat"/>
              </a:rPr>
              <a:t>Low</a:t>
            </a:r>
            <a:endParaRPr b="0" i="0" sz="1100" u="none" cap="none" strike="noStrike">
              <a:solidFill>
                <a:srgbClr val="00517C"/>
              </a:solidFill>
              <a:latin typeface="Montserrat"/>
              <a:ea typeface="Montserrat"/>
              <a:cs typeface="Montserrat"/>
              <a:sym typeface="Montserrat"/>
            </a:endParaRPr>
          </a:p>
        </p:txBody>
      </p:sp>
      <p:sp>
        <p:nvSpPr>
          <p:cNvPr id="1541" name="Google Shape;1541;g2c32e875be4_0_9"/>
          <p:cNvSpPr txBox="1"/>
          <p:nvPr/>
        </p:nvSpPr>
        <p:spPr>
          <a:xfrm>
            <a:off x="7298677" y="5661955"/>
            <a:ext cx="741300" cy="231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r>
              <a:rPr b="0" i="0" lang="en-US" sz="1200" u="none" cap="none" strike="noStrike">
                <a:solidFill>
                  <a:srgbClr val="00517C"/>
                </a:solidFill>
                <a:latin typeface="Montserrat"/>
                <a:ea typeface="Montserrat"/>
                <a:cs typeface="Montserrat"/>
                <a:sym typeface="Montserrat"/>
              </a:rPr>
              <a:t>High</a:t>
            </a:r>
            <a:endParaRPr b="0" i="0" sz="1200" u="none" cap="none" strike="noStrike">
              <a:solidFill>
                <a:srgbClr val="00517C"/>
              </a:solidFill>
              <a:latin typeface="Montserrat"/>
              <a:ea typeface="Montserrat"/>
              <a:cs typeface="Montserrat"/>
              <a:sym typeface="Montserrat"/>
            </a:endParaRPr>
          </a:p>
        </p:txBody>
      </p:sp>
      <p:sp>
        <p:nvSpPr>
          <p:cNvPr id="1542" name="Google Shape;1542;g2c32e875be4_0_9"/>
          <p:cNvSpPr/>
          <p:nvPr/>
        </p:nvSpPr>
        <p:spPr>
          <a:xfrm>
            <a:off x="8562033" y="2201500"/>
            <a:ext cx="3222000" cy="3169500"/>
          </a:xfrm>
          <a:prstGeom prst="rect">
            <a:avLst/>
          </a:prstGeom>
          <a:solidFill>
            <a:srgbClr val="FFFFFF"/>
          </a:solidFill>
          <a:ln cap="flat" cmpd="sng" w="12700">
            <a:solidFill>
              <a:srgbClr val="ACC6D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1543" name="Google Shape;1543;g2c32e875be4_0_9"/>
          <p:cNvSpPr/>
          <p:nvPr/>
        </p:nvSpPr>
        <p:spPr>
          <a:xfrm>
            <a:off x="8895233" y="2470167"/>
            <a:ext cx="347700" cy="347700"/>
          </a:xfrm>
          <a:prstGeom prst="ellipse">
            <a:avLst/>
          </a:prstGeom>
          <a:noFill/>
          <a:ln cap="flat" cmpd="sng" w="2857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g2c32e875be4_0_9"/>
          <p:cNvSpPr/>
          <p:nvPr/>
        </p:nvSpPr>
        <p:spPr>
          <a:xfrm>
            <a:off x="8895233" y="2878200"/>
            <a:ext cx="347700" cy="347700"/>
          </a:xfrm>
          <a:prstGeom prst="ellipse">
            <a:avLst/>
          </a:prstGeom>
          <a:noFill/>
          <a:ln cap="flat" cmpd="sng" w="2857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g2c32e875be4_0_9"/>
          <p:cNvSpPr/>
          <p:nvPr/>
        </p:nvSpPr>
        <p:spPr>
          <a:xfrm>
            <a:off x="8895233" y="3286233"/>
            <a:ext cx="347700" cy="347700"/>
          </a:xfrm>
          <a:prstGeom prst="ellipse">
            <a:avLst/>
          </a:prstGeom>
          <a:noFill/>
          <a:ln cap="flat" cmpd="sng" w="2857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g2c32e875be4_0_9"/>
          <p:cNvSpPr txBox="1"/>
          <p:nvPr/>
        </p:nvSpPr>
        <p:spPr>
          <a:xfrm>
            <a:off x="8965883" y="2213200"/>
            <a:ext cx="24348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US" sz="1300" u="none" cap="none" strike="noStrike">
                <a:solidFill>
                  <a:srgbClr val="00517C"/>
                </a:solidFill>
                <a:latin typeface="Montserrat"/>
                <a:ea typeface="Montserrat"/>
                <a:cs typeface="Montserrat"/>
                <a:sym typeface="Montserrat"/>
              </a:rPr>
              <a:t>IP Differentiation</a:t>
            </a:r>
            <a:endParaRPr b="1" i="0" sz="900" u="none" cap="none" strike="noStrike">
              <a:solidFill>
                <a:srgbClr val="00517C"/>
              </a:solidFill>
              <a:latin typeface="Montserrat"/>
              <a:ea typeface="Montserrat"/>
              <a:cs typeface="Montserrat"/>
              <a:sym typeface="Montserrat"/>
            </a:endParaRPr>
          </a:p>
        </p:txBody>
      </p:sp>
      <p:sp>
        <p:nvSpPr>
          <p:cNvPr id="1547" name="Google Shape;1547;g2c32e875be4_0_9"/>
          <p:cNvSpPr txBox="1"/>
          <p:nvPr/>
        </p:nvSpPr>
        <p:spPr>
          <a:xfrm>
            <a:off x="9242837" y="2528355"/>
            <a:ext cx="741300" cy="231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517C"/>
                </a:solidFill>
                <a:latin typeface="Montserrat"/>
                <a:ea typeface="Montserrat"/>
                <a:cs typeface="Montserrat"/>
                <a:sym typeface="Montserrat"/>
              </a:rPr>
              <a:t>Strong</a:t>
            </a:r>
            <a:endParaRPr b="0" i="0" sz="1100" u="none" cap="none" strike="noStrike">
              <a:solidFill>
                <a:srgbClr val="00517C"/>
              </a:solidFill>
              <a:latin typeface="Montserrat"/>
              <a:ea typeface="Montserrat"/>
              <a:cs typeface="Montserrat"/>
              <a:sym typeface="Montserrat"/>
            </a:endParaRPr>
          </a:p>
        </p:txBody>
      </p:sp>
      <p:sp>
        <p:nvSpPr>
          <p:cNvPr id="1548" name="Google Shape;1548;g2c32e875be4_0_9"/>
          <p:cNvSpPr txBox="1"/>
          <p:nvPr/>
        </p:nvSpPr>
        <p:spPr>
          <a:xfrm>
            <a:off x="9242837" y="2936388"/>
            <a:ext cx="741300" cy="231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517C"/>
                </a:solidFill>
                <a:latin typeface="Montserrat"/>
                <a:ea typeface="Montserrat"/>
                <a:cs typeface="Montserrat"/>
                <a:sym typeface="Montserrat"/>
              </a:rPr>
              <a:t>Medium</a:t>
            </a:r>
            <a:endParaRPr b="0" i="0" sz="1100" u="none" cap="none" strike="noStrike">
              <a:solidFill>
                <a:srgbClr val="00517C"/>
              </a:solidFill>
              <a:latin typeface="Montserrat"/>
              <a:ea typeface="Montserrat"/>
              <a:cs typeface="Montserrat"/>
              <a:sym typeface="Montserrat"/>
            </a:endParaRPr>
          </a:p>
        </p:txBody>
      </p:sp>
      <p:sp>
        <p:nvSpPr>
          <p:cNvPr id="1549" name="Google Shape;1549;g2c32e875be4_0_9"/>
          <p:cNvSpPr txBox="1"/>
          <p:nvPr/>
        </p:nvSpPr>
        <p:spPr>
          <a:xfrm>
            <a:off x="9242837" y="3344422"/>
            <a:ext cx="741300" cy="231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517C"/>
                </a:solidFill>
                <a:latin typeface="Montserrat"/>
                <a:ea typeface="Montserrat"/>
                <a:cs typeface="Montserrat"/>
                <a:sym typeface="Montserrat"/>
              </a:rPr>
              <a:t>Weak</a:t>
            </a:r>
            <a:endParaRPr b="0" i="0" sz="1100" u="none" cap="none" strike="noStrike">
              <a:solidFill>
                <a:srgbClr val="00517C"/>
              </a:solidFill>
              <a:latin typeface="Montserrat"/>
              <a:ea typeface="Montserrat"/>
              <a:cs typeface="Montserrat"/>
              <a:sym typeface="Montserrat"/>
            </a:endParaRPr>
          </a:p>
        </p:txBody>
      </p:sp>
      <p:sp>
        <p:nvSpPr>
          <p:cNvPr id="1550" name="Google Shape;1550;g2c32e875be4_0_9"/>
          <p:cNvSpPr txBox="1"/>
          <p:nvPr/>
        </p:nvSpPr>
        <p:spPr>
          <a:xfrm>
            <a:off x="8562033" y="3694267"/>
            <a:ext cx="3222000" cy="1770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517C"/>
                </a:solidFill>
                <a:latin typeface="Montserrat"/>
                <a:ea typeface="Montserrat"/>
                <a:cs typeface="Montserrat"/>
                <a:sym typeface="Montserrat"/>
              </a:rPr>
              <a:t>Other Factors to Consider:</a:t>
            </a:r>
            <a:endParaRPr b="1" i="0" sz="1500" u="none" cap="none" strike="noStrike">
              <a:solidFill>
                <a:srgbClr val="00517C"/>
              </a:solidFill>
              <a:latin typeface="Montserrat"/>
              <a:ea typeface="Montserrat"/>
              <a:cs typeface="Montserrat"/>
              <a:sym typeface="Montserrat"/>
            </a:endParaRPr>
          </a:p>
          <a:p>
            <a:pPr indent="-381000" lvl="0" marL="609600" marR="0" rtl="0" algn="l">
              <a:lnSpc>
                <a:spcPct val="100000"/>
              </a:lnSpc>
              <a:spcBef>
                <a:spcPts val="0"/>
              </a:spcBef>
              <a:spcAft>
                <a:spcPts val="0"/>
              </a:spcAft>
              <a:buClr>
                <a:srgbClr val="00517C"/>
              </a:buClr>
              <a:buSzPts val="1200"/>
              <a:buFont typeface="Montserrat"/>
              <a:buChar char="●"/>
            </a:pPr>
            <a:r>
              <a:rPr b="0" i="0" lang="en-US" sz="1200" u="none" cap="none" strike="noStrike">
                <a:solidFill>
                  <a:srgbClr val="00517C"/>
                </a:solidFill>
                <a:latin typeface="Montserrat"/>
                <a:ea typeface="Montserrat"/>
                <a:cs typeface="Montserrat"/>
                <a:sym typeface="Montserrat"/>
              </a:rPr>
              <a:t>Scope/ Breadth of Topics Covered (Narrow vs. Broad) </a:t>
            </a:r>
            <a:endParaRPr b="0" i="0" sz="1200" u="none" cap="none" strike="noStrike">
              <a:solidFill>
                <a:srgbClr val="00517C"/>
              </a:solidFill>
              <a:latin typeface="Montserrat"/>
              <a:ea typeface="Montserrat"/>
              <a:cs typeface="Montserrat"/>
              <a:sym typeface="Montserrat"/>
            </a:endParaRPr>
          </a:p>
          <a:p>
            <a:pPr indent="-381000" lvl="0" marL="609600" marR="0" rtl="0" algn="l">
              <a:lnSpc>
                <a:spcPct val="100000"/>
              </a:lnSpc>
              <a:spcBef>
                <a:spcPts val="0"/>
              </a:spcBef>
              <a:spcAft>
                <a:spcPts val="0"/>
              </a:spcAft>
              <a:buClr>
                <a:srgbClr val="00517C"/>
              </a:buClr>
              <a:buSzPts val="1200"/>
              <a:buFont typeface="Montserrat"/>
              <a:buChar char="●"/>
            </a:pPr>
            <a:r>
              <a:rPr b="0" i="0" lang="en-US" sz="1200" u="none" cap="none" strike="noStrike">
                <a:solidFill>
                  <a:srgbClr val="00517C"/>
                </a:solidFill>
                <a:latin typeface="Montserrat"/>
                <a:ea typeface="Montserrat"/>
                <a:cs typeface="Montserrat"/>
                <a:sym typeface="Montserrat"/>
              </a:rPr>
              <a:t>Degree of Customization</a:t>
            </a:r>
            <a:endParaRPr b="0" i="0" sz="1200" u="none" cap="none" strike="noStrike">
              <a:solidFill>
                <a:srgbClr val="00517C"/>
              </a:solidFill>
              <a:latin typeface="Montserrat"/>
              <a:ea typeface="Montserrat"/>
              <a:cs typeface="Montserrat"/>
              <a:sym typeface="Montserrat"/>
            </a:endParaRPr>
          </a:p>
          <a:p>
            <a:pPr indent="-381000" lvl="0" marL="609600" marR="0" rtl="0" algn="l">
              <a:lnSpc>
                <a:spcPct val="100000"/>
              </a:lnSpc>
              <a:spcBef>
                <a:spcPts val="0"/>
              </a:spcBef>
              <a:spcAft>
                <a:spcPts val="0"/>
              </a:spcAft>
              <a:buClr>
                <a:srgbClr val="00517C"/>
              </a:buClr>
              <a:buSzPts val="1200"/>
              <a:buFont typeface="Montserrat"/>
              <a:buChar char="●"/>
            </a:pPr>
            <a:r>
              <a:rPr b="0" i="0" lang="en-US" sz="1200" u="none" cap="none" strike="noStrike">
                <a:solidFill>
                  <a:srgbClr val="00517C"/>
                </a:solidFill>
                <a:latin typeface="Montserrat"/>
                <a:ea typeface="Montserrat"/>
                <a:cs typeface="Montserrat"/>
                <a:sym typeface="Montserrat"/>
              </a:rPr>
              <a:t>Market Presence</a:t>
            </a:r>
            <a:endParaRPr b="0" i="0" sz="1200" u="none" cap="none" strike="noStrike">
              <a:solidFill>
                <a:srgbClr val="00517C"/>
              </a:solidFill>
              <a:latin typeface="Montserrat"/>
              <a:ea typeface="Montserrat"/>
              <a:cs typeface="Montserrat"/>
              <a:sym typeface="Montserrat"/>
            </a:endParaRPr>
          </a:p>
          <a:p>
            <a:pPr indent="-381000" lvl="0" marL="609600" marR="0" rtl="0" algn="l">
              <a:lnSpc>
                <a:spcPct val="100000"/>
              </a:lnSpc>
              <a:spcBef>
                <a:spcPts val="0"/>
              </a:spcBef>
              <a:spcAft>
                <a:spcPts val="0"/>
              </a:spcAft>
              <a:buClr>
                <a:srgbClr val="00517C"/>
              </a:buClr>
              <a:buSzPts val="1200"/>
              <a:buFont typeface="Montserrat"/>
              <a:buChar char="●"/>
            </a:pPr>
            <a:r>
              <a:rPr b="0" i="0" lang="en-US" sz="1200" u="none" cap="none" strike="noStrike">
                <a:solidFill>
                  <a:srgbClr val="00517C"/>
                </a:solidFill>
                <a:latin typeface="Montserrat"/>
                <a:ea typeface="Montserrat"/>
                <a:cs typeface="Montserrat"/>
                <a:sym typeface="Montserrat"/>
              </a:rPr>
              <a:t>Strength of Brand, Messaging, or Market Reputation</a:t>
            </a:r>
            <a:endParaRPr b="0" i="0" sz="1200" u="none" cap="none" strike="noStrike">
              <a:solidFill>
                <a:srgbClr val="00517C"/>
              </a:solidFill>
              <a:latin typeface="Montserrat"/>
              <a:ea typeface="Montserrat"/>
              <a:cs typeface="Montserrat"/>
              <a:sym typeface="Montserrat"/>
            </a:endParaRPr>
          </a:p>
          <a:p>
            <a:pPr indent="-381000" lvl="0" marL="609600" marR="0" rtl="0" algn="l">
              <a:lnSpc>
                <a:spcPct val="100000"/>
              </a:lnSpc>
              <a:spcBef>
                <a:spcPts val="0"/>
              </a:spcBef>
              <a:spcAft>
                <a:spcPts val="0"/>
              </a:spcAft>
              <a:buClr>
                <a:srgbClr val="00517C"/>
              </a:buClr>
              <a:buSzPts val="1200"/>
              <a:buFont typeface="Montserrat"/>
              <a:buChar char="●"/>
            </a:pPr>
            <a:r>
              <a:rPr b="0" i="0" lang="en-US" sz="1200" u="none" cap="none" strike="noStrike">
                <a:solidFill>
                  <a:srgbClr val="00517C"/>
                </a:solidFill>
                <a:latin typeface="Montserrat"/>
                <a:ea typeface="Montserrat"/>
                <a:cs typeface="Montserrat"/>
                <a:sym typeface="Montserrat"/>
              </a:rPr>
              <a:t>Use Case Overlap</a:t>
            </a:r>
            <a:endParaRPr b="1" i="0" sz="1500" u="none" cap="none" strike="noStrike">
              <a:solidFill>
                <a:srgbClr val="00517C"/>
              </a:solidFill>
              <a:latin typeface="Montserrat"/>
              <a:ea typeface="Montserrat"/>
              <a:cs typeface="Montserrat"/>
              <a:sym typeface="Montserrat"/>
            </a:endParaRPr>
          </a:p>
        </p:txBody>
      </p:sp>
      <p:sp>
        <p:nvSpPr>
          <p:cNvPr id="1551" name="Google Shape;1551;g2c32e875be4_0_9"/>
          <p:cNvSpPr/>
          <p:nvPr/>
        </p:nvSpPr>
        <p:spPr>
          <a:xfrm>
            <a:off x="5827300" y="2470167"/>
            <a:ext cx="917100" cy="874500"/>
          </a:xfrm>
          <a:prstGeom prst="ellipse">
            <a:avLst/>
          </a:prstGeom>
          <a:noFill/>
          <a:ln cap="flat" cmpd="sng" w="2857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g2c32e875be4_0_9"/>
          <p:cNvSpPr txBox="1"/>
          <p:nvPr/>
        </p:nvSpPr>
        <p:spPr>
          <a:xfrm>
            <a:off x="5827299" y="2731566"/>
            <a:ext cx="905700" cy="231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517C"/>
                </a:solidFill>
                <a:latin typeface="Montserrat"/>
                <a:ea typeface="Montserrat"/>
                <a:cs typeface="Montserrat"/>
                <a:sym typeface="Montserrat"/>
              </a:rPr>
              <a:t>Company A</a:t>
            </a:r>
            <a:endParaRPr b="0" i="0" sz="1200" u="none" cap="none" strike="noStrike">
              <a:solidFill>
                <a:srgbClr val="00517C"/>
              </a:solidFill>
              <a:latin typeface="Montserrat"/>
              <a:ea typeface="Montserrat"/>
              <a:cs typeface="Montserrat"/>
              <a:sym typeface="Montserrat"/>
            </a:endParaRPr>
          </a:p>
        </p:txBody>
      </p:sp>
      <p:sp>
        <p:nvSpPr>
          <p:cNvPr id="1553" name="Google Shape;1553;g2c32e875be4_0_9"/>
          <p:cNvSpPr/>
          <p:nvPr/>
        </p:nvSpPr>
        <p:spPr>
          <a:xfrm>
            <a:off x="4032667" y="3806233"/>
            <a:ext cx="741300" cy="741600"/>
          </a:xfrm>
          <a:prstGeom prst="ellipse">
            <a:avLst/>
          </a:prstGeom>
          <a:noFill/>
          <a:ln cap="flat" cmpd="sng" w="2857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g2c32e875be4_0_9"/>
          <p:cNvSpPr txBox="1"/>
          <p:nvPr/>
        </p:nvSpPr>
        <p:spPr>
          <a:xfrm>
            <a:off x="4032533" y="4016633"/>
            <a:ext cx="741300" cy="231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900" u="none" cap="none" strike="noStrike">
                <a:solidFill>
                  <a:srgbClr val="00517C"/>
                </a:solidFill>
                <a:latin typeface="Montserrat"/>
                <a:ea typeface="Montserrat"/>
                <a:cs typeface="Montserrat"/>
                <a:sym typeface="Montserrat"/>
              </a:rPr>
              <a:t>Company B</a:t>
            </a:r>
            <a:endParaRPr b="0" i="0" sz="900" u="none" cap="none" strike="noStrike">
              <a:solidFill>
                <a:srgbClr val="00517C"/>
              </a:solidFill>
              <a:latin typeface="Montserrat"/>
              <a:ea typeface="Montserrat"/>
              <a:cs typeface="Montserrat"/>
              <a:sym typeface="Montserrat"/>
            </a:endParaRPr>
          </a:p>
        </p:txBody>
      </p:sp>
      <p:sp>
        <p:nvSpPr>
          <p:cNvPr id="1555" name="Google Shape;1555;g2c32e875be4_0_9"/>
          <p:cNvSpPr/>
          <p:nvPr/>
        </p:nvSpPr>
        <p:spPr>
          <a:xfrm>
            <a:off x="7100700" y="4458233"/>
            <a:ext cx="741300" cy="741300"/>
          </a:xfrm>
          <a:prstGeom prst="ellipse">
            <a:avLst/>
          </a:prstGeom>
          <a:noFill/>
          <a:ln cap="flat" cmpd="sng" w="2857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g2c32e875be4_0_9"/>
          <p:cNvSpPr txBox="1"/>
          <p:nvPr/>
        </p:nvSpPr>
        <p:spPr>
          <a:xfrm>
            <a:off x="7018499" y="4650066"/>
            <a:ext cx="905700" cy="231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00517C"/>
                </a:solidFill>
                <a:latin typeface="Montserrat"/>
                <a:ea typeface="Montserrat"/>
                <a:cs typeface="Montserrat"/>
                <a:sym typeface="Montserrat"/>
              </a:rPr>
              <a:t>Company C</a:t>
            </a:r>
            <a:endParaRPr b="0" i="0" sz="1200" u="none" cap="none" strike="noStrike">
              <a:solidFill>
                <a:srgbClr val="00517C"/>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2019-07-25T11:15:59Z</dcterms:created>
  <dc:creator>Raccoon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2019-07-25T00:00:00Z</vt:filetime>
  </property>
  <property fmtid="{D5CDD505-2E9C-101B-9397-08002B2CF9AE}" pid="3" name="Creator">
    <vt:lpwstr>Adobe Illustrator CC 22.0 (Windows)</vt:lpwstr>
  </property>
  <property fmtid="{D5CDD505-2E9C-101B-9397-08002B2CF9AE}" pid="4" name="LastSaved">
    <vt:filetime>2019-07-25T00:00:00Z</vt:filetime>
  </property>
</Properties>
</file>