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0.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64.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72.xml"/>
  <Override ContentType="application/vnd.openxmlformats-officedocument.presentationml.slideLayout+xml" PartName="/ppt/slideLayouts/slideLayout49.xml"/>
  <Override ContentType="application/vnd.openxmlformats-officedocument.presentationml.slideLayout+xml" PartName="/ppt/slideLayouts/slideLayout7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68.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Lst>
  <p:sldSz cy="6858000" cx="12192000"/>
  <p:notesSz cx="6858000" cy="9144000"/>
  <p:embeddedFontLst>
    <p:embeddedFont>
      <p:font typeface="Roboto"/>
      <p:regular r:id="rId12"/>
      <p:bold r:id="rId13"/>
      <p:italic r:id="rId14"/>
      <p:boldItalic r:id="rId15"/>
    </p:embeddedFont>
    <p:embeddedFont>
      <p:font typeface="Montserrat"/>
      <p:regular r:id="rId16"/>
      <p:bold r:id="rId17"/>
      <p:italic r:id="rId18"/>
      <p:boldItalic r:id="rId19"/>
    </p:embeddedFont>
    <p:embeddedFont>
      <p:font typeface="Montserrat ExtraBold"/>
      <p:bold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3840">
          <p15:clr>
            <a:srgbClr val="000000"/>
          </p15:clr>
        </p15:guide>
      </p15:sldGuideLst>
    </p:ext>
    <p:ext uri="GoogleSlidesCustomDataVersion2">
      <go:slidesCustomData xmlns:go="http://customooxmlschemas.google.com/" r:id="rId22" roundtripDataSignature="AMtx7mhVQFhyQAr9W+aQx8TMY69R9hhqm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7CDE9E7-A3CD-433F-BA6F-A80C5C06FF33}">
  <a:tblStyle styleId="{47CDE9E7-A3CD-433F-BA6F-A80C5C06FF33}"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5FB3774E-B5BE-4A9E-AE01-22F5E10870A7}" styleName="Table_1">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20" Type="http://schemas.openxmlformats.org/officeDocument/2006/relationships/font" Target="fonts/MontserratExtraBold-bold.fntdata"/><Relationship Id="rId22" Type="http://customschemas.google.com/relationships/presentationmetadata" Target="metadata"/><Relationship Id="rId21" Type="http://schemas.openxmlformats.org/officeDocument/2006/relationships/font" Target="fonts/MontserratExtraBold-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font" Target="fonts/Roboto-bold.fntdata"/><Relationship Id="rId12" Type="http://schemas.openxmlformats.org/officeDocument/2006/relationships/font" Target="fonts/Roboto-regular.fntdata"/><Relationship Id="rId15" Type="http://schemas.openxmlformats.org/officeDocument/2006/relationships/font" Target="fonts/Roboto-boldItalic.fntdata"/><Relationship Id="rId14" Type="http://schemas.openxmlformats.org/officeDocument/2006/relationships/font" Target="fonts/Roboto-italic.fntdata"/><Relationship Id="rId17" Type="http://schemas.openxmlformats.org/officeDocument/2006/relationships/font" Target="fonts/Montserrat-bold.fntdata"/><Relationship Id="rId16" Type="http://schemas.openxmlformats.org/officeDocument/2006/relationships/font" Target="fonts/Montserrat-regular.fntdata"/><Relationship Id="rId19" Type="http://schemas.openxmlformats.org/officeDocument/2006/relationships/font" Target="fonts/Montserrat-boldItalic.fntdata"/><Relationship Id="rId18" Type="http://schemas.openxmlformats.org/officeDocument/2006/relationships/font" Target="fonts/Montserrat-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5" name="Shape 1335"/>
        <p:cNvGrpSpPr/>
        <p:nvPr/>
      </p:nvGrpSpPr>
      <p:grpSpPr>
        <a:xfrm>
          <a:off x="0" y="0"/>
          <a:ext cx="0" cy="0"/>
          <a:chOff x="0" y="0"/>
          <a:chExt cx="0" cy="0"/>
        </a:xfrm>
      </p:grpSpPr>
      <p:sp>
        <p:nvSpPr>
          <p:cNvPr id="1336" name="Google Shape;1336;gf04c42b24b_2_1:notes"/>
          <p:cNvSpPr txBox="1"/>
          <p:nvPr>
            <p:ph idx="1" type="body"/>
          </p:nvPr>
        </p:nvSpPr>
        <p:spPr>
          <a:xfrm>
            <a:off x="685584" y="4400005"/>
            <a:ext cx="5486700" cy="3601500"/>
          </a:xfrm>
          <a:prstGeom prst="rect">
            <a:avLst/>
          </a:prstGeom>
          <a:noFill/>
          <a:ln>
            <a:noFill/>
          </a:ln>
        </p:spPr>
        <p:txBody>
          <a:bodyPr anchorCtr="0" anchor="t" bIns="23275" lIns="46550" spcFirstLastPara="1" rIns="46550" wrap="square" tIns="23275">
            <a:noAutofit/>
          </a:bodyPr>
          <a:lstStyle/>
          <a:p>
            <a:pPr indent="0" lvl="0" marL="0" rtl="0" algn="l">
              <a:lnSpc>
                <a:spcPct val="100000"/>
              </a:lnSpc>
              <a:spcBef>
                <a:spcPts val="0"/>
              </a:spcBef>
              <a:spcAft>
                <a:spcPts val="0"/>
              </a:spcAft>
              <a:buSzPts val="1400"/>
              <a:buNone/>
            </a:pPr>
            <a:r>
              <a:t/>
            </a:r>
            <a:endParaRPr/>
          </a:p>
        </p:txBody>
      </p:sp>
      <p:sp>
        <p:nvSpPr>
          <p:cNvPr id="1337" name="Google Shape;1337;gf04c42b24b_2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0" name="Shape 1340"/>
        <p:cNvGrpSpPr/>
        <p:nvPr/>
      </p:nvGrpSpPr>
      <p:grpSpPr>
        <a:xfrm>
          <a:off x="0" y="0"/>
          <a:ext cx="0" cy="0"/>
          <a:chOff x="0" y="0"/>
          <a:chExt cx="0" cy="0"/>
        </a:xfrm>
      </p:grpSpPr>
      <p:sp>
        <p:nvSpPr>
          <p:cNvPr id="1341" name="Google Shape;1341;g11f2cbb0318_0_14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42" name="Google Shape;1342;g11f2cbb0318_0_1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6" name="Shape 1346"/>
        <p:cNvGrpSpPr/>
        <p:nvPr/>
      </p:nvGrpSpPr>
      <p:grpSpPr>
        <a:xfrm>
          <a:off x="0" y="0"/>
          <a:ext cx="0" cy="0"/>
          <a:chOff x="0" y="0"/>
          <a:chExt cx="0" cy="0"/>
        </a:xfrm>
      </p:grpSpPr>
      <p:sp>
        <p:nvSpPr>
          <p:cNvPr id="1347" name="Google Shape;1347;g11f2cbb0318_0_28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48" name="Google Shape;1348;g11f2cbb0318_0_2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2" name="Shape 1352"/>
        <p:cNvGrpSpPr/>
        <p:nvPr/>
      </p:nvGrpSpPr>
      <p:grpSpPr>
        <a:xfrm>
          <a:off x="0" y="0"/>
          <a:ext cx="0" cy="0"/>
          <a:chOff x="0" y="0"/>
          <a:chExt cx="0" cy="0"/>
        </a:xfrm>
      </p:grpSpPr>
      <p:sp>
        <p:nvSpPr>
          <p:cNvPr id="1353" name="Google Shape;1353;g11f2cbb0318_0_29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54" name="Google Shape;1354;g11f2cbb0318_0_2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8" name="Shape 1358"/>
        <p:cNvGrpSpPr/>
        <p:nvPr/>
      </p:nvGrpSpPr>
      <p:grpSpPr>
        <a:xfrm>
          <a:off x="0" y="0"/>
          <a:ext cx="0" cy="0"/>
          <a:chOff x="0" y="0"/>
          <a:chExt cx="0" cy="0"/>
        </a:xfrm>
      </p:grpSpPr>
      <p:sp>
        <p:nvSpPr>
          <p:cNvPr id="1359" name="Google Shape;1359;g11f2cbb0318_0_30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60" name="Google Shape;1360;g11f2cbb0318_0_30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3.png"/><Relationship Id="rId4" Type="http://schemas.openxmlformats.org/officeDocument/2006/relationships/image" Target="../media/image10.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1.png"/><Relationship Id="rId4" Type="http://schemas.openxmlformats.org/officeDocument/2006/relationships/image" Target="../media/image8.png"/><Relationship Id="rId5" Type="http://schemas.openxmlformats.org/officeDocument/2006/relationships/image" Target="../media/image9.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1.png"/><Relationship Id="rId4" Type="http://schemas.openxmlformats.org/officeDocument/2006/relationships/image" Target="../media/image8.png"/><Relationship Id="rId5" Type="http://schemas.openxmlformats.org/officeDocument/2006/relationships/image" Target="../media/image9.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1.png"/><Relationship Id="rId4" Type="http://schemas.openxmlformats.org/officeDocument/2006/relationships/image" Target="../media/image8.png"/><Relationship Id="rId5" Type="http://schemas.openxmlformats.org/officeDocument/2006/relationships/image" Target="../media/image9.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7.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7.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7.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7.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1" type="obj">
  <p:cSld name="OBJECT">
    <p:spTree>
      <p:nvGrpSpPr>
        <p:cNvPr id="15" name="Shape 15"/>
        <p:cNvGrpSpPr/>
        <p:nvPr/>
      </p:nvGrpSpPr>
      <p:grpSpPr>
        <a:xfrm>
          <a:off x="0" y="0"/>
          <a:ext cx="0" cy="0"/>
          <a:chOff x="0" y="0"/>
          <a:chExt cx="0" cy="0"/>
        </a:xfrm>
      </p:grpSpPr>
      <p:sp>
        <p:nvSpPr>
          <p:cNvPr id="16" name="Google Shape;16;g24a49b1c39e_0_1308"/>
          <p:cNvSpPr/>
          <p:nvPr/>
        </p:nvSpPr>
        <p:spPr>
          <a:xfrm>
            <a:off x="0" y="1"/>
            <a:ext cx="12213241" cy="6870044"/>
          </a:xfrm>
          <a:custGeom>
            <a:rect b="b" l="l" r="r" t="t"/>
            <a:pathLst>
              <a:path extrusionOk="0" h="11308715" w="20104100">
                <a:moveTo>
                  <a:pt x="0" y="11308556"/>
                </a:moveTo>
                <a:lnTo>
                  <a:pt x="20104099" y="11308556"/>
                </a:lnTo>
                <a:lnTo>
                  <a:pt x="20104099" y="0"/>
                </a:lnTo>
                <a:lnTo>
                  <a:pt x="0" y="0"/>
                </a:lnTo>
                <a:lnTo>
                  <a:pt x="0" y="11308556"/>
                </a:lnTo>
                <a:close/>
              </a:path>
            </a:pathLst>
          </a:custGeom>
          <a:solidFill>
            <a:srgbClr val="F6921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92"/>
              <a:buFont typeface="Arial"/>
              <a:buNone/>
            </a:pPr>
            <a:r>
              <a:t/>
            </a:r>
            <a:endParaRPr b="0" i="0" sz="1092" u="none" cap="none" strike="noStrike">
              <a:solidFill>
                <a:srgbClr val="44484E"/>
              </a:solidFill>
              <a:latin typeface="Arial"/>
              <a:ea typeface="Arial"/>
              <a:cs typeface="Arial"/>
              <a:sym typeface="Arial"/>
            </a:endParaRPr>
          </a:p>
        </p:txBody>
      </p:sp>
      <p:sp>
        <p:nvSpPr>
          <p:cNvPr id="17" name="Google Shape;17;g24a49b1c39e_0_1308"/>
          <p:cNvSpPr/>
          <p:nvPr/>
        </p:nvSpPr>
        <p:spPr>
          <a:xfrm>
            <a:off x="7799683" y="3367089"/>
            <a:ext cx="3066812" cy="3066812"/>
          </a:xfrm>
          <a:custGeom>
            <a:rect b="b" l="l" r="r" t="t"/>
            <a:pathLst>
              <a:path extrusionOk="0" h="5048250" w="5048250">
                <a:moveTo>
                  <a:pt x="4058934" y="0"/>
                </a:moveTo>
                <a:lnTo>
                  <a:pt x="0" y="4058923"/>
                </a:lnTo>
                <a:lnTo>
                  <a:pt x="988734" y="5047657"/>
                </a:lnTo>
                <a:lnTo>
                  <a:pt x="5047668" y="988723"/>
                </a:lnTo>
                <a:lnTo>
                  <a:pt x="4058934"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92"/>
              <a:buFont typeface="Arial"/>
              <a:buNone/>
            </a:pPr>
            <a:r>
              <a:t/>
            </a:r>
            <a:endParaRPr b="0" i="0" sz="1092" u="none" cap="none" strike="noStrike">
              <a:solidFill>
                <a:srgbClr val="44484E"/>
              </a:solidFill>
              <a:latin typeface="Arial"/>
              <a:ea typeface="Arial"/>
              <a:cs typeface="Arial"/>
              <a:sym typeface="Arial"/>
            </a:endParaRPr>
          </a:p>
        </p:txBody>
      </p:sp>
      <p:sp>
        <p:nvSpPr>
          <p:cNvPr id="18" name="Google Shape;18;g24a49b1c39e_0_1308"/>
          <p:cNvSpPr/>
          <p:nvPr/>
        </p:nvSpPr>
        <p:spPr>
          <a:xfrm>
            <a:off x="0" y="1"/>
            <a:ext cx="12213241" cy="6748143"/>
          </a:xfrm>
          <a:custGeom>
            <a:rect b="b" l="l" r="r" t="t"/>
            <a:pathLst>
              <a:path extrusionOk="0" h="11108055" w="20104100">
                <a:moveTo>
                  <a:pt x="20104099" y="0"/>
                </a:moveTo>
                <a:lnTo>
                  <a:pt x="0" y="0"/>
                </a:lnTo>
                <a:lnTo>
                  <a:pt x="0" y="11107682"/>
                </a:lnTo>
                <a:lnTo>
                  <a:pt x="12991311" y="11107682"/>
                </a:lnTo>
                <a:lnTo>
                  <a:pt x="20104099" y="4004108"/>
                </a:lnTo>
                <a:lnTo>
                  <a:pt x="20104099" y="0"/>
                </a:lnTo>
                <a:close/>
              </a:path>
            </a:pathLst>
          </a:custGeom>
          <a:solidFill>
            <a:srgbClr val="00527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92"/>
              <a:buFont typeface="Arial"/>
              <a:buNone/>
            </a:pPr>
            <a:r>
              <a:t/>
            </a:r>
            <a:endParaRPr b="0" i="0" sz="1092" u="none" cap="none" strike="noStrike">
              <a:solidFill>
                <a:srgbClr val="44484E"/>
              </a:solidFill>
              <a:latin typeface="Arial"/>
              <a:ea typeface="Arial"/>
              <a:cs typeface="Arial"/>
              <a:sym typeface="Arial"/>
            </a:endParaRPr>
          </a:p>
        </p:txBody>
      </p:sp>
      <p:sp>
        <p:nvSpPr>
          <p:cNvPr id="19" name="Google Shape;19;g24a49b1c39e_0_1308"/>
          <p:cNvSpPr txBox="1"/>
          <p:nvPr>
            <p:ph idx="11" type="ftr"/>
          </p:nvPr>
        </p:nvSpPr>
        <p:spPr>
          <a:xfrm>
            <a:off x="4145280" y="6377941"/>
            <a:ext cx="3901500" cy="342900"/>
          </a:xfrm>
          <a:prstGeom prst="rect">
            <a:avLst/>
          </a:prstGeom>
          <a:noFill/>
          <a:ln>
            <a:noFill/>
          </a:ln>
        </p:spPr>
        <p:txBody>
          <a:bodyPr anchorCtr="0" anchor="t" bIns="0" lIns="0" spcFirstLastPara="1" rIns="0" wrap="square" tIns="0">
            <a:noAutofit/>
          </a:bodyPr>
          <a:lstStyle>
            <a:lvl1pPr lvl="0" marR="0" rtl="0" algn="ctr">
              <a:lnSpc>
                <a:spcPct val="100000"/>
              </a:lnSpc>
              <a:spcBef>
                <a:spcPts val="0"/>
              </a:spcBef>
              <a:spcAft>
                <a:spcPts val="0"/>
              </a:spcAft>
              <a:buClr>
                <a:srgbClr val="000000"/>
              </a:buClr>
              <a:buSzPts val="1400"/>
              <a:buFont typeface="Arial"/>
              <a:buNone/>
              <a:defRPr b="0" i="0" sz="1091" u="none" cap="none" strike="noStrike">
                <a:solidFill>
                  <a:srgbClr val="91939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091"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091"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091"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091"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091"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091"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091"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091" u="none" cap="none" strike="noStrike">
                <a:solidFill>
                  <a:schemeClr val="lt1"/>
                </a:solidFill>
                <a:latin typeface="Arial"/>
                <a:ea typeface="Arial"/>
                <a:cs typeface="Arial"/>
                <a:sym typeface="Arial"/>
              </a:defRPr>
            </a:lvl9pPr>
          </a:lstStyle>
          <a:p/>
        </p:txBody>
      </p:sp>
      <p:sp>
        <p:nvSpPr>
          <p:cNvPr id="20" name="Google Shape;20;g24a49b1c39e_0_1308"/>
          <p:cNvSpPr txBox="1"/>
          <p:nvPr>
            <p:ph idx="10" type="dt"/>
          </p:nvPr>
        </p:nvSpPr>
        <p:spPr>
          <a:xfrm>
            <a:off x="609600" y="6377941"/>
            <a:ext cx="2804100" cy="342900"/>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00000"/>
              </a:buClr>
              <a:buSzPts val="1400"/>
              <a:buFont typeface="Arial"/>
              <a:buNone/>
              <a:defRPr b="0" i="0" sz="1091" u="none" cap="none" strike="noStrike">
                <a:solidFill>
                  <a:srgbClr val="91939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091"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091"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091"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091"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091"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091"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091"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091" u="none" cap="none" strike="noStrike">
                <a:solidFill>
                  <a:schemeClr val="lt1"/>
                </a:solidFill>
                <a:latin typeface="Arial"/>
                <a:ea typeface="Arial"/>
                <a:cs typeface="Arial"/>
                <a:sym typeface="Arial"/>
              </a:defRPr>
            </a:lvl9pPr>
          </a:lstStyle>
          <a:p/>
        </p:txBody>
      </p:sp>
      <p:sp>
        <p:nvSpPr>
          <p:cNvPr id="21" name="Google Shape;21;g24a49b1c39e_0_1308"/>
          <p:cNvSpPr txBox="1"/>
          <p:nvPr>
            <p:ph idx="12" type="sldNum"/>
          </p:nvPr>
        </p:nvSpPr>
        <p:spPr>
          <a:xfrm>
            <a:off x="11317842" y="6377940"/>
            <a:ext cx="744000" cy="369300"/>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2400"/>
              <a:buFont typeface="Arial"/>
              <a:buNone/>
              <a:defRPr b="1" i="0" sz="2400" u="none" cap="none" strike="noStrike">
                <a:solidFill>
                  <a:srgbClr val="919395"/>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2400"/>
              <a:buFont typeface="Arial"/>
              <a:buNone/>
              <a:defRPr b="1" i="0" sz="2400" u="none" cap="none" strike="noStrike">
                <a:solidFill>
                  <a:srgbClr val="919395"/>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2400"/>
              <a:buFont typeface="Arial"/>
              <a:buNone/>
              <a:defRPr b="1" i="0" sz="2400" u="none" cap="none" strike="noStrike">
                <a:solidFill>
                  <a:srgbClr val="919395"/>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2400"/>
              <a:buFont typeface="Arial"/>
              <a:buNone/>
              <a:defRPr b="1" i="0" sz="2400" u="none" cap="none" strike="noStrike">
                <a:solidFill>
                  <a:srgbClr val="919395"/>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2400"/>
              <a:buFont typeface="Arial"/>
              <a:buNone/>
              <a:defRPr b="1" i="0" sz="2400" u="none" cap="none" strike="noStrike">
                <a:solidFill>
                  <a:srgbClr val="919395"/>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2400"/>
              <a:buFont typeface="Arial"/>
              <a:buNone/>
              <a:defRPr b="1" i="0" sz="2400" u="none" cap="none" strike="noStrike">
                <a:solidFill>
                  <a:srgbClr val="919395"/>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2400"/>
              <a:buFont typeface="Arial"/>
              <a:buNone/>
              <a:defRPr b="1" i="0" sz="2400" u="none" cap="none" strike="noStrike">
                <a:solidFill>
                  <a:srgbClr val="919395"/>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2400"/>
              <a:buFont typeface="Arial"/>
              <a:buNone/>
              <a:defRPr b="1" i="0" sz="2400" u="none" cap="none" strike="noStrike">
                <a:solidFill>
                  <a:srgbClr val="919395"/>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2400"/>
              <a:buFont typeface="Arial"/>
              <a:buNone/>
              <a:defRPr b="1" i="0" sz="2400" u="none" cap="none" strike="noStrike">
                <a:solidFill>
                  <a:srgbClr val="91939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22" name="Google Shape;22;g24a49b1c39e_0_1308"/>
          <p:cNvSpPr/>
          <p:nvPr/>
        </p:nvSpPr>
        <p:spPr>
          <a:xfrm>
            <a:off x="6875742" y="1"/>
            <a:ext cx="5325837" cy="3622696"/>
          </a:xfrm>
          <a:custGeom>
            <a:rect b="b" l="l" r="r" t="t"/>
            <a:pathLst>
              <a:path extrusionOk="0" h="5963285" w="8766810">
                <a:moveTo>
                  <a:pt x="8766288" y="0"/>
                </a:moveTo>
                <a:lnTo>
                  <a:pt x="0" y="0"/>
                </a:lnTo>
                <a:lnTo>
                  <a:pt x="5954331" y="5962855"/>
                </a:lnTo>
                <a:lnTo>
                  <a:pt x="8766288" y="3159380"/>
                </a:lnTo>
                <a:lnTo>
                  <a:pt x="8766288" y="0"/>
                </a:lnTo>
                <a:close/>
              </a:path>
            </a:pathLst>
          </a:custGeom>
          <a:solidFill>
            <a:srgbClr val="FFFFFF">
              <a:alpha val="1960"/>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92"/>
              <a:buFont typeface="Arial"/>
              <a:buNone/>
            </a:pPr>
            <a:r>
              <a:t/>
            </a:r>
            <a:endParaRPr b="0" i="0" sz="1092" u="none" cap="none" strike="noStrike">
              <a:solidFill>
                <a:srgbClr val="44484E"/>
              </a:solidFill>
              <a:latin typeface="Arial"/>
              <a:ea typeface="Arial"/>
              <a:cs typeface="Arial"/>
              <a:sym typeface="Arial"/>
            </a:endParaRPr>
          </a:p>
        </p:txBody>
      </p:sp>
      <p:sp>
        <p:nvSpPr>
          <p:cNvPr id="23" name="Google Shape;23;g24a49b1c39e_0_1308"/>
          <p:cNvSpPr/>
          <p:nvPr/>
        </p:nvSpPr>
        <p:spPr>
          <a:xfrm>
            <a:off x="9471276" y="818615"/>
            <a:ext cx="677784" cy="882625"/>
          </a:xfrm>
          <a:custGeom>
            <a:rect b="b" l="l" r="r" t="t"/>
            <a:pathLst>
              <a:path extrusionOk="0" h="1452880" w="1115694">
                <a:moveTo>
                  <a:pt x="728658" y="0"/>
                </a:moveTo>
                <a:lnTo>
                  <a:pt x="0" y="726176"/>
                </a:lnTo>
                <a:lnTo>
                  <a:pt x="728658" y="1452311"/>
                </a:lnTo>
                <a:lnTo>
                  <a:pt x="1115421" y="1065506"/>
                </a:lnTo>
                <a:lnTo>
                  <a:pt x="774049" y="726176"/>
                </a:lnTo>
                <a:lnTo>
                  <a:pt x="1115421" y="386804"/>
                </a:lnTo>
                <a:lnTo>
                  <a:pt x="728658" y="0"/>
                </a:lnTo>
                <a:close/>
              </a:path>
            </a:pathLst>
          </a:custGeom>
          <a:solidFill>
            <a:srgbClr val="00527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92"/>
              <a:buFont typeface="Arial"/>
              <a:buNone/>
            </a:pPr>
            <a:r>
              <a:t/>
            </a:r>
            <a:endParaRPr b="0" i="0" sz="1092" u="none" cap="none" strike="noStrike">
              <a:solidFill>
                <a:srgbClr val="44484E"/>
              </a:solidFill>
              <a:latin typeface="Arial"/>
              <a:ea typeface="Arial"/>
              <a:cs typeface="Arial"/>
              <a:sym typeface="Arial"/>
            </a:endParaRPr>
          </a:p>
        </p:txBody>
      </p:sp>
      <p:sp>
        <p:nvSpPr>
          <p:cNvPr id="24" name="Google Shape;24;g24a49b1c39e_0_1308"/>
          <p:cNvSpPr/>
          <p:nvPr/>
        </p:nvSpPr>
        <p:spPr>
          <a:xfrm>
            <a:off x="10826977" y="818616"/>
            <a:ext cx="677784" cy="882625"/>
          </a:xfrm>
          <a:custGeom>
            <a:rect b="b" l="l" r="r" t="t"/>
            <a:pathLst>
              <a:path extrusionOk="0" h="1452880" w="1115694">
                <a:moveTo>
                  <a:pt x="386763" y="0"/>
                </a:moveTo>
                <a:lnTo>
                  <a:pt x="0" y="386804"/>
                </a:lnTo>
                <a:lnTo>
                  <a:pt x="341371" y="726176"/>
                </a:lnTo>
                <a:lnTo>
                  <a:pt x="0" y="1065506"/>
                </a:lnTo>
                <a:lnTo>
                  <a:pt x="386763" y="1452311"/>
                </a:lnTo>
                <a:lnTo>
                  <a:pt x="1115421" y="726176"/>
                </a:lnTo>
                <a:lnTo>
                  <a:pt x="386763" y="0"/>
                </a:lnTo>
                <a:close/>
              </a:path>
            </a:pathLst>
          </a:custGeom>
          <a:solidFill>
            <a:srgbClr val="00527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92"/>
              <a:buFont typeface="Arial"/>
              <a:buNone/>
            </a:pPr>
            <a:r>
              <a:t/>
            </a:r>
            <a:endParaRPr b="0" i="0" sz="1092" u="none" cap="none" strike="noStrike">
              <a:solidFill>
                <a:srgbClr val="44484E"/>
              </a:solidFill>
              <a:latin typeface="Arial"/>
              <a:ea typeface="Arial"/>
              <a:cs typeface="Arial"/>
              <a:sym typeface="Arial"/>
            </a:endParaRPr>
          </a:p>
        </p:txBody>
      </p:sp>
      <p:sp>
        <p:nvSpPr>
          <p:cNvPr id="25" name="Google Shape;25;g24a49b1c39e_0_1308"/>
          <p:cNvSpPr/>
          <p:nvPr/>
        </p:nvSpPr>
        <p:spPr>
          <a:xfrm>
            <a:off x="10046972" y="242989"/>
            <a:ext cx="882625" cy="677785"/>
          </a:xfrm>
          <a:custGeom>
            <a:rect b="b" l="l" r="r" t="t"/>
            <a:pathLst>
              <a:path extrusionOk="0" h="1115695" w="1452880">
                <a:moveTo>
                  <a:pt x="726155" y="0"/>
                </a:moveTo>
                <a:lnTo>
                  <a:pt x="0" y="728574"/>
                </a:lnTo>
                <a:lnTo>
                  <a:pt x="386825" y="1115411"/>
                </a:lnTo>
                <a:lnTo>
                  <a:pt x="726155" y="774007"/>
                </a:lnTo>
                <a:lnTo>
                  <a:pt x="1406879" y="774007"/>
                </a:lnTo>
                <a:lnTo>
                  <a:pt x="1452311" y="728574"/>
                </a:lnTo>
                <a:lnTo>
                  <a:pt x="726155" y="0"/>
                </a:lnTo>
                <a:close/>
              </a:path>
              <a:path extrusionOk="0" h="1115695" w="1452880">
                <a:moveTo>
                  <a:pt x="1406879" y="774007"/>
                </a:moveTo>
                <a:lnTo>
                  <a:pt x="726155" y="774007"/>
                </a:lnTo>
                <a:lnTo>
                  <a:pt x="1065485" y="1115411"/>
                </a:lnTo>
                <a:lnTo>
                  <a:pt x="1406879" y="774007"/>
                </a:lnTo>
                <a:close/>
              </a:path>
            </a:pathLst>
          </a:custGeom>
          <a:solidFill>
            <a:srgbClr val="00527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92"/>
              <a:buFont typeface="Arial"/>
              <a:buNone/>
            </a:pPr>
            <a:r>
              <a:t/>
            </a:r>
            <a:endParaRPr b="0" i="0" sz="1092" u="none" cap="none" strike="noStrike">
              <a:solidFill>
                <a:srgbClr val="44484E"/>
              </a:solidFill>
              <a:latin typeface="Arial"/>
              <a:ea typeface="Arial"/>
              <a:cs typeface="Arial"/>
              <a:sym typeface="Arial"/>
            </a:endParaRPr>
          </a:p>
        </p:txBody>
      </p:sp>
      <p:sp>
        <p:nvSpPr>
          <p:cNvPr id="26" name="Google Shape;26;g24a49b1c39e_0_1308"/>
          <p:cNvSpPr/>
          <p:nvPr/>
        </p:nvSpPr>
        <p:spPr>
          <a:xfrm>
            <a:off x="10046973" y="1598592"/>
            <a:ext cx="882625" cy="677785"/>
          </a:xfrm>
          <a:custGeom>
            <a:rect b="b" l="l" r="r" t="t"/>
            <a:pathLst>
              <a:path extrusionOk="0" h="1115695" w="1452880">
                <a:moveTo>
                  <a:pt x="386815" y="0"/>
                </a:moveTo>
                <a:lnTo>
                  <a:pt x="0" y="386721"/>
                </a:lnTo>
                <a:lnTo>
                  <a:pt x="726155" y="1115379"/>
                </a:lnTo>
                <a:lnTo>
                  <a:pt x="1452311" y="386721"/>
                </a:lnTo>
                <a:lnTo>
                  <a:pt x="1406908" y="341329"/>
                </a:lnTo>
                <a:lnTo>
                  <a:pt x="726155" y="341329"/>
                </a:lnTo>
                <a:lnTo>
                  <a:pt x="386815" y="0"/>
                </a:lnTo>
                <a:close/>
              </a:path>
              <a:path extrusionOk="0" h="1115695" w="1452880">
                <a:moveTo>
                  <a:pt x="1065485" y="0"/>
                </a:moveTo>
                <a:lnTo>
                  <a:pt x="726155" y="341329"/>
                </a:lnTo>
                <a:lnTo>
                  <a:pt x="1406908" y="341329"/>
                </a:lnTo>
                <a:lnTo>
                  <a:pt x="1065485" y="0"/>
                </a:lnTo>
                <a:close/>
              </a:path>
            </a:pathLst>
          </a:custGeom>
          <a:solidFill>
            <a:srgbClr val="00527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92"/>
              <a:buFont typeface="Arial"/>
              <a:buNone/>
            </a:pPr>
            <a:r>
              <a:t/>
            </a:r>
            <a:endParaRPr b="0" i="0" sz="1092" u="none" cap="none" strike="noStrike">
              <a:solidFill>
                <a:srgbClr val="44484E"/>
              </a:solidFill>
              <a:latin typeface="Arial"/>
              <a:ea typeface="Arial"/>
              <a:cs typeface="Arial"/>
              <a:sym typeface="Arial"/>
            </a:endParaRPr>
          </a:p>
        </p:txBody>
      </p:sp>
      <p:sp>
        <p:nvSpPr>
          <p:cNvPr id="27" name="Google Shape;27;g24a49b1c39e_0_1308"/>
          <p:cNvSpPr/>
          <p:nvPr/>
        </p:nvSpPr>
        <p:spPr>
          <a:xfrm>
            <a:off x="8795164" y="1437888"/>
            <a:ext cx="3390467" cy="2185730"/>
          </a:xfrm>
          <a:custGeom>
            <a:rect b="b" l="l" r="r" t="t"/>
            <a:pathLst>
              <a:path extrusionOk="0" h="3597910" w="5581015">
                <a:moveTo>
                  <a:pt x="807546" y="0"/>
                </a:moveTo>
                <a:lnTo>
                  <a:pt x="0" y="807514"/>
                </a:lnTo>
                <a:lnTo>
                  <a:pt x="2790333" y="3597859"/>
                </a:lnTo>
                <a:lnTo>
                  <a:pt x="3764174" y="2624014"/>
                </a:lnTo>
                <a:lnTo>
                  <a:pt x="2790333" y="2624014"/>
                </a:lnTo>
                <a:lnTo>
                  <a:pt x="973886" y="807514"/>
                </a:lnTo>
                <a:lnTo>
                  <a:pt x="1294494" y="486938"/>
                </a:lnTo>
                <a:lnTo>
                  <a:pt x="807546" y="0"/>
                </a:lnTo>
                <a:close/>
              </a:path>
              <a:path extrusionOk="0" h="3597910" w="5581015">
                <a:moveTo>
                  <a:pt x="4773121" y="0"/>
                </a:moveTo>
                <a:lnTo>
                  <a:pt x="4286204" y="486938"/>
                </a:lnTo>
                <a:lnTo>
                  <a:pt x="4606791" y="807514"/>
                </a:lnTo>
                <a:lnTo>
                  <a:pt x="2790333" y="2624014"/>
                </a:lnTo>
                <a:lnTo>
                  <a:pt x="3764174" y="2624014"/>
                </a:lnTo>
                <a:lnTo>
                  <a:pt x="5580667" y="807514"/>
                </a:lnTo>
                <a:lnTo>
                  <a:pt x="4773121" y="0"/>
                </a:lnTo>
                <a:close/>
              </a:path>
            </a:pathLst>
          </a:custGeom>
          <a:solidFill>
            <a:srgbClr val="00527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092"/>
              <a:buFont typeface="Arial"/>
              <a:buNone/>
            </a:pPr>
            <a:r>
              <a:t/>
            </a:r>
            <a:endParaRPr b="0" i="0" sz="1092" u="none" cap="none" strike="noStrike">
              <a:solidFill>
                <a:srgbClr val="44484E"/>
              </a:solidFill>
              <a:latin typeface="Arial"/>
              <a:ea typeface="Arial"/>
              <a:cs typeface="Arial"/>
              <a:sym typeface="Arial"/>
            </a:endParaRPr>
          </a:p>
        </p:txBody>
      </p:sp>
      <p:pic>
        <p:nvPicPr>
          <p:cNvPr id="28" name="Google Shape;28;g24a49b1c39e_0_1308"/>
          <p:cNvPicPr preferRelativeResize="0"/>
          <p:nvPr/>
        </p:nvPicPr>
        <p:blipFill rotWithShape="1">
          <a:blip r:embed="rId2">
            <a:alphaModFix/>
          </a:blip>
          <a:srcRect b="0" l="0" r="0" t="0"/>
          <a:stretch/>
        </p:blipFill>
        <p:spPr>
          <a:xfrm>
            <a:off x="1271871" y="1261919"/>
            <a:ext cx="3331938" cy="76104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slide">
  <p:cSld name="Agenda slide">
    <p:spTree>
      <p:nvGrpSpPr>
        <p:cNvPr id="117" name="Shape 117"/>
        <p:cNvGrpSpPr/>
        <p:nvPr/>
      </p:nvGrpSpPr>
      <p:grpSpPr>
        <a:xfrm>
          <a:off x="0" y="0"/>
          <a:ext cx="0" cy="0"/>
          <a:chOff x="0" y="0"/>
          <a:chExt cx="0" cy="0"/>
        </a:xfrm>
      </p:grpSpPr>
      <p:sp>
        <p:nvSpPr>
          <p:cNvPr id="118" name="Google Shape;118;g24a49b1c39e_0_90"/>
          <p:cNvSpPr/>
          <p:nvPr/>
        </p:nvSpPr>
        <p:spPr>
          <a:xfrm>
            <a:off x="790832" y="0"/>
            <a:ext cx="11401200" cy="6858000"/>
          </a:xfrm>
          <a:prstGeom prst="rect">
            <a:avLst/>
          </a:prstGeom>
          <a:blipFill rotWithShape="1">
            <a:blip r:embed="rId2">
              <a:alphaModFix amt="60000"/>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19" name="Google Shape;119;g24a49b1c39e_0_90"/>
          <p:cNvSpPr/>
          <p:nvPr/>
        </p:nvSpPr>
        <p:spPr>
          <a:xfrm>
            <a:off x="-914" y="0"/>
            <a:ext cx="4361100" cy="6858000"/>
          </a:xfrm>
          <a:prstGeom prst="rect">
            <a:avLst/>
          </a:prstGeom>
          <a:solidFill>
            <a:srgbClr val="00527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20" name="Google Shape;120;g24a49b1c39e_0_90"/>
          <p:cNvSpPr/>
          <p:nvPr/>
        </p:nvSpPr>
        <p:spPr>
          <a:xfrm rot="10800000">
            <a:off x="-14310" y="1040100"/>
            <a:ext cx="3186900" cy="5817900"/>
          </a:xfrm>
          <a:prstGeom prst="rect">
            <a:avLst/>
          </a:prstGeom>
          <a:blipFill rotWithShape="1">
            <a:blip r:embed="rId3">
              <a:alphaModFix amt="60000"/>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pic>
        <p:nvPicPr>
          <p:cNvPr id="121" name="Google Shape;121;g24a49b1c39e_0_90"/>
          <p:cNvPicPr preferRelativeResize="0"/>
          <p:nvPr/>
        </p:nvPicPr>
        <p:blipFill rotWithShape="1">
          <a:blip r:embed="rId4">
            <a:alphaModFix/>
          </a:blip>
          <a:srcRect b="690" l="0" r="0" t="690"/>
          <a:stretch/>
        </p:blipFill>
        <p:spPr>
          <a:xfrm>
            <a:off x="1148900" y="5516598"/>
            <a:ext cx="2609183" cy="869728"/>
          </a:xfrm>
          <a:prstGeom prst="rect">
            <a:avLst/>
          </a:prstGeom>
          <a:noFill/>
          <a:ln>
            <a:noFill/>
          </a:ln>
        </p:spPr>
      </p:pic>
      <p:grpSp>
        <p:nvGrpSpPr>
          <p:cNvPr id="122" name="Google Shape;122;g24a49b1c39e_0_90"/>
          <p:cNvGrpSpPr/>
          <p:nvPr/>
        </p:nvGrpSpPr>
        <p:grpSpPr>
          <a:xfrm>
            <a:off x="2801987" y="942535"/>
            <a:ext cx="3117995" cy="3101385"/>
            <a:chOff x="2801987" y="1211475"/>
            <a:chExt cx="3117995" cy="3101385"/>
          </a:xfrm>
        </p:grpSpPr>
        <p:sp>
          <p:nvSpPr>
            <p:cNvPr id="123" name="Google Shape;123;g24a49b1c39e_0_90"/>
            <p:cNvSpPr/>
            <p:nvPr/>
          </p:nvSpPr>
          <p:spPr>
            <a:xfrm>
              <a:off x="2801987" y="1211475"/>
              <a:ext cx="3117995" cy="3101385"/>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24" name="Google Shape;124;g24a49b1c39e_0_90"/>
            <p:cNvSpPr/>
            <p:nvPr/>
          </p:nvSpPr>
          <p:spPr>
            <a:xfrm>
              <a:off x="3233789" y="1621820"/>
              <a:ext cx="2252751" cy="2240751"/>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rgbClr val="DDE6E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grpSp>
      <p:sp>
        <p:nvSpPr>
          <p:cNvPr id="125" name="Google Shape;125;g24a49b1c39e_0_90"/>
          <p:cNvSpPr/>
          <p:nvPr>
            <p:ph idx="2" type="pic"/>
          </p:nvPr>
        </p:nvSpPr>
        <p:spPr>
          <a:xfrm>
            <a:off x="4008438" y="2125663"/>
            <a:ext cx="695400" cy="696900"/>
          </a:xfrm>
          <a:prstGeom prst="rect">
            <a:avLst/>
          </a:prstGeom>
          <a:noFill/>
          <a:ln>
            <a:noFill/>
          </a:ln>
        </p:spPr>
      </p:sp>
      <p:sp>
        <p:nvSpPr>
          <p:cNvPr id="126" name="Google Shape;126;g24a49b1c39e_0_90"/>
          <p:cNvSpPr txBox="1"/>
          <p:nvPr>
            <p:ph type="title"/>
          </p:nvPr>
        </p:nvSpPr>
        <p:spPr>
          <a:xfrm>
            <a:off x="5858773" y="721677"/>
            <a:ext cx="3391500" cy="6963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27" name="Google Shape;127;g24a49b1c39e_0_90"/>
          <p:cNvSpPr txBox="1"/>
          <p:nvPr>
            <p:ph idx="1" type="body"/>
          </p:nvPr>
        </p:nvSpPr>
        <p:spPr>
          <a:xfrm>
            <a:off x="5858773" y="1567805"/>
            <a:ext cx="4950000" cy="3418500"/>
          </a:xfrm>
          <a:prstGeom prst="rect">
            <a:avLst/>
          </a:prstGeom>
          <a:noFill/>
          <a:ln>
            <a:noFill/>
          </a:ln>
        </p:spPr>
        <p:txBody>
          <a:bodyPr anchorCtr="0" anchor="t" bIns="45700" lIns="91425" spcFirstLastPara="1" rIns="91425" wrap="square" tIns="45700">
            <a:normAutofit/>
          </a:bodyPr>
          <a:lstStyle>
            <a:lvl1pPr indent="-311150" lvl="0" marL="457200" algn="l">
              <a:lnSpc>
                <a:spcPct val="90000"/>
              </a:lnSpc>
              <a:spcBef>
                <a:spcPts val="1100"/>
              </a:spcBef>
              <a:spcAft>
                <a:spcPts val="0"/>
              </a:spcAft>
              <a:buClr>
                <a:schemeClr val="dk2"/>
              </a:buClr>
              <a:buSzPts val="1300"/>
              <a:buFont typeface="Arial"/>
              <a:buAutoNum type="arabicPeriod"/>
              <a:defRPr b="1" sz="1500">
                <a:solidFill>
                  <a:schemeClr val="dk1"/>
                </a:solidFill>
                <a:latin typeface="Arial"/>
                <a:ea typeface="Arial"/>
                <a:cs typeface="Arial"/>
                <a:sym typeface="Arial"/>
              </a:defRPr>
            </a:lvl1pPr>
            <a:lvl2pPr indent="-311150" lvl="1" marL="914400" algn="l">
              <a:lnSpc>
                <a:spcPct val="90000"/>
              </a:lnSpc>
              <a:spcBef>
                <a:spcPts val="500"/>
              </a:spcBef>
              <a:spcAft>
                <a:spcPts val="0"/>
              </a:spcAft>
              <a:buClr>
                <a:schemeClr val="dk2"/>
              </a:buClr>
              <a:buSzPts val="1300"/>
              <a:buFont typeface="Arial"/>
              <a:buAutoNum type="arabicPeriod"/>
              <a:defRPr b="1" sz="1500">
                <a:solidFill>
                  <a:schemeClr val="dk1"/>
                </a:solidFill>
                <a:latin typeface="Arial"/>
                <a:ea typeface="Arial"/>
                <a:cs typeface="Arial"/>
                <a:sym typeface="Arial"/>
              </a:defRPr>
            </a:lvl2pPr>
            <a:lvl3pPr indent="-311150" lvl="2" marL="1371600" algn="l">
              <a:lnSpc>
                <a:spcPct val="90000"/>
              </a:lnSpc>
              <a:spcBef>
                <a:spcPts val="500"/>
              </a:spcBef>
              <a:spcAft>
                <a:spcPts val="0"/>
              </a:spcAft>
              <a:buClr>
                <a:schemeClr val="dk2"/>
              </a:buClr>
              <a:buSzPts val="1300"/>
              <a:buFont typeface="Arial"/>
              <a:buAutoNum type="arabicPeriod"/>
              <a:defRPr b="1" sz="1500">
                <a:solidFill>
                  <a:schemeClr val="dk1"/>
                </a:solidFill>
                <a:latin typeface="Arial"/>
                <a:ea typeface="Arial"/>
                <a:cs typeface="Arial"/>
                <a:sym typeface="Arial"/>
              </a:defRPr>
            </a:lvl3pPr>
            <a:lvl4pPr indent="-311150" lvl="3" marL="1828800" algn="l">
              <a:lnSpc>
                <a:spcPct val="90000"/>
              </a:lnSpc>
              <a:spcBef>
                <a:spcPts val="500"/>
              </a:spcBef>
              <a:spcAft>
                <a:spcPts val="0"/>
              </a:spcAft>
              <a:buClr>
                <a:schemeClr val="dk2"/>
              </a:buClr>
              <a:buSzPts val="1300"/>
              <a:buFont typeface="Arial"/>
              <a:buAutoNum type="arabicPeriod"/>
              <a:defRPr b="1" sz="1500">
                <a:solidFill>
                  <a:schemeClr val="dk1"/>
                </a:solidFill>
                <a:latin typeface="Arial"/>
                <a:ea typeface="Arial"/>
                <a:cs typeface="Arial"/>
                <a:sym typeface="Arial"/>
              </a:defRPr>
            </a:lvl4pPr>
            <a:lvl5pPr indent="-311150" lvl="4" marL="2286000" algn="l">
              <a:lnSpc>
                <a:spcPct val="90000"/>
              </a:lnSpc>
              <a:spcBef>
                <a:spcPts val="500"/>
              </a:spcBef>
              <a:spcAft>
                <a:spcPts val="0"/>
              </a:spcAft>
              <a:buClr>
                <a:schemeClr val="dk2"/>
              </a:buClr>
              <a:buSzPts val="1300"/>
              <a:buFont typeface="Arial"/>
              <a:buAutoNum type="arabicPeriod"/>
              <a:defRPr b="1"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28" name="Google Shape;128;g24a49b1c39e_0_90"/>
          <p:cNvSpPr txBox="1"/>
          <p:nvPr/>
        </p:nvSpPr>
        <p:spPr>
          <a:xfrm>
            <a:off x="4651180" y="6386326"/>
            <a:ext cx="4875600" cy="227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900"/>
              <a:buFont typeface="Arial"/>
              <a:buNone/>
            </a:pPr>
            <a:r>
              <a:rPr b="0" i="0" lang="en-US" sz="900" u="none" cap="none" strike="noStrike">
                <a:solidFill>
                  <a:schemeClr val="accent2"/>
                </a:solidFill>
                <a:latin typeface="Arial"/>
                <a:ea typeface="Arial"/>
                <a:cs typeface="Arial"/>
                <a:sym typeface="Arial"/>
              </a:rPr>
              <a:t>©2023 Vecteris - For internal use only. Do not distribute.</a:t>
            </a:r>
            <a:endParaRPr b="0" i="0" sz="1600" u="none" cap="none" strike="noStrike">
              <a:solidFill>
                <a:schemeClr val="accent2"/>
              </a:solidFill>
              <a:latin typeface="Arial"/>
              <a:ea typeface="Arial"/>
              <a:cs typeface="Arial"/>
              <a:sym typeface="Arial"/>
            </a:endParaRPr>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ith subtitle slide">
  <p:cSld name="Title with subtitle slide">
    <p:spTree>
      <p:nvGrpSpPr>
        <p:cNvPr id="129" name="Shape 129"/>
        <p:cNvGrpSpPr/>
        <p:nvPr/>
      </p:nvGrpSpPr>
      <p:grpSpPr>
        <a:xfrm>
          <a:off x="0" y="0"/>
          <a:ext cx="0" cy="0"/>
          <a:chOff x="0" y="0"/>
          <a:chExt cx="0" cy="0"/>
        </a:xfrm>
      </p:grpSpPr>
      <p:sp>
        <p:nvSpPr>
          <p:cNvPr id="130" name="Google Shape;130;g24a49b1c39e_0_102"/>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31" name="Google Shape;131;g24a49b1c39e_0_102"/>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132" name="Google Shape;132;g24a49b1c39e_0_102"/>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133" name="Google Shape;133;g24a49b1c39e_0_102"/>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01">
  <p:cSld name="Content slide 01">
    <p:spTree>
      <p:nvGrpSpPr>
        <p:cNvPr id="134" name="Shape 134"/>
        <p:cNvGrpSpPr/>
        <p:nvPr/>
      </p:nvGrpSpPr>
      <p:grpSpPr>
        <a:xfrm>
          <a:off x="0" y="0"/>
          <a:ext cx="0" cy="0"/>
          <a:chOff x="0" y="0"/>
          <a:chExt cx="0" cy="0"/>
        </a:xfrm>
      </p:grpSpPr>
      <p:sp>
        <p:nvSpPr>
          <p:cNvPr id="135" name="Google Shape;135;g24a49b1c39e_0_107"/>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36" name="Google Shape;136;g24a49b1c39e_0_107"/>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37" name="Google Shape;137;g24a49b1c39e_0_107"/>
          <p:cNvSpPr txBox="1"/>
          <p:nvPr>
            <p:ph idx="1" type="body"/>
          </p:nvPr>
        </p:nvSpPr>
        <p:spPr>
          <a:xfrm>
            <a:off x="407987" y="1567805"/>
            <a:ext cx="11376000" cy="4609200"/>
          </a:xfrm>
          <a:prstGeom prst="rect">
            <a:avLst/>
          </a:prstGeom>
          <a:noFill/>
          <a:ln>
            <a:noFill/>
          </a:ln>
        </p:spPr>
        <p:txBody>
          <a:bodyPr anchorCtr="0" anchor="t" bIns="45700" lIns="91425" spcFirstLastPara="1" rIns="91425" wrap="square" tIns="45700">
            <a:normAutofit/>
          </a:bodyPr>
          <a:lstStyle>
            <a:lvl1pPr indent="-323850" lvl="0" marL="457200" algn="l">
              <a:lnSpc>
                <a:spcPct val="90000"/>
              </a:lnSpc>
              <a:spcBef>
                <a:spcPts val="1100"/>
              </a:spcBef>
              <a:spcAft>
                <a:spcPts val="0"/>
              </a:spcAft>
              <a:buClr>
                <a:schemeClr val="dk2"/>
              </a:buClr>
              <a:buSzPts val="1500"/>
              <a:buChar char="•"/>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pic>
        <p:nvPicPr>
          <p:cNvPr id="138" name="Google Shape;138;g24a49b1c39e_0_107"/>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139" name="Google Shape;139;g24a49b1c39e_0_107"/>
          <p:cNvSpPr txBox="1"/>
          <p:nvPr>
            <p:ph idx="2"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slide 02">
  <p:cSld name="Content slide 02">
    <p:spTree>
      <p:nvGrpSpPr>
        <p:cNvPr id="140" name="Shape 140"/>
        <p:cNvGrpSpPr/>
        <p:nvPr/>
      </p:nvGrpSpPr>
      <p:grpSpPr>
        <a:xfrm>
          <a:off x="0" y="0"/>
          <a:ext cx="0" cy="0"/>
          <a:chOff x="0" y="0"/>
          <a:chExt cx="0" cy="0"/>
        </a:xfrm>
      </p:grpSpPr>
      <p:sp>
        <p:nvSpPr>
          <p:cNvPr id="141" name="Google Shape;141;g24a49b1c39e_0_113"/>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pic>
        <p:nvPicPr>
          <p:cNvPr id="142" name="Google Shape;142;g24a49b1c39e_0_113"/>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143" name="Google Shape;143;g24a49b1c39e_0_113"/>
          <p:cNvSpPr txBox="1"/>
          <p:nvPr>
            <p:ph idx="1" type="body"/>
          </p:nvPr>
        </p:nvSpPr>
        <p:spPr>
          <a:xfrm>
            <a:off x="407987" y="1568450"/>
            <a:ext cx="9499800" cy="3138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600"/>
              <a:buNone/>
              <a:defRPr b="1" sz="1600"/>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44" name="Google Shape;144;g24a49b1c39e_0_113"/>
          <p:cNvSpPr txBox="1"/>
          <p:nvPr>
            <p:ph idx="2" type="body"/>
          </p:nvPr>
        </p:nvSpPr>
        <p:spPr>
          <a:xfrm>
            <a:off x="407987" y="2032974"/>
            <a:ext cx="11376000" cy="4024800"/>
          </a:xfrm>
          <a:prstGeom prst="rect">
            <a:avLst/>
          </a:prstGeom>
          <a:noFill/>
          <a:ln>
            <a:noFill/>
          </a:ln>
        </p:spPr>
        <p:txBody>
          <a:bodyPr anchorCtr="0" anchor="t" bIns="45700" lIns="91425" spcFirstLastPara="1" rIns="91425" wrap="square" tIns="45700">
            <a:normAutofit/>
          </a:bodyPr>
          <a:lstStyle>
            <a:lvl1pPr indent="-323850" lvl="0" marL="457200" algn="l">
              <a:lnSpc>
                <a:spcPct val="90000"/>
              </a:lnSpc>
              <a:spcBef>
                <a:spcPts val="1100"/>
              </a:spcBef>
              <a:spcAft>
                <a:spcPts val="0"/>
              </a:spcAft>
              <a:buClr>
                <a:schemeClr val="dk2"/>
              </a:buClr>
              <a:buSzPts val="1500"/>
              <a:buChar char="•"/>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45" name="Google Shape;145;g24a49b1c39e_0_113"/>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46" name="Google Shape;146;g24a49b1c39e_0_113"/>
          <p:cNvSpPr txBox="1"/>
          <p:nvPr>
            <p:ph idx="3"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hree column text no title">
  <p:cSld name="Content three column text no title">
    <p:spTree>
      <p:nvGrpSpPr>
        <p:cNvPr id="147" name="Shape 147"/>
        <p:cNvGrpSpPr/>
        <p:nvPr/>
      </p:nvGrpSpPr>
      <p:grpSpPr>
        <a:xfrm>
          <a:off x="0" y="0"/>
          <a:ext cx="0" cy="0"/>
          <a:chOff x="0" y="0"/>
          <a:chExt cx="0" cy="0"/>
        </a:xfrm>
      </p:grpSpPr>
      <p:sp>
        <p:nvSpPr>
          <p:cNvPr id="148" name="Google Shape;148;g24a49b1c39e_0_120"/>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pic>
        <p:nvPicPr>
          <p:cNvPr id="149" name="Google Shape;149;g24a49b1c39e_0_120"/>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150" name="Google Shape;150;g24a49b1c39e_0_120"/>
          <p:cNvSpPr txBox="1"/>
          <p:nvPr>
            <p:ph idx="1" type="body"/>
          </p:nvPr>
        </p:nvSpPr>
        <p:spPr>
          <a:xfrm>
            <a:off x="407987" y="1568450"/>
            <a:ext cx="9499800" cy="3138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600"/>
              <a:buNone/>
              <a:defRPr b="1" sz="1600"/>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51" name="Google Shape;151;g24a49b1c39e_0_120"/>
          <p:cNvSpPr txBox="1"/>
          <p:nvPr>
            <p:ph idx="2" type="body"/>
          </p:nvPr>
        </p:nvSpPr>
        <p:spPr>
          <a:xfrm>
            <a:off x="407988" y="2032974"/>
            <a:ext cx="3423300" cy="4024800"/>
          </a:xfrm>
          <a:prstGeom prst="rect">
            <a:avLst/>
          </a:prstGeom>
          <a:noFill/>
          <a:ln>
            <a:noFill/>
          </a:ln>
        </p:spPr>
        <p:txBody>
          <a:bodyPr anchorCtr="0" anchor="t" bIns="45700" lIns="91425" spcFirstLastPara="1" rIns="91425" wrap="square" tIns="45700">
            <a:normAutofit/>
          </a:bodyPr>
          <a:lstStyle>
            <a:lvl1pPr indent="-323850" lvl="0" marL="457200" algn="l">
              <a:lnSpc>
                <a:spcPct val="90000"/>
              </a:lnSpc>
              <a:spcBef>
                <a:spcPts val="1100"/>
              </a:spcBef>
              <a:spcAft>
                <a:spcPts val="0"/>
              </a:spcAft>
              <a:buClr>
                <a:schemeClr val="dk2"/>
              </a:buClr>
              <a:buSzPts val="1500"/>
              <a:buChar char="•"/>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52" name="Google Shape;152;g24a49b1c39e_0_120"/>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53" name="Google Shape;153;g24a49b1c39e_0_120"/>
          <p:cNvSpPr txBox="1"/>
          <p:nvPr>
            <p:ph idx="3"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54" name="Google Shape;154;g24a49b1c39e_0_120"/>
          <p:cNvSpPr txBox="1"/>
          <p:nvPr>
            <p:ph idx="4" type="body"/>
          </p:nvPr>
        </p:nvSpPr>
        <p:spPr>
          <a:xfrm>
            <a:off x="4370364" y="2032974"/>
            <a:ext cx="3423300" cy="4024800"/>
          </a:xfrm>
          <a:prstGeom prst="rect">
            <a:avLst/>
          </a:prstGeom>
          <a:noFill/>
          <a:ln>
            <a:noFill/>
          </a:ln>
        </p:spPr>
        <p:txBody>
          <a:bodyPr anchorCtr="0" anchor="t" bIns="45700" lIns="91425" spcFirstLastPara="1" rIns="91425" wrap="square" tIns="45700">
            <a:normAutofit/>
          </a:bodyPr>
          <a:lstStyle>
            <a:lvl1pPr indent="-323850" lvl="0" marL="457200" algn="l">
              <a:lnSpc>
                <a:spcPct val="90000"/>
              </a:lnSpc>
              <a:spcBef>
                <a:spcPts val="1100"/>
              </a:spcBef>
              <a:spcAft>
                <a:spcPts val="0"/>
              </a:spcAft>
              <a:buClr>
                <a:schemeClr val="dk2"/>
              </a:buClr>
              <a:buSzPts val="1500"/>
              <a:buChar char="•"/>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55" name="Google Shape;155;g24a49b1c39e_0_120"/>
          <p:cNvSpPr txBox="1"/>
          <p:nvPr>
            <p:ph idx="5" type="body"/>
          </p:nvPr>
        </p:nvSpPr>
        <p:spPr>
          <a:xfrm>
            <a:off x="8332740" y="2032974"/>
            <a:ext cx="3423300" cy="4024800"/>
          </a:xfrm>
          <a:prstGeom prst="rect">
            <a:avLst/>
          </a:prstGeom>
          <a:noFill/>
          <a:ln>
            <a:noFill/>
          </a:ln>
        </p:spPr>
        <p:txBody>
          <a:bodyPr anchorCtr="0" anchor="t" bIns="45700" lIns="91425" spcFirstLastPara="1" rIns="91425" wrap="square" tIns="45700">
            <a:normAutofit/>
          </a:bodyPr>
          <a:lstStyle>
            <a:lvl1pPr indent="-323850" lvl="0" marL="457200" algn="l">
              <a:lnSpc>
                <a:spcPct val="90000"/>
              </a:lnSpc>
              <a:spcBef>
                <a:spcPts val="1100"/>
              </a:spcBef>
              <a:spcAft>
                <a:spcPts val="0"/>
              </a:spcAft>
              <a:buClr>
                <a:schemeClr val="dk2"/>
              </a:buClr>
              <a:buSzPts val="1500"/>
              <a:buChar char="•"/>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wo column text ">
  <p:cSld name="Content two column text ">
    <p:spTree>
      <p:nvGrpSpPr>
        <p:cNvPr id="156" name="Shape 156"/>
        <p:cNvGrpSpPr/>
        <p:nvPr/>
      </p:nvGrpSpPr>
      <p:grpSpPr>
        <a:xfrm>
          <a:off x="0" y="0"/>
          <a:ext cx="0" cy="0"/>
          <a:chOff x="0" y="0"/>
          <a:chExt cx="0" cy="0"/>
        </a:xfrm>
      </p:grpSpPr>
      <p:sp>
        <p:nvSpPr>
          <p:cNvPr id="157" name="Google Shape;157;g24a49b1c39e_0_129"/>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pic>
        <p:nvPicPr>
          <p:cNvPr id="158" name="Google Shape;158;g24a49b1c39e_0_129"/>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159" name="Google Shape;159;g24a49b1c39e_0_129"/>
          <p:cNvSpPr txBox="1"/>
          <p:nvPr>
            <p:ph idx="1" type="body"/>
          </p:nvPr>
        </p:nvSpPr>
        <p:spPr>
          <a:xfrm>
            <a:off x="407988" y="2524190"/>
            <a:ext cx="5430600" cy="3693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2000"/>
              <a:buNone/>
              <a:defRPr b="1" sz="2000"/>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60" name="Google Shape;160;g24a49b1c39e_0_129"/>
          <p:cNvSpPr txBox="1"/>
          <p:nvPr>
            <p:ph idx="2" type="body"/>
          </p:nvPr>
        </p:nvSpPr>
        <p:spPr>
          <a:xfrm>
            <a:off x="6096000" y="2988714"/>
            <a:ext cx="5430600" cy="1318200"/>
          </a:xfrm>
          <a:prstGeom prst="rect">
            <a:avLst/>
          </a:prstGeom>
          <a:noFill/>
          <a:ln>
            <a:noFill/>
          </a:ln>
        </p:spPr>
        <p:txBody>
          <a:bodyPr anchorCtr="0" anchor="t" bIns="45700" lIns="91425" spcFirstLastPara="1" rIns="91425" wrap="square" tIns="45700">
            <a:spAutoFit/>
          </a:bodyPr>
          <a:lstStyle>
            <a:lvl1pPr indent="-323850" lvl="0" marL="457200" algn="l">
              <a:lnSpc>
                <a:spcPct val="90000"/>
              </a:lnSpc>
              <a:spcBef>
                <a:spcPts val="1100"/>
              </a:spcBef>
              <a:spcAft>
                <a:spcPts val="0"/>
              </a:spcAft>
              <a:buClr>
                <a:schemeClr val="dk2"/>
              </a:buClr>
              <a:buSzPts val="1500"/>
              <a:buChar char="•"/>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61" name="Google Shape;161;g24a49b1c39e_0_129"/>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62" name="Google Shape;162;g24a49b1c39e_0_129"/>
          <p:cNvSpPr txBox="1"/>
          <p:nvPr>
            <p:ph idx="3"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63" name="Google Shape;163;g24a49b1c39e_0_129"/>
          <p:cNvSpPr txBox="1"/>
          <p:nvPr>
            <p:ph idx="4" type="body"/>
          </p:nvPr>
        </p:nvSpPr>
        <p:spPr>
          <a:xfrm>
            <a:off x="407988" y="2988714"/>
            <a:ext cx="5430600" cy="1318200"/>
          </a:xfrm>
          <a:prstGeom prst="rect">
            <a:avLst/>
          </a:prstGeom>
          <a:noFill/>
          <a:ln>
            <a:noFill/>
          </a:ln>
        </p:spPr>
        <p:txBody>
          <a:bodyPr anchorCtr="0" anchor="t" bIns="45700" lIns="91425" spcFirstLastPara="1" rIns="91425" wrap="square" tIns="45700">
            <a:spAutoFit/>
          </a:bodyPr>
          <a:lstStyle>
            <a:lvl1pPr indent="-323850" lvl="0" marL="457200" algn="l">
              <a:lnSpc>
                <a:spcPct val="90000"/>
              </a:lnSpc>
              <a:spcBef>
                <a:spcPts val="1100"/>
              </a:spcBef>
              <a:spcAft>
                <a:spcPts val="0"/>
              </a:spcAft>
              <a:buClr>
                <a:schemeClr val="dk2"/>
              </a:buClr>
              <a:buSzPts val="1500"/>
              <a:buChar char="•"/>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64" name="Google Shape;164;g24a49b1c39e_0_129"/>
          <p:cNvSpPr txBox="1"/>
          <p:nvPr>
            <p:ph idx="5" type="body"/>
          </p:nvPr>
        </p:nvSpPr>
        <p:spPr>
          <a:xfrm>
            <a:off x="6096000" y="2524190"/>
            <a:ext cx="5430600" cy="3693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2000"/>
              <a:buNone/>
              <a:defRPr b="1" sz="2000"/>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wo column text with icon">
  <p:cSld name="Content two column text with icon">
    <p:spTree>
      <p:nvGrpSpPr>
        <p:cNvPr id="165" name="Shape 165"/>
        <p:cNvGrpSpPr/>
        <p:nvPr/>
      </p:nvGrpSpPr>
      <p:grpSpPr>
        <a:xfrm>
          <a:off x="0" y="0"/>
          <a:ext cx="0" cy="0"/>
          <a:chOff x="0" y="0"/>
          <a:chExt cx="0" cy="0"/>
        </a:xfrm>
      </p:grpSpPr>
      <p:sp>
        <p:nvSpPr>
          <p:cNvPr id="166" name="Google Shape;166;g24a49b1c39e_0_138"/>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pic>
        <p:nvPicPr>
          <p:cNvPr id="167" name="Google Shape;167;g24a49b1c39e_0_138"/>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168" name="Google Shape;168;g24a49b1c39e_0_138"/>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69" name="Google Shape;169;g24a49b1c39e_0_138"/>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70" name="Google Shape;170;g24a49b1c39e_0_138"/>
          <p:cNvSpPr txBox="1"/>
          <p:nvPr>
            <p:ph idx="2" type="body"/>
          </p:nvPr>
        </p:nvSpPr>
        <p:spPr>
          <a:xfrm>
            <a:off x="614372" y="3065328"/>
            <a:ext cx="5475900" cy="1318200"/>
          </a:xfrm>
          <a:prstGeom prst="rect">
            <a:avLst/>
          </a:prstGeom>
          <a:noFill/>
          <a:ln>
            <a:noFill/>
          </a:ln>
        </p:spPr>
        <p:txBody>
          <a:bodyPr anchorCtr="0" anchor="t" bIns="45700" lIns="91425" spcFirstLastPara="1" rIns="91425" wrap="square" tIns="45700">
            <a:spAutoFit/>
          </a:bodyPr>
          <a:lstStyle>
            <a:lvl1pPr indent="-323850" lvl="0" marL="457200" algn="l">
              <a:lnSpc>
                <a:spcPct val="90000"/>
              </a:lnSpc>
              <a:spcBef>
                <a:spcPts val="1100"/>
              </a:spcBef>
              <a:spcAft>
                <a:spcPts val="0"/>
              </a:spcAft>
              <a:buClr>
                <a:schemeClr val="dk2"/>
              </a:buClr>
              <a:buSzPts val="1500"/>
              <a:buChar char="•"/>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71" name="Google Shape;171;g24a49b1c39e_0_138"/>
          <p:cNvSpPr txBox="1"/>
          <p:nvPr>
            <p:ph idx="3" type="body"/>
          </p:nvPr>
        </p:nvSpPr>
        <p:spPr>
          <a:xfrm>
            <a:off x="6400733" y="3065328"/>
            <a:ext cx="5475900" cy="1318200"/>
          </a:xfrm>
          <a:prstGeom prst="rect">
            <a:avLst/>
          </a:prstGeom>
          <a:noFill/>
          <a:ln>
            <a:noFill/>
          </a:ln>
        </p:spPr>
        <p:txBody>
          <a:bodyPr anchorCtr="0" anchor="t" bIns="45700" lIns="91425" spcFirstLastPara="1" rIns="91425" wrap="square" tIns="45700">
            <a:spAutoFit/>
          </a:bodyPr>
          <a:lstStyle>
            <a:lvl1pPr indent="-323850" lvl="0" marL="457200" algn="l">
              <a:lnSpc>
                <a:spcPct val="90000"/>
              </a:lnSpc>
              <a:spcBef>
                <a:spcPts val="1100"/>
              </a:spcBef>
              <a:spcAft>
                <a:spcPts val="0"/>
              </a:spcAft>
              <a:buClr>
                <a:schemeClr val="dk2"/>
              </a:buClr>
              <a:buSzPts val="1500"/>
              <a:buChar char="•"/>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72" name="Google Shape;172;g24a49b1c39e_0_138"/>
          <p:cNvSpPr txBox="1"/>
          <p:nvPr>
            <p:ph idx="4" type="body"/>
          </p:nvPr>
        </p:nvSpPr>
        <p:spPr>
          <a:xfrm>
            <a:off x="1040510" y="2546955"/>
            <a:ext cx="5049600" cy="3693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73" name="Google Shape;173;g24a49b1c39e_0_138"/>
          <p:cNvSpPr/>
          <p:nvPr>
            <p:ph idx="5" type="pic"/>
          </p:nvPr>
        </p:nvSpPr>
        <p:spPr>
          <a:xfrm>
            <a:off x="614372" y="2546350"/>
            <a:ext cx="373200" cy="373200"/>
          </a:xfrm>
          <a:prstGeom prst="rect">
            <a:avLst/>
          </a:prstGeom>
          <a:solidFill>
            <a:srgbClr val="DDE6EF"/>
          </a:solidFill>
          <a:ln>
            <a:noFill/>
          </a:ln>
        </p:spPr>
      </p:sp>
      <p:sp>
        <p:nvSpPr>
          <p:cNvPr id="174" name="Google Shape;174;g24a49b1c39e_0_138"/>
          <p:cNvSpPr txBox="1"/>
          <p:nvPr>
            <p:ph idx="6" type="body"/>
          </p:nvPr>
        </p:nvSpPr>
        <p:spPr>
          <a:xfrm>
            <a:off x="6826871" y="2546955"/>
            <a:ext cx="5049600" cy="3693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75" name="Google Shape;175;g24a49b1c39e_0_138"/>
          <p:cNvSpPr/>
          <p:nvPr>
            <p:ph idx="7" type="pic"/>
          </p:nvPr>
        </p:nvSpPr>
        <p:spPr>
          <a:xfrm>
            <a:off x="6400733" y="2546350"/>
            <a:ext cx="373200" cy="373200"/>
          </a:xfrm>
          <a:prstGeom prst="rect">
            <a:avLst/>
          </a:prstGeom>
          <a:solidFill>
            <a:srgbClr val="DDE6EF"/>
          </a:solidFill>
          <a:ln>
            <a:noFill/>
          </a:ln>
        </p:spPr>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hree column text with icons">
  <p:cSld name="Content three column text with icons">
    <p:spTree>
      <p:nvGrpSpPr>
        <p:cNvPr id="176" name="Shape 176"/>
        <p:cNvGrpSpPr/>
        <p:nvPr/>
      </p:nvGrpSpPr>
      <p:grpSpPr>
        <a:xfrm>
          <a:off x="0" y="0"/>
          <a:ext cx="0" cy="0"/>
          <a:chOff x="0" y="0"/>
          <a:chExt cx="0" cy="0"/>
        </a:xfrm>
      </p:grpSpPr>
      <p:sp>
        <p:nvSpPr>
          <p:cNvPr id="177" name="Google Shape;177;g24a49b1c39e_0_149"/>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pic>
        <p:nvPicPr>
          <p:cNvPr id="178" name="Google Shape;178;g24a49b1c39e_0_149"/>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179" name="Google Shape;179;g24a49b1c39e_0_149"/>
          <p:cNvSpPr txBox="1"/>
          <p:nvPr>
            <p:ph idx="1" type="body"/>
          </p:nvPr>
        </p:nvSpPr>
        <p:spPr>
          <a:xfrm>
            <a:off x="407988" y="3035190"/>
            <a:ext cx="3423300" cy="3022800"/>
          </a:xfrm>
          <a:prstGeom prst="rect">
            <a:avLst/>
          </a:prstGeom>
          <a:noFill/>
          <a:ln>
            <a:noFill/>
          </a:ln>
        </p:spPr>
        <p:txBody>
          <a:bodyPr anchorCtr="0" anchor="t" bIns="45700" lIns="91425" spcFirstLastPara="1" rIns="91425" wrap="square" tIns="45700">
            <a:normAutofit/>
          </a:bodyPr>
          <a:lstStyle>
            <a:lvl1pPr indent="-323850" lvl="0" marL="457200" algn="l">
              <a:lnSpc>
                <a:spcPct val="90000"/>
              </a:lnSpc>
              <a:spcBef>
                <a:spcPts val="1100"/>
              </a:spcBef>
              <a:spcAft>
                <a:spcPts val="0"/>
              </a:spcAft>
              <a:buClr>
                <a:schemeClr val="dk2"/>
              </a:buClr>
              <a:buSzPts val="1500"/>
              <a:buChar char="•"/>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80" name="Google Shape;180;g24a49b1c39e_0_149"/>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81" name="Google Shape;181;g24a49b1c39e_0_149"/>
          <p:cNvSpPr txBox="1"/>
          <p:nvPr>
            <p:ph idx="2"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82" name="Google Shape;182;g24a49b1c39e_0_149"/>
          <p:cNvSpPr txBox="1"/>
          <p:nvPr>
            <p:ph idx="3" type="body"/>
          </p:nvPr>
        </p:nvSpPr>
        <p:spPr>
          <a:xfrm>
            <a:off x="4370364" y="3035190"/>
            <a:ext cx="3423300" cy="3022800"/>
          </a:xfrm>
          <a:prstGeom prst="rect">
            <a:avLst/>
          </a:prstGeom>
          <a:noFill/>
          <a:ln>
            <a:noFill/>
          </a:ln>
        </p:spPr>
        <p:txBody>
          <a:bodyPr anchorCtr="0" anchor="t" bIns="45700" lIns="91425" spcFirstLastPara="1" rIns="91425" wrap="square" tIns="45700">
            <a:normAutofit/>
          </a:bodyPr>
          <a:lstStyle>
            <a:lvl1pPr indent="-323850" lvl="0" marL="457200" algn="l">
              <a:lnSpc>
                <a:spcPct val="90000"/>
              </a:lnSpc>
              <a:spcBef>
                <a:spcPts val="1100"/>
              </a:spcBef>
              <a:spcAft>
                <a:spcPts val="0"/>
              </a:spcAft>
              <a:buClr>
                <a:schemeClr val="dk2"/>
              </a:buClr>
              <a:buSzPts val="1500"/>
              <a:buChar char="•"/>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83" name="Google Shape;183;g24a49b1c39e_0_149"/>
          <p:cNvSpPr txBox="1"/>
          <p:nvPr>
            <p:ph idx="4" type="body"/>
          </p:nvPr>
        </p:nvSpPr>
        <p:spPr>
          <a:xfrm>
            <a:off x="8332740" y="3035190"/>
            <a:ext cx="3423300" cy="3022800"/>
          </a:xfrm>
          <a:prstGeom prst="rect">
            <a:avLst/>
          </a:prstGeom>
          <a:noFill/>
          <a:ln>
            <a:noFill/>
          </a:ln>
        </p:spPr>
        <p:txBody>
          <a:bodyPr anchorCtr="0" anchor="t" bIns="45700" lIns="91425" spcFirstLastPara="1" rIns="91425" wrap="square" tIns="45700">
            <a:normAutofit/>
          </a:bodyPr>
          <a:lstStyle>
            <a:lvl1pPr indent="-323850" lvl="0" marL="457200" algn="l">
              <a:lnSpc>
                <a:spcPct val="90000"/>
              </a:lnSpc>
              <a:spcBef>
                <a:spcPts val="1100"/>
              </a:spcBef>
              <a:spcAft>
                <a:spcPts val="0"/>
              </a:spcAft>
              <a:buClr>
                <a:schemeClr val="dk2"/>
              </a:buClr>
              <a:buSzPts val="1500"/>
              <a:buChar char="•"/>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84" name="Google Shape;184;g24a49b1c39e_0_149"/>
          <p:cNvSpPr txBox="1"/>
          <p:nvPr>
            <p:ph idx="5" type="body"/>
          </p:nvPr>
        </p:nvSpPr>
        <p:spPr>
          <a:xfrm>
            <a:off x="407989" y="2662617"/>
            <a:ext cx="3423300" cy="3693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85" name="Google Shape;185;g24a49b1c39e_0_149"/>
          <p:cNvSpPr txBox="1"/>
          <p:nvPr>
            <p:ph idx="6" type="body"/>
          </p:nvPr>
        </p:nvSpPr>
        <p:spPr>
          <a:xfrm>
            <a:off x="4370363" y="2662617"/>
            <a:ext cx="3423300" cy="3693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86" name="Google Shape;186;g24a49b1c39e_0_149"/>
          <p:cNvSpPr txBox="1"/>
          <p:nvPr>
            <p:ph idx="7" type="body"/>
          </p:nvPr>
        </p:nvSpPr>
        <p:spPr>
          <a:xfrm>
            <a:off x="8332737" y="2662617"/>
            <a:ext cx="3423300" cy="3693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87" name="Google Shape;187;g24a49b1c39e_0_149"/>
          <p:cNvSpPr/>
          <p:nvPr>
            <p:ph idx="8" type="pic"/>
          </p:nvPr>
        </p:nvSpPr>
        <p:spPr>
          <a:xfrm>
            <a:off x="407988" y="2101402"/>
            <a:ext cx="397800" cy="397800"/>
          </a:xfrm>
          <a:prstGeom prst="rect">
            <a:avLst/>
          </a:prstGeom>
          <a:solidFill>
            <a:srgbClr val="DDE6EF"/>
          </a:solidFill>
          <a:ln>
            <a:noFill/>
          </a:ln>
        </p:spPr>
      </p:sp>
      <p:sp>
        <p:nvSpPr>
          <p:cNvPr id="188" name="Google Shape;188;g24a49b1c39e_0_149"/>
          <p:cNvSpPr/>
          <p:nvPr>
            <p:ph idx="9" type="pic"/>
          </p:nvPr>
        </p:nvSpPr>
        <p:spPr>
          <a:xfrm>
            <a:off x="4370364" y="2101402"/>
            <a:ext cx="397800" cy="397800"/>
          </a:xfrm>
          <a:prstGeom prst="rect">
            <a:avLst/>
          </a:prstGeom>
          <a:solidFill>
            <a:srgbClr val="DDE6EF"/>
          </a:solidFill>
          <a:ln>
            <a:noFill/>
          </a:ln>
        </p:spPr>
      </p:sp>
      <p:sp>
        <p:nvSpPr>
          <p:cNvPr id="189" name="Google Shape;189;g24a49b1c39e_0_149"/>
          <p:cNvSpPr/>
          <p:nvPr>
            <p:ph idx="13" type="pic"/>
          </p:nvPr>
        </p:nvSpPr>
        <p:spPr>
          <a:xfrm>
            <a:off x="8332737" y="2101402"/>
            <a:ext cx="397800" cy="397800"/>
          </a:xfrm>
          <a:prstGeom prst="rect">
            <a:avLst/>
          </a:prstGeom>
          <a:solidFill>
            <a:srgbClr val="DDE6EF"/>
          </a:solidFill>
          <a:ln>
            <a:noFill/>
          </a:ln>
        </p:spPr>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hree column text title">
  <p:cSld name="Content three column text title">
    <p:spTree>
      <p:nvGrpSpPr>
        <p:cNvPr id="190" name="Shape 190"/>
        <p:cNvGrpSpPr/>
        <p:nvPr/>
      </p:nvGrpSpPr>
      <p:grpSpPr>
        <a:xfrm>
          <a:off x="0" y="0"/>
          <a:ext cx="0" cy="0"/>
          <a:chOff x="0" y="0"/>
          <a:chExt cx="0" cy="0"/>
        </a:xfrm>
      </p:grpSpPr>
      <p:sp>
        <p:nvSpPr>
          <p:cNvPr id="191" name="Google Shape;191;g24a49b1c39e_0_163"/>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pic>
        <p:nvPicPr>
          <p:cNvPr id="192" name="Google Shape;192;g24a49b1c39e_0_163"/>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193" name="Google Shape;193;g24a49b1c39e_0_163"/>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94" name="Google Shape;194;g24a49b1c39e_0_163"/>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95" name="Google Shape;195;g24a49b1c39e_0_163"/>
          <p:cNvSpPr txBox="1"/>
          <p:nvPr>
            <p:ph idx="2" type="body"/>
          </p:nvPr>
        </p:nvSpPr>
        <p:spPr>
          <a:xfrm>
            <a:off x="407988" y="2729155"/>
            <a:ext cx="3423300" cy="3022800"/>
          </a:xfrm>
          <a:prstGeom prst="rect">
            <a:avLst/>
          </a:prstGeom>
          <a:noFill/>
          <a:ln>
            <a:noFill/>
          </a:ln>
        </p:spPr>
        <p:txBody>
          <a:bodyPr anchorCtr="0" anchor="t" bIns="45700" lIns="91425" spcFirstLastPara="1" rIns="91425" wrap="square" tIns="45700">
            <a:normAutofit/>
          </a:bodyPr>
          <a:lstStyle>
            <a:lvl1pPr indent="-323850" lvl="0" marL="457200" algn="l">
              <a:lnSpc>
                <a:spcPct val="90000"/>
              </a:lnSpc>
              <a:spcBef>
                <a:spcPts val="1100"/>
              </a:spcBef>
              <a:spcAft>
                <a:spcPts val="0"/>
              </a:spcAft>
              <a:buClr>
                <a:schemeClr val="dk2"/>
              </a:buClr>
              <a:buSzPts val="1500"/>
              <a:buChar char="•"/>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96" name="Google Shape;196;g24a49b1c39e_0_163"/>
          <p:cNvSpPr txBox="1"/>
          <p:nvPr>
            <p:ph idx="3" type="body"/>
          </p:nvPr>
        </p:nvSpPr>
        <p:spPr>
          <a:xfrm>
            <a:off x="407989" y="2264631"/>
            <a:ext cx="3423300" cy="3693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2000"/>
              <a:buNone/>
              <a:defRPr b="1" sz="2000">
                <a:solidFill>
                  <a:schemeClr val="dk2"/>
                </a:solidFil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97" name="Google Shape;197;g24a49b1c39e_0_163"/>
          <p:cNvSpPr txBox="1"/>
          <p:nvPr>
            <p:ph idx="4" type="body"/>
          </p:nvPr>
        </p:nvSpPr>
        <p:spPr>
          <a:xfrm>
            <a:off x="4384382" y="2729155"/>
            <a:ext cx="3423300" cy="3022800"/>
          </a:xfrm>
          <a:prstGeom prst="rect">
            <a:avLst/>
          </a:prstGeom>
          <a:noFill/>
          <a:ln>
            <a:noFill/>
          </a:ln>
        </p:spPr>
        <p:txBody>
          <a:bodyPr anchorCtr="0" anchor="t" bIns="45700" lIns="91425" spcFirstLastPara="1" rIns="91425" wrap="square" tIns="45700">
            <a:normAutofit/>
          </a:bodyPr>
          <a:lstStyle>
            <a:lvl1pPr indent="-323850" lvl="0" marL="457200" algn="l">
              <a:lnSpc>
                <a:spcPct val="90000"/>
              </a:lnSpc>
              <a:spcBef>
                <a:spcPts val="1100"/>
              </a:spcBef>
              <a:spcAft>
                <a:spcPts val="0"/>
              </a:spcAft>
              <a:buClr>
                <a:schemeClr val="dk2"/>
              </a:buClr>
              <a:buSzPts val="1500"/>
              <a:buChar char="•"/>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98" name="Google Shape;198;g24a49b1c39e_0_163"/>
          <p:cNvSpPr txBox="1"/>
          <p:nvPr>
            <p:ph idx="5" type="body"/>
          </p:nvPr>
        </p:nvSpPr>
        <p:spPr>
          <a:xfrm>
            <a:off x="4384382" y="2264631"/>
            <a:ext cx="3423300" cy="3693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2000"/>
              <a:buNone/>
              <a:defRPr b="1" sz="2000">
                <a:solidFill>
                  <a:schemeClr val="dk2"/>
                </a:solidFil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99" name="Google Shape;199;g24a49b1c39e_0_163"/>
          <p:cNvSpPr txBox="1"/>
          <p:nvPr>
            <p:ph idx="6" type="body"/>
          </p:nvPr>
        </p:nvSpPr>
        <p:spPr>
          <a:xfrm>
            <a:off x="8360776" y="2729155"/>
            <a:ext cx="3423300" cy="3022800"/>
          </a:xfrm>
          <a:prstGeom prst="rect">
            <a:avLst/>
          </a:prstGeom>
          <a:noFill/>
          <a:ln>
            <a:noFill/>
          </a:ln>
        </p:spPr>
        <p:txBody>
          <a:bodyPr anchorCtr="0" anchor="t" bIns="45700" lIns="91425" spcFirstLastPara="1" rIns="91425" wrap="square" tIns="45700">
            <a:normAutofit/>
          </a:bodyPr>
          <a:lstStyle>
            <a:lvl1pPr indent="-323850" lvl="0" marL="457200" algn="l">
              <a:lnSpc>
                <a:spcPct val="90000"/>
              </a:lnSpc>
              <a:spcBef>
                <a:spcPts val="1100"/>
              </a:spcBef>
              <a:spcAft>
                <a:spcPts val="0"/>
              </a:spcAft>
              <a:buClr>
                <a:schemeClr val="dk2"/>
              </a:buClr>
              <a:buSzPts val="1500"/>
              <a:buChar char="•"/>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00" name="Google Shape;200;g24a49b1c39e_0_163"/>
          <p:cNvSpPr txBox="1"/>
          <p:nvPr>
            <p:ph idx="7" type="body"/>
          </p:nvPr>
        </p:nvSpPr>
        <p:spPr>
          <a:xfrm>
            <a:off x="8360777" y="2264631"/>
            <a:ext cx="3423300" cy="3693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2000"/>
              <a:buNone/>
              <a:defRPr b="1" sz="2000">
                <a:solidFill>
                  <a:schemeClr val="dk2"/>
                </a:solidFil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2 row 4 points">
  <p:cSld name="Content 2 row 4 points">
    <p:spTree>
      <p:nvGrpSpPr>
        <p:cNvPr id="201" name="Shape 201"/>
        <p:cNvGrpSpPr/>
        <p:nvPr/>
      </p:nvGrpSpPr>
      <p:grpSpPr>
        <a:xfrm>
          <a:off x="0" y="0"/>
          <a:ext cx="0" cy="0"/>
          <a:chOff x="0" y="0"/>
          <a:chExt cx="0" cy="0"/>
        </a:xfrm>
      </p:grpSpPr>
      <p:sp>
        <p:nvSpPr>
          <p:cNvPr id="202" name="Google Shape;202;g24a49b1c39e_0_174"/>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203" name="Google Shape;203;g24a49b1c39e_0_174"/>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204" name="Google Shape;204;g24a49b1c39e_0_174"/>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205" name="Google Shape;205;g24a49b1c39e_0_174"/>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06" name="Google Shape;206;g24a49b1c39e_0_174"/>
          <p:cNvSpPr txBox="1"/>
          <p:nvPr>
            <p:ph idx="2" type="body"/>
          </p:nvPr>
        </p:nvSpPr>
        <p:spPr>
          <a:xfrm>
            <a:off x="407988" y="2747542"/>
            <a:ext cx="5115600" cy="7386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100"/>
              </a:spcBef>
              <a:spcAft>
                <a:spcPts val="0"/>
              </a:spcAft>
              <a:buClr>
                <a:schemeClr val="dk2"/>
              </a:buClr>
              <a:buSzPts val="1500"/>
              <a:buNone/>
              <a:defRPr b="0" sz="15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2"/>
              </a:buClr>
              <a:buSzPts val="1500"/>
              <a:buNone/>
              <a:defRPr b="0" sz="1500">
                <a:solidFill>
                  <a:schemeClr val="dk1"/>
                </a:solidFill>
              </a:defRPr>
            </a:lvl2pPr>
            <a:lvl3pPr indent="-228600" lvl="2" marL="1371600" algn="l">
              <a:lnSpc>
                <a:spcPct val="90000"/>
              </a:lnSpc>
              <a:spcBef>
                <a:spcPts val="500"/>
              </a:spcBef>
              <a:spcAft>
                <a:spcPts val="0"/>
              </a:spcAft>
              <a:buClr>
                <a:schemeClr val="dk2"/>
              </a:buClr>
              <a:buSzPts val="1500"/>
              <a:buNone/>
              <a:defRPr b="0" sz="1500">
                <a:solidFill>
                  <a:schemeClr val="dk1"/>
                </a:solidFill>
              </a:defRPr>
            </a:lvl3pPr>
            <a:lvl4pPr indent="-228600" lvl="3" marL="1828800" algn="l">
              <a:lnSpc>
                <a:spcPct val="90000"/>
              </a:lnSpc>
              <a:spcBef>
                <a:spcPts val="500"/>
              </a:spcBef>
              <a:spcAft>
                <a:spcPts val="0"/>
              </a:spcAft>
              <a:buClr>
                <a:schemeClr val="dk2"/>
              </a:buClr>
              <a:buSzPts val="1500"/>
              <a:buNone/>
              <a:defRPr b="0" sz="1500">
                <a:solidFill>
                  <a:schemeClr val="dk1"/>
                </a:solidFill>
              </a:defRPr>
            </a:lvl4pPr>
            <a:lvl5pPr indent="-228600" lvl="4" marL="2286000" algn="l">
              <a:lnSpc>
                <a:spcPct val="90000"/>
              </a:lnSpc>
              <a:spcBef>
                <a:spcPts val="500"/>
              </a:spcBef>
              <a:spcAft>
                <a:spcPts val="0"/>
              </a:spcAft>
              <a:buClr>
                <a:schemeClr val="dk2"/>
              </a:buClr>
              <a:buSzPts val="1500"/>
              <a:buNone/>
              <a:defRPr b="0" sz="1500">
                <a:solidFill>
                  <a:schemeClr val="dk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07" name="Google Shape;207;g24a49b1c39e_0_174"/>
          <p:cNvSpPr txBox="1"/>
          <p:nvPr>
            <p:ph idx="3" type="body"/>
          </p:nvPr>
        </p:nvSpPr>
        <p:spPr>
          <a:xfrm>
            <a:off x="6223479" y="2747542"/>
            <a:ext cx="5115600" cy="7386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100"/>
              </a:spcBef>
              <a:spcAft>
                <a:spcPts val="0"/>
              </a:spcAft>
              <a:buClr>
                <a:schemeClr val="dk2"/>
              </a:buClr>
              <a:buSzPts val="1500"/>
              <a:buNone/>
              <a:defRPr b="0" sz="15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2"/>
              </a:buClr>
              <a:buSzPts val="1500"/>
              <a:buNone/>
              <a:defRPr b="0" sz="1500">
                <a:solidFill>
                  <a:schemeClr val="dk1"/>
                </a:solidFill>
              </a:defRPr>
            </a:lvl2pPr>
            <a:lvl3pPr indent="-228600" lvl="2" marL="1371600" algn="l">
              <a:lnSpc>
                <a:spcPct val="90000"/>
              </a:lnSpc>
              <a:spcBef>
                <a:spcPts val="500"/>
              </a:spcBef>
              <a:spcAft>
                <a:spcPts val="0"/>
              </a:spcAft>
              <a:buClr>
                <a:schemeClr val="dk2"/>
              </a:buClr>
              <a:buSzPts val="1500"/>
              <a:buNone/>
              <a:defRPr b="0" sz="1500">
                <a:solidFill>
                  <a:schemeClr val="dk1"/>
                </a:solidFill>
              </a:defRPr>
            </a:lvl3pPr>
            <a:lvl4pPr indent="-228600" lvl="3" marL="1828800" algn="l">
              <a:lnSpc>
                <a:spcPct val="90000"/>
              </a:lnSpc>
              <a:spcBef>
                <a:spcPts val="500"/>
              </a:spcBef>
              <a:spcAft>
                <a:spcPts val="0"/>
              </a:spcAft>
              <a:buClr>
                <a:schemeClr val="dk2"/>
              </a:buClr>
              <a:buSzPts val="1500"/>
              <a:buNone/>
              <a:defRPr b="0" sz="1500">
                <a:solidFill>
                  <a:schemeClr val="dk1"/>
                </a:solidFill>
              </a:defRPr>
            </a:lvl4pPr>
            <a:lvl5pPr indent="-228600" lvl="4" marL="2286000" algn="l">
              <a:lnSpc>
                <a:spcPct val="90000"/>
              </a:lnSpc>
              <a:spcBef>
                <a:spcPts val="500"/>
              </a:spcBef>
              <a:spcAft>
                <a:spcPts val="0"/>
              </a:spcAft>
              <a:buClr>
                <a:schemeClr val="dk2"/>
              </a:buClr>
              <a:buSzPts val="1500"/>
              <a:buNone/>
              <a:defRPr b="0" sz="1500">
                <a:solidFill>
                  <a:schemeClr val="dk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08" name="Google Shape;208;g24a49b1c39e_0_174"/>
          <p:cNvSpPr txBox="1"/>
          <p:nvPr>
            <p:ph idx="4" type="body"/>
          </p:nvPr>
        </p:nvSpPr>
        <p:spPr>
          <a:xfrm>
            <a:off x="407988" y="4467800"/>
            <a:ext cx="5115600" cy="7386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100"/>
              </a:spcBef>
              <a:spcAft>
                <a:spcPts val="0"/>
              </a:spcAft>
              <a:buClr>
                <a:schemeClr val="dk2"/>
              </a:buClr>
              <a:buSzPts val="1500"/>
              <a:buNone/>
              <a:defRPr b="0" sz="15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2"/>
              </a:buClr>
              <a:buSzPts val="1500"/>
              <a:buNone/>
              <a:defRPr b="0" sz="1500">
                <a:solidFill>
                  <a:schemeClr val="dk1"/>
                </a:solidFill>
              </a:defRPr>
            </a:lvl2pPr>
            <a:lvl3pPr indent="-228600" lvl="2" marL="1371600" algn="l">
              <a:lnSpc>
                <a:spcPct val="90000"/>
              </a:lnSpc>
              <a:spcBef>
                <a:spcPts val="500"/>
              </a:spcBef>
              <a:spcAft>
                <a:spcPts val="0"/>
              </a:spcAft>
              <a:buClr>
                <a:schemeClr val="dk2"/>
              </a:buClr>
              <a:buSzPts val="1500"/>
              <a:buNone/>
              <a:defRPr b="0" sz="1500">
                <a:solidFill>
                  <a:schemeClr val="dk1"/>
                </a:solidFill>
              </a:defRPr>
            </a:lvl3pPr>
            <a:lvl4pPr indent="-228600" lvl="3" marL="1828800" algn="l">
              <a:lnSpc>
                <a:spcPct val="90000"/>
              </a:lnSpc>
              <a:spcBef>
                <a:spcPts val="500"/>
              </a:spcBef>
              <a:spcAft>
                <a:spcPts val="0"/>
              </a:spcAft>
              <a:buClr>
                <a:schemeClr val="dk2"/>
              </a:buClr>
              <a:buSzPts val="1500"/>
              <a:buNone/>
              <a:defRPr b="0" sz="1500">
                <a:solidFill>
                  <a:schemeClr val="dk1"/>
                </a:solidFill>
              </a:defRPr>
            </a:lvl4pPr>
            <a:lvl5pPr indent="-228600" lvl="4" marL="2286000" algn="l">
              <a:lnSpc>
                <a:spcPct val="90000"/>
              </a:lnSpc>
              <a:spcBef>
                <a:spcPts val="500"/>
              </a:spcBef>
              <a:spcAft>
                <a:spcPts val="0"/>
              </a:spcAft>
              <a:buClr>
                <a:schemeClr val="dk2"/>
              </a:buClr>
              <a:buSzPts val="1500"/>
              <a:buNone/>
              <a:defRPr b="0" sz="1500">
                <a:solidFill>
                  <a:schemeClr val="dk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09" name="Google Shape;209;g24a49b1c39e_0_174"/>
          <p:cNvSpPr txBox="1"/>
          <p:nvPr>
            <p:ph idx="5" type="body"/>
          </p:nvPr>
        </p:nvSpPr>
        <p:spPr>
          <a:xfrm>
            <a:off x="6223480" y="4467800"/>
            <a:ext cx="5115600" cy="7386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100"/>
              </a:spcBef>
              <a:spcAft>
                <a:spcPts val="0"/>
              </a:spcAft>
              <a:buClr>
                <a:schemeClr val="dk2"/>
              </a:buClr>
              <a:buSzPts val="1500"/>
              <a:buNone/>
              <a:defRPr b="0" sz="15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2"/>
              </a:buClr>
              <a:buSzPts val="1500"/>
              <a:buNone/>
              <a:defRPr b="0" sz="1500">
                <a:solidFill>
                  <a:schemeClr val="dk1"/>
                </a:solidFill>
              </a:defRPr>
            </a:lvl2pPr>
            <a:lvl3pPr indent="-228600" lvl="2" marL="1371600" algn="l">
              <a:lnSpc>
                <a:spcPct val="90000"/>
              </a:lnSpc>
              <a:spcBef>
                <a:spcPts val="500"/>
              </a:spcBef>
              <a:spcAft>
                <a:spcPts val="0"/>
              </a:spcAft>
              <a:buClr>
                <a:schemeClr val="dk2"/>
              </a:buClr>
              <a:buSzPts val="1500"/>
              <a:buNone/>
              <a:defRPr b="0" sz="1500">
                <a:solidFill>
                  <a:schemeClr val="dk1"/>
                </a:solidFill>
              </a:defRPr>
            </a:lvl3pPr>
            <a:lvl4pPr indent="-228600" lvl="3" marL="1828800" algn="l">
              <a:lnSpc>
                <a:spcPct val="90000"/>
              </a:lnSpc>
              <a:spcBef>
                <a:spcPts val="500"/>
              </a:spcBef>
              <a:spcAft>
                <a:spcPts val="0"/>
              </a:spcAft>
              <a:buClr>
                <a:schemeClr val="dk2"/>
              </a:buClr>
              <a:buSzPts val="1500"/>
              <a:buNone/>
              <a:defRPr b="0" sz="1500">
                <a:solidFill>
                  <a:schemeClr val="dk1"/>
                </a:solidFill>
              </a:defRPr>
            </a:lvl4pPr>
            <a:lvl5pPr indent="-228600" lvl="4" marL="2286000" algn="l">
              <a:lnSpc>
                <a:spcPct val="90000"/>
              </a:lnSpc>
              <a:spcBef>
                <a:spcPts val="500"/>
              </a:spcBef>
              <a:spcAft>
                <a:spcPts val="0"/>
              </a:spcAft>
              <a:buClr>
                <a:schemeClr val="dk2"/>
              </a:buClr>
              <a:buSzPts val="1500"/>
              <a:buNone/>
              <a:defRPr b="0" sz="1500">
                <a:solidFill>
                  <a:schemeClr val="dk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10" name="Google Shape;210;g24a49b1c39e_0_174"/>
          <p:cNvSpPr txBox="1"/>
          <p:nvPr>
            <p:ph idx="6" type="body"/>
          </p:nvPr>
        </p:nvSpPr>
        <p:spPr>
          <a:xfrm>
            <a:off x="407988" y="2101850"/>
            <a:ext cx="5115600" cy="6462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4000"/>
              <a:buNone/>
              <a:defRPr sz="4000">
                <a:solidFill>
                  <a:schemeClr val="accent1"/>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11" name="Google Shape;211;g24a49b1c39e_0_174"/>
          <p:cNvSpPr txBox="1"/>
          <p:nvPr>
            <p:ph idx="7" type="body"/>
          </p:nvPr>
        </p:nvSpPr>
        <p:spPr>
          <a:xfrm>
            <a:off x="407988" y="3808841"/>
            <a:ext cx="5115600" cy="6462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4000"/>
              <a:buNone/>
              <a:defRPr sz="4000">
                <a:solidFill>
                  <a:schemeClr val="accent1"/>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12" name="Google Shape;212;g24a49b1c39e_0_174"/>
          <p:cNvSpPr txBox="1"/>
          <p:nvPr>
            <p:ph idx="8" type="body"/>
          </p:nvPr>
        </p:nvSpPr>
        <p:spPr>
          <a:xfrm>
            <a:off x="6223480" y="2101850"/>
            <a:ext cx="5115600" cy="6462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4000"/>
              <a:buNone/>
              <a:defRPr sz="4000">
                <a:solidFill>
                  <a:schemeClr val="accent1"/>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13" name="Google Shape;213;g24a49b1c39e_0_174"/>
          <p:cNvSpPr txBox="1"/>
          <p:nvPr>
            <p:ph idx="9" type="body"/>
          </p:nvPr>
        </p:nvSpPr>
        <p:spPr>
          <a:xfrm>
            <a:off x="6223480" y="3808841"/>
            <a:ext cx="5115600" cy="6462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4000"/>
              <a:buNone/>
              <a:defRPr sz="4000">
                <a:solidFill>
                  <a:schemeClr val="accent1"/>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Заголовок раздела">
  <p:cSld name="1_Заголовок раздела">
    <p:bg>
      <p:bgPr>
        <a:solidFill>
          <a:schemeClr val="lt1"/>
        </a:solidFill>
      </p:bgPr>
    </p:bg>
    <p:spTree>
      <p:nvGrpSpPr>
        <p:cNvPr id="29" name="Shape 29"/>
        <p:cNvGrpSpPr/>
        <p:nvPr/>
      </p:nvGrpSpPr>
      <p:grpSpPr>
        <a:xfrm>
          <a:off x="0" y="0"/>
          <a:ext cx="0" cy="0"/>
          <a:chOff x="0" y="0"/>
          <a:chExt cx="0" cy="0"/>
        </a:xfrm>
      </p:grpSpPr>
      <p:sp>
        <p:nvSpPr>
          <p:cNvPr id="30" name="Google Shape;30;g24a49b1c39e_0_1322"/>
          <p:cNvSpPr/>
          <p:nvPr/>
        </p:nvSpPr>
        <p:spPr>
          <a:xfrm>
            <a:off x="790832" y="0"/>
            <a:ext cx="11401200" cy="6858000"/>
          </a:xfrm>
          <a:prstGeom prst="rect">
            <a:avLst/>
          </a:prstGeom>
          <a:blipFill rotWithShape="1">
            <a:blip r:embed="rId2">
              <a:alphaModFix/>
            </a:blip>
            <a:stretch>
              <a:fillRect b="0" l="0" r="-6929"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Roboto"/>
              <a:ea typeface="Roboto"/>
              <a:cs typeface="Roboto"/>
              <a:sym typeface="Roboto"/>
            </a:endParaRPr>
          </a:p>
        </p:txBody>
      </p:sp>
      <p:pic>
        <p:nvPicPr>
          <p:cNvPr id="31" name="Google Shape;31;g24a49b1c39e_0_1322"/>
          <p:cNvPicPr preferRelativeResize="0"/>
          <p:nvPr/>
        </p:nvPicPr>
        <p:blipFill rotWithShape="1">
          <a:blip r:embed="rId3">
            <a:alphaModFix/>
          </a:blip>
          <a:srcRect b="0" l="0" r="0" t="0"/>
          <a:stretch/>
        </p:blipFill>
        <p:spPr>
          <a:xfrm>
            <a:off x="9230584" y="551979"/>
            <a:ext cx="2247826" cy="749698"/>
          </a:xfrm>
          <a:prstGeom prst="rect">
            <a:avLst/>
          </a:prstGeom>
          <a:noFill/>
          <a:ln>
            <a:noFill/>
          </a:ln>
        </p:spPr>
      </p:pic>
      <p:sp>
        <p:nvSpPr>
          <p:cNvPr id="32" name="Google Shape;32;g24a49b1c39e_0_1322"/>
          <p:cNvSpPr txBox="1"/>
          <p:nvPr>
            <p:ph idx="12" type="sldNum"/>
          </p:nvPr>
        </p:nvSpPr>
        <p:spPr>
          <a:xfrm>
            <a:off x="11278503" y="6090572"/>
            <a:ext cx="828900" cy="6738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3600"/>
              <a:buFont typeface="Arial"/>
              <a:buNone/>
              <a:defRPr b="1" i="0" sz="3600" u="none" cap="none" strike="noStrike">
                <a:solidFill>
                  <a:srgbClr val="B3C7DC"/>
                </a:solidFill>
                <a:latin typeface="Montserrat"/>
                <a:ea typeface="Montserrat"/>
                <a:cs typeface="Montserrat"/>
                <a:sym typeface="Montserrat"/>
              </a:defRPr>
            </a:lvl1pPr>
            <a:lvl2pPr indent="0" lvl="1" marL="0" marR="0" rtl="0" algn="l">
              <a:lnSpc>
                <a:spcPct val="100000"/>
              </a:lnSpc>
              <a:spcBef>
                <a:spcPts val="0"/>
              </a:spcBef>
              <a:spcAft>
                <a:spcPts val="0"/>
              </a:spcAft>
              <a:buClr>
                <a:srgbClr val="000000"/>
              </a:buClr>
              <a:buSzPts val="3600"/>
              <a:buFont typeface="Arial"/>
              <a:buNone/>
              <a:defRPr b="1" i="0" sz="3600" u="none" cap="none" strike="noStrike">
                <a:solidFill>
                  <a:srgbClr val="B3C7DC"/>
                </a:solidFill>
                <a:latin typeface="Montserrat"/>
                <a:ea typeface="Montserrat"/>
                <a:cs typeface="Montserrat"/>
                <a:sym typeface="Montserrat"/>
              </a:defRPr>
            </a:lvl2pPr>
            <a:lvl3pPr indent="0" lvl="2" marL="0" marR="0" rtl="0" algn="l">
              <a:lnSpc>
                <a:spcPct val="100000"/>
              </a:lnSpc>
              <a:spcBef>
                <a:spcPts val="0"/>
              </a:spcBef>
              <a:spcAft>
                <a:spcPts val="0"/>
              </a:spcAft>
              <a:buClr>
                <a:srgbClr val="000000"/>
              </a:buClr>
              <a:buSzPts val="3600"/>
              <a:buFont typeface="Arial"/>
              <a:buNone/>
              <a:defRPr b="1" i="0" sz="3600" u="none" cap="none" strike="noStrike">
                <a:solidFill>
                  <a:srgbClr val="B3C7DC"/>
                </a:solidFill>
                <a:latin typeface="Montserrat"/>
                <a:ea typeface="Montserrat"/>
                <a:cs typeface="Montserrat"/>
                <a:sym typeface="Montserrat"/>
              </a:defRPr>
            </a:lvl3pPr>
            <a:lvl4pPr indent="0" lvl="3" marL="0" marR="0" rtl="0" algn="l">
              <a:lnSpc>
                <a:spcPct val="100000"/>
              </a:lnSpc>
              <a:spcBef>
                <a:spcPts val="0"/>
              </a:spcBef>
              <a:spcAft>
                <a:spcPts val="0"/>
              </a:spcAft>
              <a:buClr>
                <a:srgbClr val="000000"/>
              </a:buClr>
              <a:buSzPts val="3600"/>
              <a:buFont typeface="Arial"/>
              <a:buNone/>
              <a:defRPr b="1" i="0" sz="3600" u="none" cap="none" strike="noStrike">
                <a:solidFill>
                  <a:srgbClr val="B3C7DC"/>
                </a:solidFill>
                <a:latin typeface="Montserrat"/>
                <a:ea typeface="Montserrat"/>
                <a:cs typeface="Montserrat"/>
                <a:sym typeface="Montserrat"/>
              </a:defRPr>
            </a:lvl4pPr>
            <a:lvl5pPr indent="0" lvl="4" marL="0" marR="0" rtl="0" algn="l">
              <a:lnSpc>
                <a:spcPct val="100000"/>
              </a:lnSpc>
              <a:spcBef>
                <a:spcPts val="0"/>
              </a:spcBef>
              <a:spcAft>
                <a:spcPts val="0"/>
              </a:spcAft>
              <a:buClr>
                <a:srgbClr val="000000"/>
              </a:buClr>
              <a:buSzPts val="3600"/>
              <a:buFont typeface="Arial"/>
              <a:buNone/>
              <a:defRPr b="1" i="0" sz="3600" u="none" cap="none" strike="noStrike">
                <a:solidFill>
                  <a:srgbClr val="B3C7DC"/>
                </a:solidFill>
                <a:latin typeface="Montserrat"/>
                <a:ea typeface="Montserrat"/>
                <a:cs typeface="Montserrat"/>
                <a:sym typeface="Montserrat"/>
              </a:defRPr>
            </a:lvl5pPr>
            <a:lvl6pPr indent="0" lvl="5" marL="0" marR="0" rtl="0" algn="l">
              <a:lnSpc>
                <a:spcPct val="100000"/>
              </a:lnSpc>
              <a:spcBef>
                <a:spcPts val="0"/>
              </a:spcBef>
              <a:spcAft>
                <a:spcPts val="0"/>
              </a:spcAft>
              <a:buClr>
                <a:srgbClr val="000000"/>
              </a:buClr>
              <a:buSzPts val="3600"/>
              <a:buFont typeface="Arial"/>
              <a:buNone/>
              <a:defRPr b="1" i="0" sz="3600" u="none" cap="none" strike="noStrike">
                <a:solidFill>
                  <a:srgbClr val="B3C7DC"/>
                </a:solidFill>
                <a:latin typeface="Montserrat"/>
                <a:ea typeface="Montserrat"/>
                <a:cs typeface="Montserrat"/>
                <a:sym typeface="Montserrat"/>
              </a:defRPr>
            </a:lvl6pPr>
            <a:lvl7pPr indent="0" lvl="6" marL="0" marR="0" rtl="0" algn="l">
              <a:lnSpc>
                <a:spcPct val="100000"/>
              </a:lnSpc>
              <a:spcBef>
                <a:spcPts val="0"/>
              </a:spcBef>
              <a:spcAft>
                <a:spcPts val="0"/>
              </a:spcAft>
              <a:buClr>
                <a:srgbClr val="000000"/>
              </a:buClr>
              <a:buSzPts val="3600"/>
              <a:buFont typeface="Arial"/>
              <a:buNone/>
              <a:defRPr b="1" i="0" sz="3600" u="none" cap="none" strike="noStrike">
                <a:solidFill>
                  <a:srgbClr val="B3C7DC"/>
                </a:solidFill>
                <a:latin typeface="Montserrat"/>
                <a:ea typeface="Montserrat"/>
                <a:cs typeface="Montserrat"/>
                <a:sym typeface="Montserrat"/>
              </a:defRPr>
            </a:lvl7pPr>
            <a:lvl8pPr indent="0" lvl="7" marL="0" marR="0" rtl="0" algn="l">
              <a:lnSpc>
                <a:spcPct val="100000"/>
              </a:lnSpc>
              <a:spcBef>
                <a:spcPts val="0"/>
              </a:spcBef>
              <a:spcAft>
                <a:spcPts val="0"/>
              </a:spcAft>
              <a:buClr>
                <a:srgbClr val="000000"/>
              </a:buClr>
              <a:buSzPts val="3600"/>
              <a:buFont typeface="Arial"/>
              <a:buNone/>
              <a:defRPr b="1" i="0" sz="3600" u="none" cap="none" strike="noStrike">
                <a:solidFill>
                  <a:srgbClr val="B3C7DC"/>
                </a:solidFill>
                <a:latin typeface="Montserrat"/>
                <a:ea typeface="Montserrat"/>
                <a:cs typeface="Montserrat"/>
                <a:sym typeface="Montserrat"/>
              </a:defRPr>
            </a:lvl8pPr>
            <a:lvl9pPr indent="0" lvl="8" marL="0" marR="0" rtl="0" algn="l">
              <a:lnSpc>
                <a:spcPct val="100000"/>
              </a:lnSpc>
              <a:spcBef>
                <a:spcPts val="0"/>
              </a:spcBef>
              <a:spcAft>
                <a:spcPts val="0"/>
              </a:spcAft>
              <a:buClr>
                <a:srgbClr val="000000"/>
              </a:buClr>
              <a:buSzPts val="3600"/>
              <a:buFont typeface="Arial"/>
              <a:buNone/>
              <a:defRPr b="1" i="0" sz="3600" u="none" cap="none" strike="noStrike">
                <a:solidFill>
                  <a:srgbClr val="B3C7DC"/>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4 column text">
  <p:cSld name="Content 4 column text">
    <p:spTree>
      <p:nvGrpSpPr>
        <p:cNvPr id="214" name="Shape 214"/>
        <p:cNvGrpSpPr/>
        <p:nvPr/>
      </p:nvGrpSpPr>
      <p:grpSpPr>
        <a:xfrm>
          <a:off x="0" y="0"/>
          <a:ext cx="0" cy="0"/>
          <a:chOff x="0" y="0"/>
          <a:chExt cx="0" cy="0"/>
        </a:xfrm>
      </p:grpSpPr>
      <p:sp>
        <p:nvSpPr>
          <p:cNvPr id="215" name="Google Shape;215;g24a49b1c39e_0_187"/>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216" name="Google Shape;216;g24a49b1c39e_0_187"/>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217" name="Google Shape;217;g24a49b1c39e_0_187"/>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218" name="Google Shape;218;g24a49b1c39e_0_187"/>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19" name="Google Shape;219;g24a49b1c39e_0_187"/>
          <p:cNvSpPr txBox="1"/>
          <p:nvPr>
            <p:ph idx="2" type="body"/>
          </p:nvPr>
        </p:nvSpPr>
        <p:spPr>
          <a:xfrm>
            <a:off x="407988" y="2205025"/>
            <a:ext cx="2633700" cy="3693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accent1"/>
              </a:buClr>
              <a:buSzPts val="2000"/>
              <a:buNone/>
              <a:defRPr sz="2000">
                <a:solidFill>
                  <a:schemeClr val="accent1"/>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20" name="Google Shape;220;g24a49b1c39e_0_187"/>
          <p:cNvSpPr txBox="1"/>
          <p:nvPr>
            <p:ph idx="3" type="body"/>
          </p:nvPr>
        </p:nvSpPr>
        <p:spPr>
          <a:xfrm>
            <a:off x="3299251" y="2205025"/>
            <a:ext cx="2633700" cy="3693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accent1"/>
              </a:buClr>
              <a:buSzPts val="2000"/>
              <a:buNone/>
              <a:defRPr sz="2000">
                <a:solidFill>
                  <a:schemeClr val="accent1"/>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21" name="Google Shape;221;g24a49b1c39e_0_187"/>
          <p:cNvSpPr txBox="1"/>
          <p:nvPr>
            <p:ph idx="4" type="body"/>
          </p:nvPr>
        </p:nvSpPr>
        <p:spPr>
          <a:xfrm>
            <a:off x="6190512" y="2205025"/>
            <a:ext cx="2633700" cy="3693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accent1"/>
              </a:buClr>
              <a:buSzPts val="2000"/>
              <a:buNone/>
              <a:defRPr sz="2000">
                <a:solidFill>
                  <a:schemeClr val="accent1"/>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22" name="Google Shape;222;g24a49b1c39e_0_187"/>
          <p:cNvSpPr txBox="1"/>
          <p:nvPr>
            <p:ph idx="5" type="body"/>
          </p:nvPr>
        </p:nvSpPr>
        <p:spPr>
          <a:xfrm>
            <a:off x="9077833" y="2205025"/>
            <a:ext cx="2633700" cy="3693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accent1"/>
              </a:buClr>
              <a:buSzPts val="2000"/>
              <a:buNone/>
              <a:defRPr sz="2000">
                <a:solidFill>
                  <a:schemeClr val="accent1"/>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23" name="Google Shape;223;g24a49b1c39e_0_187"/>
          <p:cNvSpPr txBox="1"/>
          <p:nvPr>
            <p:ph idx="6" type="body"/>
          </p:nvPr>
        </p:nvSpPr>
        <p:spPr>
          <a:xfrm>
            <a:off x="407988" y="2598979"/>
            <a:ext cx="2633700" cy="3138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600"/>
              <a:buNone/>
              <a:defRPr sz="1600">
                <a:solidFill>
                  <a:schemeClr val="dk2"/>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24" name="Google Shape;224;g24a49b1c39e_0_187"/>
          <p:cNvSpPr txBox="1"/>
          <p:nvPr>
            <p:ph idx="7" type="body"/>
          </p:nvPr>
        </p:nvSpPr>
        <p:spPr>
          <a:xfrm>
            <a:off x="3299251" y="2598979"/>
            <a:ext cx="2633700" cy="3138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600"/>
              <a:buNone/>
              <a:defRPr sz="1600">
                <a:solidFill>
                  <a:schemeClr val="dk2"/>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25" name="Google Shape;225;g24a49b1c39e_0_187"/>
          <p:cNvSpPr txBox="1"/>
          <p:nvPr>
            <p:ph idx="8" type="body"/>
          </p:nvPr>
        </p:nvSpPr>
        <p:spPr>
          <a:xfrm>
            <a:off x="6190512" y="2598979"/>
            <a:ext cx="2633700" cy="3138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600"/>
              <a:buNone/>
              <a:defRPr sz="1600">
                <a:solidFill>
                  <a:schemeClr val="dk2"/>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26" name="Google Shape;226;g24a49b1c39e_0_187"/>
          <p:cNvSpPr txBox="1"/>
          <p:nvPr>
            <p:ph idx="9" type="body"/>
          </p:nvPr>
        </p:nvSpPr>
        <p:spPr>
          <a:xfrm>
            <a:off x="9077833" y="2598979"/>
            <a:ext cx="2633700" cy="3138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600"/>
              <a:buNone/>
              <a:defRPr sz="1600">
                <a:solidFill>
                  <a:schemeClr val="dk2"/>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27" name="Google Shape;227;g24a49b1c39e_0_187"/>
          <p:cNvSpPr txBox="1"/>
          <p:nvPr>
            <p:ph idx="13" type="body"/>
          </p:nvPr>
        </p:nvSpPr>
        <p:spPr>
          <a:xfrm>
            <a:off x="407988" y="2926744"/>
            <a:ext cx="2633700" cy="23751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100"/>
              </a:spcBef>
              <a:spcAft>
                <a:spcPts val="0"/>
              </a:spcAft>
              <a:buClr>
                <a:schemeClr val="dk2"/>
              </a:buClr>
              <a:buSzPts val="1500"/>
              <a:buNone/>
              <a:defRPr b="0" sz="15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2"/>
              </a:buClr>
              <a:buSzPts val="1500"/>
              <a:buNone/>
              <a:defRPr b="0" sz="1500">
                <a:solidFill>
                  <a:schemeClr val="dk1"/>
                </a:solidFill>
              </a:defRPr>
            </a:lvl2pPr>
            <a:lvl3pPr indent="-228600" lvl="2" marL="1371600" algn="l">
              <a:lnSpc>
                <a:spcPct val="90000"/>
              </a:lnSpc>
              <a:spcBef>
                <a:spcPts val="500"/>
              </a:spcBef>
              <a:spcAft>
                <a:spcPts val="0"/>
              </a:spcAft>
              <a:buClr>
                <a:schemeClr val="dk2"/>
              </a:buClr>
              <a:buSzPts val="1500"/>
              <a:buNone/>
              <a:defRPr b="0" sz="1500">
                <a:solidFill>
                  <a:schemeClr val="dk1"/>
                </a:solidFill>
              </a:defRPr>
            </a:lvl3pPr>
            <a:lvl4pPr indent="-228600" lvl="3" marL="1828800" algn="l">
              <a:lnSpc>
                <a:spcPct val="90000"/>
              </a:lnSpc>
              <a:spcBef>
                <a:spcPts val="500"/>
              </a:spcBef>
              <a:spcAft>
                <a:spcPts val="0"/>
              </a:spcAft>
              <a:buClr>
                <a:schemeClr val="dk2"/>
              </a:buClr>
              <a:buSzPts val="1500"/>
              <a:buNone/>
              <a:defRPr b="0" sz="1500">
                <a:solidFill>
                  <a:schemeClr val="dk1"/>
                </a:solidFill>
              </a:defRPr>
            </a:lvl4pPr>
            <a:lvl5pPr indent="-228600" lvl="4" marL="2286000" algn="l">
              <a:lnSpc>
                <a:spcPct val="90000"/>
              </a:lnSpc>
              <a:spcBef>
                <a:spcPts val="500"/>
              </a:spcBef>
              <a:spcAft>
                <a:spcPts val="0"/>
              </a:spcAft>
              <a:buClr>
                <a:schemeClr val="dk2"/>
              </a:buClr>
              <a:buSzPts val="1500"/>
              <a:buNone/>
              <a:defRPr b="0" sz="1500">
                <a:solidFill>
                  <a:schemeClr val="dk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28" name="Google Shape;228;g24a49b1c39e_0_187"/>
          <p:cNvSpPr txBox="1"/>
          <p:nvPr>
            <p:ph idx="14" type="body"/>
          </p:nvPr>
        </p:nvSpPr>
        <p:spPr>
          <a:xfrm>
            <a:off x="3299251" y="2926744"/>
            <a:ext cx="2633700" cy="23751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100"/>
              </a:spcBef>
              <a:spcAft>
                <a:spcPts val="0"/>
              </a:spcAft>
              <a:buClr>
                <a:schemeClr val="dk2"/>
              </a:buClr>
              <a:buSzPts val="1500"/>
              <a:buNone/>
              <a:defRPr b="0" sz="15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2"/>
              </a:buClr>
              <a:buSzPts val="1500"/>
              <a:buNone/>
              <a:defRPr b="0" sz="1500">
                <a:solidFill>
                  <a:schemeClr val="dk1"/>
                </a:solidFill>
              </a:defRPr>
            </a:lvl2pPr>
            <a:lvl3pPr indent="-228600" lvl="2" marL="1371600" algn="l">
              <a:lnSpc>
                <a:spcPct val="90000"/>
              </a:lnSpc>
              <a:spcBef>
                <a:spcPts val="500"/>
              </a:spcBef>
              <a:spcAft>
                <a:spcPts val="0"/>
              </a:spcAft>
              <a:buClr>
                <a:schemeClr val="dk2"/>
              </a:buClr>
              <a:buSzPts val="1500"/>
              <a:buNone/>
              <a:defRPr b="0" sz="1500">
                <a:solidFill>
                  <a:schemeClr val="dk1"/>
                </a:solidFill>
              </a:defRPr>
            </a:lvl3pPr>
            <a:lvl4pPr indent="-228600" lvl="3" marL="1828800" algn="l">
              <a:lnSpc>
                <a:spcPct val="90000"/>
              </a:lnSpc>
              <a:spcBef>
                <a:spcPts val="500"/>
              </a:spcBef>
              <a:spcAft>
                <a:spcPts val="0"/>
              </a:spcAft>
              <a:buClr>
                <a:schemeClr val="dk2"/>
              </a:buClr>
              <a:buSzPts val="1500"/>
              <a:buNone/>
              <a:defRPr b="0" sz="1500">
                <a:solidFill>
                  <a:schemeClr val="dk1"/>
                </a:solidFill>
              </a:defRPr>
            </a:lvl4pPr>
            <a:lvl5pPr indent="-228600" lvl="4" marL="2286000" algn="l">
              <a:lnSpc>
                <a:spcPct val="90000"/>
              </a:lnSpc>
              <a:spcBef>
                <a:spcPts val="500"/>
              </a:spcBef>
              <a:spcAft>
                <a:spcPts val="0"/>
              </a:spcAft>
              <a:buClr>
                <a:schemeClr val="dk2"/>
              </a:buClr>
              <a:buSzPts val="1500"/>
              <a:buNone/>
              <a:defRPr b="0" sz="1500">
                <a:solidFill>
                  <a:schemeClr val="dk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29" name="Google Shape;229;g24a49b1c39e_0_187"/>
          <p:cNvSpPr txBox="1"/>
          <p:nvPr>
            <p:ph idx="15" type="body"/>
          </p:nvPr>
        </p:nvSpPr>
        <p:spPr>
          <a:xfrm>
            <a:off x="6190512" y="2926744"/>
            <a:ext cx="2633700" cy="23751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100"/>
              </a:spcBef>
              <a:spcAft>
                <a:spcPts val="0"/>
              </a:spcAft>
              <a:buClr>
                <a:schemeClr val="dk2"/>
              </a:buClr>
              <a:buSzPts val="1500"/>
              <a:buNone/>
              <a:defRPr b="0" sz="15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2"/>
              </a:buClr>
              <a:buSzPts val="1500"/>
              <a:buNone/>
              <a:defRPr b="0" sz="1500">
                <a:solidFill>
                  <a:schemeClr val="dk1"/>
                </a:solidFill>
              </a:defRPr>
            </a:lvl2pPr>
            <a:lvl3pPr indent="-228600" lvl="2" marL="1371600" algn="l">
              <a:lnSpc>
                <a:spcPct val="90000"/>
              </a:lnSpc>
              <a:spcBef>
                <a:spcPts val="500"/>
              </a:spcBef>
              <a:spcAft>
                <a:spcPts val="0"/>
              </a:spcAft>
              <a:buClr>
                <a:schemeClr val="dk2"/>
              </a:buClr>
              <a:buSzPts val="1500"/>
              <a:buNone/>
              <a:defRPr b="0" sz="1500">
                <a:solidFill>
                  <a:schemeClr val="dk1"/>
                </a:solidFill>
              </a:defRPr>
            </a:lvl3pPr>
            <a:lvl4pPr indent="-228600" lvl="3" marL="1828800" algn="l">
              <a:lnSpc>
                <a:spcPct val="90000"/>
              </a:lnSpc>
              <a:spcBef>
                <a:spcPts val="500"/>
              </a:spcBef>
              <a:spcAft>
                <a:spcPts val="0"/>
              </a:spcAft>
              <a:buClr>
                <a:schemeClr val="dk2"/>
              </a:buClr>
              <a:buSzPts val="1500"/>
              <a:buNone/>
              <a:defRPr b="0" sz="1500">
                <a:solidFill>
                  <a:schemeClr val="dk1"/>
                </a:solidFill>
              </a:defRPr>
            </a:lvl4pPr>
            <a:lvl5pPr indent="-228600" lvl="4" marL="2286000" algn="l">
              <a:lnSpc>
                <a:spcPct val="90000"/>
              </a:lnSpc>
              <a:spcBef>
                <a:spcPts val="500"/>
              </a:spcBef>
              <a:spcAft>
                <a:spcPts val="0"/>
              </a:spcAft>
              <a:buClr>
                <a:schemeClr val="dk2"/>
              </a:buClr>
              <a:buSzPts val="1500"/>
              <a:buNone/>
              <a:defRPr b="0" sz="1500">
                <a:solidFill>
                  <a:schemeClr val="dk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30" name="Google Shape;230;g24a49b1c39e_0_187"/>
          <p:cNvSpPr txBox="1"/>
          <p:nvPr>
            <p:ph idx="16" type="body"/>
          </p:nvPr>
        </p:nvSpPr>
        <p:spPr>
          <a:xfrm>
            <a:off x="9077833" y="2926744"/>
            <a:ext cx="2633700" cy="23751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100"/>
              </a:spcBef>
              <a:spcAft>
                <a:spcPts val="0"/>
              </a:spcAft>
              <a:buClr>
                <a:schemeClr val="dk2"/>
              </a:buClr>
              <a:buSzPts val="1500"/>
              <a:buNone/>
              <a:defRPr b="0" sz="15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2"/>
              </a:buClr>
              <a:buSzPts val="1500"/>
              <a:buNone/>
              <a:defRPr b="0" sz="1500">
                <a:solidFill>
                  <a:schemeClr val="dk1"/>
                </a:solidFill>
              </a:defRPr>
            </a:lvl2pPr>
            <a:lvl3pPr indent="-228600" lvl="2" marL="1371600" algn="l">
              <a:lnSpc>
                <a:spcPct val="90000"/>
              </a:lnSpc>
              <a:spcBef>
                <a:spcPts val="500"/>
              </a:spcBef>
              <a:spcAft>
                <a:spcPts val="0"/>
              </a:spcAft>
              <a:buClr>
                <a:schemeClr val="dk2"/>
              </a:buClr>
              <a:buSzPts val="1500"/>
              <a:buNone/>
              <a:defRPr b="0" sz="1500">
                <a:solidFill>
                  <a:schemeClr val="dk1"/>
                </a:solidFill>
              </a:defRPr>
            </a:lvl3pPr>
            <a:lvl4pPr indent="-228600" lvl="3" marL="1828800" algn="l">
              <a:lnSpc>
                <a:spcPct val="90000"/>
              </a:lnSpc>
              <a:spcBef>
                <a:spcPts val="500"/>
              </a:spcBef>
              <a:spcAft>
                <a:spcPts val="0"/>
              </a:spcAft>
              <a:buClr>
                <a:schemeClr val="dk2"/>
              </a:buClr>
              <a:buSzPts val="1500"/>
              <a:buNone/>
              <a:defRPr b="0" sz="1500">
                <a:solidFill>
                  <a:schemeClr val="dk1"/>
                </a:solidFill>
              </a:defRPr>
            </a:lvl4pPr>
            <a:lvl5pPr indent="-228600" lvl="4" marL="2286000" algn="l">
              <a:lnSpc>
                <a:spcPct val="90000"/>
              </a:lnSpc>
              <a:spcBef>
                <a:spcPts val="500"/>
              </a:spcBef>
              <a:spcAft>
                <a:spcPts val="0"/>
              </a:spcAft>
              <a:buClr>
                <a:schemeClr val="dk2"/>
              </a:buClr>
              <a:buSzPts val="1500"/>
              <a:buNone/>
              <a:defRPr b="0" sz="1500">
                <a:solidFill>
                  <a:schemeClr val="dk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ext with an image">
  <p:cSld name="Content text with an image">
    <p:spTree>
      <p:nvGrpSpPr>
        <p:cNvPr id="231" name="Shape 231"/>
        <p:cNvGrpSpPr/>
        <p:nvPr/>
      </p:nvGrpSpPr>
      <p:grpSpPr>
        <a:xfrm>
          <a:off x="0" y="0"/>
          <a:ext cx="0" cy="0"/>
          <a:chOff x="0" y="0"/>
          <a:chExt cx="0" cy="0"/>
        </a:xfrm>
      </p:grpSpPr>
      <p:sp>
        <p:nvSpPr>
          <p:cNvPr id="232" name="Google Shape;232;g24a49b1c39e_0_204"/>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233" name="Google Shape;233;g24a49b1c39e_0_204"/>
          <p:cNvSpPr/>
          <p:nvPr/>
        </p:nvSpPr>
        <p:spPr>
          <a:xfrm>
            <a:off x="10151167" y="1789042"/>
            <a:ext cx="1643400" cy="1643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234" name="Google Shape;234;g24a49b1c39e_0_204"/>
          <p:cNvSpPr/>
          <p:nvPr/>
        </p:nvSpPr>
        <p:spPr>
          <a:xfrm>
            <a:off x="6149008" y="3975651"/>
            <a:ext cx="1643400" cy="1643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235" name="Google Shape;235;g24a49b1c39e_0_204"/>
          <p:cNvSpPr/>
          <p:nvPr>
            <p:ph idx="2" type="pic"/>
          </p:nvPr>
        </p:nvSpPr>
        <p:spPr>
          <a:xfrm>
            <a:off x="6241775" y="1887926"/>
            <a:ext cx="5460000" cy="3630000"/>
          </a:xfrm>
          <a:prstGeom prst="rect">
            <a:avLst/>
          </a:prstGeom>
          <a:solidFill>
            <a:srgbClr val="DDE6EF"/>
          </a:solidFill>
          <a:ln>
            <a:noFill/>
          </a:ln>
        </p:spPr>
      </p:sp>
      <p:sp>
        <p:nvSpPr>
          <p:cNvPr id="236" name="Google Shape;236;g24a49b1c39e_0_204"/>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37" name="Google Shape;237;g24a49b1c39e_0_204"/>
          <p:cNvSpPr txBox="1"/>
          <p:nvPr>
            <p:ph idx="1" type="body"/>
          </p:nvPr>
        </p:nvSpPr>
        <p:spPr>
          <a:xfrm>
            <a:off x="407988" y="1887925"/>
            <a:ext cx="5449500" cy="3630000"/>
          </a:xfrm>
          <a:prstGeom prst="rect">
            <a:avLst/>
          </a:prstGeom>
          <a:noFill/>
          <a:ln>
            <a:noFill/>
          </a:ln>
        </p:spPr>
        <p:txBody>
          <a:bodyPr anchorCtr="0" anchor="t" bIns="45700" lIns="91425" spcFirstLastPara="1" rIns="91425" wrap="square" tIns="45700">
            <a:normAutofit/>
          </a:bodyPr>
          <a:lstStyle>
            <a:lvl1pPr indent="-323850" lvl="0" marL="457200" algn="l">
              <a:lnSpc>
                <a:spcPct val="90000"/>
              </a:lnSpc>
              <a:spcBef>
                <a:spcPts val="1100"/>
              </a:spcBef>
              <a:spcAft>
                <a:spcPts val="0"/>
              </a:spcAft>
              <a:buClr>
                <a:schemeClr val="dk2"/>
              </a:buClr>
              <a:buSzPts val="1500"/>
              <a:buChar char="•"/>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pic>
        <p:nvPicPr>
          <p:cNvPr id="238" name="Google Shape;238;g24a49b1c39e_0_204"/>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239" name="Google Shape;239;g24a49b1c39e_0_204"/>
          <p:cNvSpPr txBox="1"/>
          <p:nvPr>
            <p:ph idx="3"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points with an image">
  <p:cSld name="Bullet points with an image">
    <p:spTree>
      <p:nvGrpSpPr>
        <p:cNvPr id="240" name="Shape 240"/>
        <p:cNvGrpSpPr/>
        <p:nvPr/>
      </p:nvGrpSpPr>
      <p:grpSpPr>
        <a:xfrm>
          <a:off x="0" y="0"/>
          <a:ext cx="0" cy="0"/>
          <a:chOff x="0" y="0"/>
          <a:chExt cx="0" cy="0"/>
        </a:xfrm>
      </p:grpSpPr>
      <p:sp>
        <p:nvSpPr>
          <p:cNvPr id="241" name="Google Shape;241;g24a49b1c39e_0_213"/>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242" name="Google Shape;242;g24a49b1c39e_0_213"/>
          <p:cNvSpPr/>
          <p:nvPr/>
        </p:nvSpPr>
        <p:spPr>
          <a:xfrm>
            <a:off x="10151167" y="1789042"/>
            <a:ext cx="1643400" cy="1643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243" name="Google Shape;243;g24a49b1c39e_0_213"/>
          <p:cNvSpPr/>
          <p:nvPr/>
        </p:nvSpPr>
        <p:spPr>
          <a:xfrm>
            <a:off x="6149008" y="3975651"/>
            <a:ext cx="1643400" cy="1643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244" name="Google Shape;244;g24a49b1c39e_0_213"/>
          <p:cNvSpPr/>
          <p:nvPr>
            <p:ph idx="2" type="pic"/>
          </p:nvPr>
        </p:nvSpPr>
        <p:spPr>
          <a:xfrm>
            <a:off x="6241775" y="1887926"/>
            <a:ext cx="5460000" cy="3630000"/>
          </a:xfrm>
          <a:prstGeom prst="rect">
            <a:avLst/>
          </a:prstGeom>
          <a:solidFill>
            <a:srgbClr val="DDE6EF"/>
          </a:solidFill>
          <a:ln>
            <a:noFill/>
          </a:ln>
        </p:spPr>
      </p:sp>
      <p:sp>
        <p:nvSpPr>
          <p:cNvPr id="245" name="Google Shape;245;g24a49b1c39e_0_213"/>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246" name="Google Shape;246;g24a49b1c39e_0_213"/>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247" name="Google Shape;247;g24a49b1c39e_0_213"/>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cxnSp>
        <p:nvCxnSpPr>
          <p:cNvPr id="248" name="Google Shape;248;g24a49b1c39e_0_213"/>
          <p:cNvCxnSpPr/>
          <p:nvPr/>
        </p:nvCxnSpPr>
        <p:spPr>
          <a:xfrm>
            <a:off x="1815548" y="2743200"/>
            <a:ext cx="3578100" cy="0"/>
          </a:xfrm>
          <a:prstGeom prst="straightConnector1">
            <a:avLst/>
          </a:prstGeom>
          <a:noFill/>
          <a:ln cap="flat" cmpd="sng" w="12700">
            <a:solidFill>
              <a:schemeClr val="accent6"/>
            </a:solidFill>
            <a:prstDash val="solid"/>
            <a:miter lim="800000"/>
            <a:headEnd len="sm" w="sm" type="none"/>
            <a:tailEnd len="sm" w="sm" type="none"/>
          </a:ln>
        </p:spPr>
      </p:cxnSp>
      <p:cxnSp>
        <p:nvCxnSpPr>
          <p:cNvPr id="249" name="Google Shape;249;g24a49b1c39e_0_213"/>
          <p:cNvCxnSpPr/>
          <p:nvPr/>
        </p:nvCxnSpPr>
        <p:spPr>
          <a:xfrm>
            <a:off x="1815548" y="3697358"/>
            <a:ext cx="3578100" cy="0"/>
          </a:xfrm>
          <a:prstGeom prst="straightConnector1">
            <a:avLst/>
          </a:prstGeom>
          <a:noFill/>
          <a:ln cap="flat" cmpd="sng" w="12700">
            <a:solidFill>
              <a:schemeClr val="accent6"/>
            </a:solidFill>
            <a:prstDash val="solid"/>
            <a:miter lim="800000"/>
            <a:headEnd len="sm" w="sm" type="none"/>
            <a:tailEnd len="sm" w="sm" type="none"/>
          </a:ln>
        </p:spPr>
      </p:cxnSp>
      <p:cxnSp>
        <p:nvCxnSpPr>
          <p:cNvPr id="250" name="Google Shape;250;g24a49b1c39e_0_213"/>
          <p:cNvCxnSpPr/>
          <p:nvPr/>
        </p:nvCxnSpPr>
        <p:spPr>
          <a:xfrm>
            <a:off x="1815548" y="4784035"/>
            <a:ext cx="3578100" cy="0"/>
          </a:xfrm>
          <a:prstGeom prst="straightConnector1">
            <a:avLst/>
          </a:prstGeom>
          <a:noFill/>
          <a:ln cap="flat" cmpd="sng" w="12700">
            <a:solidFill>
              <a:schemeClr val="accent6"/>
            </a:solidFill>
            <a:prstDash val="solid"/>
            <a:miter lim="800000"/>
            <a:headEnd len="sm" w="sm" type="none"/>
            <a:tailEnd len="sm" w="sm" type="none"/>
          </a:ln>
        </p:spPr>
      </p:cxnSp>
      <p:sp>
        <p:nvSpPr>
          <p:cNvPr id="251" name="Google Shape;251;g24a49b1c39e_0_213"/>
          <p:cNvSpPr/>
          <p:nvPr>
            <p:ph idx="3" type="pic"/>
          </p:nvPr>
        </p:nvSpPr>
        <p:spPr>
          <a:xfrm>
            <a:off x="978998" y="1960515"/>
            <a:ext cx="373200" cy="373200"/>
          </a:xfrm>
          <a:prstGeom prst="rect">
            <a:avLst/>
          </a:prstGeom>
          <a:solidFill>
            <a:srgbClr val="DDE6EF"/>
          </a:solidFill>
          <a:ln>
            <a:noFill/>
          </a:ln>
        </p:spPr>
      </p:sp>
      <p:sp>
        <p:nvSpPr>
          <p:cNvPr id="252" name="Google Shape;252;g24a49b1c39e_0_213"/>
          <p:cNvSpPr/>
          <p:nvPr>
            <p:ph idx="4" type="pic"/>
          </p:nvPr>
        </p:nvSpPr>
        <p:spPr>
          <a:xfrm>
            <a:off x="978998" y="3030610"/>
            <a:ext cx="373200" cy="373200"/>
          </a:xfrm>
          <a:prstGeom prst="rect">
            <a:avLst/>
          </a:prstGeom>
          <a:solidFill>
            <a:srgbClr val="DDE6EF"/>
          </a:solidFill>
          <a:ln>
            <a:noFill/>
          </a:ln>
        </p:spPr>
      </p:sp>
      <p:sp>
        <p:nvSpPr>
          <p:cNvPr id="253" name="Google Shape;253;g24a49b1c39e_0_213"/>
          <p:cNvSpPr/>
          <p:nvPr>
            <p:ph idx="5" type="pic"/>
          </p:nvPr>
        </p:nvSpPr>
        <p:spPr>
          <a:xfrm>
            <a:off x="978998" y="4100705"/>
            <a:ext cx="373200" cy="373200"/>
          </a:xfrm>
          <a:prstGeom prst="rect">
            <a:avLst/>
          </a:prstGeom>
          <a:solidFill>
            <a:srgbClr val="DDE6EF"/>
          </a:solidFill>
          <a:ln>
            <a:noFill/>
          </a:ln>
        </p:spPr>
      </p:sp>
      <p:sp>
        <p:nvSpPr>
          <p:cNvPr id="254" name="Google Shape;254;g24a49b1c39e_0_213"/>
          <p:cNvSpPr/>
          <p:nvPr>
            <p:ph idx="6" type="pic"/>
          </p:nvPr>
        </p:nvSpPr>
        <p:spPr>
          <a:xfrm>
            <a:off x="978998" y="5170799"/>
            <a:ext cx="373200" cy="373200"/>
          </a:xfrm>
          <a:prstGeom prst="rect">
            <a:avLst/>
          </a:prstGeom>
          <a:solidFill>
            <a:srgbClr val="DDE6EF"/>
          </a:solidFill>
          <a:ln>
            <a:noFill/>
          </a:ln>
        </p:spPr>
      </p:sp>
      <p:sp>
        <p:nvSpPr>
          <p:cNvPr id="255" name="Google Shape;255;g24a49b1c39e_0_213"/>
          <p:cNvSpPr txBox="1"/>
          <p:nvPr>
            <p:ph idx="7" type="body"/>
          </p:nvPr>
        </p:nvSpPr>
        <p:spPr>
          <a:xfrm>
            <a:off x="1815548" y="1887926"/>
            <a:ext cx="3640500" cy="4800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56" name="Google Shape;256;g24a49b1c39e_0_213"/>
          <p:cNvSpPr txBox="1"/>
          <p:nvPr>
            <p:ph idx="8" type="body"/>
          </p:nvPr>
        </p:nvSpPr>
        <p:spPr>
          <a:xfrm>
            <a:off x="1815548" y="2980214"/>
            <a:ext cx="3640500" cy="4800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57" name="Google Shape;257;g24a49b1c39e_0_213"/>
          <p:cNvSpPr txBox="1"/>
          <p:nvPr>
            <p:ph idx="9" type="body"/>
          </p:nvPr>
        </p:nvSpPr>
        <p:spPr>
          <a:xfrm>
            <a:off x="1815548" y="4047170"/>
            <a:ext cx="3640500" cy="4800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58" name="Google Shape;258;g24a49b1c39e_0_213"/>
          <p:cNvSpPr txBox="1"/>
          <p:nvPr>
            <p:ph idx="13" type="body"/>
          </p:nvPr>
        </p:nvSpPr>
        <p:spPr>
          <a:xfrm>
            <a:off x="1815548" y="5114126"/>
            <a:ext cx="3640500" cy="4800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wo images">
  <p:cSld name="Content two images">
    <p:spTree>
      <p:nvGrpSpPr>
        <p:cNvPr id="259" name="Shape 259"/>
        <p:cNvGrpSpPr/>
        <p:nvPr/>
      </p:nvGrpSpPr>
      <p:grpSpPr>
        <a:xfrm>
          <a:off x="0" y="0"/>
          <a:ext cx="0" cy="0"/>
          <a:chOff x="0" y="0"/>
          <a:chExt cx="0" cy="0"/>
        </a:xfrm>
      </p:grpSpPr>
      <p:sp>
        <p:nvSpPr>
          <p:cNvPr id="260" name="Google Shape;260;g24a49b1c39e_0_232"/>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261" name="Google Shape;261;g24a49b1c39e_0_232"/>
          <p:cNvSpPr/>
          <p:nvPr>
            <p:ph idx="2" type="pic"/>
          </p:nvPr>
        </p:nvSpPr>
        <p:spPr>
          <a:xfrm>
            <a:off x="407988" y="1887926"/>
            <a:ext cx="5334000" cy="2657400"/>
          </a:xfrm>
          <a:prstGeom prst="rect">
            <a:avLst/>
          </a:prstGeom>
          <a:solidFill>
            <a:srgbClr val="DDE6EF"/>
          </a:solidFill>
          <a:ln>
            <a:noFill/>
          </a:ln>
        </p:spPr>
      </p:sp>
      <p:sp>
        <p:nvSpPr>
          <p:cNvPr id="262" name="Google Shape;262;g24a49b1c39e_0_232"/>
          <p:cNvSpPr/>
          <p:nvPr>
            <p:ph idx="3" type="pic"/>
          </p:nvPr>
        </p:nvSpPr>
        <p:spPr>
          <a:xfrm>
            <a:off x="6096000" y="1887926"/>
            <a:ext cx="5334000" cy="2657400"/>
          </a:xfrm>
          <a:prstGeom prst="rect">
            <a:avLst/>
          </a:prstGeom>
          <a:solidFill>
            <a:srgbClr val="DDE6EF"/>
          </a:solidFill>
          <a:ln>
            <a:noFill/>
          </a:ln>
        </p:spPr>
      </p:sp>
      <p:sp>
        <p:nvSpPr>
          <p:cNvPr id="263" name="Google Shape;263;g24a49b1c39e_0_232"/>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264" name="Google Shape;264;g24a49b1c39e_0_232"/>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265" name="Google Shape;265;g24a49b1c39e_0_232"/>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66" name="Google Shape;266;g24a49b1c39e_0_232"/>
          <p:cNvSpPr txBox="1"/>
          <p:nvPr>
            <p:ph idx="4" type="body"/>
          </p:nvPr>
        </p:nvSpPr>
        <p:spPr>
          <a:xfrm>
            <a:off x="407988" y="4725607"/>
            <a:ext cx="5334000" cy="9540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100"/>
              </a:spcBef>
              <a:spcAft>
                <a:spcPts val="0"/>
              </a:spcAft>
              <a:buClr>
                <a:schemeClr val="dk2"/>
              </a:buClr>
              <a:buSzPts val="1500"/>
              <a:buNone/>
              <a:defRPr b="0" sz="15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2"/>
              </a:buClr>
              <a:buSzPts val="1500"/>
              <a:buNone/>
              <a:defRPr b="0" sz="1500">
                <a:solidFill>
                  <a:schemeClr val="dk1"/>
                </a:solidFill>
              </a:defRPr>
            </a:lvl2pPr>
            <a:lvl3pPr indent="-228600" lvl="2" marL="1371600" algn="l">
              <a:lnSpc>
                <a:spcPct val="90000"/>
              </a:lnSpc>
              <a:spcBef>
                <a:spcPts val="500"/>
              </a:spcBef>
              <a:spcAft>
                <a:spcPts val="0"/>
              </a:spcAft>
              <a:buClr>
                <a:schemeClr val="dk2"/>
              </a:buClr>
              <a:buSzPts val="1500"/>
              <a:buNone/>
              <a:defRPr b="0" sz="1500">
                <a:solidFill>
                  <a:schemeClr val="dk1"/>
                </a:solidFill>
              </a:defRPr>
            </a:lvl3pPr>
            <a:lvl4pPr indent="-228600" lvl="3" marL="1828800" algn="l">
              <a:lnSpc>
                <a:spcPct val="90000"/>
              </a:lnSpc>
              <a:spcBef>
                <a:spcPts val="500"/>
              </a:spcBef>
              <a:spcAft>
                <a:spcPts val="0"/>
              </a:spcAft>
              <a:buClr>
                <a:schemeClr val="dk2"/>
              </a:buClr>
              <a:buSzPts val="1500"/>
              <a:buNone/>
              <a:defRPr b="0" sz="1500">
                <a:solidFill>
                  <a:schemeClr val="dk1"/>
                </a:solidFill>
              </a:defRPr>
            </a:lvl4pPr>
            <a:lvl5pPr indent="-228600" lvl="4" marL="2286000" algn="l">
              <a:lnSpc>
                <a:spcPct val="90000"/>
              </a:lnSpc>
              <a:spcBef>
                <a:spcPts val="500"/>
              </a:spcBef>
              <a:spcAft>
                <a:spcPts val="0"/>
              </a:spcAft>
              <a:buClr>
                <a:schemeClr val="dk2"/>
              </a:buClr>
              <a:buSzPts val="1500"/>
              <a:buNone/>
              <a:defRPr b="0" sz="1500">
                <a:solidFill>
                  <a:schemeClr val="dk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67" name="Google Shape;267;g24a49b1c39e_0_232"/>
          <p:cNvSpPr txBox="1"/>
          <p:nvPr>
            <p:ph idx="5" type="body"/>
          </p:nvPr>
        </p:nvSpPr>
        <p:spPr>
          <a:xfrm>
            <a:off x="6096000" y="4725607"/>
            <a:ext cx="5334000" cy="9540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100"/>
              </a:spcBef>
              <a:spcAft>
                <a:spcPts val="0"/>
              </a:spcAft>
              <a:buClr>
                <a:schemeClr val="dk2"/>
              </a:buClr>
              <a:buSzPts val="1500"/>
              <a:buNone/>
              <a:defRPr b="0" sz="15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2"/>
              </a:buClr>
              <a:buSzPts val="1500"/>
              <a:buNone/>
              <a:defRPr b="0" sz="1500">
                <a:solidFill>
                  <a:schemeClr val="dk1"/>
                </a:solidFill>
              </a:defRPr>
            </a:lvl2pPr>
            <a:lvl3pPr indent="-228600" lvl="2" marL="1371600" algn="l">
              <a:lnSpc>
                <a:spcPct val="90000"/>
              </a:lnSpc>
              <a:spcBef>
                <a:spcPts val="500"/>
              </a:spcBef>
              <a:spcAft>
                <a:spcPts val="0"/>
              </a:spcAft>
              <a:buClr>
                <a:schemeClr val="dk2"/>
              </a:buClr>
              <a:buSzPts val="1500"/>
              <a:buNone/>
              <a:defRPr b="0" sz="1500">
                <a:solidFill>
                  <a:schemeClr val="dk1"/>
                </a:solidFill>
              </a:defRPr>
            </a:lvl3pPr>
            <a:lvl4pPr indent="-228600" lvl="3" marL="1828800" algn="l">
              <a:lnSpc>
                <a:spcPct val="90000"/>
              </a:lnSpc>
              <a:spcBef>
                <a:spcPts val="500"/>
              </a:spcBef>
              <a:spcAft>
                <a:spcPts val="0"/>
              </a:spcAft>
              <a:buClr>
                <a:schemeClr val="dk2"/>
              </a:buClr>
              <a:buSzPts val="1500"/>
              <a:buNone/>
              <a:defRPr b="0" sz="1500">
                <a:solidFill>
                  <a:schemeClr val="dk1"/>
                </a:solidFill>
              </a:defRPr>
            </a:lvl4pPr>
            <a:lvl5pPr indent="-228600" lvl="4" marL="2286000" algn="l">
              <a:lnSpc>
                <a:spcPct val="90000"/>
              </a:lnSpc>
              <a:spcBef>
                <a:spcPts val="500"/>
              </a:spcBef>
              <a:spcAft>
                <a:spcPts val="0"/>
              </a:spcAft>
              <a:buClr>
                <a:schemeClr val="dk2"/>
              </a:buClr>
              <a:buSzPts val="1500"/>
              <a:buNone/>
              <a:defRPr b="0" sz="1500">
                <a:solidFill>
                  <a:schemeClr val="dk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hree images">
  <p:cSld name="Content three images">
    <p:spTree>
      <p:nvGrpSpPr>
        <p:cNvPr id="268" name="Shape 268"/>
        <p:cNvGrpSpPr/>
        <p:nvPr/>
      </p:nvGrpSpPr>
      <p:grpSpPr>
        <a:xfrm>
          <a:off x="0" y="0"/>
          <a:ext cx="0" cy="0"/>
          <a:chOff x="0" y="0"/>
          <a:chExt cx="0" cy="0"/>
        </a:xfrm>
      </p:grpSpPr>
      <p:sp>
        <p:nvSpPr>
          <p:cNvPr id="269" name="Google Shape;269;g24a49b1c39e_0_241"/>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270" name="Google Shape;270;g24a49b1c39e_0_241"/>
          <p:cNvSpPr/>
          <p:nvPr>
            <p:ph idx="2" type="pic"/>
          </p:nvPr>
        </p:nvSpPr>
        <p:spPr>
          <a:xfrm>
            <a:off x="515939" y="1887926"/>
            <a:ext cx="3591900" cy="2657400"/>
          </a:xfrm>
          <a:prstGeom prst="rect">
            <a:avLst/>
          </a:prstGeom>
          <a:solidFill>
            <a:srgbClr val="DDE6EF"/>
          </a:solidFill>
          <a:ln>
            <a:noFill/>
          </a:ln>
        </p:spPr>
      </p:sp>
      <p:sp>
        <p:nvSpPr>
          <p:cNvPr id="271" name="Google Shape;271;g24a49b1c39e_0_241"/>
          <p:cNvSpPr/>
          <p:nvPr>
            <p:ph idx="3" type="pic"/>
          </p:nvPr>
        </p:nvSpPr>
        <p:spPr>
          <a:xfrm>
            <a:off x="8192003" y="1887926"/>
            <a:ext cx="3591900" cy="2657400"/>
          </a:xfrm>
          <a:prstGeom prst="rect">
            <a:avLst/>
          </a:prstGeom>
          <a:solidFill>
            <a:srgbClr val="DDE6EF"/>
          </a:solidFill>
          <a:ln>
            <a:noFill/>
          </a:ln>
        </p:spPr>
      </p:sp>
      <p:sp>
        <p:nvSpPr>
          <p:cNvPr id="272" name="Google Shape;272;g24a49b1c39e_0_241"/>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273" name="Google Shape;273;g24a49b1c39e_0_241"/>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274" name="Google Shape;274;g24a49b1c39e_0_241"/>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75" name="Google Shape;275;g24a49b1c39e_0_241"/>
          <p:cNvSpPr txBox="1"/>
          <p:nvPr>
            <p:ph idx="4" type="body"/>
          </p:nvPr>
        </p:nvSpPr>
        <p:spPr>
          <a:xfrm>
            <a:off x="515939" y="4725607"/>
            <a:ext cx="3591900" cy="954000"/>
          </a:xfrm>
          <a:prstGeom prst="rect">
            <a:avLst/>
          </a:prstGeom>
          <a:noFill/>
          <a:ln>
            <a:noFill/>
          </a:ln>
        </p:spPr>
        <p:txBody>
          <a:bodyPr anchorCtr="0" anchor="t" bIns="45700" lIns="0" spcFirstLastPara="1" rIns="91425" wrap="square" tIns="45700">
            <a:spAutoFit/>
          </a:bodyPr>
          <a:lstStyle>
            <a:lvl1pPr indent="-228600" lvl="0" marL="457200" algn="l">
              <a:lnSpc>
                <a:spcPct val="100000"/>
              </a:lnSpc>
              <a:spcBef>
                <a:spcPts val="0"/>
              </a:spcBef>
              <a:spcAft>
                <a:spcPts val="0"/>
              </a:spcAft>
              <a:buClr>
                <a:schemeClr val="dk2"/>
              </a:buClr>
              <a:buSzPts val="1600"/>
              <a:buFont typeface="Arial"/>
              <a:buNone/>
              <a:defRPr b="0" sz="15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2"/>
              </a:buClr>
              <a:buSzPts val="1500"/>
              <a:buNone/>
              <a:defRPr b="0" sz="1500">
                <a:solidFill>
                  <a:schemeClr val="dk1"/>
                </a:solidFill>
              </a:defRPr>
            </a:lvl2pPr>
            <a:lvl3pPr indent="-228600" lvl="2" marL="1371600" algn="l">
              <a:lnSpc>
                <a:spcPct val="90000"/>
              </a:lnSpc>
              <a:spcBef>
                <a:spcPts val="500"/>
              </a:spcBef>
              <a:spcAft>
                <a:spcPts val="0"/>
              </a:spcAft>
              <a:buClr>
                <a:schemeClr val="dk2"/>
              </a:buClr>
              <a:buSzPts val="1500"/>
              <a:buNone/>
              <a:defRPr b="0" sz="1500">
                <a:solidFill>
                  <a:schemeClr val="dk1"/>
                </a:solidFill>
              </a:defRPr>
            </a:lvl3pPr>
            <a:lvl4pPr indent="-228600" lvl="3" marL="1828800" algn="l">
              <a:lnSpc>
                <a:spcPct val="90000"/>
              </a:lnSpc>
              <a:spcBef>
                <a:spcPts val="500"/>
              </a:spcBef>
              <a:spcAft>
                <a:spcPts val="0"/>
              </a:spcAft>
              <a:buClr>
                <a:schemeClr val="dk2"/>
              </a:buClr>
              <a:buSzPts val="1500"/>
              <a:buNone/>
              <a:defRPr b="0" sz="1500">
                <a:solidFill>
                  <a:schemeClr val="dk1"/>
                </a:solidFill>
              </a:defRPr>
            </a:lvl4pPr>
            <a:lvl5pPr indent="-228600" lvl="4" marL="2286000" algn="l">
              <a:lnSpc>
                <a:spcPct val="90000"/>
              </a:lnSpc>
              <a:spcBef>
                <a:spcPts val="500"/>
              </a:spcBef>
              <a:spcAft>
                <a:spcPts val="0"/>
              </a:spcAft>
              <a:buClr>
                <a:schemeClr val="dk2"/>
              </a:buClr>
              <a:buSzPts val="1500"/>
              <a:buNone/>
              <a:defRPr b="0" sz="1500">
                <a:solidFill>
                  <a:schemeClr val="dk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76" name="Google Shape;276;g24a49b1c39e_0_241"/>
          <p:cNvSpPr/>
          <p:nvPr>
            <p:ph idx="5" type="pic"/>
          </p:nvPr>
        </p:nvSpPr>
        <p:spPr>
          <a:xfrm>
            <a:off x="4353971" y="1887926"/>
            <a:ext cx="3591900" cy="2657400"/>
          </a:xfrm>
          <a:prstGeom prst="rect">
            <a:avLst/>
          </a:prstGeom>
          <a:solidFill>
            <a:srgbClr val="DDE6EF"/>
          </a:solidFill>
          <a:ln>
            <a:noFill/>
          </a:ln>
        </p:spPr>
      </p:sp>
      <p:sp>
        <p:nvSpPr>
          <p:cNvPr id="277" name="Google Shape;277;g24a49b1c39e_0_241"/>
          <p:cNvSpPr txBox="1"/>
          <p:nvPr>
            <p:ph idx="6" type="body"/>
          </p:nvPr>
        </p:nvSpPr>
        <p:spPr>
          <a:xfrm>
            <a:off x="4353971" y="4725607"/>
            <a:ext cx="3591900" cy="954000"/>
          </a:xfrm>
          <a:prstGeom prst="rect">
            <a:avLst/>
          </a:prstGeom>
          <a:noFill/>
          <a:ln>
            <a:noFill/>
          </a:ln>
        </p:spPr>
        <p:txBody>
          <a:bodyPr anchorCtr="0" anchor="t" bIns="45700" lIns="0" spcFirstLastPara="1" rIns="91425" wrap="square" tIns="45700">
            <a:spAutoFit/>
          </a:bodyPr>
          <a:lstStyle>
            <a:lvl1pPr indent="-228600" lvl="0" marL="457200" algn="l">
              <a:lnSpc>
                <a:spcPct val="100000"/>
              </a:lnSpc>
              <a:spcBef>
                <a:spcPts val="0"/>
              </a:spcBef>
              <a:spcAft>
                <a:spcPts val="0"/>
              </a:spcAft>
              <a:buClr>
                <a:schemeClr val="dk2"/>
              </a:buClr>
              <a:buSzPts val="1600"/>
              <a:buFont typeface="Arial"/>
              <a:buNone/>
              <a:defRPr b="0" sz="15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2"/>
              </a:buClr>
              <a:buSzPts val="1500"/>
              <a:buNone/>
              <a:defRPr b="0" sz="1500">
                <a:solidFill>
                  <a:schemeClr val="dk1"/>
                </a:solidFill>
              </a:defRPr>
            </a:lvl2pPr>
            <a:lvl3pPr indent="-228600" lvl="2" marL="1371600" algn="l">
              <a:lnSpc>
                <a:spcPct val="90000"/>
              </a:lnSpc>
              <a:spcBef>
                <a:spcPts val="500"/>
              </a:spcBef>
              <a:spcAft>
                <a:spcPts val="0"/>
              </a:spcAft>
              <a:buClr>
                <a:schemeClr val="dk2"/>
              </a:buClr>
              <a:buSzPts val="1500"/>
              <a:buNone/>
              <a:defRPr b="0" sz="1500">
                <a:solidFill>
                  <a:schemeClr val="dk1"/>
                </a:solidFill>
              </a:defRPr>
            </a:lvl3pPr>
            <a:lvl4pPr indent="-228600" lvl="3" marL="1828800" algn="l">
              <a:lnSpc>
                <a:spcPct val="90000"/>
              </a:lnSpc>
              <a:spcBef>
                <a:spcPts val="500"/>
              </a:spcBef>
              <a:spcAft>
                <a:spcPts val="0"/>
              </a:spcAft>
              <a:buClr>
                <a:schemeClr val="dk2"/>
              </a:buClr>
              <a:buSzPts val="1500"/>
              <a:buNone/>
              <a:defRPr b="0" sz="1500">
                <a:solidFill>
                  <a:schemeClr val="dk1"/>
                </a:solidFill>
              </a:defRPr>
            </a:lvl4pPr>
            <a:lvl5pPr indent="-228600" lvl="4" marL="2286000" algn="l">
              <a:lnSpc>
                <a:spcPct val="90000"/>
              </a:lnSpc>
              <a:spcBef>
                <a:spcPts val="500"/>
              </a:spcBef>
              <a:spcAft>
                <a:spcPts val="0"/>
              </a:spcAft>
              <a:buClr>
                <a:schemeClr val="dk2"/>
              </a:buClr>
              <a:buSzPts val="1500"/>
              <a:buNone/>
              <a:defRPr b="0" sz="1500">
                <a:solidFill>
                  <a:schemeClr val="dk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78" name="Google Shape;278;g24a49b1c39e_0_241"/>
          <p:cNvSpPr txBox="1"/>
          <p:nvPr>
            <p:ph idx="7" type="body"/>
          </p:nvPr>
        </p:nvSpPr>
        <p:spPr>
          <a:xfrm>
            <a:off x="8192003" y="4725607"/>
            <a:ext cx="3591900" cy="954000"/>
          </a:xfrm>
          <a:prstGeom prst="rect">
            <a:avLst/>
          </a:prstGeom>
          <a:noFill/>
          <a:ln>
            <a:noFill/>
          </a:ln>
        </p:spPr>
        <p:txBody>
          <a:bodyPr anchorCtr="0" anchor="t" bIns="45700" lIns="0" spcFirstLastPara="1" rIns="91425" wrap="square" tIns="45700">
            <a:spAutoFit/>
          </a:bodyPr>
          <a:lstStyle>
            <a:lvl1pPr indent="-228600" lvl="0" marL="457200" algn="l">
              <a:lnSpc>
                <a:spcPct val="100000"/>
              </a:lnSpc>
              <a:spcBef>
                <a:spcPts val="0"/>
              </a:spcBef>
              <a:spcAft>
                <a:spcPts val="0"/>
              </a:spcAft>
              <a:buClr>
                <a:schemeClr val="dk2"/>
              </a:buClr>
              <a:buSzPts val="1600"/>
              <a:buFont typeface="Arial"/>
              <a:buNone/>
              <a:defRPr b="0" sz="15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2"/>
              </a:buClr>
              <a:buSzPts val="1500"/>
              <a:buNone/>
              <a:defRPr b="0" sz="1500">
                <a:solidFill>
                  <a:schemeClr val="dk1"/>
                </a:solidFill>
              </a:defRPr>
            </a:lvl2pPr>
            <a:lvl3pPr indent="-228600" lvl="2" marL="1371600" algn="l">
              <a:lnSpc>
                <a:spcPct val="90000"/>
              </a:lnSpc>
              <a:spcBef>
                <a:spcPts val="500"/>
              </a:spcBef>
              <a:spcAft>
                <a:spcPts val="0"/>
              </a:spcAft>
              <a:buClr>
                <a:schemeClr val="dk2"/>
              </a:buClr>
              <a:buSzPts val="1500"/>
              <a:buNone/>
              <a:defRPr b="0" sz="1500">
                <a:solidFill>
                  <a:schemeClr val="dk1"/>
                </a:solidFill>
              </a:defRPr>
            </a:lvl3pPr>
            <a:lvl4pPr indent="-228600" lvl="3" marL="1828800" algn="l">
              <a:lnSpc>
                <a:spcPct val="90000"/>
              </a:lnSpc>
              <a:spcBef>
                <a:spcPts val="500"/>
              </a:spcBef>
              <a:spcAft>
                <a:spcPts val="0"/>
              </a:spcAft>
              <a:buClr>
                <a:schemeClr val="dk2"/>
              </a:buClr>
              <a:buSzPts val="1500"/>
              <a:buNone/>
              <a:defRPr b="0" sz="1500">
                <a:solidFill>
                  <a:schemeClr val="dk1"/>
                </a:solidFill>
              </a:defRPr>
            </a:lvl4pPr>
            <a:lvl5pPr indent="-228600" lvl="4" marL="2286000" algn="l">
              <a:lnSpc>
                <a:spcPct val="90000"/>
              </a:lnSpc>
              <a:spcBef>
                <a:spcPts val="500"/>
              </a:spcBef>
              <a:spcAft>
                <a:spcPts val="0"/>
              </a:spcAft>
              <a:buClr>
                <a:schemeClr val="dk2"/>
              </a:buClr>
              <a:buSzPts val="1500"/>
              <a:buNone/>
              <a:defRPr b="0" sz="1500">
                <a:solidFill>
                  <a:schemeClr val="dk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 points with a half page image">
  <p:cSld name="Bullet points with a half page image">
    <p:spTree>
      <p:nvGrpSpPr>
        <p:cNvPr id="279" name="Shape 279"/>
        <p:cNvGrpSpPr/>
        <p:nvPr/>
      </p:nvGrpSpPr>
      <p:grpSpPr>
        <a:xfrm>
          <a:off x="0" y="0"/>
          <a:ext cx="0" cy="0"/>
          <a:chOff x="0" y="0"/>
          <a:chExt cx="0" cy="0"/>
        </a:xfrm>
      </p:grpSpPr>
      <p:sp>
        <p:nvSpPr>
          <p:cNvPr id="280" name="Google Shape;280;g24a49b1c39e_0_252"/>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281" name="Google Shape;281;g24a49b1c39e_0_252"/>
          <p:cNvSpPr txBox="1"/>
          <p:nvPr>
            <p:ph type="title"/>
          </p:nvPr>
        </p:nvSpPr>
        <p:spPr>
          <a:xfrm>
            <a:off x="407988" y="298705"/>
            <a:ext cx="65484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282" name="Google Shape;282;g24a49b1c39e_0_252"/>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283" name="Google Shape;283;g24a49b1c39e_0_252"/>
          <p:cNvSpPr txBox="1"/>
          <p:nvPr>
            <p:ph idx="1" type="body"/>
          </p:nvPr>
        </p:nvSpPr>
        <p:spPr>
          <a:xfrm>
            <a:off x="407989" y="927250"/>
            <a:ext cx="65484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84" name="Google Shape;284;g24a49b1c39e_0_252"/>
          <p:cNvSpPr/>
          <p:nvPr>
            <p:ph idx="2" type="pic"/>
          </p:nvPr>
        </p:nvSpPr>
        <p:spPr>
          <a:xfrm>
            <a:off x="6956384" y="0"/>
            <a:ext cx="5235600" cy="6858000"/>
          </a:xfrm>
          <a:prstGeom prst="rect">
            <a:avLst/>
          </a:prstGeom>
          <a:solidFill>
            <a:srgbClr val="DDE6EF"/>
          </a:solidFill>
          <a:ln>
            <a:noFill/>
          </a:ln>
        </p:spPr>
      </p:sp>
      <p:cxnSp>
        <p:nvCxnSpPr>
          <p:cNvPr id="285" name="Google Shape;285;g24a49b1c39e_0_252"/>
          <p:cNvCxnSpPr/>
          <p:nvPr/>
        </p:nvCxnSpPr>
        <p:spPr>
          <a:xfrm>
            <a:off x="1363105" y="3364255"/>
            <a:ext cx="3578100" cy="0"/>
          </a:xfrm>
          <a:prstGeom prst="straightConnector1">
            <a:avLst/>
          </a:prstGeom>
          <a:noFill/>
          <a:ln cap="flat" cmpd="sng" w="12700">
            <a:solidFill>
              <a:schemeClr val="accent6"/>
            </a:solidFill>
            <a:prstDash val="solid"/>
            <a:miter lim="800000"/>
            <a:headEnd len="sm" w="sm" type="none"/>
            <a:tailEnd len="sm" w="sm" type="none"/>
          </a:ln>
        </p:spPr>
      </p:cxnSp>
      <p:cxnSp>
        <p:nvCxnSpPr>
          <p:cNvPr id="286" name="Google Shape;286;g24a49b1c39e_0_252"/>
          <p:cNvCxnSpPr/>
          <p:nvPr/>
        </p:nvCxnSpPr>
        <p:spPr>
          <a:xfrm>
            <a:off x="1363105" y="4318413"/>
            <a:ext cx="3578100" cy="0"/>
          </a:xfrm>
          <a:prstGeom prst="straightConnector1">
            <a:avLst/>
          </a:prstGeom>
          <a:noFill/>
          <a:ln cap="flat" cmpd="sng" w="12700">
            <a:solidFill>
              <a:schemeClr val="accent6"/>
            </a:solidFill>
            <a:prstDash val="solid"/>
            <a:miter lim="800000"/>
            <a:headEnd len="sm" w="sm" type="none"/>
            <a:tailEnd len="sm" w="sm" type="none"/>
          </a:ln>
        </p:spPr>
      </p:cxnSp>
      <p:sp>
        <p:nvSpPr>
          <p:cNvPr id="287" name="Google Shape;287;g24a49b1c39e_0_252"/>
          <p:cNvSpPr/>
          <p:nvPr>
            <p:ph idx="3" type="pic"/>
          </p:nvPr>
        </p:nvSpPr>
        <p:spPr>
          <a:xfrm>
            <a:off x="526555" y="2581570"/>
            <a:ext cx="373200" cy="373200"/>
          </a:xfrm>
          <a:prstGeom prst="rect">
            <a:avLst/>
          </a:prstGeom>
          <a:solidFill>
            <a:srgbClr val="DDE6EF"/>
          </a:solidFill>
          <a:ln>
            <a:noFill/>
          </a:ln>
        </p:spPr>
      </p:sp>
      <p:sp>
        <p:nvSpPr>
          <p:cNvPr id="288" name="Google Shape;288;g24a49b1c39e_0_252"/>
          <p:cNvSpPr/>
          <p:nvPr>
            <p:ph idx="4" type="pic"/>
          </p:nvPr>
        </p:nvSpPr>
        <p:spPr>
          <a:xfrm>
            <a:off x="526555" y="3651665"/>
            <a:ext cx="373200" cy="373200"/>
          </a:xfrm>
          <a:prstGeom prst="rect">
            <a:avLst/>
          </a:prstGeom>
          <a:solidFill>
            <a:srgbClr val="DDE6EF"/>
          </a:solidFill>
          <a:ln>
            <a:noFill/>
          </a:ln>
        </p:spPr>
      </p:sp>
      <p:sp>
        <p:nvSpPr>
          <p:cNvPr id="289" name="Google Shape;289;g24a49b1c39e_0_252"/>
          <p:cNvSpPr/>
          <p:nvPr>
            <p:ph idx="5" type="pic"/>
          </p:nvPr>
        </p:nvSpPr>
        <p:spPr>
          <a:xfrm>
            <a:off x="526555" y="4721760"/>
            <a:ext cx="373200" cy="373200"/>
          </a:xfrm>
          <a:prstGeom prst="rect">
            <a:avLst/>
          </a:prstGeom>
          <a:solidFill>
            <a:srgbClr val="DDE6EF"/>
          </a:solidFill>
          <a:ln>
            <a:noFill/>
          </a:ln>
        </p:spPr>
      </p:sp>
      <p:sp>
        <p:nvSpPr>
          <p:cNvPr id="290" name="Google Shape;290;g24a49b1c39e_0_252"/>
          <p:cNvSpPr txBox="1"/>
          <p:nvPr>
            <p:ph idx="6" type="body"/>
          </p:nvPr>
        </p:nvSpPr>
        <p:spPr>
          <a:xfrm>
            <a:off x="1363105" y="2508981"/>
            <a:ext cx="3640500" cy="4800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91" name="Google Shape;291;g24a49b1c39e_0_252"/>
          <p:cNvSpPr txBox="1"/>
          <p:nvPr>
            <p:ph idx="7" type="body"/>
          </p:nvPr>
        </p:nvSpPr>
        <p:spPr>
          <a:xfrm>
            <a:off x="1363105" y="3601269"/>
            <a:ext cx="3640500" cy="4800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92" name="Google Shape;292;g24a49b1c39e_0_252"/>
          <p:cNvSpPr txBox="1"/>
          <p:nvPr>
            <p:ph idx="8" type="body"/>
          </p:nvPr>
        </p:nvSpPr>
        <p:spPr>
          <a:xfrm>
            <a:off x="1363105" y="4668225"/>
            <a:ext cx="3640500" cy="4800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pic>
        <p:nvPicPr>
          <p:cNvPr id="293" name="Google Shape;293;g24a49b1c39e_0_252"/>
          <p:cNvPicPr preferRelativeResize="0"/>
          <p:nvPr/>
        </p:nvPicPr>
        <p:blipFill rotWithShape="1">
          <a:blip r:embed="rId3">
            <a:alphaModFix/>
          </a:blip>
          <a:srcRect b="0" l="0" r="0" t="0"/>
          <a:stretch/>
        </p:blipFill>
        <p:spPr>
          <a:xfrm>
            <a:off x="9781060" y="370167"/>
            <a:ext cx="2247827" cy="749275"/>
          </a:xfrm>
          <a:prstGeom prst="rect">
            <a:avLst/>
          </a:prstGeom>
          <a:noFill/>
          <a:ln>
            <a:noFill/>
          </a:ln>
        </p:spPr>
      </p:pic>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ith a half page image">
  <p:cSld name="Text with a half page image">
    <p:spTree>
      <p:nvGrpSpPr>
        <p:cNvPr id="294" name="Shape 294"/>
        <p:cNvGrpSpPr/>
        <p:nvPr/>
      </p:nvGrpSpPr>
      <p:grpSpPr>
        <a:xfrm>
          <a:off x="0" y="0"/>
          <a:ext cx="0" cy="0"/>
          <a:chOff x="0" y="0"/>
          <a:chExt cx="0" cy="0"/>
        </a:xfrm>
      </p:grpSpPr>
      <p:sp>
        <p:nvSpPr>
          <p:cNvPr id="295" name="Google Shape;295;g24a49b1c39e_0_267"/>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296" name="Google Shape;296;g24a49b1c39e_0_267"/>
          <p:cNvSpPr/>
          <p:nvPr/>
        </p:nvSpPr>
        <p:spPr>
          <a:xfrm>
            <a:off x="760366" y="4454007"/>
            <a:ext cx="4128600" cy="12873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297" name="Google Shape;297;g24a49b1c39e_0_267"/>
          <p:cNvSpPr/>
          <p:nvPr>
            <p:ph idx="2" type="pic"/>
          </p:nvPr>
        </p:nvSpPr>
        <p:spPr>
          <a:xfrm>
            <a:off x="1046541" y="4880239"/>
            <a:ext cx="373200" cy="373200"/>
          </a:xfrm>
          <a:prstGeom prst="rect">
            <a:avLst/>
          </a:prstGeom>
          <a:solidFill>
            <a:srgbClr val="DDE6EF"/>
          </a:solidFill>
          <a:ln>
            <a:noFill/>
          </a:ln>
        </p:spPr>
      </p:sp>
      <p:sp>
        <p:nvSpPr>
          <p:cNvPr id="298" name="Google Shape;298;g24a49b1c39e_0_267"/>
          <p:cNvSpPr txBox="1"/>
          <p:nvPr>
            <p:ph type="title"/>
          </p:nvPr>
        </p:nvSpPr>
        <p:spPr>
          <a:xfrm>
            <a:off x="407988" y="298705"/>
            <a:ext cx="65484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299" name="Google Shape;299;g24a49b1c39e_0_267"/>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300" name="Google Shape;300;g24a49b1c39e_0_267"/>
          <p:cNvSpPr txBox="1"/>
          <p:nvPr>
            <p:ph idx="1" type="body"/>
          </p:nvPr>
        </p:nvSpPr>
        <p:spPr>
          <a:xfrm>
            <a:off x="407989" y="927250"/>
            <a:ext cx="65484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01" name="Google Shape;301;g24a49b1c39e_0_267"/>
          <p:cNvSpPr/>
          <p:nvPr>
            <p:ph idx="3" type="pic"/>
          </p:nvPr>
        </p:nvSpPr>
        <p:spPr>
          <a:xfrm>
            <a:off x="6956384" y="0"/>
            <a:ext cx="5235600" cy="6858000"/>
          </a:xfrm>
          <a:prstGeom prst="rect">
            <a:avLst/>
          </a:prstGeom>
          <a:solidFill>
            <a:srgbClr val="DDE6EF"/>
          </a:solidFill>
          <a:ln>
            <a:noFill/>
          </a:ln>
        </p:spPr>
      </p:sp>
      <p:pic>
        <p:nvPicPr>
          <p:cNvPr id="302" name="Google Shape;302;g24a49b1c39e_0_267"/>
          <p:cNvPicPr preferRelativeResize="0"/>
          <p:nvPr/>
        </p:nvPicPr>
        <p:blipFill rotWithShape="1">
          <a:blip r:embed="rId3">
            <a:alphaModFix/>
          </a:blip>
          <a:srcRect b="0" l="0" r="0" t="0"/>
          <a:stretch/>
        </p:blipFill>
        <p:spPr>
          <a:xfrm>
            <a:off x="9781060" y="370167"/>
            <a:ext cx="2247827" cy="749275"/>
          </a:xfrm>
          <a:prstGeom prst="rect">
            <a:avLst/>
          </a:prstGeom>
          <a:noFill/>
          <a:ln>
            <a:noFill/>
          </a:ln>
        </p:spPr>
      </p:pic>
      <p:sp>
        <p:nvSpPr>
          <p:cNvPr id="303" name="Google Shape;303;g24a49b1c39e_0_267"/>
          <p:cNvSpPr txBox="1"/>
          <p:nvPr>
            <p:ph idx="4" type="body"/>
          </p:nvPr>
        </p:nvSpPr>
        <p:spPr>
          <a:xfrm>
            <a:off x="694163" y="1771027"/>
            <a:ext cx="4194900" cy="2314500"/>
          </a:xfrm>
          <a:prstGeom prst="rect">
            <a:avLst/>
          </a:prstGeom>
          <a:noFill/>
          <a:ln>
            <a:noFill/>
          </a:ln>
        </p:spPr>
        <p:txBody>
          <a:bodyPr anchorCtr="0" anchor="t" bIns="45700" lIns="90000" spcFirstLastPara="1" rIns="91425" wrap="square" tIns="45700">
            <a:spAutoFit/>
          </a:bodyPr>
          <a:lstStyle>
            <a:lvl1pPr indent="-228600" lvl="0" marL="457200" algn="l">
              <a:lnSpc>
                <a:spcPct val="150000"/>
              </a:lnSpc>
              <a:spcBef>
                <a:spcPts val="0"/>
              </a:spcBef>
              <a:spcAft>
                <a:spcPts val="0"/>
              </a:spcAft>
              <a:buClr>
                <a:schemeClr val="dk2"/>
              </a:buClr>
              <a:buSzPts val="1600"/>
              <a:buFont typeface="Arial"/>
              <a:buNone/>
              <a:defRPr b="0" sz="15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2"/>
              </a:buClr>
              <a:buSzPts val="1500"/>
              <a:buNone/>
              <a:defRPr b="0" sz="1500">
                <a:solidFill>
                  <a:schemeClr val="dk1"/>
                </a:solidFill>
              </a:defRPr>
            </a:lvl2pPr>
            <a:lvl3pPr indent="-228600" lvl="2" marL="1371600" algn="l">
              <a:lnSpc>
                <a:spcPct val="90000"/>
              </a:lnSpc>
              <a:spcBef>
                <a:spcPts val="500"/>
              </a:spcBef>
              <a:spcAft>
                <a:spcPts val="0"/>
              </a:spcAft>
              <a:buClr>
                <a:schemeClr val="dk2"/>
              </a:buClr>
              <a:buSzPts val="1500"/>
              <a:buNone/>
              <a:defRPr b="0" sz="1500">
                <a:solidFill>
                  <a:schemeClr val="dk1"/>
                </a:solidFill>
              </a:defRPr>
            </a:lvl3pPr>
            <a:lvl4pPr indent="-228600" lvl="3" marL="1828800" algn="l">
              <a:lnSpc>
                <a:spcPct val="90000"/>
              </a:lnSpc>
              <a:spcBef>
                <a:spcPts val="500"/>
              </a:spcBef>
              <a:spcAft>
                <a:spcPts val="0"/>
              </a:spcAft>
              <a:buClr>
                <a:schemeClr val="dk2"/>
              </a:buClr>
              <a:buSzPts val="1500"/>
              <a:buNone/>
              <a:defRPr b="0" sz="1500">
                <a:solidFill>
                  <a:schemeClr val="dk1"/>
                </a:solidFill>
              </a:defRPr>
            </a:lvl4pPr>
            <a:lvl5pPr indent="-228600" lvl="4" marL="2286000" algn="l">
              <a:lnSpc>
                <a:spcPct val="90000"/>
              </a:lnSpc>
              <a:spcBef>
                <a:spcPts val="500"/>
              </a:spcBef>
              <a:spcAft>
                <a:spcPts val="0"/>
              </a:spcAft>
              <a:buClr>
                <a:schemeClr val="dk2"/>
              </a:buClr>
              <a:buSzPts val="1500"/>
              <a:buNone/>
              <a:defRPr b="0" sz="1500">
                <a:solidFill>
                  <a:schemeClr val="dk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04" name="Google Shape;304;g24a49b1c39e_0_267"/>
          <p:cNvSpPr txBox="1"/>
          <p:nvPr>
            <p:ph idx="5" type="body"/>
          </p:nvPr>
        </p:nvSpPr>
        <p:spPr>
          <a:xfrm>
            <a:off x="1687500" y="4653097"/>
            <a:ext cx="2989800" cy="889200"/>
          </a:xfrm>
          <a:prstGeom prst="rect">
            <a:avLst/>
          </a:prstGeom>
          <a:noFill/>
          <a:ln>
            <a:noFill/>
          </a:ln>
        </p:spPr>
        <p:txBody>
          <a:bodyPr anchorCtr="0" anchor="ctr" bIns="45700" lIns="91425" spcFirstLastPara="1" rIns="91425" wrap="square" tIns="45700">
            <a:spAutoFit/>
          </a:bodyPr>
          <a:lstStyle>
            <a:lvl1pPr indent="-228600" lvl="0" marL="457200" algn="l">
              <a:lnSpc>
                <a:spcPct val="150000"/>
              </a:lnSpc>
              <a:spcBef>
                <a:spcPts val="0"/>
              </a:spcBef>
              <a:spcAft>
                <a:spcPts val="0"/>
              </a:spcAft>
              <a:buClr>
                <a:schemeClr val="lt1"/>
              </a:buClr>
              <a:buSzPts val="1200"/>
              <a:buFont typeface="Arial"/>
              <a:buNone/>
              <a:defRPr b="0" sz="12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image collage with text">
  <p:cSld name="6 image collage with text">
    <p:spTree>
      <p:nvGrpSpPr>
        <p:cNvPr id="305" name="Shape 305"/>
        <p:cNvGrpSpPr/>
        <p:nvPr/>
      </p:nvGrpSpPr>
      <p:grpSpPr>
        <a:xfrm>
          <a:off x="0" y="0"/>
          <a:ext cx="0" cy="0"/>
          <a:chOff x="0" y="0"/>
          <a:chExt cx="0" cy="0"/>
        </a:xfrm>
      </p:grpSpPr>
      <p:sp>
        <p:nvSpPr>
          <p:cNvPr id="306" name="Google Shape;306;g24a49b1c39e_0_278"/>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307" name="Google Shape;307;g24a49b1c39e_0_278"/>
          <p:cNvSpPr/>
          <p:nvPr>
            <p:ph idx="2" type="pic"/>
          </p:nvPr>
        </p:nvSpPr>
        <p:spPr>
          <a:xfrm>
            <a:off x="407987" y="3997776"/>
            <a:ext cx="5183400" cy="1932900"/>
          </a:xfrm>
          <a:prstGeom prst="rect">
            <a:avLst/>
          </a:prstGeom>
          <a:solidFill>
            <a:srgbClr val="DDE6EF"/>
          </a:solidFill>
          <a:ln>
            <a:noFill/>
          </a:ln>
        </p:spPr>
      </p:sp>
      <p:sp>
        <p:nvSpPr>
          <p:cNvPr id="308" name="Google Shape;308;g24a49b1c39e_0_278"/>
          <p:cNvSpPr/>
          <p:nvPr>
            <p:ph idx="3" type="pic"/>
          </p:nvPr>
        </p:nvSpPr>
        <p:spPr>
          <a:xfrm>
            <a:off x="5767074" y="1764036"/>
            <a:ext cx="2523000" cy="4166700"/>
          </a:xfrm>
          <a:prstGeom prst="rect">
            <a:avLst/>
          </a:prstGeom>
          <a:solidFill>
            <a:srgbClr val="DDE6EF"/>
          </a:solidFill>
          <a:ln>
            <a:noFill/>
          </a:ln>
        </p:spPr>
      </p:sp>
      <p:sp>
        <p:nvSpPr>
          <p:cNvPr id="309" name="Google Shape;309;g24a49b1c39e_0_278"/>
          <p:cNvSpPr/>
          <p:nvPr>
            <p:ph idx="4" type="pic"/>
          </p:nvPr>
        </p:nvSpPr>
        <p:spPr>
          <a:xfrm>
            <a:off x="8465712" y="1764036"/>
            <a:ext cx="3318300" cy="1233900"/>
          </a:xfrm>
          <a:prstGeom prst="rect">
            <a:avLst/>
          </a:prstGeom>
          <a:solidFill>
            <a:srgbClr val="DDE6EF"/>
          </a:solidFill>
          <a:ln>
            <a:noFill/>
          </a:ln>
        </p:spPr>
      </p:sp>
      <p:sp>
        <p:nvSpPr>
          <p:cNvPr id="310" name="Google Shape;310;g24a49b1c39e_0_278"/>
          <p:cNvSpPr/>
          <p:nvPr>
            <p:ph idx="5" type="pic"/>
          </p:nvPr>
        </p:nvSpPr>
        <p:spPr>
          <a:xfrm>
            <a:off x="8465712" y="3141425"/>
            <a:ext cx="1849500" cy="2789400"/>
          </a:xfrm>
          <a:prstGeom prst="rect">
            <a:avLst/>
          </a:prstGeom>
          <a:solidFill>
            <a:srgbClr val="DDE6EF"/>
          </a:solidFill>
          <a:ln>
            <a:noFill/>
          </a:ln>
        </p:spPr>
      </p:sp>
      <p:sp>
        <p:nvSpPr>
          <p:cNvPr id="311" name="Google Shape;311;g24a49b1c39e_0_278"/>
          <p:cNvSpPr/>
          <p:nvPr>
            <p:ph idx="6" type="pic"/>
          </p:nvPr>
        </p:nvSpPr>
        <p:spPr>
          <a:xfrm>
            <a:off x="10490854" y="4336643"/>
            <a:ext cx="1293300" cy="1594200"/>
          </a:xfrm>
          <a:prstGeom prst="rect">
            <a:avLst/>
          </a:prstGeom>
          <a:solidFill>
            <a:srgbClr val="DDE6EF"/>
          </a:solidFill>
          <a:ln>
            <a:noFill/>
          </a:ln>
        </p:spPr>
      </p:sp>
      <p:sp>
        <p:nvSpPr>
          <p:cNvPr id="312" name="Google Shape;312;g24a49b1c39e_0_278"/>
          <p:cNvSpPr/>
          <p:nvPr>
            <p:ph idx="7" type="pic"/>
          </p:nvPr>
        </p:nvSpPr>
        <p:spPr>
          <a:xfrm>
            <a:off x="10490854" y="3146038"/>
            <a:ext cx="1293300" cy="987600"/>
          </a:xfrm>
          <a:prstGeom prst="rect">
            <a:avLst/>
          </a:prstGeom>
          <a:solidFill>
            <a:srgbClr val="DDE6EF"/>
          </a:solidFill>
          <a:ln>
            <a:noFill/>
          </a:ln>
        </p:spPr>
      </p:sp>
      <p:sp>
        <p:nvSpPr>
          <p:cNvPr id="313" name="Google Shape;313;g24a49b1c39e_0_278"/>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314" name="Google Shape;314;g24a49b1c39e_0_278"/>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315" name="Google Shape;315;g24a49b1c39e_0_278"/>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16" name="Google Shape;316;g24a49b1c39e_0_278"/>
          <p:cNvSpPr txBox="1"/>
          <p:nvPr>
            <p:ph idx="8" type="body"/>
          </p:nvPr>
        </p:nvSpPr>
        <p:spPr>
          <a:xfrm>
            <a:off x="407986" y="1764036"/>
            <a:ext cx="5183400" cy="1991400"/>
          </a:xfrm>
          <a:prstGeom prst="rect">
            <a:avLst/>
          </a:prstGeom>
          <a:noFill/>
          <a:ln>
            <a:noFill/>
          </a:ln>
        </p:spPr>
        <p:txBody>
          <a:bodyPr anchorCtr="0" anchor="t" bIns="45700" lIns="90000" spcFirstLastPara="1" rIns="91425" wrap="square" tIns="45700">
            <a:spAutoFit/>
          </a:bodyPr>
          <a:lstStyle>
            <a:lvl1pPr indent="-228600" lvl="0" marL="457200" algn="l">
              <a:lnSpc>
                <a:spcPct val="150000"/>
              </a:lnSpc>
              <a:spcBef>
                <a:spcPts val="0"/>
              </a:spcBef>
              <a:spcAft>
                <a:spcPts val="0"/>
              </a:spcAft>
              <a:buClr>
                <a:schemeClr val="dk2"/>
              </a:buClr>
              <a:buSzPts val="1600"/>
              <a:buFont typeface="Arial"/>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2"/>
              </a:buClr>
              <a:buSzPts val="1500"/>
              <a:buNone/>
              <a:defRPr b="0" sz="1500">
                <a:solidFill>
                  <a:schemeClr val="dk1"/>
                </a:solidFill>
              </a:defRPr>
            </a:lvl2pPr>
            <a:lvl3pPr indent="-228600" lvl="2" marL="1371600" algn="l">
              <a:lnSpc>
                <a:spcPct val="90000"/>
              </a:lnSpc>
              <a:spcBef>
                <a:spcPts val="500"/>
              </a:spcBef>
              <a:spcAft>
                <a:spcPts val="0"/>
              </a:spcAft>
              <a:buClr>
                <a:schemeClr val="dk2"/>
              </a:buClr>
              <a:buSzPts val="1500"/>
              <a:buNone/>
              <a:defRPr b="0" sz="1500">
                <a:solidFill>
                  <a:schemeClr val="dk1"/>
                </a:solidFill>
              </a:defRPr>
            </a:lvl3pPr>
            <a:lvl4pPr indent="-228600" lvl="3" marL="1828800" algn="l">
              <a:lnSpc>
                <a:spcPct val="90000"/>
              </a:lnSpc>
              <a:spcBef>
                <a:spcPts val="500"/>
              </a:spcBef>
              <a:spcAft>
                <a:spcPts val="0"/>
              </a:spcAft>
              <a:buClr>
                <a:schemeClr val="dk2"/>
              </a:buClr>
              <a:buSzPts val="1500"/>
              <a:buNone/>
              <a:defRPr b="0" sz="1500">
                <a:solidFill>
                  <a:schemeClr val="dk1"/>
                </a:solidFill>
              </a:defRPr>
            </a:lvl4pPr>
            <a:lvl5pPr indent="-228600" lvl="4" marL="2286000" algn="l">
              <a:lnSpc>
                <a:spcPct val="90000"/>
              </a:lnSpc>
              <a:spcBef>
                <a:spcPts val="500"/>
              </a:spcBef>
              <a:spcAft>
                <a:spcPts val="0"/>
              </a:spcAft>
              <a:buClr>
                <a:schemeClr val="dk2"/>
              </a:buClr>
              <a:buSzPts val="1500"/>
              <a:buNone/>
              <a:defRPr b="0" sz="1500">
                <a:solidFill>
                  <a:schemeClr val="dk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xed content with image">
  <p:cSld name="Mixed content with image">
    <p:spTree>
      <p:nvGrpSpPr>
        <p:cNvPr id="317" name="Shape 317"/>
        <p:cNvGrpSpPr/>
        <p:nvPr/>
      </p:nvGrpSpPr>
      <p:grpSpPr>
        <a:xfrm>
          <a:off x="0" y="0"/>
          <a:ext cx="0" cy="0"/>
          <a:chOff x="0" y="0"/>
          <a:chExt cx="0" cy="0"/>
        </a:xfrm>
      </p:grpSpPr>
      <p:sp>
        <p:nvSpPr>
          <p:cNvPr id="318" name="Google Shape;318;g24a49b1c39e_0_290"/>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319" name="Google Shape;319;g24a49b1c39e_0_290"/>
          <p:cNvSpPr/>
          <p:nvPr>
            <p:ph idx="2" type="pic"/>
          </p:nvPr>
        </p:nvSpPr>
        <p:spPr>
          <a:xfrm>
            <a:off x="6096000" y="1918148"/>
            <a:ext cx="3058500" cy="3687000"/>
          </a:xfrm>
          <a:prstGeom prst="rect">
            <a:avLst/>
          </a:prstGeom>
          <a:solidFill>
            <a:srgbClr val="DDE6EF"/>
          </a:solidFill>
          <a:ln>
            <a:noFill/>
          </a:ln>
        </p:spPr>
      </p:sp>
      <p:sp>
        <p:nvSpPr>
          <p:cNvPr id="320" name="Google Shape;320;g24a49b1c39e_0_290"/>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321" name="Google Shape;321;g24a49b1c39e_0_290"/>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322" name="Google Shape;322;g24a49b1c39e_0_290"/>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23" name="Google Shape;323;g24a49b1c39e_0_290"/>
          <p:cNvSpPr/>
          <p:nvPr/>
        </p:nvSpPr>
        <p:spPr>
          <a:xfrm>
            <a:off x="407988" y="3549410"/>
            <a:ext cx="603900" cy="603900"/>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324" name="Google Shape;324;g24a49b1c39e_0_290"/>
          <p:cNvSpPr/>
          <p:nvPr/>
        </p:nvSpPr>
        <p:spPr>
          <a:xfrm>
            <a:off x="407988" y="4841350"/>
            <a:ext cx="603900" cy="603900"/>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325" name="Google Shape;325;g24a49b1c39e_0_290"/>
          <p:cNvSpPr/>
          <p:nvPr/>
        </p:nvSpPr>
        <p:spPr>
          <a:xfrm>
            <a:off x="9154633" y="1918148"/>
            <a:ext cx="2313600" cy="3687000"/>
          </a:xfrm>
          <a:prstGeom prst="rect">
            <a:avLst/>
          </a:prstGeom>
          <a:solidFill>
            <a:srgbClr val="191919">
              <a:alpha val="8039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326" name="Google Shape;326;g24a49b1c39e_0_290"/>
          <p:cNvSpPr txBox="1"/>
          <p:nvPr>
            <p:ph idx="3" type="body"/>
          </p:nvPr>
        </p:nvSpPr>
        <p:spPr>
          <a:xfrm>
            <a:off x="9493616" y="3380415"/>
            <a:ext cx="1691700" cy="1720200"/>
          </a:xfrm>
          <a:prstGeom prst="rect">
            <a:avLst/>
          </a:prstGeom>
          <a:noFill/>
          <a:ln>
            <a:noFill/>
          </a:ln>
        </p:spPr>
        <p:txBody>
          <a:bodyPr anchorCtr="0" anchor="ctr" bIns="45700" lIns="91425" spcFirstLastPara="1" rIns="91425" wrap="square" tIns="45700">
            <a:spAutoFit/>
          </a:bodyPr>
          <a:lstStyle>
            <a:lvl1pPr indent="-228600" lvl="0" marL="457200" algn="l">
              <a:lnSpc>
                <a:spcPct val="150000"/>
              </a:lnSpc>
              <a:spcBef>
                <a:spcPts val="0"/>
              </a:spcBef>
              <a:spcAft>
                <a:spcPts val="0"/>
              </a:spcAft>
              <a:buClr>
                <a:schemeClr val="lt1"/>
              </a:buClr>
              <a:buSzPts val="1200"/>
              <a:buFont typeface="Arial"/>
              <a:buNone/>
              <a:defRPr b="0" sz="12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27" name="Google Shape;327;g24a49b1c39e_0_290"/>
          <p:cNvSpPr txBox="1"/>
          <p:nvPr>
            <p:ph idx="4" type="body"/>
          </p:nvPr>
        </p:nvSpPr>
        <p:spPr>
          <a:xfrm>
            <a:off x="411331" y="1914743"/>
            <a:ext cx="5247900" cy="954000"/>
          </a:xfrm>
          <a:prstGeom prst="rect">
            <a:avLst/>
          </a:prstGeom>
          <a:noFill/>
          <a:ln>
            <a:noFill/>
          </a:ln>
        </p:spPr>
        <p:txBody>
          <a:bodyPr anchorCtr="0" anchor="t" bIns="45700" lIns="90000" spcFirstLastPara="1" rIns="91425" wrap="square" tIns="45700">
            <a:spAutoFit/>
          </a:bodyPr>
          <a:lstStyle>
            <a:lvl1pPr indent="-228600" lvl="0" marL="457200" algn="l">
              <a:lnSpc>
                <a:spcPct val="100000"/>
              </a:lnSpc>
              <a:spcBef>
                <a:spcPts val="0"/>
              </a:spcBef>
              <a:spcAft>
                <a:spcPts val="0"/>
              </a:spcAft>
              <a:buClr>
                <a:schemeClr val="dk2"/>
              </a:buClr>
              <a:buSzPts val="1600"/>
              <a:buFont typeface="Arial"/>
              <a:buNone/>
              <a:defRPr b="0" sz="15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2"/>
              </a:buClr>
              <a:buSzPts val="1500"/>
              <a:buNone/>
              <a:defRPr b="0" sz="1500">
                <a:solidFill>
                  <a:schemeClr val="dk1"/>
                </a:solidFill>
              </a:defRPr>
            </a:lvl2pPr>
            <a:lvl3pPr indent="-228600" lvl="2" marL="1371600" algn="l">
              <a:lnSpc>
                <a:spcPct val="90000"/>
              </a:lnSpc>
              <a:spcBef>
                <a:spcPts val="500"/>
              </a:spcBef>
              <a:spcAft>
                <a:spcPts val="0"/>
              </a:spcAft>
              <a:buClr>
                <a:schemeClr val="dk2"/>
              </a:buClr>
              <a:buSzPts val="1500"/>
              <a:buNone/>
              <a:defRPr b="0" sz="1500">
                <a:solidFill>
                  <a:schemeClr val="dk1"/>
                </a:solidFill>
              </a:defRPr>
            </a:lvl3pPr>
            <a:lvl4pPr indent="-228600" lvl="3" marL="1828800" algn="l">
              <a:lnSpc>
                <a:spcPct val="90000"/>
              </a:lnSpc>
              <a:spcBef>
                <a:spcPts val="500"/>
              </a:spcBef>
              <a:spcAft>
                <a:spcPts val="0"/>
              </a:spcAft>
              <a:buClr>
                <a:schemeClr val="dk2"/>
              </a:buClr>
              <a:buSzPts val="1500"/>
              <a:buNone/>
              <a:defRPr b="0" sz="1500">
                <a:solidFill>
                  <a:schemeClr val="dk1"/>
                </a:solidFill>
              </a:defRPr>
            </a:lvl4pPr>
            <a:lvl5pPr indent="-228600" lvl="4" marL="2286000" algn="l">
              <a:lnSpc>
                <a:spcPct val="90000"/>
              </a:lnSpc>
              <a:spcBef>
                <a:spcPts val="500"/>
              </a:spcBef>
              <a:spcAft>
                <a:spcPts val="0"/>
              </a:spcAft>
              <a:buClr>
                <a:schemeClr val="dk2"/>
              </a:buClr>
              <a:buSzPts val="1500"/>
              <a:buNone/>
              <a:defRPr b="0" sz="1500">
                <a:solidFill>
                  <a:schemeClr val="dk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28" name="Google Shape;328;g24a49b1c39e_0_290"/>
          <p:cNvSpPr/>
          <p:nvPr>
            <p:ph idx="5" type="pic"/>
          </p:nvPr>
        </p:nvSpPr>
        <p:spPr>
          <a:xfrm>
            <a:off x="584341" y="3721681"/>
            <a:ext cx="259200" cy="259200"/>
          </a:xfrm>
          <a:prstGeom prst="rect">
            <a:avLst/>
          </a:prstGeom>
          <a:solidFill>
            <a:srgbClr val="DDE6EF"/>
          </a:solidFill>
          <a:ln>
            <a:noFill/>
          </a:ln>
        </p:spPr>
      </p:sp>
      <p:sp>
        <p:nvSpPr>
          <p:cNvPr id="329" name="Google Shape;329;g24a49b1c39e_0_290"/>
          <p:cNvSpPr/>
          <p:nvPr>
            <p:ph idx="6" type="pic"/>
          </p:nvPr>
        </p:nvSpPr>
        <p:spPr>
          <a:xfrm>
            <a:off x="584341" y="5013621"/>
            <a:ext cx="259200" cy="259200"/>
          </a:xfrm>
          <a:prstGeom prst="rect">
            <a:avLst/>
          </a:prstGeom>
          <a:solidFill>
            <a:srgbClr val="DDE6EF"/>
          </a:solidFill>
          <a:ln>
            <a:noFill/>
          </a:ln>
        </p:spPr>
      </p:sp>
      <p:sp>
        <p:nvSpPr>
          <p:cNvPr id="330" name="Google Shape;330;g24a49b1c39e_0_290"/>
          <p:cNvSpPr txBox="1"/>
          <p:nvPr>
            <p:ph idx="7" type="body"/>
          </p:nvPr>
        </p:nvSpPr>
        <p:spPr>
          <a:xfrm>
            <a:off x="1170466" y="3740139"/>
            <a:ext cx="4188000" cy="612300"/>
          </a:xfrm>
          <a:prstGeom prst="rect">
            <a:avLst/>
          </a:prstGeom>
          <a:noFill/>
          <a:ln>
            <a:noFill/>
          </a:ln>
        </p:spPr>
        <p:txBody>
          <a:bodyPr anchorCtr="0" anchor="ctr" bIns="45700" lIns="91425" spcFirstLastPara="1" rIns="91425" wrap="square" tIns="45700">
            <a:spAutoFit/>
          </a:bodyPr>
          <a:lstStyle>
            <a:lvl1pPr indent="-228600" lvl="0" marL="457200" algn="l">
              <a:lnSpc>
                <a:spcPct val="100000"/>
              </a:lnSpc>
              <a:spcBef>
                <a:spcPts val="0"/>
              </a:spcBef>
              <a:spcAft>
                <a:spcPts val="0"/>
              </a:spcAft>
              <a:buClr>
                <a:schemeClr val="dk1"/>
              </a:buClr>
              <a:buSzPts val="1200"/>
              <a:buFont typeface="Arial"/>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31" name="Google Shape;331;g24a49b1c39e_0_290"/>
          <p:cNvSpPr txBox="1"/>
          <p:nvPr>
            <p:ph idx="8" type="body"/>
          </p:nvPr>
        </p:nvSpPr>
        <p:spPr>
          <a:xfrm>
            <a:off x="1169988" y="3479771"/>
            <a:ext cx="4118100" cy="3138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600"/>
              <a:buNone/>
              <a:defRPr sz="16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32" name="Google Shape;332;g24a49b1c39e_0_290"/>
          <p:cNvSpPr txBox="1"/>
          <p:nvPr>
            <p:ph idx="9" type="body"/>
          </p:nvPr>
        </p:nvSpPr>
        <p:spPr>
          <a:xfrm>
            <a:off x="1170466" y="5027953"/>
            <a:ext cx="4188000" cy="612300"/>
          </a:xfrm>
          <a:prstGeom prst="rect">
            <a:avLst/>
          </a:prstGeom>
          <a:noFill/>
          <a:ln>
            <a:noFill/>
          </a:ln>
        </p:spPr>
        <p:txBody>
          <a:bodyPr anchorCtr="0" anchor="ctr" bIns="45700" lIns="91425" spcFirstLastPara="1" rIns="91425" wrap="square" tIns="45700">
            <a:spAutoFit/>
          </a:bodyPr>
          <a:lstStyle>
            <a:lvl1pPr indent="-228600" lvl="0" marL="457200" algn="l">
              <a:lnSpc>
                <a:spcPct val="100000"/>
              </a:lnSpc>
              <a:spcBef>
                <a:spcPts val="0"/>
              </a:spcBef>
              <a:spcAft>
                <a:spcPts val="0"/>
              </a:spcAft>
              <a:buClr>
                <a:schemeClr val="dk1"/>
              </a:buClr>
              <a:buSzPts val="1200"/>
              <a:buFont typeface="Arial"/>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33" name="Google Shape;333;g24a49b1c39e_0_290"/>
          <p:cNvSpPr txBox="1"/>
          <p:nvPr>
            <p:ph idx="13" type="body"/>
          </p:nvPr>
        </p:nvSpPr>
        <p:spPr>
          <a:xfrm>
            <a:off x="1169988" y="4767585"/>
            <a:ext cx="4118100" cy="3138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600"/>
              <a:buNone/>
              <a:defRPr sz="16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xed content with 2 images">
  <p:cSld name="Mixed content with 2 images">
    <p:spTree>
      <p:nvGrpSpPr>
        <p:cNvPr id="334" name="Shape 334"/>
        <p:cNvGrpSpPr/>
        <p:nvPr/>
      </p:nvGrpSpPr>
      <p:grpSpPr>
        <a:xfrm>
          <a:off x="0" y="0"/>
          <a:ext cx="0" cy="0"/>
          <a:chOff x="0" y="0"/>
          <a:chExt cx="0" cy="0"/>
        </a:xfrm>
      </p:grpSpPr>
      <p:sp>
        <p:nvSpPr>
          <p:cNvPr id="335" name="Google Shape;335;g24a49b1c39e_0_307"/>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336" name="Google Shape;336;g24a49b1c39e_0_307"/>
          <p:cNvSpPr/>
          <p:nvPr>
            <p:ph idx="2" type="pic"/>
          </p:nvPr>
        </p:nvSpPr>
        <p:spPr>
          <a:xfrm>
            <a:off x="6286895" y="1706462"/>
            <a:ext cx="2605500" cy="2928900"/>
          </a:xfrm>
          <a:prstGeom prst="rect">
            <a:avLst/>
          </a:prstGeom>
          <a:solidFill>
            <a:srgbClr val="DDE6EF"/>
          </a:solidFill>
          <a:ln>
            <a:noFill/>
          </a:ln>
        </p:spPr>
      </p:sp>
      <p:sp>
        <p:nvSpPr>
          <p:cNvPr id="337" name="Google Shape;337;g24a49b1c39e_0_307"/>
          <p:cNvSpPr/>
          <p:nvPr>
            <p:ph idx="3" type="pic"/>
          </p:nvPr>
        </p:nvSpPr>
        <p:spPr>
          <a:xfrm>
            <a:off x="9173219" y="1706462"/>
            <a:ext cx="2605500" cy="2928900"/>
          </a:xfrm>
          <a:prstGeom prst="rect">
            <a:avLst/>
          </a:prstGeom>
          <a:solidFill>
            <a:srgbClr val="DDE6EF"/>
          </a:solidFill>
          <a:ln>
            <a:noFill/>
          </a:ln>
        </p:spPr>
      </p:sp>
      <p:sp>
        <p:nvSpPr>
          <p:cNvPr id="338" name="Google Shape;338;g24a49b1c39e_0_307"/>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339" name="Google Shape;339;g24a49b1c39e_0_307"/>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340" name="Google Shape;340;g24a49b1c39e_0_307"/>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41" name="Google Shape;341;g24a49b1c39e_0_307"/>
          <p:cNvSpPr txBox="1"/>
          <p:nvPr>
            <p:ph idx="4" type="body"/>
          </p:nvPr>
        </p:nvSpPr>
        <p:spPr>
          <a:xfrm>
            <a:off x="411753" y="1716990"/>
            <a:ext cx="5462400" cy="954000"/>
          </a:xfrm>
          <a:prstGeom prst="rect">
            <a:avLst/>
          </a:prstGeom>
          <a:noFill/>
          <a:ln>
            <a:noFill/>
          </a:ln>
        </p:spPr>
        <p:txBody>
          <a:bodyPr anchorCtr="0" anchor="t" bIns="45700" lIns="90000" spcFirstLastPara="1" rIns="91425" wrap="square" tIns="45700">
            <a:spAutoFit/>
          </a:bodyPr>
          <a:lstStyle>
            <a:lvl1pPr indent="-228600" lvl="0" marL="457200" algn="l">
              <a:lnSpc>
                <a:spcPct val="100000"/>
              </a:lnSpc>
              <a:spcBef>
                <a:spcPts val="0"/>
              </a:spcBef>
              <a:spcAft>
                <a:spcPts val="0"/>
              </a:spcAft>
              <a:buClr>
                <a:schemeClr val="dk2"/>
              </a:buClr>
              <a:buSzPts val="1600"/>
              <a:buFont typeface="Arial"/>
              <a:buNone/>
              <a:defRPr b="0" sz="15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2"/>
              </a:buClr>
              <a:buSzPts val="1500"/>
              <a:buNone/>
              <a:defRPr b="0" sz="1500">
                <a:solidFill>
                  <a:schemeClr val="dk1"/>
                </a:solidFill>
              </a:defRPr>
            </a:lvl2pPr>
            <a:lvl3pPr indent="-228600" lvl="2" marL="1371600" algn="l">
              <a:lnSpc>
                <a:spcPct val="90000"/>
              </a:lnSpc>
              <a:spcBef>
                <a:spcPts val="500"/>
              </a:spcBef>
              <a:spcAft>
                <a:spcPts val="0"/>
              </a:spcAft>
              <a:buClr>
                <a:schemeClr val="dk2"/>
              </a:buClr>
              <a:buSzPts val="1500"/>
              <a:buNone/>
              <a:defRPr b="0" sz="1500">
                <a:solidFill>
                  <a:schemeClr val="dk1"/>
                </a:solidFill>
              </a:defRPr>
            </a:lvl3pPr>
            <a:lvl4pPr indent="-228600" lvl="3" marL="1828800" algn="l">
              <a:lnSpc>
                <a:spcPct val="90000"/>
              </a:lnSpc>
              <a:spcBef>
                <a:spcPts val="500"/>
              </a:spcBef>
              <a:spcAft>
                <a:spcPts val="0"/>
              </a:spcAft>
              <a:buClr>
                <a:schemeClr val="dk2"/>
              </a:buClr>
              <a:buSzPts val="1500"/>
              <a:buNone/>
              <a:defRPr b="0" sz="1500">
                <a:solidFill>
                  <a:schemeClr val="dk1"/>
                </a:solidFill>
              </a:defRPr>
            </a:lvl4pPr>
            <a:lvl5pPr indent="-228600" lvl="4" marL="2286000" algn="l">
              <a:lnSpc>
                <a:spcPct val="90000"/>
              </a:lnSpc>
              <a:spcBef>
                <a:spcPts val="500"/>
              </a:spcBef>
              <a:spcAft>
                <a:spcPts val="0"/>
              </a:spcAft>
              <a:buClr>
                <a:schemeClr val="dk2"/>
              </a:buClr>
              <a:buSzPts val="1500"/>
              <a:buNone/>
              <a:defRPr b="0" sz="1500">
                <a:solidFill>
                  <a:schemeClr val="dk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cxnSp>
        <p:nvCxnSpPr>
          <p:cNvPr id="342" name="Google Shape;342;g24a49b1c39e_0_307"/>
          <p:cNvCxnSpPr/>
          <p:nvPr/>
        </p:nvCxnSpPr>
        <p:spPr>
          <a:xfrm>
            <a:off x="1352488" y="3897070"/>
            <a:ext cx="3578100" cy="0"/>
          </a:xfrm>
          <a:prstGeom prst="straightConnector1">
            <a:avLst/>
          </a:prstGeom>
          <a:noFill/>
          <a:ln cap="flat" cmpd="sng" w="12700">
            <a:solidFill>
              <a:schemeClr val="accent6"/>
            </a:solidFill>
            <a:prstDash val="solid"/>
            <a:miter lim="800000"/>
            <a:headEnd len="sm" w="sm" type="none"/>
            <a:tailEnd len="sm" w="sm" type="none"/>
          </a:ln>
        </p:spPr>
      </p:cxnSp>
      <p:cxnSp>
        <p:nvCxnSpPr>
          <p:cNvPr id="343" name="Google Shape;343;g24a49b1c39e_0_307"/>
          <p:cNvCxnSpPr/>
          <p:nvPr/>
        </p:nvCxnSpPr>
        <p:spPr>
          <a:xfrm>
            <a:off x="1352488" y="4851228"/>
            <a:ext cx="3578100" cy="0"/>
          </a:xfrm>
          <a:prstGeom prst="straightConnector1">
            <a:avLst/>
          </a:prstGeom>
          <a:noFill/>
          <a:ln cap="flat" cmpd="sng" w="12700">
            <a:solidFill>
              <a:schemeClr val="accent6"/>
            </a:solidFill>
            <a:prstDash val="solid"/>
            <a:miter lim="800000"/>
            <a:headEnd len="sm" w="sm" type="none"/>
            <a:tailEnd len="sm" w="sm" type="none"/>
          </a:ln>
        </p:spPr>
      </p:cxnSp>
      <p:sp>
        <p:nvSpPr>
          <p:cNvPr id="344" name="Google Shape;344;g24a49b1c39e_0_307"/>
          <p:cNvSpPr/>
          <p:nvPr>
            <p:ph idx="5" type="pic"/>
          </p:nvPr>
        </p:nvSpPr>
        <p:spPr>
          <a:xfrm>
            <a:off x="515938" y="3114385"/>
            <a:ext cx="373200" cy="373200"/>
          </a:xfrm>
          <a:prstGeom prst="rect">
            <a:avLst/>
          </a:prstGeom>
          <a:solidFill>
            <a:srgbClr val="DDE6EF"/>
          </a:solidFill>
          <a:ln>
            <a:noFill/>
          </a:ln>
        </p:spPr>
      </p:sp>
      <p:sp>
        <p:nvSpPr>
          <p:cNvPr id="345" name="Google Shape;345;g24a49b1c39e_0_307"/>
          <p:cNvSpPr/>
          <p:nvPr>
            <p:ph idx="6" type="pic"/>
          </p:nvPr>
        </p:nvSpPr>
        <p:spPr>
          <a:xfrm>
            <a:off x="515938" y="4184480"/>
            <a:ext cx="373200" cy="373200"/>
          </a:xfrm>
          <a:prstGeom prst="rect">
            <a:avLst/>
          </a:prstGeom>
          <a:solidFill>
            <a:srgbClr val="DDE6EF"/>
          </a:solidFill>
          <a:ln>
            <a:noFill/>
          </a:ln>
        </p:spPr>
      </p:sp>
      <p:sp>
        <p:nvSpPr>
          <p:cNvPr id="346" name="Google Shape;346;g24a49b1c39e_0_307"/>
          <p:cNvSpPr/>
          <p:nvPr>
            <p:ph idx="7" type="pic"/>
          </p:nvPr>
        </p:nvSpPr>
        <p:spPr>
          <a:xfrm>
            <a:off x="515938" y="5254575"/>
            <a:ext cx="373200" cy="373200"/>
          </a:xfrm>
          <a:prstGeom prst="rect">
            <a:avLst/>
          </a:prstGeom>
          <a:solidFill>
            <a:srgbClr val="DDE6EF"/>
          </a:solidFill>
          <a:ln>
            <a:noFill/>
          </a:ln>
        </p:spPr>
      </p:sp>
      <p:sp>
        <p:nvSpPr>
          <p:cNvPr id="347" name="Google Shape;347;g24a49b1c39e_0_307"/>
          <p:cNvSpPr txBox="1"/>
          <p:nvPr>
            <p:ph idx="8" type="body"/>
          </p:nvPr>
        </p:nvSpPr>
        <p:spPr>
          <a:xfrm>
            <a:off x="1352488" y="3041796"/>
            <a:ext cx="3640500" cy="4800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48" name="Google Shape;348;g24a49b1c39e_0_307"/>
          <p:cNvSpPr txBox="1"/>
          <p:nvPr>
            <p:ph idx="9" type="body"/>
          </p:nvPr>
        </p:nvSpPr>
        <p:spPr>
          <a:xfrm>
            <a:off x="1352488" y="4134084"/>
            <a:ext cx="3640500" cy="4800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49" name="Google Shape;349;g24a49b1c39e_0_307"/>
          <p:cNvSpPr txBox="1"/>
          <p:nvPr>
            <p:ph idx="13" type="body"/>
          </p:nvPr>
        </p:nvSpPr>
        <p:spPr>
          <a:xfrm>
            <a:off x="1352488" y="5201040"/>
            <a:ext cx="3640500" cy="4800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50" name="Google Shape;350;g24a49b1c39e_0_307"/>
          <p:cNvSpPr txBox="1"/>
          <p:nvPr>
            <p:ph idx="14" type="body"/>
          </p:nvPr>
        </p:nvSpPr>
        <p:spPr>
          <a:xfrm>
            <a:off x="6286500" y="4635500"/>
            <a:ext cx="2605800" cy="1220700"/>
          </a:xfrm>
          <a:prstGeom prst="rect">
            <a:avLst/>
          </a:prstGeom>
          <a:solidFill>
            <a:schemeClr val="dk1"/>
          </a:solidFill>
          <a:ln>
            <a:noFill/>
          </a:ln>
        </p:spPr>
        <p:txBody>
          <a:bodyPr anchorCtr="0" anchor="ctr" bIns="45700" lIns="91425" spcFirstLastPara="1" rIns="91425" wrap="square" tIns="45700">
            <a:noAutofit/>
          </a:bodyPr>
          <a:lstStyle>
            <a:lvl1pPr indent="-228600" lvl="0" marL="457200" algn="l">
              <a:lnSpc>
                <a:spcPct val="90000"/>
              </a:lnSpc>
              <a:spcBef>
                <a:spcPts val="1100"/>
              </a:spcBef>
              <a:spcAft>
                <a:spcPts val="0"/>
              </a:spcAft>
              <a:buClr>
                <a:schemeClr val="lt1"/>
              </a:buClr>
              <a:buSzPts val="1500"/>
              <a:buNone/>
              <a:defRPr b="0" sz="15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lt1"/>
              </a:buClr>
              <a:buSzPts val="1500"/>
              <a:buNone/>
              <a:defRPr b="0" sz="1500">
                <a:solidFill>
                  <a:schemeClr val="lt1"/>
                </a:solidFill>
                <a:latin typeface="Arial"/>
                <a:ea typeface="Arial"/>
                <a:cs typeface="Arial"/>
                <a:sym typeface="Arial"/>
              </a:defRPr>
            </a:lvl2pPr>
            <a:lvl3pPr indent="-228600" lvl="2" marL="1371600" algn="l">
              <a:lnSpc>
                <a:spcPct val="90000"/>
              </a:lnSpc>
              <a:spcBef>
                <a:spcPts val="500"/>
              </a:spcBef>
              <a:spcAft>
                <a:spcPts val="0"/>
              </a:spcAft>
              <a:buClr>
                <a:schemeClr val="lt1"/>
              </a:buClr>
              <a:buSzPts val="1500"/>
              <a:buNone/>
              <a:defRPr b="0" sz="1500">
                <a:solidFill>
                  <a:schemeClr val="lt1"/>
                </a:solidFill>
                <a:latin typeface="Arial"/>
                <a:ea typeface="Arial"/>
                <a:cs typeface="Arial"/>
                <a:sym typeface="Arial"/>
              </a:defRPr>
            </a:lvl3pPr>
            <a:lvl4pPr indent="-228600" lvl="3" marL="1828800" algn="l">
              <a:lnSpc>
                <a:spcPct val="90000"/>
              </a:lnSpc>
              <a:spcBef>
                <a:spcPts val="500"/>
              </a:spcBef>
              <a:spcAft>
                <a:spcPts val="0"/>
              </a:spcAft>
              <a:buClr>
                <a:schemeClr val="lt1"/>
              </a:buClr>
              <a:buSzPts val="1500"/>
              <a:buNone/>
              <a:defRPr b="0" sz="1500">
                <a:solidFill>
                  <a:schemeClr val="lt1"/>
                </a:solidFill>
                <a:latin typeface="Arial"/>
                <a:ea typeface="Arial"/>
                <a:cs typeface="Arial"/>
                <a:sym typeface="Arial"/>
              </a:defRPr>
            </a:lvl4pPr>
            <a:lvl5pPr indent="-228600" lvl="4" marL="2286000" algn="l">
              <a:lnSpc>
                <a:spcPct val="90000"/>
              </a:lnSpc>
              <a:spcBef>
                <a:spcPts val="500"/>
              </a:spcBef>
              <a:spcAft>
                <a:spcPts val="0"/>
              </a:spcAft>
              <a:buClr>
                <a:schemeClr val="lt1"/>
              </a:buClr>
              <a:buSzPts val="1500"/>
              <a:buNone/>
              <a:defRPr b="0" sz="1500">
                <a:solidFill>
                  <a:schemeClr val="lt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51" name="Google Shape;351;g24a49b1c39e_0_307"/>
          <p:cNvSpPr txBox="1"/>
          <p:nvPr>
            <p:ph idx="15" type="body"/>
          </p:nvPr>
        </p:nvSpPr>
        <p:spPr>
          <a:xfrm>
            <a:off x="9172824" y="4635500"/>
            <a:ext cx="2605800" cy="1220700"/>
          </a:xfrm>
          <a:prstGeom prst="rect">
            <a:avLst/>
          </a:prstGeom>
          <a:solidFill>
            <a:schemeClr val="dk1"/>
          </a:solidFill>
          <a:ln>
            <a:noFill/>
          </a:ln>
        </p:spPr>
        <p:txBody>
          <a:bodyPr anchorCtr="0" anchor="ctr" bIns="45700" lIns="91425" spcFirstLastPara="1" rIns="91425" wrap="square" tIns="45700">
            <a:noAutofit/>
          </a:bodyPr>
          <a:lstStyle>
            <a:lvl1pPr indent="-228600" lvl="0" marL="457200" algn="l">
              <a:lnSpc>
                <a:spcPct val="90000"/>
              </a:lnSpc>
              <a:spcBef>
                <a:spcPts val="1100"/>
              </a:spcBef>
              <a:spcAft>
                <a:spcPts val="0"/>
              </a:spcAft>
              <a:buClr>
                <a:schemeClr val="lt1"/>
              </a:buClr>
              <a:buSzPts val="1500"/>
              <a:buNone/>
              <a:defRPr b="0" sz="15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lt1"/>
              </a:buClr>
              <a:buSzPts val="1500"/>
              <a:buNone/>
              <a:defRPr b="0" sz="1500">
                <a:solidFill>
                  <a:schemeClr val="lt1"/>
                </a:solidFill>
                <a:latin typeface="Arial"/>
                <a:ea typeface="Arial"/>
                <a:cs typeface="Arial"/>
                <a:sym typeface="Arial"/>
              </a:defRPr>
            </a:lvl2pPr>
            <a:lvl3pPr indent="-228600" lvl="2" marL="1371600" algn="l">
              <a:lnSpc>
                <a:spcPct val="90000"/>
              </a:lnSpc>
              <a:spcBef>
                <a:spcPts val="500"/>
              </a:spcBef>
              <a:spcAft>
                <a:spcPts val="0"/>
              </a:spcAft>
              <a:buClr>
                <a:schemeClr val="lt1"/>
              </a:buClr>
              <a:buSzPts val="1500"/>
              <a:buNone/>
              <a:defRPr b="0" sz="1500">
                <a:solidFill>
                  <a:schemeClr val="lt1"/>
                </a:solidFill>
                <a:latin typeface="Arial"/>
                <a:ea typeface="Arial"/>
                <a:cs typeface="Arial"/>
                <a:sym typeface="Arial"/>
              </a:defRPr>
            </a:lvl3pPr>
            <a:lvl4pPr indent="-228600" lvl="3" marL="1828800" algn="l">
              <a:lnSpc>
                <a:spcPct val="90000"/>
              </a:lnSpc>
              <a:spcBef>
                <a:spcPts val="500"/>
              </a:spcBef>
              <a:spcAft>
                <a:spcPts val="0"/>
              </a:spcAft>
              <a:buClr>
                <a:schemeClr val="lt1"/>
              </a:buClr>
              <a:buSzPts val="1500"/>
              <a:buNone/>
              <a:defRPr b="0" sz="1500">
                <a:solidFill>
                  <a:schemeClr val="lt1"/>
                </a:solidFill>
                <a:latin typeface="Arial"/>
                <a:ea typeface="Arial"/>
                <a:cs typeface="Arial"/>
                <a:sym typeface="Arial"/>
              </a:defRPr>
            </a:lvl4pPr>
            <a:lvl5pPr indent="-228600" lvl="4" marL="2286000" algn="l">
              <a:lnSpc>
                <a:spcPct val="90000"/>
              </a:lnSpc>
              <a:spcBef>
                <a:spcPts val="500"/>
              </a:spcBef>
              <a:spcAft>
                <a:spcPts val="0"/>
              </a:spcAft>
              <a:buClr>
                <a:schemeClr val="lt1"/>
              </a:buClr>
              <a:buSzPts val="1500"/>
              <a:buNone/>
              <a:defRPr b="0" sz="1500">
                <a:solidFill>
                  <a:schemeClr val="lt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 layout 01">
    <p:spTree>
      <p:nvGrpSpPr>
        <p:cNvPr id="33" name="Shape 33"/>
        <p:cNvGrpSpPr/>
        <p:nvPr/>
      </p:nvGrpSpPr>
      <p:grpSpPr>
        <a:xfrm>
          <a:off x="0" y="0"/>
          <a:ext cx="0" cy="0"/>
          <a:chOff x="0" y="0"/>
          <a:chExt cx="0" cy="0"/>
        </a:xfrm>
      </p:grpSpPr>
      <p:sp>
        <p:nvSpPr>
          <p:cNvPr id="34" name="Google Shape;34;g24a49b1c39e_0_6"/>
          <p:cNvSpPr/>
          <p:nvPr/>
        </p:nvSpPr>
        <p:spPr>
          <a:xfrm>
            <a:off x="0" y="1"/>
            <a:ext cx="12213241" cy="6870044"/>
          </a:xfrm>
          <a:custGeom>
            <a:rect b="b" l="l" r="r" t="t"/>
            <a:pathLst>
              <a:path extrusionOk="0" h="11308715" w="20104100">
                <a:moveTo>
                  <a:pt x="0" y="11308556"/>
                </a:moveTo>
                <a:lnTo>
                  <a:pt x="20104099" y="11308556"/>
                </a:lnTo>
                <a:lnTo>
                  <a:pt x="20104099" y="0"/>
                </a:lnTo>
                <a:lnTo>
                  <a:pt x="0" y="0"/>
                </a:lnTo>
                <a:lnTo>
                  <a:pt x="0" y="11308556"/>
                </a:lnTo>
                <a:close/>
              </a:path>
            </a:pathLst>
          </a:custGeom>
          <a:solidFill>
            <a:srgbClr val="F6921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35" name="Google Shape;35;g24a49b1c39e_0_6"/>
          <p:cNvSpPr/>
          <p:nvPr/>
        </p:nvSpPr>
        <p:spPr>
          <a:xfrm>
            <a:off x="7799683" y="3367089"/>
            <a:ext cx="3066812" cy="3066812"/>
          </a:xfrm>
          <a:custGeom>
            <a:rect b="b" l="l" r="r" t="t"/>
            <a:pathLst>
              <a:path extrusionOk="0" h="5048250" w="5048250">
                <a:moveTo>
                  <a:pt x="4058934" y="0"/>
                </a:moveTo>
                <a:lnTo>
                  <a:pt x="0" y="4058923"/>
                </a:lnTo>
                <a:lnTo>
                  <a:pt x="988734" y="5047657"/>
                </a:lnTo>
                <a:lnTo>
                  <a:pt x="5047668" y="988723"/>
                </a:lnTo>
                <a:lnTo>
                  <a:pt x="4058934"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36" name="Google Shape;36;g24a49b1c39e_0_6"/>
          <p:cNvSpPr/>
          <p:nvPr/>
        </p:nvSpPr>
        <p:spPr>
          <a:xfrm>
            <a:off x="0" y="1"/>
            <a:ext cx="12213241" cy="6748143"/>
          </a:xfrm>
          <a:custGeom>
            <a:rect b="b" l="l" r="r" t="t"/>
            <a:pathLst>
              <a:path extrusionOk="0" h="11108055" w="20104100">
                <a:moveTo>
                  <a:pt x="20104099" y="0"/>
                </a:moveTo>
                <a:lnTo>
                  <a:pt x="0" y="0"/>
                </a:lnTo>
                <a:lnTo>
                  <a:pt x="0" y="11107682"/>
                </a:lnTo>
                <a:lnTo>
                  <a:pt x="12991311" y="11107682"/>
                </a:lnTo>
                <a:lnTo>
                  <a:pt x="20104099" y="4004108"/>
                </a:lnTo>
                <a:lnTo>
                  <a:pt x="20104099" y="0"/>
                </a:lnTo>
                <a:close/>
              </a:path>
            </a:pathLst>
          </a:custGeom>
          <a:solidFill>
            <a:srgbClr val="00527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37" name="Google Shape;37;g24a49b1c39e_0_6"/>
          <p:cNvSpPr/>
          <p:nvPr/>
        </p:nvSpPr>
        <p:spPr>
          <a:xfrm>
            <a:off x="6875742" y="1"/>
            <a:ext cx="5325837" cy="3622696"/>
          </a:xfrm>
          <a:custGeom>
            <a:rect b="b" l="l" r="r" t="t"/>
            <a:pathLst>
              <a:path extrusionOk="0" h="5963285" w="8766810">
                <a:moveTo>
                  <a:pt x="8766288" y="0"/>
                </a:moveTo>
                <a:lnTo>
                  <a:pt x="0" y="0"/>
                </a:lnTo>
                <a:lnTo>
                  <a:pt x="5954331" y="5962855"/>
                </a:lnTo>
                <a:lnTo>
                  <a:pt x="8766288" y="3159380"/>
                </a:lnTo>
                <a:lnTo>
                  <a:pt x="8766288" y="0"/>
                </a:lnTo>
                <a:close/>
              </a:path>
            </a:pathLst>
          </a:custGeom>
          <a:solidFill>
            <a:srgbClr val="FFFFFF">
              <a:alpha val="9019"/>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38" name="Google Shape;38;g24a49b1c39e_0_6"/>
          <p:cNvSpPr/>
          <p:nvPr/>
        </p:nvSpPr>
        <p:spPr>
          <a:xfrm>
            <a:off x="9471276" y="818615"/>
            <a:ext cx="677784" cy="882625"/>
          </a:xfrm>
          <a:custGeom>
            <a:rect b="b" l="l" r="r" t="t"/>
            <a:pathLst>
              <a:path extrusionOk="0" h="1452880" w="1115694">
                <a:moveTo>
                  <a:pt x="728658" y="0"/>
                </a:moveTo>
                <a:lnTo>
                  <a:pt x="0" y="726176"/>
                </a:lnTo>
                <a:lnTo>
                  <a:pt x="728658" y="1452311"/>
                </a:lnTo>
                <a:lnTo>
                  <a:pt x="1115421" y="1065506"/>
                </a:lnTo>
                <a:lnTo>
                  <a:pt x="774049" y="726176"/>
                </a:lnTo>
                <a:lnTo>
                  <a:pt x="1115421" y="386804"/>
                </a:lnTo>
                <a:lnTo>
                  <a:pt x="728658" y="0"/>
                </a:lnTo>
                <a:close/>
              </a:path>
            </a:pathLst>
          </a:custGeom>
          <a:solidFill>
            <a:srgbClr val="00527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39" name="Google Shape;39;g24a49b1c39e_0_6"/>
          <p:cNvSpPr/>
          <p:nvPr/>
        </p:nvSpPr>
        <p:spPr>
          <a:xfrm>
            <a:off x="10826977" y="818616"/>
            <a:ext cx="677784" cy="882625"/>
          </a:xfrm>
          <a:custGeom>
            <a:rect b="b" l="l" r="r" t="t"/>
            <a:pathLst>
              <a:path extrusionOk="0" h="1452880" w="1115694">
                <a:moveTo>
                  <a:pt x="386763" y="0"/>
                </a:moveTo>
                <a:lnTo>
                  <a:pt x="0" y="386804"/>
                </a:lnTo>
                <a:lnTo>
                  <a:pt x="341371" y="726176"/>
                </a:lnTo>
                <a:lnTo>
                  <a:pt x="0" y="1065506"/>
                </a:lnTo>
                <a:lnTo>
                  <a:pt x="386763" y="1452311"/>
                </a:lnTo>
                <a:lnTo>
                  <a:pt x="1115421" y="726176"/>
                </a:lnTo>
                <a:lnTo>
                  <a:pt x="386763" y="0"/>
                </a:lnTo>
                <a:close/>
              </a:path>
            </a:pathLst>
          </a:custGeom>
          <a:solidFill>
            <a:srgbClr val="00527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40" name="Google Shape;40;g24a49b1c39e_0_6"/>
          <p:cNvSpPr/>
          <p:nvPr/>
        </p:nvSpPr>
        <p:spPr>
          <a:xfrm>
            <a:off x="10046972" y="242989"/>
            <a:ext cx="882625" cy="677785"/>
          </a:xfrm>
          <a:custGeom>
            <a:rect b="b" l="l" r="r" t="t"/>
            <a:pathLst>
              <a:path extrusionOk="0" h="1115695" w="1452880">
                <a:moveTo>
                  <a:pt x="726155" y="0"/>
                </a:moveTo>
                <a:lnTo>
                  <a:pt x="0" y="728574"/>
                </a:lnTo>
                <a:lnTo>
                  <a:pt x="386825" y="1115411"/>
                </a:lnTo>
                <a:lnTo>
                  <a:pt x="726155" y="774007"/>
                </a:lnTo>
                <a:lnTo>
                  <a:pt x="1406879" y="774007"/>
                </a:lnTo>
                <a:lnTo>
                  <a:pt x="1452311" y="728574"/>
                </a:lnTo>
                <a:lnTo>
                  <a:pt x="726155" y="0"/>
                </a:lnTo>
                <a:close/>
              </a:path>
              <a:path extrusionOk="0" h="1115695" w="1452880">
                <a:moveTo>
                  <a:pt x="1406879" y="774007"/>
                </a:moveTo>
                <a:lnTo>
                  <a:pt x="726155" y="774007"/>
                </a:lnTo>
                <a:lnTo>
                  <a:pt x="1065485" y="1115411"/>
                </a:lnTo>
                <a:lnTo>
                  <a:pt x="1406879" y="774007"/>
                </a:lnTo>
                <a:close/>
              </a:path>
            </a:pathLst>
          </a:custGeom>
          <a:solidFill>
            <a:srgbClr val="00527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41" name="Google Shape;41;g24a49b1c39e_0_6"/>
          <p:cNvSpPr/>
          <p:nvPr/>
        </p:nvSpPr>
        <p:spPr>
          <a:xfrm>
            <a:off x="10046973" y="1598592"/>
            <a:ext cx="882625" cy="677785"/>
          </a:xfrm>
          <a:custGeom>
            <a:rect b="b" l="l" r="r" t="t"/>
            <a:pathLst>
              <a:path extrusionOk="0" h="1115695" w="1452880">
                <a:moveTo>
                  <a:pt x="386815" y="0"/>
                </a:moveTo>
                <a:lnTo>
                  <a:pt x="0" y="386721"/>
                </a:lnTo>
                <a:lnTo>
                  <a:pt x="726155" y="1115379"/>
                </a:lnTo>
                <a:lnTo>
                  <a:pt x="1452311" y="386721"/>
                </a:lnTo>
                <a:lnTo>
                  <a:pt x="1406908" y="341329"/>
                </a:lnTo>
                <a:lnTo>
                  <a:pt x="726155" y="341329"/>
                </a:lnTo>
                <a:lnTo>
                  <a:pt x="386815" y="0"/>
                </a:lnTo>
                <a:close/>
              </a:path>
              <a:path extrusionOk="0" h="1115695" w="1452880">
                <a:moveTo>
                  <a:pt x="1065485" y="0"/>
                </a:moveTo>
                <a:lnTo>
                  <a:pt x="726155" y="341329"/>
                </a:lnTo>
                <a:lnTo>
                  <a:pt x="1406908" y="341329"/>
                </a:lnTo>
                <a:lnTo>
                  <a:pt x="1065485" y="0"/>
                </a:lnTo>
                <a:close/>
              </a:path>
            </a:pathLst>
          </a:custGeom>
          <a:solidFill>
            <a:srgbClr val="00527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42" name="Google Shape;42;g24a49b1c39e_0_6"/>
          <p:cNvSpPr/>
          <p:nvPr/>
        </p:nvSpPr>
        <p:spPr>
          <a:xfrm>
            <a:off x="8795164" y="1437888"/>
            <a:ext cx="3390467" cy="2185730"/>
          </a:xfrm>
          <a:custGeom>
            <a:rect b="b" l="l" r="r" t="t"/>
            <a:pathLst>
              <a:path extrusionOk="0" h="3597910" w="5581015">
                <a:moveTo>
                  <a:pt x="807546" y="0"/>
                </a:moveTo>
                <a:lnTo>
                  <a:pt x="0" y="807514"/>
                </a:lnTo>
                <a:lnTo>
                  <a:pt x="2790333" y="3597859"/>
                </a:lnTo>
                <a:lnTo>
                  <a:pt x="3764174" y="2624014"/>
                </a:lnTo>
                <a:lnTo>
                  <a:pt x="2790333" y="2624014"/>
                </a:lnTo>
                <a:lnTo>
                  <a:pt x="973886" y="807514"/>
                </a:lnTo>
                <a:lnTo>
                  <a:pt x="1294494" y="486938"/>
                </a:lnTo>
                <a:lnTo>
                  <a:pt x="807546" y="0"/>
                </a:lnTo>
                <a:close/>
              </a:path>
              <a:path extrusionOk="0" h="3597910" w="5581015">
                <a:moveTo>
                  <a:pt x="4773121" y="0"/>
                </a:moveTo>
                <a:lnTo>
                  <a:pt x="4286204" y="486938"/>
                </a:lnTo>
                <a:lnTo>
                  <a:pt x="4606791" y="807514"/>
                </a:lnTo>
                <a:lnTo>
                  <a:pt x="2790333" y="2624014"/>
                </a:lnTo>
                <a:lnTo>
                  <a:pt x="3764174" y="2624014"/>
                </a:lnTo>
                <a:lnTo>
                  <a:pt x="5580667" y="807514"/>
                </a:lnTo>
                <a:lnTo>
                  <a:pt x="4773121" y="0"/>
                </a:lnTo>
                <a:close/>
              </a:path>
            </a:pathLst>
          </a:custGeom>
          <a:solidFill>
            <a:srgbClr val="00527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pic>
        <p:nvPicPr>
          <p:cNvPr id="43" name="Google Shape;43;g24a49b1c39e_0_6"/>
          <p:cNvPicPr preferRelativeResize="0"/>
          <p:nvPr/>
        </p:nvPicPr>
        <p:blipFill rotWithShape="1">
          <a:blip r:embed="rId2">
            <a:alphaModFix/>
          </a:blip>
          <a:srcRect b="0" l="0" r="0" t="0"/>
          <a:stretch/>
        </p:blipFill>
        <p:spPr>
          <a:xfrm>
            <a:off x="580068" y="593217"/>
            <a:ext cx="3331938" cy="761049"/>
          </a:xfrm>
          <a:prstGeom prst="rect">
            <a:avLst/>
          </a:prstGeom>
          <a:noFill/>
          <a:ln>
            <a:noFill/>
          </a:ln>
        </p:spPr>
      </p:pic>
      <p:sp>
        <p:nvSpPr>
          <p:cNvPr id="44" name="Google Shape;44;g24a49b1c39e_0_6"/>
          <p:cNvSpPr txBox="1"/>
          <p:nvPr>
            <p:ph idx="1" type="body"/>
          </p:nvPr>
        </p:nvSpPr>
        <p:spPr>
          <a:xfrm>
            <a:off x="580068" y="2531453"/>
            <a:ext cx="7329600" cy="369300"/>
          </a:xfrm>
          <a:prstGeom prst="rect">
            <a:avLst/>
          </a:prstGeom>
          <a:noFill/>
          <a:ln>
            <a:noFill/>
          </a:ln>
        </p:spPr>
        <p:txBody>
          <a:bodyPr anchorCtr="0" anchor="ctr" bIns="45700" lIns="91425" spcFirstLastPara="1" rIns="91425" wrap="square" tIns="45700">
            <a:spAutoFit/>
          </a:bodyPr>
          <a:lstStyle>
            <a:lvl1pPr indent="-228600" lvl="0" marL="457200" marR="0" algn="l">
              <a:lnSpc>
                <a:spcPct val="90000"/>
              </a:lnSpc>
              <a:spcBef>
                <a:spcPts val="0"/>
              </a:spcBef>
              <a:spcAft>
                <a:spcPts val="0"/>
              </a:spcAft>
              <a:buClr>
                <a:schemeClr val="accent1"/>
              </a:buClr>
              <a:buSzPts val="1500"/>
              <a:buNone/>
              <a:defRPr b="1" i="0" sz="2000" u="none" cap="none" strike="noStrike">
                <a:solidFill>
                  <a:schemeClr val="accent1"/>
                </a:solidFill>
                <a:latin typeface="Montserrat"/>
                <a:ea typeface="Montserrat"/>
                <a:cs typeface="Montserrat"/>
                <a:sym typeface="Montserrat"/>
              </a:defRPr>
            </a:lvl1pPr>
            <a:lvl2pPr indent="-228600" lvl="1" marL="914400" marR="0" algn="l">
              <a:lnSpc>
                <a:spcPct val="90000"/>
              </a:lnSpc>
              <a:spcBef>
                <a:spcPts val="0"/>
              </a:spcBef>
              <a:spcAft>
                <a:spcPts val="0"/>
              </a:spcAft>
              <a:buClr>
                <a:schemeClr val="dk1"/>
              </a:buClr>
              <a:buSzPts val="1500"/>
              <a:buNone/>
              <a:defRPr b="0" i="0" sz="2400" u="none" cap="none" strike="noStrike">
                <a:solidFill>
                  <a:schemeClr val="dk1"/>
                </a:solidFill>
                <a:latin typeface="Arial"/>
                <a:ea typeface="Arial"/>
                <a:cs typeface="Arial"/>
                <a:sym typeface="Arial"/>
              </a:defRPr>
            </a:lvl2pPr>
            <a:lvl3pPr indent="-228600" lvl="2" marL="1371600" marR="0" algn="l">
              <a:lnSpc>
                <a:spcPct val="90000"/>
              </a:lnSpc>
              <a:spcBef>
                <a:spcPts val="0"/>
              </a:spcBef>
              <a:spcAft>
                <a:spcPts val="0"/>
              </a:spcAft>
              <a:buClr>
                <a:schemeClr val="dk1"/>
              </a:buClr>
              <a:buSzPts val="1500"/>
              <a:buNone/>
              <a:defRPr b="0" i="0" sz="2400" u="none" cap="none" strike="noStrike">
                <a:solidFill>
                  <a:schemeClr val="dk1"/>
                </a:solidFill>
                <a:latin typeface="Arial"/>
                <a:ea typeface="Arial"/>
                <a:cs typeface="Arial"/>
                <a:sym typeface="Arial"/>
              </a:defRPr>
            </a:lvl3pPr>
            <a:lvl4pPr indent="-228600" lvl="3" marL="1828800" marR="0" algn="l">
              <a:lnSpc>
                <a:spcPct val="90000"/>
              </a:lnSpc>
              <a:spcBef>
                <a:spcPts val="0"/>
              </a:spcBef>
              <a:spcAft>
                <a:spcPts val="0"/>
              </a:spcAft>
              <a:buClr>
                <a:schemeClr val="dk1"/>
              </a:buClr>
              <a:buSzPts val="1500"/>
              <a:buNone/>
              <a:defRPr b="0" i="0" sz="2400" u="none" cap="none" strike="noStrike">
                <a:solidFill>
                  <a:schemeClr val="dk1"/>
                </a:solidFill>
                <a:latin typeface="Arial"/>
                <a:ea typeface="Arial"/>
                <a:cs typeface="Arial"/>
                <a:sym typeface="Arial"/>
              </a:defRPr>
            </a:lvl4pPr>
            <a:lvl5pPr indent="-228600" lvl="4" marL="2286000" marR="0" algn="l">
              <a:lnSpc>
                <a:spcPct val="90000"/>
              </a:lnSpc>
              <a:spcBef>
                <a:spcPts val="0"/>
              </a:spcBef>
              <a:spcAft>
                <a:spcPts val="0"/>
              </a:spcAft>
              <a:buClr>
                <a:schemeClr val="dk1"/>
              </a:buClr>
              <a:buSzPts val="1500"/>
              <a:buNone/>
              <a:defRPr b="0" i="0" sz="2400" u="none" cap="none" strike="noStrike">
                <a:solidFill>
                  <a:schemeClr val="dk1"/>
                </a:solidFill>
                <a:latin typeface="Arial"/>
                <a:ea typeface="Arial"/>
                <a:cs typeface="Arial"/>
                <a:sym typeface="Arial"/>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45" name="Google Shape;45;g24a49b1c39e_0_6"/>
          <p:cNvSpPr txBox="1"/>
          <p:nvPr>
            <p:ph idx="2" type="body"/>
          </p:nvPr>
        </p:nvSpPr>
        <p:spPr>
          <a:xfrm>
            <a:off x="580068" y="3302805"/>
            <a:ext cx="7329600" cy="646200"/>
          </a:xfrm>
          <a:prstGeom prst="rect">
            <a:avLst/>
          </a:prstGeom>
          <a:noFill/>
          <a:ln>
            <a:noFill/>
          </a:ln>
        </p:spPr>
        <p:txBody>
          <a:bodyPr anchorCtr="0" anchor="t" bIns="45700" lIns="91425" spcFirstLastPara="1" rIns="91425" wrap="square" tIns="45700">
            <a:spAutoFit/>
          </a:bodyPr>
          <a:lstStyle>
            <a:lvl1pPr indent="-228600" lvl="0" marL="457200" marR="0" algn="l">
              <a:lnSpc>
                <a:spcPct val="90000"/>
              </a:lnSpc>
              <a:spcBef>
                <a:spcPts val="0"/>
              </a:spcBef>
              <a:spcAft>
                <a:spcPts val="0"/>
              </a:spcAft>
              <a:buClr>
                <a:schemeClr val="lt1"/>
              </a:buClr>
              <a:buSzPts val="1500"/>
              <a:buNone/>
              <a:defRPr b="1" i="0" sz="4000" u="none" cap="none" strike="noStrike">
                <a:solidFill>
                  <a:schemeClr val="lt1"/>
                </a:solidFill>
                <a:latin typeface="Montserrat"/>
                <a:ea typeface="Montserrat"/>
                <a:cs typeface="Montserrat"/>
                <a:sym typeface="Montserrat"/>
              </a:defRPr>
            </a:lvl1pPr>
            <a:lvl2pPr indent="-228600" lvl="1" marL="9144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2pPr>
            <a:lvl3pPr indent="-228600" lvl="2" marL="13716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3pPr>
            <a:lvl4pPr indent="-228600" lvl="3" marL="18288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4pPr>
            <a:lvl5pPr indent="-228600" lvl="4" marL="22860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46" name="Google Shape;46;g24a49b1c39e_0_6"/>
          <p:cNvSpPr txBox="1"/>
          <p:nvPr>
            <p:ph idx="3" type="body"/>
          </p:nvPr>
        </p:nvSpPr>
        <p:spPr>
          <a:xfrm>
            <a:off x="580068" y="4351156"/>
            <a:ext cx="7329600" cy="307800"/>
          </a:xfrm>
          <a:prstGeom prst="rect">
            <a:avLst/>
          </a:prstGeom>
          <a:noFill/>
          <a:ln>
            <a:noFill/>
          </a:ln>
        </p:spPr>
        <p:txBody>
          <a:bodyPr anchorCtr="0" anchor="ctr" bIns="45700" lIns="91425" spcFirstLastPara="1" rIns="91425" wrap="square" tIns="45700">
            <a:spAutoFit/>
          </a:bodyPr>
          <a:lstStyle>
            <a:lvl1pPr indent="-228600" lvl="0" marL="457200" marR="0" algn="l">
              <a:lnSpc>
                <a:spcPct val="100000"/>
              </a:lnSpc>
              <a:spcBef>
                <a:spcPts val="0"/>
              </a:spcBef>
              <a:spcAft>
                <a:spcPts val="0"/>
              </a:spcAft>
              <a:buClr>
                <a:srgbClr val="FFFFFF"/>
              </a:buClr>
              <a:buSzPts val="1200"/>
              <a:buFont typeface="Arial"/>
              <a:buNone/>
              <a:defRPr b="1" i="0" sz="1500" u="none" cap="none" strike="noStrike">
                <a:solidFill>
                  <a:srgbClr val="FFFFFF"/>
                </a:solidFill>
                <a:latin typeface="Arial"/>
                <a:ea typeface="Arial"/>
                <a:cs typeface="Arial"/>
                <a:sym typeface="Arial"/>
              </a:defRPr>
            </a:lvl1pPr>
            <a:lvl2pPr indent="-228600" lvl="1" marL="914400" marR="0" algn="l">
              <a:lnSpc>
                <a:spcPct val="90000"/>
              </a:lnSpc>
              <a:spcBef>
                <a:spcPts val="0"/>
              </a:spcBef>
              <a:spcAft>
                <a:spcPts val="0"/>
              </a:spcAft>
              <a:buClr>
                <a:schemeClr val="dk1"/>
              </a:buClr>
              <a:buSzPts val="1500"/>
              <a:buNone/>
              <a:defRPr b="0" i="0" sz="2400" u="none" cap="none" strike="noStrike">
                <a:solidFill>
                  <a:schemeClr val="dk1"/>
                </a:solidFill>
                <a:latin typeface="Arial"/>
                <a:ea typeface="Arial"/>
                <a:cs typeface="Arial"/>
                <a:sym typeface="Arial"/>
              </a:defRPr>
            </a:lvl2pPr>
            <a:lvl3pPr indent="-228600" lvl="2" marL="1371600" marR="0" algn="l">
              <a:lnSpc>
                <a:spcPct val="90000"/>
              </a:lnSpc>
              <a:spcBef>
                <a:spcPts val="0"/>
              </a:spcBef>
              <a:spcAft>
                <a:spcPts val="0"/>
              </a:spcAft>
              <a:buClr>
                <a:schemeClr val="dk1"/>
              </a:buClr>
              <a:buSzPts val="1500"/>
              <a:buNone/>
              <a:defRPr b="0" i="0" sz="2400" u="none" cap="none" strike="noStrike">
                <a:solidFill>
                  <a:schemeClr val="dk1"/>
                </a:solidFill>
                <a:latin typeface="Arial"/>
                <a:ea typeface="Arial"/>
                <a:cs typeface="Arial"/>
                <a:sym typeface="Arial"/>
              </a:defRPr>
            </a:lvl3pPr>
            <a:lvl4pPr indent="-228600" lvl="3" marL="1828800" marR="0" algn="l">
              <a:lnSpc>
                <a:spcPct val="90000"/>
              </a:lnSpc>
              <a:spcBef>
                <a:spcPts val="0"/>
              </a:spcBef>
              <a:spcAft>
                <a:spcPts val="0"/>
              </a:spcAft>
              <a:buClr>
                <a:schemeClr val="dk1"/>
              </a:buClr>
              <a:buSzPts val="1500"/>
              <a:buNone/>
              <a:defRPr b="0" i="0" sz="2400" u="none" cap="none" strike="noStrike">
                <a:solidFill>
                  <a:schemeClr val="dk1"/>
                </a:solidFill>
                <a:latin typeface="Arial"/>
                <a:ea typeface="Arial"/>
                <a:cs typeface="Arial"/>
                <a:sym typeface="Arial"/>
              </a:defRPr>
            </a:lvl4pPr>
            <a:lvl5pPr indent="-228600" lvl="4" marL="2286000" marR="0" algn="l">
              <a:lnSpc>
                <a:spcPct val="90000"/>
              </a:lnSpc>
              <a:spcBef>
                <a:spcPts val="0"/>
              </a:spcBef>
              <a:spcAft>
                <a:spcPts val="0"/>
              </a:spcAft>
              <a:buClr>
                <a:schemeClr val="dk1"/>
              </a:buClr>
              <a:buSzPts val="1500"/>
              <a:buNone/>
              <a:defRPr b="0" i="0" sz="2400" u="none" cap="none" strike="noStrike">
                <a:solidFill>
                  <a:schemeClr val="dk1"/>
                </a:solidFill>
                <a:latin typeface="Arial"/>
                <a:ea typeface="Arial"/>
                <a:cs typeface="Arial"/>
                <a:sym typeface="Arial"/>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47" name="Google Shape;47;g24a49b1c39e_0_6"/>
          <p:cNvSpPr txBox="1"/>
          <p:nvPr>
            <p:ph idx="4" type="body"/>
          </p:nvPr>
        </p:nvSpPr>
        <p:spPr>
          <a:xfrm>
            <a:off x="8991600" y="6212655"/>
            <a:ext cx="2895600" cy="357300"/>
          </a:xfrm>
          <a:prstGeom prst="rect">
            <a:avLst/>
          </a:prstGeom>
          <a:noFill/>
          <a:ln>
            <a:noFill/>
          </a:ln>
        </p:spPr>
        <p:txBody>
          <a:bodyPr anchorCtr="0" anchor="t" bIns="45700" lIns="91425" spcFirstLastPara="1" rIns="91425" wrap="square" tIns="45700">
            <a:noAutofit/>
          </a:bodyPr>
          <a:lstStyle>
            <a:lvl1pPr indent="-228600" lvl="0" marL="457200" marR="0" algn="r">
              <a:lnSpc>
                <a:spcPct val="90000"/>
              </a:lnSpc>
              <a:spcBef>
                <a:spcPts val="0"/>
              </a:spcBef>
              <a:spcAft>
                <a:spcPts val="0"/>
              </a:spcAft>
              <a:buClr>
                <a:schemeClr val="lt1"/>
              </a:buClr>
              <a:buSzPts val="1500"/>
              <a:buNone/>
              <a:defRPr b="1" i="0" sz="2000" u="none" cap="none" strike="noStrike">
                <a:solidFill>
                  <a:schemeClr val="lt1"/>
                </a:solidFill>
                <a:latin typeface="Arial"/>
                <a:ea typeface="Arial"/>
                <a:cs typeface="Arial"/>
                <a:sym typeface="Arial"/>
              </a:defRPr>
            </a:lvl1pPr>
            <a:lvl2pPr indent="-228600" lvl="1" marL="914400" marR="0" algn="l">
              <a:lnSpc>
                <a:spcPct val="90000"/>
              </a:lnSpc>
              <a:spcBef>
                <a:spcPts val="0"/>
              </a:spcBef>
              <a:spcAft>
                <a:spcPts val="0"/>
              </a:spcAft>
              <a:buClr>
                <a:schemeClr val="dk1"/>
              </a:buClr>
              <a:buSzPts val="1500"/>
              <a:buNone/>
              <a:defRPr b="1" i="0" sz="2400" u="none" cap="none" strike="noStrike">
                <a:solidFill>
                  <a:schemeClr val="dk1"/>
                </a:solidFill>
                <a:latin typeface="Arial"/>
                <a:ea typeface="Arial"/>
                <a:cs typeface="Arial"/>
                <a:sym typeface="Arial"/>
              </a:defRPr>
            </a:lvl2pPr>
            <a:lvl3pPr indent="-228600" lvl="2" marL="1371600" marR="0" algn="l">
              <a:lnSpc>
                <a:spcPct val="90000"/>
              </a:lnSpc>
              <a:spcBef>
                <a:spcPts val="0"/>
              </a:spcBef>
              <a:spcAft>
                <a:spcPts val="0"/>
              </a:spcAft>
              <a:buClr>
                <a:schemeClr val="dk1"/>
              </a:buClr>
              <a:buSzPts val="1500"/>
              <a:buNone/>
              <a:defRPr b="1" i="0" sz="2400" u="none" cap="none" strike="noStrike">
                <a:solidFill>
                  <a:schemeClr val="dk1"/>
                </a:solidFill>
                <a:latin typeface="Arial"/>
                <a:ea typeface="Arial"/>
                <a:cs typeface="Arial"/>
                <a:sym typeface="Arial"/>
              </a:defRPr>
            </a:lvl3pPr>
            <a:lvl4pPr indent="-228600" lvl="3" marL="1828800" marR="0" algn="l">
              <a:lnSpc>
                <a:spcPct val="90000"/>
              </a:lnSpc>
              <a:spcBef>
                <a:spcPts val="0"/>
              </a:spcBef>
              <a:spcAft>
                <a:spcPts val="0"/>
              </a:spcAft>
              <a:buClr>
                <a:schemeClr val="dk1"/>
              </a:buClr>
              <a:buSzPts val="1500"/>
              <a:buNone/>
              <a:defRPr b="1" i="0" sz="2400" u="none" cap="none" strike="noStrike">
                <a:solidFill>
                  <a:schemeClr val="dk1"/>
                </a:solidFill>
                <a:latin typeface="Arial"/>
                <a:ea typeface="Arial"/>
                <a:cs typeface="Arial"/>
                <a:sym typeface="Arial"/>
              </a:defRPr>
            </a:lvl4pPr>
            <a:lvl5pPr indent="-228600" lvl="4" marL="2286000" marR="0" algn="l">
              <a:lnSpc>
                <a:spcPct val="90000"/>
              </a:lnSpc>
              <a:spcBef>
                <a:spcPts val="0"/>
              </a:spcBef>
              <a:spcAft>
                <a:spcPts val="0"/>
              </a:spcAft>
              <a:buClr>
                <a:schemeClr val="dk1"/>
              </a:buClr>
              <a:buSzPts val="1500"/>
              <a:buNone/>
              <a:defRPr b="1" i="0" sz="2400" u="none" cap="none" strike="noStrike">
                <a:solidFill>
                  <a:schemeClr val="dk1"/>
                </a:solidFill>
                <a:latin typeface="Arial"/>
                <a:ea typeface="Arial"/>
                <a:cs typeface="Arial"/>
                <a:sym typeface="Arial"/>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lumn with image">
  <p:cSld name="4 column with image">
    <p:spTree>
      <p:nvGrpSpPr>
        <p:cNvPr id="352" name="Shape 352"/>
        <p:cNvGrpSpPr/>
        <p:nvPr/>
      </p:nvGrpSpPr>
      <p:grpSpPr>
        <a:xfrm>
          <a:off x="0" y="0"/>
          <a:ext cx="0" cy="0"/>
          <a:chOff x="0" y="0"/>
          <a:chExt cx="0" cy="0"/>
        </a:xfrm>
      </p:grpSpPr>
      <p:sp>
        <p:nvSpPr>
          <p:cNvPr id="353" name="Google Shape;353;g24a49b1c39e_0_325"/>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354" name="Google Shape;354;g24a49b1c39e_0_325"/>
          <p:cNvSpPr/>
          <p:nvPr>
            <p:ph idx="2" type="pic"/>
          </p:nvPr>
        </p:nvSpPr>
        <p:spPr>
          <a:xfrm>
            <a:off x="407987" y="1706462"/>
            <a:ext cx="2705400" cy="1843500"/>
          </a:xfrm>
          <a:prstGeom prst="rect">
            <a:avLst/>
          </a:prstGeom>
          <a:solidFill>
            <a:srgbClr val="DDE6EF"/>
          </a:solidFill>
          <a:ln>
            <a:noFill/>
          </a:ln>
        </p:spPr>
      </p:sp>
      <p:sp>
        <p:nvSpPr>
          <p:cNvPr id="355" name="Google Shape;355;g24a49b1c39e_0_325"/>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356" name="Google Shape;356;g24a49b1c39e_0_325"/>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357" name="Google Shape;357;g24a49b1c39e_0_325"/>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58" name="Google Shape;358;g24a49b1c39e_0_325"/>
          <p:cNvSpPr/>
          <p:nvPr/>
        </p:nvSpPr>
        <p:spPr>
          <a:xfrm>
            <a:off x="407988" y="3762986"/>
            <a:ext cx="2705400" cy="2098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359" name="Google Shape;359;g24a49b1c39e_0_325"/>
          <p:cNvSpPr/>
          <p:nvPr/>
        </p:nvSpPr>
        <p:spPr>
          <a:xfrm>
            <a:off x="9099700" y="3762986"/>
            <a:ext cx="2684400" cy="20982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360" name="Google Shape;360;g24a49b1c39e_0_325"/>
          <p:cNvSpPr/>
          <p:nvPr/>
        </p:nvSpPr>
        <p:spPr>
          <a:xfrm>
            <a:off x="3305225" y="3762986"/>
            <a:ext cx="2705400" cy="20982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361" name="Google Shape;361;g24a49b1c39e_0_325"/>
          <p:cNvSpPr/>
          <p:nvPr/>
        </p:nvSpPr>
        <p:spPr>
          <a:xfrm>
            <a:off x="6202462" y="3762985"/>
            <a:ext cx="2705400" cy="2098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362" name="Google Shape;362;g24a49b1c39e_0_325"/>
          <p:cNvSpPr/>
          <p:nvPr>
            <p:ph idx="3" type="pic"/>
          </p:nvPr>
        </p:nvSpPr>
        <p:spPr>
          <a:xfrm>
            <a:off x="3305225" y="1706462"/>
            <a:ext cx="2705400" cy="1843500"/>
          </a:xfrm>
          <a:prstGeom prst="rect">
            <a:avLst/>
          </a:prstGeom>
          <a:solidFill>
            <a:srgbClr val="DDE6EF"/>
          </a:solidFill>
          <a:ln>
            <a:noFill/>
          </a:ln>
        </p:spPr>
      </p:sp>
      <p:sp>
        <p:nvSpPr>
          <p:cNvPr id="363" name="Google Shape;363;g24a49b1c39e_0_325"/>
          <p:cNvSpPr/>
          <p:nvPr>
            <p:ph idx="4" type="pic"/>
          </p:nvPr>
        </p:nvSpPr>
        <p:spPr>
          <a:xfrm>
            <a:off x="6202462" y="1706462"/>
            <a:ext cx="2705400" cy="1843500"/>
          </a:xfrm>
          <a:prstGeom prst="rect">
            <a:avLst/>
          </a:prstGeom>
          <a:solidFill>
            <a:srgbClr val="DDE6EF"/>
          </a:solidFill>
          <a:ln>
            <a:noFill/>
          </a:ln>
        </p:spPr>
      </p:sp>
      <p:sp>
        <p:nvSpPr>
          <p:cNvPr id="364" name="Google Shape;364;g24a49b1c39e_0_325"/>
          <p:cNvSpPr/>
          <p:nvPr>
            <p:ph idx="5" type="pic"/>
          </p:nvPr>
        </p:nvSpPr>
        <p:spPr>
          <a:xfrm>
            <a:off x="9099699" y="1706462"/>
            <a:ext cx="2705400" cy="1843500"/>
          </a:xfrm>
          <a:prstGeom prst="rect">
            <a:avLst/>
          </a:prstGeom>
          <a:solidFill>
            <a:srgbClr val="DDE6EF"/>
          </a:solidFill>
          <a:ln>
            <a:noFill/>
          </a:ln>
        </p:spPr>
      </p:sp>
      <p:sp>
        <p:nvSpPr>
          <p:cNvPr id="365" name="Google Shape;365;g24a49b1c39e_0_325"/>
          <p:cNvSpPr txBox="1"/>
          <p:nvPr>
            <p:ph idx="6" type="body"/>
          </p:nvPr>
        </p:nvSpPr>
        <p:spPr>
          <a:xfrm>
            <a:off x="6202462" y="4500812"/>
            <a:ext cx="2684400" cy="831000"/>
          </a:xfrm>
          <a:prstGeom prst="rect">
            <a:avLst/>
          </a:prstGeom>
          <a:noFill/>
          <a:ln>
            <a:noFill/>
          </a:ln>
        </p:spPr>
        <p:txBody>
          <a:bodyPr anchorCtr="0" anchor="ctr" bIns="45700" lIns="91425" spcFirstLastPara="1" rIns="91425" wrap="square" tIns="45700">
            <a:spAutoFit/>
          </a:bodyPr>
          <a:lstStyle>
            <a:lvl1pPr indent="-228600" lvl="0" marL="457200" algn="ctr">
              <a:lnSpc>
                <a:spcPct val="100000"/>
              </a:lnSpc>
              <a:spcBef>
                <a:spcPts val="0"/>
              </a:spcBef>
              <a:spcAft>
                <a:spcPts val="0"/>
              </a:spcAft>
              <a:buClr>
                <a:schemeClr val="lt1"/>
              </a:buClr>
              <a:buSzPts val="1200"/>
              <a:buFont typeface="Arial"/>
              <a:buNone/>
              <a:defRPr b="0" sz="12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66" name="Google Shape;366;g24a49b1c39e_0_325"/>
          <p:cNvSpPr txBox="1"/>
          <p:nvPr>
            <p:ph idx="7" type="body"/>
          </p:nvPr>
        </p:nvSpPr>
        <p:spPr>
          <a:xfrm>
            <a:off x="3315703" y="4500812"/>
            <a:ext cx="2684400" cy="831000"/>
          </a:xfrm>
          <a:prstGeom prst="rect">
            <a:avLst/>
          </a:prstGeom>
          <a:noFill/>
          <a:ln>
            <a:noFill/>
          </a:ln>
        </p:spPr>
        <p:txBody>
          <a:bodyPr anchorCtr="0" anchor="ctr" bIns="45700" lIns="91425" spcFirstLastPara="1" rIns="91425" wrap="square" tIns="45700">
            <a:spAutoFit/>
          </a:bodyPr>
          <a:lstStyle>
            <a:lvl1pPr indent="-228600" lvl="0" marL="457200" algn="ctr">
              <a:lnSpc>
                <a:spcPct val="100000"/>
              </a:lnSpc>
              <a:spcBef>
                <a:spcPts val="0"/>
              </a:spcBef>
              <a:spcAft>
                <a:spcPts val="0"/>
              </a:spcAft>
              <a:buClr>
                <a:schemeClr val="lt1"/>
              </a:buClr>
              <a:buSzPts val="1200"/>
              <a:buFont typeface="Arial"/>
              <a:buNone/>
              <a:defRPr b="0" sz="12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67" name="Google Shape;367;g24a49b1c39e_0_325"/>
          <p:cNvSpPr txBox="1"/>
          <p:nvPr>
            <p:ph idx="8" type="body"/>
          </p:nvPr>
        </p:nvSpPr>
        <p:spPr>
          <a:xfrm>
            <a:off x="407988" y="4500812"/>
            <a:ext cx="2684400" cy="831000"/>
          </a:xfrm>
          <a:prstGeom prst="rect">
            <a:avLst/>
          </a:prstGeom>
          <a:noFill/>
          <a:ln>
            <a:noFill/>
          </a:ln>
        </p:spPr>
        <p:txBody>
          <a:bodyPr anchorCtr="0" anchor="ctr" bIns="45700" lIns="91425" spcFirstLastPara="1" rIns="91425" wrap="square" tIns="45700">
            <a:spAutoFit/>
          </a:bodyPr>
          <a:lstStyle>
            <a:lvl1pPr indent="-228600" lvl="0" marL="457200" algn="ctr">
              <a:lnSpc>
                <a:spcPct val="100000"/>
              </a:lnSpc>
              <a:spcBef>
                <a:spcPts val="0"/>
              </a:spcBef>
              <a:spcAft>
                <a:spcPts val="0"/>
              </a:spcAft>
              <a:buClr>
                <a:schemeClr val="lt1"/>
              </a:buClr>
              <a:buSzPts val="1200"/>
              <a:buFont typeface="Arial"/>
              <a:buNone/>
              <a:defRPr b="0" sz="12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68" name="Google Shape;368;g24a49b1c39e_0_325"/>
          <p:cNvSpPr txBox="1"/>
          <p:nvPr>
            <p:ph idx="9" type="body"/>
          </p:nvPr>
        </p:nvSpPr>
        <p:spPr>
          <a:xfrm>
            <a:off x="6202462" y="4157663"/>
            <a:ext cx="2705400" cy="3429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100"/>
              </a:spcBef>
              <a:spcAft>
                <a:spcPts val="0"/>
              </a:spcAft>
              <a:buClr>
                <a:schemeClr val="lt1"/>
              </a:buClr>
              <a:buSzPts val="1500"/>
              <a:buNone/>
              <a:defRPr sz="1500">
                <a:solidFill>
                  <a:schemeClr val="lt1"/>
                </a:solidFil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69" name="Google Shape;369;g24a49b1c39e_0_325"/>
          <p:cNvSpPr txBox="1"/>
          <p:nvPr>
            <p:ph idx="13" type="body"/>
          </p:nvPr>
        </p:nvSpPr>
        <p:spPr>
          <a:xfrm>
            <a:off x="3305225" y="4157663"/>
            <a:ext cx="2705400" cy="3429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100"/>
              </a:spcBef>
              <a:spcAft>
                <a:spcPts val="0"/>
              </a:spcAft>
              <a:buClr>
                <a:schemeClr val="lt1"/>
              </a:buClr>
              <a:buSzPts val="1500"/>
              <a:buNone/>
              <a:defRPr sz="1500">
                <a:solidFill>
                  <a:schemeClr val="lt1"/>
                </a:solidFil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70" name="Google Shape;370;g24a49b1c39e_0_325"/>
          <p:cNvSpPr txBox="1"/>
          <p:nvPr>
            <p:ph idx="14" type="body"/>
          </p:nvPr>
        </p:nvSpPr>
        <p:spPr>
          <a:xfrm>
            <a:off x="407988" y="4157663"/>
            <a:ext cx="2705400" cy="3429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100"/>
              </a:spcBef>
              <a:spcAft>
                <a:spcPts val="0"/>
              </a:spcAft>
              <a:buClr>
                <a:schemeClr val="lt1"/>
              </a:buClr>
              <a:buSzPts val="1500"/>
              <a:buNone/>
              <a:defRPr sz="1500">
                <a:solidFill>
                  <a:schemeClr val="lt1"/>
                </a:solidFil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71" name="Google Shape;371;g24a49b1c39e_0_325"/>
          <p:cNvSpPr txBox="1"/>
          <p:nvPr>
            <p:ph idx="15" type="body"/>
          </p:nvPr>
        </p:nvSpPr>
        <p:spPr>
          <a:xfrm>
            <a:off x="9089220" y="4500812"/>
            <a:ext cx="2684400" cy="831000"/>
          </a:xfrm>
          <a:prstGeom prst="rect">
            <a:avLst/>
          </a:prstGeom>
          <a:noFill/>
          <a:ln>
            <a:noFill/>
          </a:ln>
        </p:spPr>
        <p:txBody>
          <a:bodyPr anchorCtr="0" anchor="ctr" bIns="45700" lIns="91425" spcFirstLastPara="1" rIns="91425" wrap="square" tIns="45700">
            <a:spAutoFit/>
          </a:bodyPr>
          <a:lstStyle>
            <a:lvl1pPr indent="-228600" lvl="0" marL="457200" algn="ctr">
              <a:lnSpc>
                <a:spcPct val="100000"/>
              </a:lnSpc>
              <a:spcBef>
                <a:spcPts val="0"/>
              </a:spcBef>
              <a:spcAft>
                <a:spcPts val="0"/>
              </a:spcAft>
              <a:buClr>
                <a:schemeClr val="lt1"/>
              </a:buClr>
              <a:buSzPts val="1200"/>
              <a:buFont typeface="Arial"/>
              <a:buNone/>
              <a:defRPr b="0" sz="12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72" name="Google Shape;372;g24a49b1c39e_0_325"/>
          <p:cNvSpPr txBox="1"/>
          <p:nvPr>
            <p:ph idx="16" type="body"/>
          </p:nvPr>
        </p:nvSpPr>
        <p:spPr>
          <a:xfrm>
            <a:off x="9089220" y="4157663"/>
            <a:ext cx="2705400" cy="3429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100"/>
              </a:spcBef>
              <a:spcAft>
                <a:spcPts val="0"/>
              </a:spcAft>
              <a:buClr>
                <a:schemeClr val="lt1"/>
              </a:buClr>
              <a:buSzPts val="1500"/>
              <a:buNone/>
              <a:defRPr sz="1500">
                <a:solidFill>
                  <a:schemeClr val="lt1"/>
                </a:solidFil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image collage ">
  <p:cSld name="5 image collage ">
    <p:spTree>
      <p:nvGrpSpPr>
        <p:cNvPr id="373" name="Shape 373"/>
        <p:cNvGrpSpPr/>
        <p:nvPr/>
      </p:nvGrpSpPr>
      <p:grpSpPr>
        <a:xfrm>
          <a:off x="0" y="0"/>
          <a:ext cx="0" cy="0"/>
          <a:chOff x="0" y="0"/>
          <a:chExt cx="0" cy="0"/>
        </a:xfrm>
      </p:grpSpPr>
      <p:sp>
        <p:nvSpPr>
          <p:cNvPr id="374" name="Google Shape;374;g24a49b1c39e_0_346"/>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375" name="Google Shape;375;g24a49b1c39e_0_346"/>
          <p:cNvSpPr/>
          <p:nvPr>
            <p:ph idx="2" type="pic"/>
          </p:nvPr>
        </p:nvSpPr>
        <p:spPr>
          <a:xfrm>
            <a:off x="737011" y="2005392"/>
            <a:ext cx="2343000" cy="3467100"/>
          </a:xfrm>
          <a:prstGeom prst="rect">
            <a:avLst/>
          </a:prstGeom>
          <a:solidFill>
            <a:srgbClr val="DDE6EF"/>
          </a:solidFill>
          <a:ln>
            <a:noFill/>
          </a:ln>
        </p:spPr>
      </p:sp>
      <p:sp>
        <p:nvSpPr>
          <p:cNvPr id="376" name="Google Shape;376;g24a49b1c39e_0_346"/>
          <p:cNvSpPr/>
          <p:nvPr>
            <p:ph idx="3" type="pic"/>
          </p:nvPr>
        </p:nvSpPr>
        <p:spPr>
          <a:xfrm>
            <a:off x="9017202" y="2005392"/>
            <a:ext cx="2343000" cy="3467100"/>
          </a:xfrm>
          <a:prstGeom prst="rect">
            <a:avLst/>
          </a:prstGeom>
          <a:solidFill>
            <a:srgbClr val="DDE6EF"/>
          </a:solidFill>
          <a:ln>
            <a:noFill/>
          </a:ln>
        </p:spPr>
      </p:sp>
      <p:sp>
        <p:nvSpPr>
          <p:cNvPr id="377" name="Google Shape;377;g24a49b1c39e_0_346"/>
          <p:cNvSpPr/>
          <p:nvPr>
            <p:ph idx="4" type="pic"/>
          </p:nvPr>
        </p:nvSpPr>
        <p:spPr>
          <a:xfrm>
            <a:off x="3336753" y="2005392"/>
            <a:ext cx="5423700" cy="1524000"/>
          </a:xfrm>
          <a:prstGeom prst="rect">
            <a:avLst/>
          </a:prstGeom>
          <a:solidFill>
            <a:srgbClr val="DDE6EF"/>
          </a:solidFill>
          <a:ln>
            <a:noFill/>
          </a:ln>
        </p:spPr>
      </p:sp>
      <p:sp>
        <p:nvSpPr>
          <p:cNvPr id="378" name="Google Shape;378;g24a49b1c39e_0_346"/>
          <p:cNvSpPr/>
          <p:nvPr>
            <p:ph idx="5" type="pic"/>
          </p:nvPr>
        </p:nvSpPr>
        <p:spPr>
          <a:xfrm>
            <a:off x="3336754" y="3785059"/>
            <a:ext cx="2583600" cy="1687200"/>
          </a:xfrm>
          <a:prstGeom prst="rect">
            <a:avLst/>
          </a:prstGeom>
          <a:solidFill>
            <a:srgbClr val="DDE6EF"/>
          </a:solidFill>
          <a:ln>
            <a:noFill/>
          </a:ln>
        </p:spPr>
      </p:sp>
      <p:sp>
        <p:nvSpPr>
          <p:cNvPr id="379" name="Google Shape;379;g24a49b1c39e_0_346"/>
          <p:cNvSpPr/>
          <p:nvPr>
            <p:ph idx="6" type="pic"/>
          </p:nvPr>
        </p:nvSpPr>
        <p:spPr>
          <a:xfrm>
            <a:off x="6176980" y="3785059"/>
            <a:ext cx="2583600" cy="1687200"/>
          </a:xfrm>
          <a:prstGeom prst="rect">
            <a:avLst/>
          </a:prstGeom>
          <a:solidFill>
            <a:srgbClr val="DDE6EF"/>
          </a:solidFill>
          <a:ln>
            <a:noFill/>
          </a:ln>
        </p:spPr>
      </p:sp>
      <p:sp>
        <p:nvSpPr>
          <p:cNvPr id="380" name="Google Shape;380;g24a49b1c39e_0_346"/>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381" name="Google Shape;381;g24a49b1c39e_0_346"/>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382" name="Google Shape;382;g24a49b1c39e_0_346"/>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parts graphic">
  <p:cSld name="4 parts graphic">
    <p:spTree>
      <p:nvGrpSpPr>
        <p:cNvPr id="383" name="Shape 383"/>
        <p:cNvGrpSpPr/>
        <p:nvPr/>
      </p:nvGrpSpPr>
      <p:grpSpPr>
        <a:xfrm>
          <a:off x="0" y="0"/>
          <a:ext cx="0" cy="0"/>
          <a:chOff x="0" y="0"/>
          <a:chExt cx="0" cy="0"/>
        </a:xfrm>
      </p:grpSpPr>
      <p:sp>
        <p:nvSpPr>
          <p:cNvPr id="384" name="Google Shape;384;g24a49b1c39e_0_356"/>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385" name="Google Shape;385;g24a49b1c39e_0_356"/>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386" name="Google Shape;386;g24a49b1c39e_0_356"/>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387" name="Google Shape;387;g24a49b1c39e_0_356"/>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cxnSp>
        <p:nvCxnSpPr>
          <p:cNvPr id="388" name="Google Shape;388;g24a49b1c39e_0_356"/>
          <p:cNvCxnSpPr>
            <a:stCxn id="389" idx="5"/>
            <a:endCxn id="390" idx="1"/>
          </p:cNvCxnSpPr>
          <p:nvPr/>
        </p:nvCxnSpPr>
        <p:spPr>
          <a:xfrm>
            <a:off x="4816004" y="2824003"/>
            <a:ext cx="672000" cy="387000"/>
          </a:xfrm>
          <a:prstGeom prst="straightConnector1">
            <a:avLst/>
          </a:prstGeom>
          <a:noFill/>
          <a:ln cap="flat" cmpd="sng" w="38100">
            <a:solidFill>
              <a:srgbClr val="DDE6EF"/>
            </a:solidFill>
            <a:prstDash val="solid"/>
            <a:miter lim="800000"/>
            <a:headEnd len="sm" w="sm" type="none"/>
            <a:tailEnd len="sm" w="sm" type="none"/>
          </a:ln>
        </p:spPr>
      </p:cxnSp>
      <p:cxnSp>
        <p:nvCxnSpPr>
          <p:cNvPr id="391" name="Google Shape;391;g24a49b1c39e_0_356"/>
          <p:cNvCxnSpPr>
            <a:stCxn id="392" idx="3"/>
            <a:endCxn id="390" idx="7"/>
          </p:cNvCxnSpPr>
          <p:nvPr/>
        </p:nvCxnSpPr>
        <p:spPr>
          <a:xfrm flipH="1">
            <a:off x="6619111" y="2824003"/>
            <a:ext cx="904500" cy="387000"/>
          </a:xfrm>
          <a:prstGeom prst="straightConnector1">
            <a:avLst/>
          </a:prstGeom>
          <a:noFill/>
          <a:ln cap="flat" cmpd="sng" w="38100">
            <a:solidFill>
              <a:srgbClr val="DDE6EF"/>
            </a:solidFill>
            <a:prstDash val="solid"/>
            <a:miter lim="800000"/>
            <a:headEnd len="sm" w="sm" type="none"/>
            <a:tailEnd len="sm" w="sm" type="none"/>
          </a:ln>
        </p:spPr>
      </p:cxnSp>
      <p:cxnSp>
        <p:nvCxnSpPr>
          <p:cNvPr id="393" name="Google Shape;393;g24a49b1c39e_0_356"/>
          <p:cNvCxnSpPr/>
          <p:nvPr/>
        </p:nvCxnSpPr>
        <p:spPr>
          <a:xfrm flipH="1" rot="10800000">
            <a:off x="4815951" y="4321072"/>
            <a:ext cx="672000" cy="387000"/>
          </a:xfrm>
          <a:prstGeom prst="straightConnector1">
            <a:avLst/>
          </a:prstGeom>
          <a:noFill/>
          <a:ln cap="flat" cmpd="sng" w="38100">
            <a:solidFill>
              <a:srgbClr val="DDE6EF"/>
            </a:solidFill>
            <a:prstDash val="solid"/>
            <a:miter lim="800000"/>
            <a:headEnd len="sm" w="sm" type="none"/>
            <a:tailEnd len="sm" w="sm" type="none"/>
          </a:ln>
        </p:spPr>
      </p:cxnSp>
      <p:cxnSp>
        <p:nvCxnSpPr>
          <p:cNvPr id="394" name="Google Shape;394;g24a49b1c39e_0_356"/>
          <p:cNvCxnSpPr/>
          <p:nvPr/>
        </p:nvCxnSpPr>
        <p:spPr>
          <a:xfrm rot="10800000">
            <a:off x="6619101" y="4321072"/>
            <a:ext cx="904500" cy="387000"/>
          </a:xfrm>
          <a:prstGeom prst="straightConnector1">
            <a:avLst/>
          </a:prstGeom>
          <a:noFill/>
          <a:ln cap="flat" cmpd="sng" w="38100">
            <a:solidFill>
              <a:srgbClr val="DDE6EF"/>
            </a:solidFill>
            <a:prstDash val="solid"/>
            <a:miter lim="800000"/>
            <a:headEnd len="sm" w="sm" type="none"/>
            <a:tailEnd len="sm" w="sm" type="none"/>
          </a:ln>
        </p:spPr>
      </p:cxnSp>
      <p:sp>
        <p:nvSpPr>
          <p:cNvPr id="390" name="Google Shape;390;g24a49b1c39e_0_356"/>
          <p:cNvSpPr/>
          <p:nvPr/>
        </p:nvSpPr>
        <p:spPr>
          <a:xfrm>
            <a:off x="5253790" y="2976655"/>
            <a:ext cx="1599600" cy="15996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389" name="Google Shape;389;g24a49b1c39e_0_356"/>
          <p:cNvSpPr/>
          <p:nvPr/>
        </p:nvSpPr>
        <p:spPr>
          <a:xfrm>
            <a:off x="3925919" y="1933918"/>
            <a:ext cx="1042800" cy="1042800"/>
          </a:xfrm>
          <a:prstGeom prst="ellipse">
            <a:avLst/>
          </a:prstGeom>
          <a:solidFill>
            <a:srgbClr val="00517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395" name="Google Shape;395;g24a49b1c39e_0_356"/>
          <p:cNvSpPr/>
          <p:nvPr/>
        </p:nvSpPr>
        <p:spPr>
          <a:xfrm>
            <a:off x="3925919" y="4576152"/>
            <a:ext cx="1042800" cy="1042800"/>
          </a:xfrm>
          <a:prstGeom prst="ellipse">
            <a:avLst/>
          </a:prstGeom>
          <a:solidFill>
            <a:srgbClr val="00517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392" name="Google Shape;392;g24a49b1c39e_0_356"/>
          <p:cNvSpPr/>
          <p:nvPr/>
        </p:nvSpPr>
        <p:spPr>
          <a:xfrm>
            <a:off x="7370896" y="1933918"/>
            <a:ext cx="1042800" cy="1042800"/>
          </a:xfrm>
          <a:prstGeom prst="ellipse">
            <a:avLst/>
          </a:prstGeom>
          <a:solidFill>
            <a:srgbClr val="00517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396" name="Google Shape;396;g24a49b1c39e_0_356"/>
          <p:cNvSpPr/>
          <p:nvPr/>
        </p:nvSpPr>
        <p:spPr>
          <a:xfrm>
            <a:off x="7370896" y="4576152"/>
            <a:ext cx="1042800" cy="1042800"/>
          </a:xfrm>
          <a:prstGeom prst="ellipse">
            <a:avLst/>
          </a:prstGeom>
          <a:solidFill>
            <a:srgbClr val="00517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397" name="Google Shape;397;g24a49b1c39e_0_356"/>
          <p:cNvSpPr txBox="1"/>
          <p:nvPr>
            <p:ph idx="2" type="body"/>
          </p:nvPr>
        </p:nvSpPr>
        <p:spPr>
          <a:xfrm>
            <a:off x="393632" y="1971424"/>
            <a:ext cx="3117300" cy="3138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600"/>
              <a:buNone/>
              <a:defRPr sz="16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98" name="Google Shape;398;g24a49b1c39e_0_356"/>
          <p:cNvSpPr txBox="1"/>
          <p:nvPr>
            <p:ph idx="3" type="body"/>
          </p:nvPr>
        </p:nvSpPr>
        <p:spPr>
          <a:xfrm>
            <a:off x="393632" y="4614880"/>
            <a:ext cx="3117300" cy="3138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600"/>
              <a:buNone/>
              <a:defRPr sz="16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99" name="Google Shape;399;g24a49b1c39e_0_356"/>
          <p:cNvSpPr txBox="1"/>
          <p:nvPr>
            <p:ph idx="4" type="body"/>
          </p:nvPr>
        </p:nvSpPr>
        <p:spPr>
          <a:xfrm>
            <a:off x="8666634" y="1971424"/>
            <a:ext cx="3117300" cy="313800"/>
          </a:xfrm>
          <a:prstGeom prst="rect">
            <a:avLst/>
          </a:prstGeom>
          <a:noFill/>
          <a:ln>
            <a:noFill/>
          </a:ln>
        </p:spPr>
        <p:txBody>
          <a:bodyPr anchorCtr="0" anchor="t" bIns="45700" lIns="91425" spcFirstLastPara="1" rIns="91425" wrap="square" tIns="45700">
            <a:spAutoFit/>
          </a:bodyPr>
          <a:lstStyle>
            <a:lvl1pPr indent="-228600" lvl="0" marL="457200" algn="r">
              <a:lnSpc>
                <a:spcPct val="90000"/>
              </a:lnSpc>
              <a:spcBef>
                <a:spcPts val="1100"/>
              </a:spcBef>
              <a:spcAft>
                <a:spcPts val="0"/>
              </a:spcAft>
              <a:buClr>
                <a:schemeClr val="dk2"/>
              </a:buClr>
              <a:buSzPts val="1600"/>
              <a:buNone/>
              <a:defRPr sz="16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00" name="Google Shape;400;g24a49b1c39e_0_356"/>
          <p:cNvSpPr txBox="1"/>
          <p:nvPr>
            <p:ph idx="5" type="body"/>
          </p:nvPr>
        </p:nvSpPr>
        <p:spPr>
          <a:xfrm>
            <a:off x="8666634" y="4614880"/>
            <a:ext cx="3117300" cy="313800"/>
          </a:xfrm>
          <a:prstGeom prst="rect">
            <a:avLst/>
          </a:prstGeom>
          <a:noFill/>
          <a:ln>
            <a:noFill/>
          </a:ln>
        </p:spPr>
        <p:txBody>
          <a:bodyPr anchorCtr="0" anchor="t" bIns="45700" lIns="91425" spcFirstLastPara="1" rIns="91425" wrap="square" tIns="45700">
            <a:spAutoFit/>
          </a:bodyPr>
          <a:lstStyle>
            <a:lvl1pPr indent="-228600" lvl="0" marL="457200" algn="r">
              <a:lnSpc>
                <a:spcPct val="90000"/>
              </a:lnSpc>
              <a:spcBef>
                <a:spcPts val="1100"/>
              </a:spcBef>
              <a:spcAft>
                <a:spcPts val="0"/>
              </a:spcAft>
              <a:buClr>
                <a:schemeClr val="dk2"/>
              </a:buClr>
              <a:buSzPts val="1600"/>
              <a:buNone/>
              <a:defRPr sz="16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01" name="Google Shape;401;g24a49b1c39e_0_356"/>
          <p:cNvSpPr/>
          <p:nvPr>
            <p:ph idx="6" type="pic"/>
          </p:nvPr>
        </p:nvSpPr>
        <p:spPr>
          <a:xfrm>
            <a:off x="4253814" y="2241860"/>
            <a:ext cx="387000" cy="387000"/>
          </a:xfrm>
          <a:prstGeom prst="rect">
            <a:avLst/>
          </a:prstGeom>
          <a:noFill/>
          <a:ln>
            <a:noFill/>
          </a:ln>
        </p:spPr>
      </p:sp>
      <p:sp>
        <p:nvSpPr>
          <p:cNvPr id="402" name="Google Shape;402;g24a49b1c39e_0_356"/>
          <p:cNvSpPr/>
          <p:nvPr>
            <p:ph idx="7" type="pic"/>
          </p:nvPr>
        </p:nvSpPr>
        <p:spPr>
          <a:xfrm>
            <a:off x="7698791" y="2241860"/>
            <a:ext cx="387000" cy="387000"/>
          </a:xfrm>
          <a:prstGeom prst="rect">
            <a:avLst/>
          </a:prstGeom>
          <a:noFill/>
          <a:ln>
            <a:noFill/>
          </a:ln>
        </p:spPr>
      </p:sp>
      <p:sp>
        <p:nvSpPr>
          <p:cNvPr id="403" name="Google Shape;403;g24a49b1c39e_0_356"/>
          <p:cNvSpPr/>
          <p:nvPr>
            <p:ph idx="8" type="pic"/>
          </p:nvPr>
        </p:nvSpPr>
        <p:spPr>
          <a:xfrm>
            <a:off x="4253814" y="4854723"/>
            <a:ext cx="387000" cy="387000"/>
          </a:xfrm>
          <a:prstGeom prst="rect">
            <a:avLst/>
          </a:prstGeom>
          <a:noFill/>
          <a:ln>
            <a:noFill/>
          </a:ln>
        </p:spPr>
      </p:sp>
      <p:sp>
        <p:nvSpPr>
          <p:cNvPr id="404" name="Google Shape;404;g24a49b1c39e_0_356"/>
          <p:cNvSpPr/>
          <p:nvPr>
            <p:ph idx="9" type="pic"/>
          </p:nvPr>
        </p:nvSpPr>
        <p:spPr>
          <a:xfrm>
            <a:off x="7698791" y="4854723"/>
            <a:ext cx="387000" cy="387000"/>
          </a:xfrm>
          <a:prstGeom prst="rect">
            <a:avLst/>
          </a:prstGeom>
          <a:noFill/>
          <a:ln>
            <a:noFill/>
          </a:ln>
        </p:spPr>
      </p:sp>
      <p:sp>
        <p:nvSpPr>
          <p:cNvPr id="405" name="Google Shape;405;g24a49b1c39e_0_356"/>
          <p:cNvSpPr/>
          <p:nvPr>
            <p:ph idx="13" type="pic"/>
          </p:nvPr>
        </p:nvSpPr>
        <p:spPr>
          <a:xfrm>
            <a:off x="5744823" y="3467687"/>
            <a:ext cx="617400" cy="617400"/>
          </a:xfrm>
          <a:prstGeom prst="rect">
            <a:avLst/>
          </a:prstGeom>
          <a:noFill/>
          <a:ln cap="flat" cmpd="sng" w="9525">
            <a:solidFill>
              <a:schemeClr val="lt1"/>
            </a:solidFill>
            <a:prstDash val="solid"/>
            <a:round/>
            <a:headEnd len="sm" w="sm" type="none"/>
            <a:tailEnd len="sm" w="sm" type="none"/>
          </a:ln>
        </p:spPr>
      </p:sp>
      <p:sp>
        <p:nvSpPr>
          <p:cNvPr id="406" name="Google Shape;406;g24a49b1c39e_0_356"/>
          <p:cNvSpPr txBox="1"/>
          <p:nvPr>
            <p:ph idx="14" type="body"/>
          </p:nvPr>
        </p:nvSpPr>
        <p:spPr>
          <a:xfrm>
            <a:off x="394110" y="2294416"/>
            <a:ext cx="3117000" cy="461700"/>
          </a:xfrm>
          <a:prstGeom prst="rect">
            <a:avLst/>
          </a:prstGeom>
          <a:noFill/>
          <a:ln>
            <a:noFill/>
          </a:ln>
        </p:spPr>
        <p:txBody>
          <a:bodyPr anchorCtr="0" anchor="ctr" bIns="45700" lIns="91425" spcFirstLastPara="1" rIns="91425" wrap="square" tIns="45700">
            <a:spAutoFit/>
          </a:bodyPr>
          <a:lstStyle>
            <a:lvl1pPr indent="-228600" lvl="0" marL="457200" algn="l">
              <a:lnSpc>
                <a:spcPct val="100000"/>
              </a:lnSpc>
              <a:spcBef>
                <a:spcPts val="0"/>
              </a:spcBef>
              <a:spcAft>
                <a:spcPts val="0"/>
              </a:spcAft>
              <a:buClr>
                <a:schemeClr val="dk1"/>
              </a:buClr>
              <a:buSzPts val="1200"/>
              <a:buFont typeface="Arial"/>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07" name="Google Shape;407;g24a49b1c39e_0_356"/>
          <p:cNvSpPr txBox="1"/>
          <p:nvPr>
            <p:ph idx="15" type="body"/>
          </p:nvPr>
        </p:nvSpPr>
        <p:spPr>
          <a:xfrm>
            <a:off x="394110" y="4942931"/>
            <a:ext cx="3117000" cy="461700"/>
          </a:xfrm>
          <a:prstGeom prst="rect">
            <a:avLst/>
          </a:prstGeom>
          <a:noFill/>
          <a:ln>
            <a:noFill/>
          </a:ln>
        </p:spPr>
        <p:txBody>
          <a:bodyPr anchorCtr="0" anchor="ctr" bIns="45700" lIns="91425" spcFirstLastPara="1" rIns="91425" wrap="square" tIns="45700">
            <a:spAutoFit/>
          </a:bodyPr>
          <a:lstStyle>
            <a:lvl1pPr indent="-228600" lvl="0" marL="457200" algn="l">
              <a:lnSpc>
                <a:spcPct val="100000"/>
              </a:lnSpc>
              <a:spcBef>
                <a:spcPts val="0"/>
              </a:spcBef>
              <a:spcAft>
                <a:spcPts val="0"/>
              </a:spcAft>
              <a:buClr>
                <a:schemeClr val="dk1"/>
              </a:buClr>
              <a:buSzPts val="1200"/>
              <a:buFont typeface="Arial"/>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08" name="Google Shape;408;g24a49b1c39e_0_356"/>
          <p:cNvSpPr txBox="1"/>
          <p:nvPr>
            <p:ph idx="16" type="body"/>
          </p:nvPr>
        </p:nvSpPr>
        <p:spPr>
          <a:xfrm>
            <a:off x="8666634" y="4942931"/>
            <a:ext cx="3117000" cy="461700"/>
          </a:xfrm>
          <a:prstGeom prst="rect">
            <a:avLst/>
          </a:prstGeom>
          <a:noFill/>
          <a:ln>
            <a:noFill/>
          </a:ln>
        </p:spPr>
        <p:txBody>
          <a:bodyPr anchorCtr="0" anchor="ctr" bIns="45700" lIns="91425" spcFirstLastPara="1" rIns="91425" wrap="square" tIns="45700">
            <a:spAutoFit/>
          </a:bodyPr>
          <a:lstStyle>
            <a:lvl1pPr indent="-228600" lvl="0" marL="457200" algn="r">
              <a:lnSpc>
                <a:spcPct val="100000"/>
              </a:lnSpc>
              <a:spcBef>
                <a:spcPts val="0"/>
              </a:spcBef>
              <a:spcAft>
                <a:spcPts val="0"/>
              </a:spcAft>
              <a:buClr>
                <a:schemeClr val="dk1"/>
              </a:buClr>
              <a:buSzPts val="1200"/>
              <a:buFont typeface="Arial"/>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09" name="Google Shape;409;g24a49b1c39e_0_356"/>
          <p:cNvSpPr txBox="1"/>
          <p:nvPr>
            <p:ph idx="17" type="body"/>
          </p:nvPr>
        </p:nvSpPr>
        <p:spPr>
          <a:xfrm>
            <a:off x="8666634" y="2294416"/>
            <a:ext cx="3117000" cy="461700"/>
          </a:xfrm>
          <a:prstGeom prst="rect">
            <a:avLst/>
          </a:prstGeom>
          <a:noFill/>
          <a:ln>
            <a:noFill/>
          </a:ln>
        </p:spPr>
        <p:txBody>
          <a:bodyPr anchorCtr="0" anchor="ctr" bIns="45700" lIns="91425" spcFirstLastPara="1" rIns="91425" wrap="square" tIns="45700">
            <a:spAutoFit/>
          </a:bodyPr>
          <a:lstStyle>
            <a:lvl1pPr indent="-228600" lvl="0" marL="457200" algn="r">
              <a:lnSpc>
                <a:spcPct val="100000"/>
              </a:lnSpc>
              <a:spcBef>
                <a:spcPts val="0"/>
              </a:spcBef>
              <a:spcAft>
                <a:spcPts val="0"/>
              </a:spcAft>
              <a:buClr>
                <a:schemeClr val="dk1"/>
              </a:buClr>
              <a:buSzPts val="1200"/>
              <a:buFont typeface="Arial"/>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ullets with chart">
  <p:cSld name="Bullets with chart">
    <p:spTree>
      <p:nvGrpSpPr>
        <p:cNvPr id="410" name="Shape 410"/>
        <p:cNvGrpSpPr/>
        <p:nvPr/>
      </p:nvGrpSpPr>
      <p:grpSpPr>
        <a:xfrm>
          <a:off x="0" y="0"/>
          <a:ext cx="0" cy="0"/>
          <a:chOff x="0" y="0"/>
          <a:chExt cx="0" cy="0"/>
        </a:xfrm>
      </p:grpSpPr>
      <p:sp>
        <p:nvSpPr>
          <p:cNvPr id="411" name="Google Shape;411;g24a49b1c39e_0_383"/>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pic>
        <p:nvPicPr>
          <p:cNvPr id="412" name="Google Shape;412;g24a49b1c39e_0_383"/>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413" name="Google Shape;413;g24a49b1c39e_0_383"/>
          <p:cNvSpPr txBox="1"/>
          <p:nvPr>
            <p:ph idx="1" type="body"/>
          </p:nvPr>
        </p:nvSpPr>
        <p:spPr>
          <a:xfrm>
            <a:off x="407987" y="1568450"/>
            <a:ext cx="9499800" cy="3138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600"/>
              <a:buNone/>
              <a:defRPr b="1" sz="1600"/>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14" name="Google Shape;414;g24a49b1c39e_0_383"/>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15" name="Google Shape;415;g24a49b1c39e_0_383"/>
          <p:cNvSpPr txBox="1"/>
          <p:nvPr>
            <p:ph idx="2"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cxnSp>
        <p:nvCxnSpPr>
          <p:cNvPr id="416" name="Google Shape;416;g24a49b1c39e_0_383"/>
          <p:cNvCxnSpPr/>
          <p:nvPr/>
        </p:nvCxnSpPr>
        <p:spPr>
          <a:xfrm>
            <a:off x="1352488" y="3385690"/>
            <a:ext cx="3578100" cy="0"/>
          </a:xfrm>
          <a:prstGeom prst="straightConnector1">
            <a:avLst/>
          </a:prstGeom>
          <a:noFill/>
          <a:ln cap="flat" cmpd="sng" w="12700">
            <a:solidFill>
              <a:schemeClr val="accent6"/>
            </a:solidFill>
            <a:prstDash val="solid"/>
            <a:miter lim="800000"/>
            <a:headEnd len="sm" w="sm" type="none"/>
            <a:tailEnd len="sm" w="sm" type="none"/>
          </a:ln>
        </p:spPr>
      </p:cxnSp>
      <p:cxnSp>
        <p:nvCxnSpPr>
          <p:cNvPr id="417" name="Google Shape;417;g24a49b1c39e_0_383"/>
          <p:cNvCxnSpPr/>
          <p:nvPr/>
        </p:nvCxnSpPr>
        <p:spPr>
          <a:xfrm>
            <a:off x="1352488" y="4339848"/>
            <a:ext cx="3578100" cy="0"/>
          </a:xfrm>
          <a:prstGeom prst="straightConnector1">
            <a:avLst/>
          </a:prstGeom>
          <a:noFill/>
          <a:ln cap="flat" cmpd="sng" w="12700">
            <a:solidFill>
              <a:schemeClr val="accent6"/>
            </a:solidFill>
            <a:prstDash val="solid"/>
            <a:miter lim="800000"/>
            <a:headEnd len="sm" w="sm" type="none"/>
            <a:tailEnd len="sm" w="sm" type="none"/>
          </a:ln>
        </p:spPr>
      </p:cxnSp>
      <p:sp>
        <p:nvSpPr>
          <p:cNvPr id="418" name="Google Shape;418;g24a49b1c39e_0_383"/>
          <p:cNvSpPr/>
          <p:nvPr>
            <p:ph idx="3" type="pic"/>
          </p:nvPr>
        </p:nvSpPr>
        <p:spPr>
          <a:xfrm>
            <a:off x="515938" y="2603005"/>
            <a:ext cx="373200" cy="373200"/>
          </a:xfrm>
          <a:prstGeom prst="rect">
            <a:avLst/>
          </a:prstGeom>
          <a:solidFill>
            <a:srgbClr val="DDE6EF"/>
          </a:solidFill>
          <a:ln>
            <a:noFill/>
          </a:ln>
        </p:spPr>
      </p:sp>
      <p:sp>
        <p:nvSpPr>
          <p:cNvPr id="419" name="Google Shape;419;g24a49b1c39e_0_383"/>
          <p:cNvSpPr/>
          <p:nvPr>
            <p:ph idx="4" type="pic"/>
          </p:nvPr>
        </p:nvSpPr>
        <p:spPr>
          <a:xfrm>
            <a:off x="515938" y="3673100"/>
            <a:ext cx="373200" cy="373200"/>
          </a:xfrm>
          <a:prstGeom prst="rect">
            <a:avLst/>
          </a:prstGeom>
          <a:solidFill>
            <a:srgbClr val="DDE6EF"/>
          </a:solidFill>
          <a:ln>
            <a:noFill/>
          </a:ln>
        </p:spPr>
      </p:sp>
      <p:sp>
        <p:nvSpPr>
          <p:cNvPr id="420" name="Google Shape;420;g24a49b1c39e_0_383"/>
          <p:cNvSpPr/>
          <p:nvPr>
            <p:ph idx="5" type="pic"/>
          </p:nvPr>
        </p:nvSpPr>
        <p:spPr>
          <a:xfrm>
            <a:off x="515938" y="4743195"/>
            <a:ext cx="373200" cy="373200"/>
          </a:xfrm>
          <a:prstGeom prst="rect">
            <a:avLst/>
          </a:prstGeom>
          <a:solidFill>
            <a:srgbClr val="DDE6EF"/>
          </a:solidFill>
          <a:ln>
            <a:noFill/>
          </a:ln>
        </p:spPr>
      </p:sp>
      <p:sp>
        <p:nvSpPr>
          <p:cNvPr id="421" name="Google Shape;421;g24a49b1c39e_0_383"/>
          <p:cNvSpPr txBox="1"/>
          <p:nvPr>
            <p:ph idx="6" type="body"/>
          </p:nvPr>
        </p:nvSpPr>
        <p:spPr>
          <a:xfrm>
            <a:off x="1352488" y="2530416"/>
            <a:ext cx="3640500" cy="4800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22" name="Google Shape;422;g24a49b1c39e_0_383"/>
          <p:cNvSpPr txBox="1"/>
          <p:nvPr>
            <p:ph idx="7" type="body"/>
          </p:nvPr>
        </p:nvSpPr>
        <p:spPr>
          <a:xfrm>
            <a:off x="1352488" y="3622704"/>
            <a:ext cx="3640500" cy="4800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23" name="Google Shape;423;g24a49b1c39e_0_383"/>
          <p:cNvSpPr txBox="1"/>
          <p:nvPr>
            <p:ph idx="8" type="body"/>
          </p:nvPr>
        </p:nvSpPr>
        <p:spPr>
          <a:xfrm>
            <a:off x="1352488" y="4689660"/>
            <a:ext cx="3640500" cy="4800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b="0" sz="1500">
                <a:solidFill>
                  <a:schemeClr val="dk1"/>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24" name="Google Shape;424;g24a49b1c39e_0_383"/>
          <p:cNvSpPr/>
          <p:nvPr>
            <p:ph idx="9" type="chart"/>
          </p:nvPr>
        </p:nvSpPr>
        <p:spPr>
          <a:xfrm>
            <a:off x="5754688" y="1568450"/>
            <a:ext cx="5657700" cy="44895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1100"/>
              </a:spcBef>
              <a:spcAft>
                <a:spcPts val="0"/>
              </a:spcAft>
              <a:buClr>
                <a:schemeClr val="dk2"/>
              </a:buClr>
              <a:buSzPts val="1600"/>
              <a:buFont typeface="Arial"/>
              <a:buNone/>
              <a:defRPr b="0" i="0" sz="1600" u="none" cap="none" strike="noStrike">
                <a:solidFill>
                  <a:schemeClr val="dk2"/>
                </a:solidFill>
                <a:latin typeface="Montserrat"/>
                <a:ea typeface="Montserrat"/>
                <a:cs typeface="Montserrat"/>
                <a:sym typeface="Montserrat"/>
              </a:defRPr>
            </a:lvl1pPr>
            <a:lvl2pPr lvl="1" marR="0" rtl="0" algn="l">
              <a:lnSpc>
                <a:spcPct val="90000"/>
              </a:lnSpc>
              <a:spcBef>
                <a:spcPts val="500"/>
              </a:spcBef>
              <a:spcAft>
                <a:spcPts val="0"/>
              </a:spcAft>
              <a:buClr>
                <a:schemeClr val="accent1"/>
              </a:buClr>
              <a:buSzPts val="2000"/>
              <a:buFont typeface="Arial"/>
              <a:buChar char="•"/>
              <a:defRPr b="1" i="0" sz="2000" u="none" cap="none" strike="noStrike">
                <a:solidFill>
                  <a:schemeClr val="accent1"/>
                </a:solidFill>
                <a:latin typeface="Montserrat"/>
                <a:ea typeface="Montserrat"/>
                <a:cs typeface="Montserrat"/>
                <a:sym typeface="Montserrat"/>
              </a:defRPr>
            </a:lvl2pPr>
            <a:lvl3pPr lvl="2" marR="0" rtl="0" algn="l">
              <a:lnSpc>
                <a:spcPct val="90000"/>
              </a:lnSpc>
              <a:spcBef>
                <a:spcPts val="500"/>
              </a:spcBef>
              <a:spcAft>
                <a:spcPts val="0"/>
              </a:spcAft>
              <a:buClr>
                <a:schemeClr val="accent1"/>
              </a:buClr>
              <a:buSzPts val="1600"/>
              <a:buFont typeface="Arial"/>
              <a:buChar char="•"/>
              <a:defRPr b="0" i="0" sz="1600" u="none" cap="none" strike="noStrike">
                <a:solidFill>
                  <a:schemeClr val="accent1"/>
                </a:solidFill>
                <a:latin typeface="Arial"/>
                <a:ea typeface="Arial"/>
                <a:cs typeface="Arial"/>
                <a:sym typeface="Arial"/>
              </a:defRPr>
            </a:lvl3pPr>
            <a:lvl4pPr lvl="3" marR="0" rtl="0" algn="l">
              <a:lnSpc>
                <a:spcPct val="90000"/>
              </a:lnSpc>
              <a:spcBef>
                <a:spcPts val="500"/>
              </a:spcBef>
              <a:spcAft>
                <a:spcPts val="0"/>
              </a:spcAft>
              <a:buClr>
                <a:schemeClr val="dk2"/>
              </a:buClr>
              <a:buSzPts val="1500"/>
              <a:buFont typeface="Arial"/>
              <a:buChar char="•"/>
              <a:defRPr b="1" i="0" sz="1500" u="none" cap="none" strike="noStrike">
                <a:solidFill>
                  <a:schemeClr val="dk2"/>
                </a:solidFill>
                <a:latin typeface="Arial"/>
                <a:ea typeface="Arial"/>
                <a:cs typeface="Arial"/>
                <a:sym typeface="Arial"/>
              </a:defRPr>
            </a:lvl4pPr>
            <a:lvl5pPr lvl="4" marR="0" rtl="0" algn="l">
              <a:lnSpc>
                <a:spcPct val="90000"/>
              </a:lnSpc>
              <a:spcBef>
                <a:spcPts val="5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parts graphic">
  <p:cSld name="5 parts graphic">
    <p:spTree>
      <p:nvGrpSpPr>
        <p:cNvPr id="425" name="Shape 425"/>
        <p:cNvGrpSpPr/>
        <p:nvPr/>
      </p:nvGrpSpPr>
      <p:grpSpPr>
        <a:xfrm>
          <a:off x="0" y="0"/>
          <a:ext cx="0" cy="0"/>
          <a:chOff x="0" y="0"/>
          <a:chExt cx="0" cy="0"/>
        </a:xfrm>
      </p:grpSpPr>
      <p:sp>
        <p:nvSpPr>
          <p:cNvPr id="426" name="Google Shape;426;g24a49b1c39e_0_398"/>
          <p:cNvSpPr/>
          <p:nvPr/>
        </p:nvSpPr>
        <p:spPr>
          <a:xfrm>
            <a:off x="4495200" y="2253167"/>
            <a:ext cx="3116700" cy="3116700"/>
          </a:xfrm>
          <a:prstGeom prst="ellipse">
            <a:avLst/>
          </a:prstGeom>
          <a:noFill/>
          <a:ln cap="flat" cmpd="sng" w="152400">
            <a:solidFill>
              <a:srgbClr val="DDE6EF"/>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 name="Google Shape;427;g24a49b1c39e_0_398"/>
          <p:cNvSpPr/>
          <p:nvPr/>
        </p:nvSpPr>
        <p:spPr>
          <a:xfrm>
            <a:off x="665459" y="-75414"/>
            <a:ext cx="11526300" cy="69336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428" name="Google Shape;428;g24a49b1c39e_0_398"/>
          <p:cNvSpPr/>
          <p:nvPr/>
        </p:nvSpPr>
        <p:spPr>
          <a:xfrm>
            <a:off x="5574613" y="1808718"/>
            <a:ext cx="1042800" cy="10428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pic>
        <p:nvPicPr>
          <p:cNvPr id="429" name="Google Shape;429;g24a49b1c39e_0_398"/>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430" name="Google Shape;430;g24a49b1c39e_0_398"/>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31" name="Google Shape;431;g24a49b1c39e_0_398"/>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32" name="Google Shape;432;g24a49b1c39e_0_398"/>
          <p:cNvSpPr txBox="1"/>
          <p:nvPr>
            <p:ph idx="2" type="body"/>
          </p:nvPr>
        </p:nvSpPr>
        <p:spPr>
          <a:xfrm>
            <a:off x="5656908" y="3665368"/>
            <a:ext cx="911700" cy="5355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lt1"/>
              </a:buClr>
              <a:buSzPts val="1600"/>
              <a:buNone/>
              <a:defRPr b="1" sz="1600">
                <a:solidFill>
                  <a:schemeClr val="lt1"/>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33" name="Google Shape;433;g24a49b1c39e_0_398"/>
          <p:cNvSpPr txBox="1"/>
          <p:nvPr>
            <p:ph idx="3" type="body"/>
          </p:nvPr>
        </p:nvSpPr>
        <p:spPr>
          <a:xfrm>
            <a:off x="730785" y="3391293"/>
            <a:ext cx="3117000" cy="461700"/>
          </a:xfrm>
          <a:prstGeom prst="rect">
            <a:avLst/>
          </a:prstGeom>
          <a:noFill/>
          <a:ln>
            <a:noFill/>
          </a:ln>
        </p:spPr>
        <p:txBody>
          <a:bodyPr anchorCtr="0" anchor="ctr" bIns="45700" lIns="91425" spcFirstLastPara="1" rIns="91425" wrap="square" tIns="45700">
            <a:spAutoFit/>
          </a:bodyPr>
          <a:lstStyle>
            <a:lvl1pPr indent="-228600" lvl="0" marL="457200" algn="r">
              <a:lnSpc>
                <a:spcPct val="100000"/>
              </a:lnSpc>
              <a:spcBef>
                <a:spcPts val="0"/>
              </a:spcBef>
              <a:spcAft>
                <a:spcPts val="0"/>
              </a:spcAft>
              <a:buClr>
                <a:schemeClr val="dk1"/>
              </a:buClr>
              <a:buSzPts val="1200"/>
              <a:buFont typeface="Arial"/>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34" name="Google Shape;434;g24a49b1c39e_0_398"/>
          <p:cNvSpPr txBox="1"/>
          <p:nvPr>
            <p:ph idx="4" type="body"/>
          </p:nvPr>
        </p:nvSpPr>
        <p:spPr>
          <a:xfrm>
            <a:off x="730307" y="3124571"/>
            <a:ext cx="3117300" cy="286200"/>
          </a:xfrm>
          <a:prstGeom prst="rect">
            <a:avLst/>
          </a:prstGeom>
          <a:noFill/>
          <a:ln>
            <a:noFill/>
          </a:ln>
        </p:spPr>
        <p:txBody>
          <a:bodyPr anchorCtr="0" anchor="t" bIns="45700" lIns="91425" spcFirstLastPara="1" rIns="91425" wrap="square" tIns="45700">
            <a:spAutoFit/>
          </a:bodyPr>
          <a:lstStyle>
            <a:lvl1pPr indent="-228600" lvl="0" marL="457200" algn="r">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35" name="Google Shape;435;g24a49b1c39e_0_398"/>
          <p:cNvSpPr txBox="1"/>
          <p:nvPr>
            <p:ph idx="5" type="body"/>
          </p:nvPr>
        </p:nvSpPr>
        <p:spPr>
          <a:xfrm>
            <a:off x="730785" y="5078637"/>
            <a:ext cx="3117000" cy="461700"/>
          </a:xfrm>
          <a:prstGeom prst="rect">
            <a:avLst/>
          </a:prstGeom>
          <a:noFill/>
          <a:ln>
            <a:noFill/>
          </a:ln>
        </p:spPr>
        <p:txBody>
          <a:bodyPr anchorCtr="0" anchor="ctr" bIns="45700" lIns="91425" spcFirstLastPara="1" rIns="91425" wrap="square" tIns="45700">
            <a:spAutoFit/>
          </a:bodyPr>
          <a:lstStyle>
            <a:lvl1pPr indent="-228600" lvl="0" marL="457200" algn="r">
              <a:lnSpc>
                <a:spcPct val="100000"/>
              </a:lnSpc>
              <a:spcBef>
                <a:spcPts val="0"/>
              </a:spcBef>
              <a:spcAft>
                <a:spcPts val="0"/>
              </a:spcAft>
              <a:buClr>
                <a:schemeClr val="dk1"/>
              </a:buClr>
              <a:buSzPts val="1200"/>
              <a:buFont typeface="Arial"/>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36" name="Google Shape;436;g24a49b1c39e_0_398"/>
          <p:cNvSpPr txBox="1"/>
          <p:nvPr>
            <p:ph idx="6" type="body"/>
          </p:nvPr>
        </p:nvSpPr>
        <p:spPr>
          <a:xfrm>
            <a:off x="730307" y="4811915"/>
            <a:ext cx="3117300" cy="286200"/>
          </a:xfrm>
          <a:prstGeom prst="rect">
            <a:avLst/>
          </a:prstGeom>
          <a:noFill/>
          <a:ln>
            <a:noFill/>
          </a:ln>
        </p:spPr>
        <p:txBody>
          <a:bodyPr anchorCtr="0" anchor="t" bIns="45700" lIns="91425" spcFirstLastPara="1" rIns="91425" wrap="square" tIns="45700">
            <a:spAutoFit/>
          </a:bodyPr>
          <a:lstStyle>
            <a:lvl1pPr indent="-228600" lvl="0" marL="457200" algn="r">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37" name="Google Shape;437;g24a49b1c39e_0_398"/>
          <p:cNvSpPr txBox="1"/>
          <p:nvPr>
            <p:ph idx="7" type="body"/>
          </p:nvPr>
        </p:nvSpPr>
        <p:spPr>
          <a:xfrm>
            <a:off x="8344315" y="3580748"/>
            <a:ext cx="3117000" cy="461700"/>
          </a:xfrm>
          <a:prstGeom prst="rect">
            <a:avLst/>
          </a:prstGeom>
          <a:noFill/>
          <a:ln>
            <a:noFill/>
          </a:ln>
        </p:spPr>
        <p:txBody>
          <a:bodyPr anchorCtr="0" anchor="ctr" bIns="45700" lIns="91425" spcFirstLastPara="1" rIns="91425" wrap="square" tIns="45700">
            <a:spAutoFit/>
          </a:bodyPr>
          <a:lstStyle>
            <a:lvl1pPr indent="-228600" lvl="0" marL="457200" algn="l">
              <a:lnSpc>
                <a:spcPct val="100000"/>
              </a:lnSpc>
              <a:spcBef>
                <a:spcPts val="0"/>
              </a:spcBef>
              <a:spcAft>
                <a:spcPts val="0"/>
              </a:spcAft>
              <a:buClr>
                <a:schemeClr val="dk1"/>
              </a:buClr>
              <a:buSzPts val="1200"/>
              <a:buFont typeface="Arial"/>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38" name="Google Shape;438;g24a49b1c39e_0_398"/>
          <p:cNvSpPr txBox="1"/>
          <p:nvPr>
            <p:ph idx="8" type="body"/>
          </p:nvPr>
        </p:nvSpPr>
        <p:spPr>
          <a:xfrm>
            <a:off x="8344315" y="3314026"/>
            <a:ext cx="3117300" cy="2862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39" name="Google Shape;439;g24a49b1c39e_0_398"/>
          <p:cNvSpPr txBox="1"/>
          <p:nvPr>
            <p:ph idx="9" type="body"/>
          </p:nvPr>
        </p:nvSpPr>
        <p:spPr>
          <a:xfrm>
            <a:off x="7942997" y="5078637"/>
            <a:ext cx="3117000" cy="461700"/>
          </a:xfrm>
          <a:prstGeom prst="rect">
            <a:avLst/>
          </a:prstGeom>
          <a:noFill/>
          <a:ln>
            <a:noFill/>
          </a:ln>
        </p:spPr>
        <p:txBody>
          <a:bodyPr anchorCtr="0" anchor="ctr" bIns="45700" lIns="91425" spcFirstLastPara="1" rIns="91425" wrap="square" tIns="45700">
            <a:spAutoFit/>
          </a:bodyPr>
          <a:lstStyle>
            <a:lvl1pPr indent="-228600" lvl="0" marL="457200" algn="l">
              <a:lnSpc>
                <a:spcPct val="100000"/>
              </a:lnSpc>
              <a:spcBef>
                <a:spcPts val="0"/>
              </a:spcBef>
              <a:spcAft>
                <a:spcPts val="0"/>
              </a:spcAft>
              <a:buClr>
                <a:schemeClr val="dk1"/>
              </a:buClr>
              <a:buSzPts val="1200"/>
              <a:buFont typeface="Arial"/>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40" name="Google Shape;440;g24a49b1c39e_0_398"/>
          <p:cNvSpPr txBox="1"/>
          <p:nvPr>
            <p:ph idx="13" type="body"/>
          </p:nvPr>
        </p:nvSpPr>
        <p:spPr>
          <a:xfrm>
            <a:off x="7942997" y="4811915"/>
            <a:ext cx="3117300" cy="2862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41" name="Google Shape;441;g24a49b1c39e_0_398"/>
          <p:cNvSpPr txBox="1"/>
          <p:nvPr>
            <p:ph idx="14" type="body"/>
          </p:nvPr>
        </p:nvSpPr>
        <p:spPr>
          <a:xfrm>
            <a:off x="7436676" y="2082860"/>
            <a:ext cx="3117000" cy="461700"/>
          </a:xfrm>
          <a:prstGeom prst="rect">
            <a:avLst/>
          </a:prstGeom>
          <a:noFill/>
          <a:ln>
            <a:noFill/>
          </a:ln>
        </p:spPr>
        <p:txBody>
          <a:bodyPr anchorCtr="0" anchor="ctr" bIns="45700" lIns="91425" spcFirstLastPara="1" rIns="91425" wrap="square" tIns="45700">
            <a:spAutoFit/>
          </a:bodyPr>
          <a:lstStyle>
            <a:lvl1pPr indent="-228600" lvl="0" marL="457200" algn="l">
              <a:lnSpc>
                <a:spcPct val="100000"/>
              </a:lnSpc>
              <a:spcBef>
                <a:spcPts val="0"/>
              </a:spcBef>
              <a:spcAft>
                <a:spcPts val="0"/>
              </a:spcAft>
              <a:buClr>
                <a:schemeClr val="dk1"/>
              </a:buClr>
              <a:buSzPts val="1200"/>
              <a:buFont typeface="Arial"/>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42" name="Google Shape;442;g24a49b1c39e_0_398"/>
          <p:cNvSpPr txBox="1"/>
          <p:nvPr>
            <p:ph idx="15" type="body"/>
          </p:nvPr>
        </p:nvSpPr>
        <p:spPr>
          <a:xfrm>
            <a:off x="7436676" y="1816138"/>
            <a:ext cx="3117300" cy="2862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43" name="Google Shape;443;g24a49b1c39e_0_398"/>
          <p:cNvSpPr/>
          <p:nvPr/>
        </p:nvSpPr>
        <p:spPr>
          <a:xfrm>
            <a:off x="5253790" y="2976655"/>
            <a:ext cx="1599600" cy="1599600"/>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444" name="Google Shape;444;g24a49b1c39e_0_398"/>
          <p:cNvSpPr/>
          <p:nvPr/>
        </p:nvSpPr>
        <p:spPr>
          <a:xfrm>
            <a:off x="4029336" y="2923585"/>
            <a:ext cx="1042800" cy="10428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445" name="Google Shape;445;g24a49b1c39e_0_398"/>
          <p:cNvSpPr/>
          <p:nvPr/>
        </p:nvSpPr>
        <p:spPr>
          <a:xfrm>
            <a:off x="6523352" y="4701385"/>
            <a:ext cx="1042800" cy="10428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446" name="Google Shape;446;g24a49b1c39e_0_398"/>
          <p:cNvSpPr/>
          <p:nvPr/>
        </p:nvSpPr>
        <p:spPr>
          <a:xfrm>
            <a:off x="7077463" y="2923585"/>
            <a:ext cx="1042800" cy="10428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447" name="Google Shape;447;g24a49b1c39e_0_398"/>
          <p:cNvSpPr/>
          <p:nvPr>
            <p:ph idx="16" type="pic"/>
          </p:nvPr>
        </p:nvSpPr>
        <p:spPr>
          <a:xfrm>
            <a:off x="4372132" y="3230005"/>
            <a:ext cx="398100" cy="398100"/>
          </a:xfrm>
          <a:prstGeom prst="rect">
            <a:avLst/>
          </a:prstGeom>
          <a:noFill/>
          <a:ln>
            <a:noFill/>
          </a:ln>
        </p:spPr>
      </p:sp>
      <p:sp>
        <p:nvSpPr>
          <p:cNvPr id="448" name="Google Shape;448;g24a49b1c39e_0_398"/>
          <p:cNvSpPr/>
          <p:nvPr>
            <p:ph idx="17" type="pic"/>
          </p:nvPr>
        </p:nvSpPr>
        <p:spPr>
          <a:xfrm>
            <a:off x="7418421" y="3230005"/>
            <a:ext cx="398100" cy="398100"/>
          </a:xfrm>
          <a:prstGeom prst="rect">
            <a:avLst/>
          </a:prstGeom>
          <a:noFill/>
          <a:ln>
            <a:noFill/>
          </a:ln>
        </p:spPr>
      </p:sp>
      <p:sp>
        <p:nvSpPr>
          <p:cNvPr id="449" name="Google Shape;449;g24a49b1c39e_0_398"/>
          <p:cNvSpPr/>
          <p:nvPr>
            <p:ph idx="18" type="pic"/>
          </p:nvPr>
        </p:nvSpPr>
        <p:spPr>
          <a:xfrm>
            <a:off x="5897006" y="2114697"/>
            <a:ext cx="398100" cy="398100"/>
          </a:xfrm>
          <a:prstGeom prst="rect">
            <a:avLst/>
          </a:prstGeom>
          <a:noFill/>
          <a:ln>
            <a:noFill/>
          </a:ln>
        </p:spPr>
      </p:sp>
      <p:sp>
        <p:nvSpPr>
          <p:cNvPr id="450" name="Google Shape;450;g24a49b1c39e_0_398"/>
          <p:cNvSpPr/>
          <p:nvPr>
            <p:ph idx="19" type="pic"/>
          </p:nvPr>
        </p:nvSpPr>
        <p:spPr>
          <a:xfrm>
            <a:off x="6845779" y="5036438"/>
            <a:ext cx="398100" cy="398100"/>
          </a:xfrm>
          <a:prstGeom prst="rect">
            <a:avLst/>
          </a:prstGeom>
          <a:noFill/>
          <a:ln>
            <a:noFill/>
          </a:ln>
        </p:spPr>
      </p:sp>
      <p:sp>
        <p:nvSpPr>
          <p:cNvPr id="451" name="Google Shape;451;g24a49b1c39e_0_398"/>
          <p:cNvSpPr/>
          <p:nvPr/>
        </p:nvSpPr>
        <p:spPr>
          <a:xfrm>
            <a:off x="4626336" y="4701385"/>
            <a:ext cx="1042800" cy="10428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452" name="Google Shape;452;g24a49b1c39e_0_398"/>
          <p:cNvSpPr/>
          <p:nvPr>
            <p:ph idx="20" type="pic"/>
          </p:nvPr>
        </p:nvSpPr>
        <p:spPr>
          <a:xfrm>
            <a:off x="4948744" y="5036438"/>
            <a:ext cx="398100" cy="398100"/>
          </a:xfrm>
          <a:prstGeom prst="rect">
            <a:avLst/>
          </a:prstGeom>
          <a:noFill/>
          <a:ln>
            <a:noFill/>
          </a:ln>
        </p:spPr>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vear Venn 5 points">
  <p:cSld name="Livear Venn 5 points">
    <p:spTree>
      <p:nvGrpSpPr>
        <p:cNvPr id="453" name="Shape 453"/>
        <p:cNvGrpSpPr/>
        <p:nvPr/>
      </p:nvGrpSpPr>
      <p:grpSpPr>
        <a:xfrm>
          <a:off x="0" y="0"/>
          <a:ext cx="0" cy="0"/>
          <a:chOff x="0" y="0"/>
          <a:chExt cx="0" cy="0"/>
        </a:xfrm>
      </p:grpSpPr>
      <p:sp>
        <p:nvSpPr>
          <p:cNvPr id="454" name="Google Shape;454;g24a49b1c39e_0_426"/>
          <p:cNvSpPr/>
          <p:nvPr/>
        </p:nvSpPr>
        <p:spPr>
          <a:xfrm>
            <a:off x="1877117" y="2777350"/>
            <a:ext cx="2247900" cy="2247900"/>
          </a:xfrm>
          <a:prstGeom prst="ellipse">
            <a:avLst/>
          </a:prstGeom>
          <a:solidFill>
            <a:srgbClr val="B3C6DC">
              <a:alpha val="49019"/>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 name="Google Shape;455;g24a49b1c39e_0_426"/>
          <p:cNvSpPr/>
          <p:nvPr/>
        </p:nvSpPr>
        <p:spPr>
          <a:xfrm>
            <a:off x="3418383" y="2777350"/>
            <a:ext cx="2247900" cy="2247900"/>
          </a:xfrm>
          <a:prstGeom prst="ellipse">
            <a:avLst/>
          </a:prstGeom>
          <a:solidFill>
            <a:srgbClr val="B3C6DC">
              <a:alpha val="49019"/>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6" name="Google Shape;456;g24a49b1c39e_0_426"/>
          <p:cNvSpPr/>
          <p:nvPr/>
        </p:nvSpPr>
        <p:spPr>
          <a:xfrm>
            <a:off x="4959283" y="2777350"/>
            <a:ext cx="2247900" cy="2247900"/>
          </a:xfrm>
          <a:prstGeom prst="ellipse">
            <a:avLst/>
          </a:prstGeom>
          <a:solidFill>
            <a:srgbClr val="B3C6DC">
              <a:alpha val="49019"/>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 name="Google Shape;457;g24a49b1c39e_0_426"/>
          <p:cNvSpPr/>
          <p:nvPr/>
        </p:nvSpPr>
        <p:spPr>
          <a:xfrm>
            <a:off x="6526250" y="2777350"/>
            <a:ext cx="2247900" cy="2247900"/>
          </a:xfrm>
          <a:prstGeom prst="ellipse">
            <a:avLst/>
          </a:prstGeom>
          <a:solidFill>
            <a:srgbClr val="B3C6DC">
              <a:alpha val="49019"/>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 name="Google Shape;458;g24a49b1c39e_0_426"/>
          <p:cNvSpPr/>
          <p:nvPr/>
        </p:nvSpPr>
        <p:spPr>
          <a:xfrm>
            <a:off x="8093183" y="2777350"/>
            <a:ext cx="2247900" cy="2247900"/>
          </a:xfrm>
          <a:prstGeom prst="ellipse">
            <a:avLst/>
          </a:prstGeom>
          <a:solidFill>
            <a:srgbClr val="B3C6DC">
              <a:alpha val="49019"/>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 name="Google Shape;459;g24a49b1c39e_0_426"/>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pic>
        <p:nvPicPr>
          <p:cNvPr id="460" name="Google Shape;460;g24a49b1c39e_0_426"/>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461" name="Google Shape;461;g24a49b1c39e_0_426"/>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62" name="Google Shape;462;g24a49b1c39e_0_426"/>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cxnSp>
        <p:nvCxnSpPr>
          <p:cNvPr id="463" name="Google Shape;463;g24a49b1c39e_0_426"/>
          <p:cNvCxnSpPr/>
          <p:nvPr/>
        </p:nvCxnSpPr>
        <p:spPr>
          <a:xfrm>
            <a:off x="3001509" y="2599055"/>
            <a:ext cx="0" cy="582900"/>
          </a:xfrm>
          <a:prstGeom prst="straightConnector1">
            <a:avLst/>
          </a:prstGeom>
          <a:noFill/>
          <a:ln cap="flat" cmpd="sng" w="38100">
            <a:solidFill>
              <a:schemeClr val="dk2"/>
            </a:solidFill>
            <a:prstDash val="solid"/>
            <a:miter lim="800000"/>
            <a:headEnd len="sm" w="sm" type="none"/>
            <a:tailEnd len="sm" w="sm" type="none"/>
          </a:ln>
        </p:spPr>
      </p:cxnSp>
      <p:cxnSp>
        <p:nvCxnSpPr>
          <p:cNvPr id="464" name="Google Shape;464;g24a49b1c39e_0_426"/>
          <p:cNvCxnSpPr/>
          <p:nvPr/>
        </p:nvCxnSpPr>
        <p:spPr>
          <a:xfrm>
            <a:off x="4553151" y="4641215"/>
            <a:ext cx="0" cy="582900"/>
          </a:xfrm>
          <a:prstGeom prst="straightConnector1">
            <a:avLst/>
          </a:prstGeom>
          <a:noFill/>
          <a:ln cap="flat" cmpd="sng" w="38100">
            <a:solidFill>
              <a:schemeClr val="dk2"/>
            </a:solidFill>
            <a:prstDash val="solid"/>
            <a:miter lim="800000"/>
            <a:headEnd len="sm" w="sm" type="none"/>
            <a:tailEnd len="sm" w="sm" type="none"/>
          </a:ln>
        </p:spPr>
      </p:cxnSp>
      <p:cxnSp>
        <p:nvCxnSpPr>
          <p:cNvPr id="465" name="Google Shape;465;g24a49b1c39e_0_426"/>
          <p:cNvCxnSpPr/>
          <p:nvPr/>
        </p:nvCxnSpPr>
        <p:spPr>
          <a:xfrm>
            <a:off x="6083284" y="2599055"/>
            <a:ext cx="0" cy="582900"/>
          </a:xfrm>
          <a:prstGeom prst="straightConnector1">
            <a:avLst/>
          </a:prstGeom>
          <a:noFill/>
          <a:ln cap="flat" cmpd="sng" w="38100">
            <a:solidFill>
              <a:schemeClr val="dk2"/>
            </a:solidFill>
            <a:prstDash val="solid"/>
            <a:miter lim="800000"/>
            <a:headEnd len="sm" w="sm" type="none"/>
            <a:tailEnd len="sm" w="sm" type="none"/>
          </a:ln>
        </p:spPr>
      </p:cxnSp>
      <p:cxnSp>
        <p:nvCxnSpPr>
          <p:cNvPr id="466" name="Google Shape;466;g24a49b1c39e_0_426"/>
          <p:cNvCxnSpPr/>
          <p:nvPr/>
        </p:nvCxnSpPr>
        <p:spPr>
          <a:xfrm>
            <a:off x="7657755" y="4641215"/>
            <a:ext cx="0" cy="582900"/>
          </a:xfrm>
          <a:prstGeom prst="straightConnector1">
            <a:avLst/>
          </a:prstGeom>
          <a:noFill/>
          <a:ln cap="flat" cmpd="sng" w="38100">
            <a:solidFill>
              <a:schemeClr val="dk2"/>
            </a:solidFill>
            <a:prstDash val="solid"/>
            <a:miter lim="800000"/>
            <a:headEnd len="sm" w="sm" type="none"/>
            <a:tailEnd len="sm" w="sm" type="none"/>
          </a:ln>
        </p:spPr>
      </p:cxnSp>
      <p:cxnSp>
        <p:nvCxnSpPr>
          <p:cNvPr id="467" name="Google Shape;467;g24a49b1c39e_0_426"/>
          <p:cNvCxnSpPr/>
          <p:nvPr/>
        </p:nvCxnSpPr>
        <p:spPr>
          <a:xfrm>
            <a:off x="9209638" y="2599055"/>
            <a:ext cx="0" cy="582900"/>
          </a:xfrm>
          <a:prstGeom prst="straightConnector1">
            <a:avLst/>
          </a:prstGeom>
          <a:noFill/>
          <a:ln cap="flat" cmpd="sng" w="38100">
            <a:solidFill>
              <a:schemeClr val="dk2"/>
            </a:solidFill>
            <a:prstDash val="solid"/>
            <a:miter lim="800000"/>
            <a:headEnd len="sm" w="sm" type="none"/>
            <a:tailEnd len="sm" w="sm" type="none"/>
          </a:ln>
        </p:spPr>
      </p:cxnSp>
      <p:sp>
        <p:nvSpPr>
          <p:cNvPr id="468" name="Google Shape;468;g24a49b1c39e_0_426"/>
          <p:cNvSpPr txBox="1"/>
          <p:nvPr>
            <p:ph idx="2" type="body"/>
          </p:nvPr>
        </p:nvSpPr>
        <p:spPr>
          <a:xfrm>
            <a:off x="1724422" y="1670332"/>
            <a:ext cx="2553900" cy="2862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69" name="Google Shape;469;g24a49b1c39e_0_426"/>
          <p:cNvSpPr txBox="1"/>
          <p:nvPr>
            <p:ph idx="3" type="body"/>
          </p:nvPr>
        </p:nvSpPr>
        <p:spPr>
          <a:xfrm>
            <a:off x="4819305" y="1670332"/>
            <a:ext cx="2553900" cy="2862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70" name="Google Shape;470;g24a49b1c39e_0_426"/>
          <p:cNvSpPr txBox="1"/>
          <p:nvPr>
            <p:ph idx="4" type="body"/>
          </p:nvPr>
        </p:nvSpPr>
        <p:spPr>
          <a:xfrm>
            <a:off x="7913405" y="1670332"/>
            <a:ext cx="2553900" cy="2862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71" name="Google Shape;471;g24a49b1c39e_0_426"/>
          <p:cNvSpPr txBox="1"/>
          <p:nvPr>
            <p:ph idx="5" type="body"/>
          </p:nvPr>
        </p:nvSpPr>
        <p:spPr>
          <a:xfrm>
            <a:off x="3310474" y="5340720"/>
            <a:ext cx="2553900" cy="2862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72" name="Google Shape;472;g24a49b1c39e_0_426"/>
          <p:cNvSpPr txBox="1"/>
          <p:nvPr>
            <p:ph idx="6" type="body"/>
          </p:nvPr>
        </p:nvSpPr>
        <p:spPr>
          <a:xfrm>
            <a:off x="6392250" y="5340720"/>
            <a:ext cx="2553900" cy="2862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73" name="Google Shape;473;g24a49b1c39e_0_426"/>
          <p:cNvSpPr/>
          <p:nvPr>
            <p:ph idx="7" type="pic"/>
          </p:nvPr>
        </p:nvSpPr>
        <p:spPr>
          <a:xfrm>
            <a:off x="2718949" y="3589221"/>
            <a:ext cx="622500" cy="622500"/>
          </a:xfrm>
          <a:prstGeom prst="rect">
            <a:avLst/>
          </a:prstGeom>
          <a:noFill/>
          <a:ln>
            <a:noFill/>
          </a:ln>
        </p:spPr>
      </p:sp>
      <p:sp>
        <p:nvSpPr>
          <p:cNvPr id="474" name="Google Shape;474;g24a49b1c39e_0_426"/>
          <p:cNvSpPr/>
          <p:nvPr>
            <p:ph idx="8" type="pic"/>
          </p:nvPr>
        </p:nvSpPr>
        <p:spPr>
          <a:xfrm>
            <a:off x="4258981" y="3589221"/>
            <a:ext cx="622500" cy="622500"/>
          </a:xfrm>
          <a:prstGeom prst="rect">
            <a:avLst/>
          </a:prstGeom>
          <a:noFill/>
          <a:ln>
            <a:noFill/>
          </a:ln>
        </p:spPr>
      </p:sp>
      <p:sp>
        <p:nvSpPr>
          <p:cNvPr id="475" name="Google Shape;475;g24a49b1c39e_0_426"/>
          <p:cNvSpPr/>
          <p:nvPr>
            <p:ph idx="9" type="pic"/>
          </p:nvPr>
        </p:nvSpPr>
        <p:spPr>
          <a:xfrm>
            <a:off x="5799013" y="3589221"/>
            <a:ext cx="622500" cy="622500"/>
          </a:xfrm>
          <a:prstGeom prst="rect">
            <a:avLst/>
          </a:prstGeom>
          <a:noFill/>
          <a:ln>
            <a:noFill/>
          </a:ln>
        </p:spPr>
      </p:sp>
      <p:sp>
        <p:nvSpPr>
          <p:cNvPr id="476" name="Google Shape;476;g24a49b1c39e_0_426"/>
          <p:cNvSpPr/>
          <p:nvPr>
            <p:ph idx="13" type="pic"/>
          </p:nvPr>
        </p:nvSpPr>
        <p:spPr>
          <a:xfrm>
            <a:off x="7339045" y="3589221"/>
            <a:ext cx="622500" cy="622500"/>
          </a:xfrm>
          <a:prstGeom prst="rect">
            <a:avLst/>
          </a:prstGeom>
          <a:noFill/>
          <a:ln>
            <a:noFill/>
          </a:ln>
        </p:spPr>
      </p:sp>
      <p:sp>
        <p:nvSpPr>
          <p:cNvPr id="477" name="Google Shape;477;g24a49b1c39e_0_426"/>
          <p:cNvSpPr/>
          <p:nvPr>
            <p:ph idx="14" type="pic"/>
          </p:nvPr>
        </p:nvSpPr>
        <p:spPr>
          <a:xfrm>
            <a:off x="8879076" y="3589221"/>
            <a:ext cx="622500" cy="622500"/>
          </a:xfrm>
          <a:prstGeom prst="rect">
            <a:avLst/>
          </a:prstGeom>
          <a:noFill/>
          <a:ln>
            <a:noFill/>
          </a:ln>
        </p:spPr>
      </p:sp>
      <p:sp>
        <p:nvSpPr>
          <p:cNvPr id="478" name="Google Shape;478;g24a49b1c39e_0_426"/>
          <p:cNvSpPr txBox="1"/>
          <p:nvPr>
            <p:ph idx="15" type="body"/>
          </p:nvPr>
        </p:nvSpPr>
        <p:spPr>
          <a:xfrm>
            <a:off x="1724423" y="1937054"/>
            <a:ext cx="2553300" cy="461700"/>
          </a:xfrm>
          <a:prstGeom prst="rect">
            <a:avLst/>
          </a:prstGeom>
          <a:noFill/>
          <a:ln>
            <a:noFill/>
          </a:ln>
        </p:spPr>
        <p:txBody>
          <a:bodyPr anchorCtr="0" anchor="ctr" bIns="45700" lIns="91425" spcFirstLastPara="1" rIns="91425" wrap="square" tIns="45700">
            <a:spAutoFit/>
          </a:bodyPr>
          <a:lstStyle>
            <a:lvl1pPr indent="-228600" lvl="0" marL="457200" algn="ctr">
              <a:lnSpc>
                <a:spcPct val="100000"/>
              </a:lnSpc>
              <a:spcBef>
                <a:spcPts val="0"/>
              </a:spcBef>
              <a:spcAft>
                <a:spcPts val="0"/>
              </a:spcAft>
              <a:buClr>
                <a:schemeClr val="dk1"/>
              </a:buClr>
              <a:buSzPts val="1200"/>
              <a:buFont typeface="Arial"/>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79" name="Google Shape;479;g24a49b1c39e_0_426"/>
          <p:cNvSpPr txBox="1"/>
          <p:nvPr>
            <p:ph idx="16" type="body"/>
          </p:nvPr>
        </p:nvSpPr>
        <p:spPr>
          <a:xfrm>
            <a:off x="4818132" y="1937054"/>
            <a:ext cx="2553300" cy="461700"/>
          </a:xfrm>
          <a:prstGeom prst="rect">
            <a:avLst/>
          </a:prstGeom>
          <a:noFill/>
          <a:ln>
            <a:noFill/>
          </a:ln>
        </p:spPr>
        <p:txBody>
          <a:bodyPr anchorCtr="0" anchor="ctr" bIns="45700" lIns="91425" spcFirstLastPara="1" rIns="91425" wrap="square" tIns="45700">
            <a:spAutoFit/>
          </a:bodyPr>
          <a:lstStyle>
            <a:lvl1pPr indent="-228600" lvl="0" marL="457200" algn="ctr">
              <a:lnSpc>
                <a:spcPct val="100000"/>
              </a:lnSpc>
              <a:spcBef>
                <a:spcPts val="0"/>
              </a:spcBef>
              <a:spcAft>
                <a:spcPts val="0"/>
              </a:spcAft>
              <a:buClr>
                <a:schemeClr val="dk1"/>
              </a:buClr>
              <a:buSzPts val="1200"/>
              <a:buFont typeface="Arial"/>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80" name="Google Shape;480;g24a49b1c39e_0_426"/>
          <p:cNvSpPr txBox="1"/>
          <p:nvPr>
            <p:ph idx="17" type="body"/>
          </p:nvPr>
        </p:nvSpPr>
        <p:spPr>
          <a:xfrm>
            <a:off x="7911451" y="1937054"/>
            <a:ext cx="2553300" cy="461700"/>
          </a:xfrm>
          <a:prstGeom prst="rect">
            <a:avLst/>
          </a:prstGeom>
          <a:noFill/>
          <a:ln>
            <a:noFill/>
          </a:ln>
        </p:spPr>
        <p:txBody>
          <a:bodyPr anchorCtr="0" anchor="ctr" bIns="45700" lIns="91425" spcFirstLastPara="1" rIns="91425" wrap="square" tIns="45700">
            <a:spAutoFit/>
          </a:bodyPr>
          <a:lstStyle>
            <a:lvl1pPr indent="-228600" lvl="0" marL="457200" algn="ctr">
              <a:lnSpc>
                <a:spcPct val="100000"/>
              </a:lnSpc>
              <a:spcBef>
                <a:spcPts val="0"/>
              </a:spcBef>
              <a:spcAft>
                <a:spcPts val="0"/>
              </a:spcAft>
              <a:buClr>
                <a:schemeClr val="dk1"/>
              </a:buClr>
              <a:buSzPts val="1200"/>
              <a:buFont typeface="Arial"/>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81" name="Google Shape;481;g24a49b1c39e_0_426"/>
          <p:cNvSpPr txBox="1"/>
          <p:nvPr>
            <p:ph idx="18" type="body"/>
          </p:nvPr>
        </p:nvSpPr>
        <p:spPr>
          <a:xfrm>
            <a:off x="3327535" y="5607180"/>
            <a:ext cx="2553300" cy="461700"/>
          </a:xfrm>
          <a:prstGeom prst="rect">
            <a:avLst/>
          </a:prstGeom>
          <a:noFill/>
          <a:ln>
            <a:noFill/>
          </a:ln>
        </p:spPr>
        <p:txBody>
          <a:bodyPr anchorCtr="0" anchor="ctr" bIns="45700" lIns="91425" spcFirstLastPara="1" rIns="91425" wrap="square" tIns="45700">
            <a:spAutoFit/>
          </a:bodyPr>
          <a:lstStyle>
            <a:lvl1pPr indent="-228600" lvl="0" marL="457200" algn="ctr">
              <a:lnSpc>
                <a:spcPct val="100000"/>
              </a:lnSpc>
              <a:spcBef>
                <a:spcPts val="0"/>
              </a:spcBef>
              <a:spcAft>
                <a:spcPts val="0"/>
              </a:spcAft>
              <a:buClr>
                <a:schemeClr val="dk1"/>
              </a:buClr>
              <a:buSzPts val="1200"/>
              <a:buFont typeface="Arial"/>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82" name="Google Shape;482;g24a49b1c39e_0_426"/>
          <p:cNvSpPr txBox="1"/>
          <p:nvPr>
            <p:ph idx="19" type="body"/>
          </p:nvPr>
        </p:nvSpPr>
        <p:spPr>
          <a:xfrm>
            <a:off x="6396412" y="5607180"/>
            <a:ext cx="2553300" cy="461700"/>
          </a:xfrm>
          <a:prstGeom prst="rect">
            <a:avLst/>
          </a:prstGeom>
          <a:noFill/>
          <a:ln>
            <a:noFill/>
          </a:ln>
        </p:spPr>
        <p:txBody>
          <a:bodyPr anchorCtr="0" anchor="ctr" bIns="45700" lIns="91425" spcFirstLastPara="1" rIns="91425" wrap="square" tIns="45700">
            <a:spAutoFit/>
          </a:bodyPr>
          <a:lstStyle>
            <a:lvl1pPr indent="-228600" lvl="0" marL="457200" algn="ctr">
              <a:lnSpc>
                <a:spcPct val="100000"/>
              </a:lnSpc>
              <a:spcBef>
                <a:spcPts val="0"/>
              </a:spcBef>
              <a:spcAft>
                <a:spcPts val="0"/>
              </a:spcAft>
              <a:buClr>
                <a:schemeClr val="dk1"/>
              </a:buClr>
              <a:buSzPts val="1200"/>
              <a:buFont typeface="Arial"/>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lumn icons">
  <p:cSld name="4 column icons">
    <p:spTree>
      <p:nvGrpSpPr>
        <p:cNvPr id="483" name="Shape 483"/>
        <p:cNvGrpSpPr/>
        <p:nvPr/>
      </p:nvGrpSpPr>
      <p:grpSpPr>
        <a:xfrm>
          <a:off x="0" y="0"/>
          <a:ext cx="0" cy="0"/>
          <a:chOff x="0" y="0"/>
          <a:chExt cx="0" cy="0"/>
        </a:xfrm>
      </p:grpSpPr>
      <p:sp>
        <p:nvSpPr>
          <p:cNvPr id="484" name="Google Shape;484;g24a49b1c39e_0_456"/>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pic>
        <p:nvPicPr>
          <p:cNvPr id="485" name="Google Shape;485;g24a49b1c39e_0_456"/>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486" name="Google Shape;486;g24a49b1c39e_0_456"/>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487" name="Google Shape;487;g24a49b1c39e_0_456"/>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88" name="Google Shape;488;g24a49b1c39e_0_456"/>
          <p:cNvSpPr/>
          <p:nvPr/>
        </p:nvSpPr>
        <p:spPr>
          <a:xfrm>
            <a:off x="764276" y="1787440"/>
            <a:ext cx="2349000" cy="20982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489" name="Google Shape;489;g24a49b1c39e_0_456"/>
          <p:cNvSpPr/>
          <p:nvPr/>
        </p:nvSpPr>
        <p:spPr>
          <a:xfrm>
            <a:off x="9078744" y="1787440"/>
            <a:ext cx="2330700" cy="20982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490" name="Google Shape;490;g24a49b1c39e_0_456"/>
          <p:cNvSpPr/>
          <p:nvPr/>
        </p:nvSpPr>
        <p:spPr>
          <a:xfrm>
            <a:off x="764276" y="4200443"/>
            <a:ext cx="10645200" cy="1596900"/>
          </a:xfrm>
          <a:prstGeom prst="rect">
            <a:avLst/>
          </a:prstGeom>
          <a:noFill/>
          <a:ln cap="flat" cmpd="sng" w="12700">
            <a:solidFill>
              <a:srgbClr val="DDE6E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491" name="Google Shape;491;g24a49b1c39e_0_456"/>
          <p:cNvSpPr/>
          <p:nvPr/>
        </p:nvSpPr>
        <p:spPr>
          <a:xfrm>
            <a:off x="1343650" y="4555031"/>
            <a:ext cx="887700" cy="88770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492" name="Google Shape;492;g24a49b1c39e_0_456"/>
          <p:cNvSpPr/>
          <p:nvPr/>
        </p:nvSpPr>
        <p:spPr>
          <a:xfrm>
            <a:off x="3535765" y="1787440"/>
            <a:ext cx="2349000" cy="20982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493" name="Google Shape;493;g24a49b1c39e_0_456"/>
          <p:cNvSpPr/>
          <p:nvPr/>
        </p:nvSpPr>
        <p:spPr>
          <a:xfrm>
            <a:off x="6307254" y="1787439"/>
            <a:ext cx="2349000" cy="20982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494" name="Google Shape;494;g24a49b1c39e_0_456"/>
          <p:cNvSpPr/>
          <p:nvPr>
            <p:ph idx="2" type="pic"/>
          </p:nvPr>
        </p:nvSpPr>
        <p:spPr>
          <a:xfrm>
            <a:off x="1593129" y="4806388"/>
            <a:ext cx="384900" cy="384900"/>
          </a:xfrm>
          <a:prstGeom prst="rect">
            <a:avLst/>
          </a:prstGeom>
          <a:noFill/>
          <a:ln>
            <a:noFill/>
          </a:ln>
        </p:spPr>
      </p:sp>
      <p:sp>
        <p:nvSpPr>
          <p:cNvPr id="495" name="Google Shape;495;g24a49b1c39e_0_456"/>
          <p:cNvSpPr txBox="1"/>
          <p:nvPr>
            <p:ph idx="3" type="body"/>
          </p:nvPr>
        </p:nvSpPr>
        <p:spPr>
          <a:xfrm>
            <a:off x="770729" y="2697948"/>
            <a:ext cx="2342400" cy="4248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lt1"/>
              </a:buClr>
              <a:buSzPts val="2400"/>
              <a:buNone/>
              <a:defRPr sz="2400">
                <a:solidFill>
                  <a:schemeClr val="lt1"/>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96" name="Google Shape;496;g24a49b1c39e_0_456"/>
          <p:cNvSpPr txBox="1"/>
          <p:nvPr>
            <p:ph idx="4" type="body"/>
          </p:nvPr>
        </p:nvSpPr>
        <p:spPr>
          <a:xfrm>
            <a:off x="3535733" y="2697948"/>
            <a:ext cx="2342400" cy="4248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lt1"/>
              </a:buClr>
              <a:buSzPts val="2400"/>
              <a:buNone/>
              <a:defRPr sz="2400">
                <a:solidFill>
                  <a:schemeClr val="lt1"/>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97" name="Google Shape;497;g24a49b1c39e_0_456"/>
          <p:cNvSpPr txBox="1"/>
          <p:nvPr>
            <p:ph idx="5" type="body"/>
          </p:nvPr>
        </p:nvSpPr>
        <p:spPr>
          <a:xfrm>
            <a:off x="6300736" y="2697948"/>
            <a:ext cx="2342400" cy="4248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lt1"/>
              </a:buClr>
              <a:buSzPts val="2400"/>
              <a:buNone/>
              <a:defRPr sz="2400">
                <a:solidFill>
                  <a:schemeClr val="lt1"/>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98" name="Google Shape;498;g24a49b1c39e_0_456"/>
          <p:cNvSpPr txBox="1"/>
          <p:nvPr>
            <p:ph idx="6" type="body"/>
          </p:nvPr>
        </p:nvSpPr>
        <p:spPr>
          <a:xfrm>
            <a:off x="9072257" y="2697948"/>
            <a:ext cx="2342400" cy="4248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lt1"/>
              </a:buClr>
              <a:buSzPts val="2400"/>
              <a:buNone/>
              <a:defRPr sz="2400">
                <a:solidFill>
                  <a:schemeClr val="lt1"/>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499" name="Google Shape;499;g24a49b1c39e_0_456"/>
          <p:cNvSpPr/>
          <p:nvPr>
            <p:ph idx="7" type="pic"/>
          </p:nvPr>
        </p:nvSpPr>
        <p:spPr>
          <a:xfrm>
            <a:off x="1746317" y="2198525"/>
            <a:ext cx="384900" cy="384900"/>
          </a:xfrm>
          <a:prstGeom prst="rect">
            <a:avLst/>
          </a:prstGeom>
          <a:noFill/>
          <a:ln>
            <a:noFill/>
          </a:ln>
        </p:spPr>
      </p:sp>
      <p:sp>
        <p:nvSpPr>
          <p:cNvPr id="500" name="Google Shape;500;g24a49b1c39e_0_456"/>
          <p:cNvSpPr/>
          <p:nvPr>
            <p:ph idx="8" type="pic"/>
          </p:nvPr>
        </p:nvSpPr>
        <p:spPr>
          <a:xfrm>
            <a:off x="4517807" y="2198525"/>
            <a:ext cx="384900" cy="384900"/>
          </a:xfrm>
          <a:prstGeom prst="rect">
            <a:avLst/>
          </a:prstGeom>
          <a:noFill/>
          <a:ln>
            <a:noFill/>
          </a:ln>
        </p:spPr>
      </p:sp>
      <p:sp>
        <p:nvSpPr>
          <p:cNvPr id="501" name="Google Shape;501;g24a49b1c39e_0_456"/>
          <p:cNvSpPr/>
          <p:nvPr>
            <p:ph idx="9" type="pic"/>
          </p:nvPr>
        </p:nvSpPr>
        <p:spPr>
          <a:xfrm>
            <a:off x="7289296" y="2198525"/>
            <a:ext cx="384900" cy="384900"/>
          </a:xfrm>
          <a:prstGeom prst="rect">
            <a:avLst/>
          </a:prstGeom>
          <a:noFill/>
          <a:ln>
            <a:noFill/>
          </a:ln>
        </p:spPr>
      </p:sp>
      <p:sp>
        <p:nvSpPr>
          <p:cNvPr id="502" name="Google Shape;502;g24a49b1c39e_0_456"/>
          <p:cNvSpPr/>
          <p:nvPr>
            <p:ph idx="13" type="pic"/>
          </p:nvPr>
        </p:nvSpPr>
        <p:spPr>
          <a:xfrm>
            <a:off x="10051071" y="2198525"/>
            <a:ext cx="384900" cy="384900"/>
          </a:xfrm>
          <a:prstGeom prst="rect">
            <a:avLst/>
          </a:prstGeom>
          <a:noFill/>
          <a:ln>
            <a:noFill/>
          </a:ln>
        </p:spPr>
      </p:sp>
      <p:sp>
        <p:nvSpPr>
          <p:cNvPr id="503" name="Google Shape;503;g24a49b1c39e_0_456"/>
          <p:cNvSpPr txBox="1"/>
          <p:nvPr>
            <p:ph idx="14" type="body"/>
          </p:nvPr>
        </p:nvSpPr>
        <p:spPr>
          <a:xfrm>
            <a:off x="2628429" y="4347083"/>
            <a:ext cx="8214300" cy="1300200"/>
          </a:xfrm>
          <a:prstGeom prst="rect">
            <a:avLst/>
          </a:prstGeom>
          <a:noFill/>
          <a:ln>
            <a:noFill/>
          </a:ln>
        </p:spPr>
        <p:txBody>
          <a:bodyPr anchorCtr="0" anchor="t" bIns="45700" lIns="91425" spcFirstLastPara="1" rIns="91425" wrap="square" tIns="45700">
            <a:normAutofit/>
          </a:bodyPr>
          <a:lstStyle>
            <a:lvl1pPr indent="-228600" lvl="0" marL="457200" marR="0" algn="l">
              <a:lnSpc>
                <a:spcPct val="150000"/>
              </a:lnSpc>
              <a:spcBef>
                <a:spcPts val="0"/>
              </a:spcBef>
              <a:spcAft>
                <a:spcPts val="0"/>
              </a:spcAft>
              <a:buClr>
                <a:schemeClr val="accent4"/>
              </a:buClr>
              <a:buSzPts val="1200"/>
              <a:buFont typeface="Arial"/>
              <a:buNone/>
              <a:defRPr b="0" sz="1200">
                <a:solidFill>
                  <a:schemeClr val="accent4"/>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04" name="Google Shape;504;g24a49b1c39e_0_456"/>
          <p:cNvSpPr txBox="1"/>
          <p:nvPr>
            <p:ph idx="15" type="body"/>
          </p:nvPr>
        </p:nvSpPr>
        <p:spPr>
          <a:xfrm>
            <a:off x="771121" y="3338768"/>
            <a:ext cx="2330700" cy="276900"/>
          </a:xfrm>
          <a:prstGeom prst="rect">
            <a:avLst/>
          </a:prstGeom>
          <a:noFill/>
          <a:ln>
            <a:noFill/>
          </a:ln>
        </p:spPr>
        <p:txBody>
          <a:bodyPr anchorCtr="0" anchor="ctr" bIns="45700" lIns="91425" spcFirstLastPara="1" rIns="91425" wrap="square" tIns="45700">
            <a:spAutoFit/>
          </a:bodyPr>
          <a:lstStyle>
            <a:lvl1pPr indent="-228600" lvl="0" marL="457200" algn="ctr">
              <a:lnSpc>
                <a:spcPct val="100000"/>
              </a:lnSpc>
              <a:spcBef>
                <a:spcPts val="0"/>
              </a:spcBef>
              <a:spcAft>
                <a:spcPts val="0"/>
              </a:spcAft>
              <a:buClr>
                <a:schemeClr val="lt1"/>
              </a:buClr>
              <a:buSzPts val="1200"/>
              <a:buFont typeface="Arial"/>
              <a:buNone/>
              <a:defRPr b="0" sz="12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05" name="Google Shape;505;g24a49b1c39e_0_456"/>
          <p:cNvSpPr txBox="1"/>
          <p:nvPr>
            <p:ph idx="16" type="body"/>
          </p:nvPr>
        </p:nvSpPr>
        <p:spPr>
          <a:xfrm>
            <a:off x="3547476" y="3338768"/>
            <a:ext cx="2330700" cy="276900"/>
          </a:xfrm>
          <a:prstGeom prst="rect">
            <a:avLst/>
          </a:prstGeom>
          <a:noFill/>
          <a:ln>
            <a:noFill/>
          </a:ln>
        </p:spPr>
        <p:txBody>
          <a:bodyPr anchorCtr="0" anchor="ctr" bIns="45700" lIns="91425" spcFirstLastPara="1" rIns="91425" wrap="square" tIns="45700">
            <a:spAutoFit/>
          </a:bodyPr>
          <a:lstStyle>
            <a:lvl1pPr indent="-228600" lvl="0" marL="457200" algn="ctr">
              <a:lnSpc>
                <a:spcPct val="100000"/>
              </a:lnSpc>
              <a:spcBef>
                <a:spcPts val="0"/>
              </a:spcBef>
              <a:spcAft>
                <a:spcPts val="0"/>
              </a:spcAft>
              <a:buClr>
                <a:schemeClr val="lt1"/>
              </a:buClr>
              <a:buSzPts val="1200"/>
              <a:buFont typeface="Arial"/>
              <a:buNone/>
              <a:defRPr b="0" sz="12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06" name="Google Shape;506;g24a49b1c39e_0_456"/>
          <p:cNvSpPr txBox="1"/>
          <p:nvPr>
            <p:ph idx="17" type="body"/>
          </p:nvPr>
        </p:nvSpPr>
        <p:spPr>
          <a:xfrm>
            <a:off x="6316659" y="3338768"/>
            <a:ext cx="2330700" cy="276900"/>
          </a:xfrm>
          <a:prstGeom prst="rect">
            <a:avLst/>
          </a:prstGeom>
          <a:noFill/>
          <a:ln>
            <a:noFill/>
          </a:ln>
        </p:spPr>
        <p:txBody>
          <a:bodyPr anchorCtr="0" anchor="ctr" bIns="45700" lIns="91425" spcFirstLastPara="1" rIns="91425" wrap="square" tIns="45700">
            <a:spAutoFit/>
          </a:bodyPr>
          <a:lstStyle>
            <a:lvl1pPr indent="-228600" lvl="0" marL="457200" algn="ctr">
              <a:lnSpc>
                <a:spcPct val="100000"/>
              </a:lnSpc>
              <a:spcBef>
                <a:spcPts val="0"/>
              </a:spcBef>
              <a:spcAft>
                <a:spcPts val="0"/>
              </a:spcAft>
              <a:buClr>
                <a:schemeClr val="lt1"/>
              </a:buClr>
              <a:buSzPts val="1200"/>
              <a:buFont typeface="Arial"/>
              <a:buNone/>
              <a:defRPr b="0" sz="12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07" name="Google Shape;507;g24a49b1c39e_0_456"/>
          <p:cNvSpPr txBox="1"/>
          <p:nvPr>
            <p:ph idx="18" type="body"/>
          </p:nvPr>
        </p:nvSpPr>
        <p:spPr>
          <a:xfrm>
            <a:off x="9078127" y="3338768"/>
            <a:ext cx="2330700" cy="276900"/>
          </a:xfrm>
          <a:prstGeom prst="rect">
            <a:avLst/>
          </a:prstGeom>
          <a:noFill/>
          <a:ln>
            <a:noFill/>
          </a:ln>
        </p:spPr>
        <p:txBody>
          <a:bodyPr anchorCtr="0" anchor="ctr" bIns="45700" lIns="91425" spcFirstLastPara="1" rIns="91425" wrap="square" tIns="45700">
            <a:spAutoFit/>
          </a:bodyPr>
          <a:lstStyle>
            <a:lvl1pPr indent="-228600" lvl="0" marL="457200" algn="ctr">
              <a:lnSpc>
                <a:spcPct val="100000"/>
              </a:lnSpc>
              <a:spcBef>
                <a:spcPts val="0"/>
              </a:spcBef>
              <a:spcAft>
                <a:spcPts val="0"/>
              </a:spcAft>
              <a:buClr>
                <a:schemeClr val="lt1"/>
              </a:buClr>
              <a:buSzPts val="1200"/>
              <a:buFont typeface="Arial"/>
              <a:buNone/>
              <a:defRPr b="0" sz="12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x3 point list">
  <p:cSld name="2x3 point list">
    <p:spTree>
      <p:nvGrpSpPr>
        <p:cNvPr id="508" name="Shape 508"/>
        <p:cNvGrpSpPr/>
        <p:nvPr/>
      </p:nvGrpSpPr>
      <p:grpSpPr>
        <a:xfrm>
          <a:off x="0" y="0"/>
          <a:ext cx="0" cy="0"/>
          <a:chOff x="0" y="0"/>
          <a:chExt cx="0" cy="0"/>
        </a:xfrm>
      </p:grpSpPr>
      <p:sp>
        <p:nvSpPr>
          <p:cNvPr id="509" name="Google Shape;509;g24a49b1c39e_0_481"/>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pic>
        <p:nvPicPr>
          <p:cNvPr id="510" name="Google Shape;510;g24a49b1c39e_0_481"/>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511" name="Google Shape;511;g24a49b1c39e_0_481"/>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512" name="Google Shape;512;g24a49b1c39e_0_481"/>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13" name="Google Shape;513;g24a49b1c39e_0_481"/>
          <p:cNvSpPr/>
          <p:nvPr/>
        </p:nvSpPr>
        <p:spPr>
          <a:xfrm>
            <a:off x="375134" y="2013555"/>
            <a:ext cx="3601200" cy="1573800"/>
          </a:xfrm>
          <a:prstGeom prst="rect">
            <a:avLst/>
          </a:prstGeom>
          <a:no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514" name="Google Shape;514;g24a49b1c39e_0_481"/>
          <p:cNvSpPr/>
          <p:nvPr/>
        </p:nvSpPr>
        <p:spPr>
          <a:xfrm>
            <a:off x="4296024" y="2013555"/>
            <a:ext cx="3601200" cy="1573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515" name="Google Shape;515;g24a49b1c39e_0_481"/>
          <p:cNvSpPr/>
          <p:nvPr/>
        </p:nvSpPr>
        <p:spPr>
          <a:xfrm>
            <a:off x="8216914" y="2013555"/>
            <a:ext cx="3601200" cy="1573800"/>
          </a:xfrm>
          <a:prstGeom prst="rect">
            <a:avLst/>
          </a:prstGeom>
          <a:no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516" name="Google Shape;516;g24a49b1c39e_0_481"/>
          <p:cNvSpPr/>
          <p:nvPr/>
        </p:nvSpPr>
        <p:spPr>
          <a:xfrm>
            <a:off x="375134" y="3885906"/>
            <a:ext cx="3601200" cy="1573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517" name="Google Shape;517;g24a49b1c39e_0_481"/>
          <p:cNvSpPr/>
          <p:nvPr/>
        </p:nvSpPr>
        <p:spPr>
          <a:xfrm>
            <a:off x="8216914" y="3885906"/>
            <a:ext cx="3601200" cy="15738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518" name="Google Shape;518;g24a49b1c39e_0_481"/>
          <p:cNvSpPr txBox="1"/>
          <p:nvPr>
            <p:ph idx="2" type="body"/>
          </p:nvPr>
        </p:nvSpPr>
        <p:spPr>
          <a:xfrm>
            <a:off x="1143231" y="2581354"/>
            <a:ext cx="2553300" cy="8310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0"/>
              </a:spcBef>
              <a:spcAft>
                <a:spcPts val="0"/>
              </a:spcAft>
              <a:buClr>
                <a:schemeClr val="dk1"/>
              </a:buClr>
              <a:buSzPts val="1200"/>
              <a:buFont typeface="Arial"/>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19" name="Google Shape;519;g24a49b1c39e_0_481"/>
          <p:cNvSpPr txBox="1"/>
          <p:nvPr>
            <p:ph idx="3" type="body"/>
          </p:nvPr>
        </p:nvSpPr>
        <p:spPr>
          <a:xfrm>
            <a:off x="1143231" y="2289595"/>
            <a:ext cx="2553900" cy="2862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20" name="Google Shape;520;g24a49b1c39e_0_481"/>
          <p:cNvSpPr txBox="1"/>
          <p:nvPr>
            <p:ph idx="4" type="body"/>
          </p:nvPr>
        </p:nvSpPr>
        <p:spPr>
          <a:xfrm>
            <a:off x="5064121" y="2581354"/>
            <a:ext cx="2553300" cy="8310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0"/>
              </a:spcBef>
              <a:spcAft>
                <a:spcPts val="0"/>
              </a:spcAft>
              <a:buClr>
                <a:schemeClr val="lt1"/>
              </a:buClr>
              <a:buSzPts val="1200"/>
              <a:buFont typeface="Arial"/>
              <a:buNone/>
              <a:defRPr b="0" sz="12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21" name="Google Shape;521;g24a49b1c39e_0_481"/>
          <p:cNvSpPr txBox="1"/>
          <p:nvPr>
            <p:ph idx="5" type="body"/>
          </p:nvPr>
        </p:nvSpPr>
        <p:spPr>
          <a:xfrm>
            <a:off x="5064121" y="2289595"/>
            <a:ext cx="2553900" cy="2862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lt1"/>
              </a:buClr>
              <a:buSzPts val="1500"/>
              <a:buNone/>
              <a:defRPr sz="1500">
                <a:solidFill>
                  <a:schemeClr val="lt1"/>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22" name="Google Shape;522;g24a49b1c39e_0_481"/>
          <p:cNvSpPr txBox="1"/>
          <p:nvPr>
            <p:ph idx="6" type="body"/>
          </p:nvPr>
        </p:nvSpPr>
        <p:spPr>
          <a:xfrm>
            <a:off x="8985011" y="2581354"/>
            <a:ext cx="2553300" cy="8310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0"/>
              </a:spcBef>
              <a:spcAft>
                <a:spcPts val="0"/>
              </a:spcAft>
              <a:buClr>
                <a:schemeClr val="dk1"/>
              </a:buClr>
              <a:buSzPts val="1200"/>
              <a:buFont typeface="Arial"/>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23" name="Google Shape;523;g24a49b1c39e_0_481"/>
          <p:cNvSpPr txBox="1"/>
          <p:nvPr>
            <p:ph idx="7" type="body"/>
          </p:nvPr>
        </p:nvSpPr>
        <p:spPr>
          <a:xfrm>
            <a:off x="8985011" y="2289595"/>
            <a:ext cx="2553900" cy="2862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24" name="Google Shape;524;g24a49b1c39e_0_481"/>
          <p:cNvSpPr/>
          <p:nvPr/>
        </p:nvSpPr>
        <p:spPr>
          <a:xfrm>
            <a:off x="4295379" y="3885906"/>
            <a:ext cx="3601200" cy="1573800"/>
          </a:xfrm>
          <a:prstGeom prst="rect">
            <a:avLst/>
          </a:prstGeom>
          <a:no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Arial"/>
              <a:ea typeface="Arial"/>
              <a:cs typeface="Arial"/>
              <a:sym typeface="Arial"/>
            </a:endParaRPr>
          </a:p>
        </p:txBody>
      </p:sp>
      <p:sp>
        <p:nvSpPr>
          <p:cNvPr id="525" name="Google Shape;525;g24a49b1c39e_0_481"/>
          <p:cNvSpPr txBox="1"/>
          <p:nvPr>
            <p:ph idx="8" type="body"/>
          </p:nvPr>
        </p:nvSpPr>
        <p:spPr>
          <a:xfrm>
            <a:off x="5063476" y="4453705"/>
            <a:ext cx="2553300" cy="8310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0"/>
              </a:spcBef>
              <a:spcAft>
                <a:spcPts val="0"/>
              </a:spcAft>
              <a:buClr>
                <a:schemeClr val="dk1"/>
              </a:buClr>
              <a:buSzPts val="1200"/>
              <a:buFont typeface="Arial"/>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26" name="Google Shape;526;g24a49b1c39e_0_481"/>
          <p:cNvSpPr txBox="1"/>
          <p:nvPr>
            <p:ph idx="9" type="body"/>
          </p:nvPr>
        </p:nvSpPr>
        <p:spPr>
          <a:xfrm>
            <a:off x="5063476" y="4161946"/>
            <a:ext cx="2553900" cy="2862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27" name="Google Shape;527;g24a49b1c39e_0_481"/>
          <p:cNvSpPr txBox="1"/>
          <p:nvPr>
            <p:ph idx="13" type="body"/>
          </p:nvPr>
        </p:nvSpPr>
        <p:spPr>
          <a:xfrm>
            <a:off x="1143231" y="4448178"/>
            <a:ext cx="2553300" cy="8310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0"/>
              </a:spcBef>
              <a:spcAft>
                <a:spcPts val="0"/>
              </a:spcAft>
              <a:buClr>
                <a:schemeClr val="lt1"/>
              </a:buClr>
              <a:buSzPts val="1200"/>
              <a:buFont typeface="Arial"/>
              <a:buNone/>
              <a:defRPr b="0" sz="12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28" name="Google Shape;528;g24a49b1c39e_0_481"/>
          <p:cNvSpPr txBox="1"/>
          <p:nvPr>
            <p:ph idx="14" type="body"/>
          </p:nvPr>
        </p:nvSpPr>
        <p:spPr>
          <a:xfrm>
            <a:off x="1143231" y="4156419"/>
            <a:ext cx="2553900" cy="2862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lt1"/>
              </a:buClr>
              <a:buSzPts val="1500"/>
              <a:buNone/>
              <a:defRPr sz="1500">
                <a:solidFill>
                  <a:schemeClr val="lt1"/>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29" name="Google Shape;529;g24a49b1c39e_0_481"/>
          <p:cNvSpPr txBox="1"/>
          <p:nvPr>
            <p:ph idx="15" type="body"/>
          </p:nvPr>
        </p:nvSpPr>
        <p:spPr>
          <a:xfrm>
            <a:off x="8985011" y="4448178"/>
            <a:ext cx="2553300" cy="8310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0"/>
              </a:spcBef>
              <a:spcAft>
                <a:spcPts val="0"/>
              </a:spcAft>
              <a:buClr>
                <a:schemeClr val="lt1"/>
              </a:buClr>
              <a:buSzPts val="1200"/>
              <a:buFont typeface="Arial"/>
              <a:buNone/>
              <a:defRPr b="0" sz="12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30" name="Google Shape;530;g24a49b1c39e_0_481"/>
          <p:cNvSpPr txBox="1"/>
          <p:nvPr>
            <p:ph idx="16" type="body"/>
          </p:nvPr>
        </p:nvSpPr>
        <p:spPr>
          <a:xfrm>
            <a:off x="8985011" y="4156419"/>
            <a:ext cx="2553900" cy="2862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lt1"/>
              </a:buClr>
              <a:buSzPts val="1500"/>
              <a:buNone/>
              <a:defRPr sz="1500">
                <a:solidFill>
                  <a:schemeClr val="lt1"/>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31" name="Google Shape;531;g24a49b1c39e_0_481"/>
          <p:cNvSpPr/>
          <p:nvPr>
            <p:ph idx="17" type="pic"/>
          </p:nvPr>
        </p:nvSpPr>
        <p:spPr>
          <a:xfrm>
            <a:off x="694783" y="2245585"/>
            <a:ext cx="365100" cy="365100"/>
          </a:xfrm>
          <a:prstGeom prst="rect">
            <a:avLst/>
          </a:prstGeom>
          <a:noFill/>
          <a:ln>
            <a:noFill/>
          </a:ln>
        </p:spPr>
      </p:sp>
      <p:sp>
        <p:nvSpPr>
          <p:cNvPr id="532" name="Google Shape;532;g24a49b1c39e_0_481"/>
          <p:cNvSpPr/>
          <p:nvPr>
            <p:ph idx="18" type="pic"/>
          </p:nvPr>
        </p:nvSpPr>
        <p:spPr>
          <a:xfrm>
            <a:off x="8547754" y="2245585"/>
            <a:ext cx="365100" cy="365100"/>
          </a:xfrm>
          <a:prstGeom prst="rect">
            <a:avLst/>
          </a:prstGeom>
          <a:noFill/>
          <a:ln>
            <a:noFill/>
          </a:ln>
        </p:spPr>
      </p:sp>
      <p:sp>
        <p:nvSpPr>
          <p:cNvPr id="533" name="Google Shape;533;g24a49b1c39e_0_481"/>
          <p:cNvSpPr/>
          <p:nvPr>
            <p:ph idx="19" type="pic"/>
          </p:nvPr>
        </p:nvSpPr>
        <p:spPr>
          <a:xfrm>
            <a:off x="4625198" y="2245585"/>
            <a:ext cx="365100" cy="365100"/>
          </a:xfrm>
          <a:prstGeom prst="rect">
            <a:avLst/>
          </a:prstGeom>
          <a:noFill/>
          <a:ln>
            <a:noFill/>
          </a:ln>
        </p:spPr>
      </p:sp>
      <p:sp>
        <p:nvSpPr>
          <p:cNvPr id="534" name="Google Shape;534;g24a49b1c39e_0_481"/>
          <p:cNvSpPr/>
          <p:nvPr>
            <p:ph idx="20" type="pic"/>
          </p:nvPr>
        </p:nvSpPr>
        <p:spPr>
          <a:xfrm>
            <a:off x="694783" y="4120256"/>
            <a:ext cx="365100" cy="365100"/>
          </a:xfrm>
          <a:prstGeom prst="rect">
            <a:avLst/>
          </a:prstGeom>
          <a:noFill/>
          <a:ln>
            <a:noFill/>
          </a:ln>
        </p:spPr>
      </p:sp>
      <p:sp>
        <p:nvSpPr>
          <p:cNvPr id="535" name="Google Shape;535;g24a49b1c39e_0_481"/>
          <p:cNvSpPr/>
          <p:nvPr>
            <p:ph idx="21" type="pic"/>
          </p:nvPr>
        </p:nvSpPr>
        <p:spPr>
          <a:xfrm>
            <a:off x="8547754" y="4120256"/>
            <a:ext cx="365100" cy="365100"/>
          </a:xfrm>
          <a:prstGeom prst="rect">
            <a:avLst/>
          </a:prstGeom>
          <a:noFill/>
          <a:ln>
            <a:noFill/>
          </a:ln>
        </p:spPr>
      </p:sp>
      <p:sp>
        <p:nvSpPr>
          <p:cNvPr id="536" name="Google Shape;536;g24a49b1c39e_0_481"/>
          <p:cNvSpPr/>
          <p:nvPr>
            <p:ph idx="22" type="pic"/>
          </p:nvPr>
        </p:nvSpPr>
        <p:spPr>
          <a:xfrm>
            <a:off x="4625198" y="4120632"/>
            <a:ext cx="365100" cy="365100"/>
          </a:xfrm>
          <a:prstGeom prst="rect">
            <a:avLst/>
          </a:prstGeom>
          <a:noFill/>
          <a:ln>
            <a:noFill/>
          </a:ln>
        </p:spPr>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title">
  <p:cSld name="2 column title">
    <p:spTree>
      <p:nvGrpSpPr>
        <p:cNvPr id="537" name="Shape 537"/>
        <p:cNvGrpSpPr/>
        <p:nvPr/>
      </p:nvGrpSpPr>
      <p:grpSpPr>
        <a:xfrm>
          <a:off x="0" y="0"/>
          <a:ext cx="0" cy="0"/>
          <a:chOff x="0" y="0"/>
          <a:chExt cx="0" cy="0"/>
        </a:xfrm>
      </p:grpSpPr>
      <p:sp>
        <p:nvSpPr>
          <p:cNvPr id="538" name="Google Shape;538;g24a49b1c39e_0_510"/>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539" name="Google Shape;539;g24a49b1c39e_0_510"/>
          <p:cNvSpPr txBox="1"/>
          <p:nvPr>
            <p:ph idx="1" type="body"/>
          </p:nvPr>
        </p:nvSpPr>
        <p:spPr>
          <a:xfrm>
            <a:off x="6096000" y="2527482"/>
            <a:ext cx="3930600" cy="656700"/>
          </a:xfrm>
          <a:prstGeom prst="rect">
            <a:avLst/>
          </a:prstGeom>
          <a:solidFill>
            <a:schemeClr val="accent1"/>
          </a:solidFill>
          <a:ln>
            <a:noFill/>
          </a:ln>
        </p:spPr>
        <p:txBody>
          <a:bodyPr anchorCtr="0" anchor="ctr" bIns="45700" lIns="91425" spcFirstLastPara="1" rIns="91425" wrap="square" tIns="45700">
            <a:noAutofit/>
          </a:bodyPr>
          <a:lstStyle>
            <a:lvl1pPr indent="-228600" lvl="0" marL="457200" algn="ctr">
              <a:lnSpc>
                <a:spcPct val="90000"/>
              </a:lnSpc>
              <a:spcBef>
                <a:spcPts val="1100"/>
              </a:spcBef>
              <a:spcAft>
                <a:spcPts val="0"/>
              </a:spcAft>
              <a:buClr>
                <a:schemeClr val="lt1"/>
              </a:buClr>
              <a:buSzPts val="2000"/>
              <a:buNone/>
              <a:defRPr sz="20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accent1"/>
              </a:buClr>
              <a:buSzPts val="2000"/>
              <a:buNone/>
              <a:defRPr sz="2000"/>
            </a:lvl2pPr>
            <a:lvl3pPr indent="-228600" lvl="2" marL="1371600" algn="l">
              <a:lnSpc>
                <a:spcPct val="90000"/>
              </a:lnSpc>
              <a:spcBef>
                <a:spcPts val="500"/>
              </a:spcBef>
              <a:spcAft>
                <a:spcPts val="0"/>
              </a:spcAft>
              <a:buClr>
                <a:schemeClr val="accent1"/>
              </a:buClr>
              <a:buSzPts val="2000"/>
              <a:buNone/>
              <a:defRPr sz="2000"/>
            </a:lvl3pPr>
            <a:lvl4pPr indent="-228600" lvl="3" marL="1828800" algn="l">
              <a:lnSpc>
                <a:spcPct val="90000"/>
              </a:lnSpc>
              <a:spcBef>
                <a:spcPts val="500"/>
              </a:spcBef>
              <a:spcAft>
                <a:spcPts val="0"/>
              </a:spcAft>
              <a:buClr>
                <a:schemeClr val="dk2"/>
              </a:buClr>
              <a:buSzPts val="2000"/>
              <a:buNone/>
              <a:defRPr sz="2000"/>
            </a:lvl4pPr>
            <a:lvl5pPr indent="-228600" lvl="4" marL="2286000" algn="l">
              <a:lnSpc>
                <a:spcPct val="90000"/>
              </a:lnSpc>
              <a:spcBef>
                <a:spcPts val="500"/>
              </a:spcBef>
              <a:spcAft>
                <a:spcPts val="0"/>
              </a:spcAft>
              <a:buClr>
                <a:schemeClr val="dk1"/>
              </a:buClr>
              <a:buSzPts val="2000"/>
              <a:buNone/>
              <a:defRPr sz="20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40" name="Google Shape;540;g24a49b1c39e_0_510"/>
          <p:cNvSpPr txBox="1"/>
          <p:nvPr>
            <p:ph idx="2" type="body"/>
          </p:nvPr>
        </p:nvSpPr>
        <p:spPr>
          <a:xfrm>
            <a:off x="6096000" y="3184525"/>
            <a:ext cx="3930600" cy="1770000"/>
          </a:xfrm>
          <a:prstGeom prst="rect">
            <a:avLst/>
          </a:prstGeom>
          <a:solidFill>
            <a:srgbClr val="F2F2F2"/>
          </a:solidFill>
          <a:ln>
            <a:noFill/>
          </a:ln>
        </p:spPr>
        <p:txBody>
          <a:bodyPr anchorCtr="0" anchor="ctr" bIns="45700" lIns="91425" spcFirstLastPara="1" rIns="91425" wrap="square" tIns="45700">
            <a:normAutofit/>
          </a:bodyPr>
          <a:lstStyle>
            <a:lvl1pPr indent="-228600" lvl="0" marL="457200" algn="ctr">
              <a:lnSpc>
                <a:spcPct val="90000"/>
              </a:lnSpc>
              <a:spcBef>
                <a:spcPts val="1100"/>
              </a:spcBef>
              <a:spcAft>
                <a:spcPts val="0"/>
              </a:spcAft>
              <a:buClr>
                <a:schemeClr val="dk2"/>
              </a:buClr>
              <a:buSzPts val="1500"/>
              <a:buNone/>
              <a:defRPr b="0" sz="1500">
                <a:solidFill>
                  <a:schemeClr val="dk2"/>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2"/>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2"/>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2"/>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2"/>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41" name="Google Shape;541;g24a49b1c39e_0_510"/>
          <p:cNvSpPr txBox="1"/>
          <p:nvPr>
            <p:ph idx="3" type="body"/>
          </p:nvPr>
        </p:nvSpPr>
        <p:spPr>
          <a:xfrm>
            <a:off x="1628171" y="2527482"/>
            <a:ext cx="3930600" cy="656700"/>
          </a:xfrm>
          <a:prstGeom prst="rect">
            <a:avLst/>
          </a:prstGeom>
          <a:solidFill>
            <a:schemeClr val="dk2"/>
          </a:solidFill>
          <a:ln>
            <a:noFill/>
          </a:ln>
        </p:spPr>
        <p:txBody>
          <a:bodyPr anchorCtr="0" anchor="ctr" bIns="45700" lIns="91425" spcFirstLastPara="1" rIns="91425" wrap="square" tIns="45700">
            <a:noAutofit/>
          </a:bodyPr>
          <a:lstStyle>
            <a:lvl1pPr indent="-228600" lvl="0" marL="457200" algn="ctr">
              <a:lnSpc>
                <a:spcPct val="90000"/>
              </a:lnSpc>
              <a:spcBef>
                <a:spcPts val="1100"/>
              </a:spcBef>
              <a:spcAft>
                <a:spcPts val="0"/>
              </a:spcAft>
              <a:buClr>
                <a:schemeClr val="lt1"/>
              </a:buClr>
              <a:buSzPts val="2000"/>
              <a:buNone/>
              <a:defRPr sz="20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accent1"/>
              </a:buClr>
              <a:buSzPts val="2000"/>
              <a:buNone/>
              <a:defRPr sz="2000"/>
            </a:lvl2pPr>
            <a:lvl3pPr indent="-228600" lvl="2" marL="1371600" algn="l">
              <a:lnSpc>
                <a:spcPct val="90000"/>
              </a:lnSpc>
              <a:spcBef>
                <a:spcPts val="500"/>
              </a:spcBef>
              <a:spcAft>
                <a:spcPts val="0"/>
              </a:spcAft>
              <a:buClr>
                <a:schemeClr val="accent1"/>
              </a:buClr>
              <a:buSzPts val="2000"/>
              <a:buNone/>
              <a:defRPr sz="2000"/>
            </a:lvl3pPr>
            <a:lvl4pPr indent="-228600" lvl="3" marL="1828800" algn="l">
              <a:lnSpc>
                <a:spcPct val="90000"/>
              </a:lnSpc>
              <a:spcBef>
                <a:spcPts val="500"/>
              </a:spcBef>
              <a:spcAft>
                <a:spcPts val="0"/>
              </a:spcAft>
              <a:buClr>
                <a:schemeClr val="dk2"/>
              </a:buClr>
              <a:buSzPts val="2000"/>
              <a:buNone/>
              <a:defRPr sz="2000"/>
            </a:lvl4pPr>
            <a:lvl5pPr indent="-228600" lvl="4" marL="2286000" algn="l">
              <a:lnSpc>
                <a:spcPct val="90000"/>
              </a:lnSpc>
              <a:spcBef>
                <a:spcPts val="500"/>
              </a:spcBef>
              <a:spcAft>
                <a:spcPts val="0"/>
              </a:spcAft>
              <a:buClr>
                <a:schemeClr val="dk1"/>
              </a:buClr>
              <a:buSzPts val="2000"/>
              <a:buNone/>
              <a:defRPr sz="20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42" name="Google Shape;542;g24a49b1c39e_0_510"/>
          <p:cNvSpPr txBox="1"/>
          <p:nvPr>
            <p:ph idx="4" type="body"/>
          </p:nvPr>
        </p:nvSpPr>
        <p:spPr>
          <a:xfrm>
            <a:off x="1628171" y="3184525"/>
            <a:ext cx="3930600" cy="1770000"/>
          </a:xfrm>
          <a:prstGeom prst="rect">
            <a:avLst/>
          </a:prstGeom>
          <a:solidFill>
            <a:srgbClr val="F2F2F2"/>
          </a:solidFill>
          <a:ln>
            <a:noFill/>
          </a:ln>
        </p:spPr>
        <p:txBody>
          <a:bodyPr anchorCtr="0" anchor="ctr" bIns="45700" lIns="91425" spcFirstLastPara="1" rIns="91425" wrap="square" tIns="45700">
            <a:normAutofit/>
          </a:bodyPr>
          <a:lstStyle>
            <a:lvl1pPr indent="-228600" lvl="0" marL="457200" algn="ctr">
              <a:lnSpc>
                <a:spcPct val="90000"/>
              </a:lnSpc>
              <a:spcBef>
                <a:spcPts val="1100"/>
              </a:spcBef>
              <a:spcAft>
                <a:spcPts val="0"/>
              </a:spcAft>
              <a:buClr>
                <a:schemeClr val="dk2"/>
              </a:buClr>
              <a:buSzPts val="1500"/>
              <a:buNone/>
              <a:defRPr b="0" sz="1500">
                <a:solidFill>
                  <a:schemeClr val="dk2"/>
                </a:solidFill>
                <a:latin typeface="Arial"/>
                <a:ea typeface="Arial"/>
                <a:cs typeface="Arial"/>
                <a:sym typeface="Arial"/>
              </a:defRPr>
            </a:lvl1pPr>
            <a:lvl2pPr indent="-323850" lvl="1" marL="914400" algn="l">
              <a:lnSpc>
                <a:spcPct val="90000"/>
              </a:lnSpc>
              <a:spcBef>
                <a:spcPts val="500"/>
              </a:spcBef>
              <a:spcAft>
                <a:spcPts val="0"/>
              </a:spcAft>
              <a:buClr>
                <a:schemeClr val="dk2"/>
              </a:buClr>
              <a:buSzPts val="1500"/>
              <a:buChar char="•"/>
              <a:defRPr b="0" sz="1500">
                <a:solidFill>
                  <a:schemeClr val="dk2"/>
                </a:solidFill>
                <a:latin typeface="Arial"/>
                <a:ea typeface="Arial"/>
                <a:cs typeface="Arial"/>
                <a:sym typeface="Arial"/>
              </a:defRPr>
            </a:lvl2pPr>
            <a:lvl3pPr indent="-323850" lvl="2" marL="1371600" algn="l">
              <a:lnSpc>
                <a:spcPct val="90000"/>
              </a:lnSpc>
              <a:spcBef>
                <a:spcPts val="500"/>
              </a:spcBef>
              <a:spcAft>
                <a:spcPts val="0"/>
              </a:spcAft>
              <a:buClr>
                <a:schemeClr val="dk2"/>
              </a:buClr>
              <a:buSzPts val="1500"/>
              <a:buChar char="•"/>
              <a:defRPr b="0" sz="1500">
                <a:solidFill>
                  <a:schemeClr val="dk2"/>
                </a:solidFill>
                <a:latin typeface="Arial"/>
                <a:ea typeface="Arial"/>
                <a:cs typeface="Arial"/>
                <a:sym typeface="Arial"/>
              </a:defRPr>
            </a:lvl3pPr>
            <a:lvl4pPr indent="-323850" lvl="3" marL="1828800" algn="l">
              <a:lnSpc>
                <a:spcPct val="90000"/>
              </a:lnSpc>
              <a:spcBef>
                <a:spcPts val="500"/>
              </a:spcBef>
              <a:spcAft>
                <a:spcPts val="0"/>
              </a:spcAft>
              <a:buClr>
                <a:schemeClr val="dk2"/>
              </a:buClr>
              <a:buSzPts val="1500"/>
              <a:buChar char="•"/>
              <a:defRPr b="0" sz="1500">
                <a:solidFill>
                  <a:schemeClr val="dk2"/>
                </a:solidFill>
                <a:latin typeface="Arial"/>
                <a:ea typeface="Arial"/>
                <a:cs typeface="Arial"/>
                <a:sym typeface="Arial"/>
              </a:defRPr>
            </a:lvl4pPr>
            <a:lvl5pPr indent="-323850" lvl="4" marL="2286000" algn="l">
              <a:lnSpc>
                <a:spcPct val="90000"/>
              </a:lnSpc>
              <a:spcBef>
                <a:spcPts val="500"/>
              </a:spcBef>
              <a:spcAft>
                <a:spcPts val="0"/>
              </a:spcAft>
              <a:buClr>
                <a:schemeClr val="dk2"/>
              </a:buClr>
              <a:buSzPts val="1500"/>
              <a:buChar char="•"/>
              <a:defRPr b="0" sz="1500">
                <a:solidFill>
                  <a:schemeClr val="dk2"/>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pic>
        <p:nvPicPr>
          <p:cNvPr id="543" name="Google Shape;543;g24a49b1c39e_0_510"/>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544" name="Google Shape;544;g24a49b1c39e_0_510"/>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545" name="Google Shape;545;g24a49b1c39e_0_510"/>
          <p:cNvSpPr txBox="1"/>
          <p:nvPr>
            <p:ph idx="5"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cxnSp>
        <p:nvCxnSpPr>
          <p:cNvPr id="546" name="Google Shape;546;g24a49b1c39e_0_510"/>
          <p:cNvCxnSpPr/>
          <p:nvPr/>
        </p:nvCxnSpPr>
        <p:spPr>
          <a:xfrm>
            <a:off x="1626885" y="4955275"/>
            <a:ext cx="3931800" cy="0"/>
          </a:xfrm>
          <a:prstGeom prst="straightConnector1">
            <a:avLst/>
          </a:prstGeom>
          <a:noFill/>
          <a:ln cap="flat" cmpd="sng" w="38100">
            <a:solidFill>
              <a:schemeClr val="dk2"/>
            </a:solidFill>
            <a:prstDash val="solid"/>
            <a:miter lim="800000"/>
            <a:headEnd len="sm" w="sm" type="none"/>
            <a:tailEnd len="sm" w="sm" type="none"/>
          </a:ln>
        </p:spPr>
      </p:cxnSp>
      <p:cxnSp>
        <p:nvCxnSpPr>
          <p:cNvPr id="547" name="Google Shape;547;g24a49b1c39e_0_510"/>
          <p:cNvCxnSpPr/>
          <p:nvPr/>
        </p:nvCxnSpPr>
        <p:spPr>
          <a:xfrm>
            <a:off x="6096001" y="4955275"/>
            <a:ext cx="3931800" cy="0"/>
          </a:xfrm>
          <a:prstGeom prst="straightConnector1">
            <a:avLst/>
          </a:prstGeom>
          <a:noFill/>
          <a:ln cap="flat" cmpd="sng" w="38100">
            <a:solidFill>
              <a:schemeClr val="accent1"/>
            </a:solidFill>
            <a:prstDash val="solid"/>
            <a:miter lim="800000"/>
            <a:headEnd len="sm" w="sm" type="none"/>
            <a:tailEnd len="sm" w="sm" type="none"/>
          </a:ln>
        </p:spPr>
      </p:cxn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hedule slide">
  <p:cSld name="Schedule slide">
    <p:spTree>
      <p:nvGrpSpPr>
        <p:cNvPr id="548" name="Shape 548"/>
        <p:cNvGrpSpPr/>
        <p:nvPr/>
      </p:nvGrpSpPr>
      <p:grpSpPr>
        <a:xfrm>
          <a:off x="0" y="0"/>
          <a:ext cx="0" cy="0"/>
          <a:chOff x="0" y="0"/>
          <a:chExt cx="0" cy="0"/>
        </a:xfrm>
      </p:grpSpPr>
      <p:sp>
        <p:nvSpPr>
          <p:cNvPr id="549" name="Google Shape;549;g24a49b1c39e_0_521"/>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pic>
        <p:nvPicPr>
          <p:cNvPr id="550" name="Google Shape;550;g24a49b1c39e_0_521"/>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551" name="Google Shape;551;g24a49b1c39e_0_521"/>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552" name="Google Shape;552;g24a49b1c39e_0_521"/>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53" name="Google Shape;553;g24a49b1c39e_0_521"/>
          <p:cNvSpPr/>
          <p:nvPr>
            <p:ph idx="2" type="body"/>
          </p:nvPr>
        </p:nvSpPr>
        <p:spPr>
          <a:xfrm>
            <a:off x="1105849" y="2090965"/>
            <a:ext cx="1598100" cy="410400"/>
          </a:xfrm>
          <a:prstGeom prst="roundRect">
            <a:avLst>
              <a:gd fmla="val 50000" name="adj"/>
            </a:avLst>
          </a:prstGeom>
          <a:solidFill>
            <a:schemeClr val="dk2"/>
          </a:solidFill>
          <a:ln>
            <a:noFill/>
          </a:ln>
        </p:spPr>
        <p:txBody>
          <a:bodyPr anchorCtr="0" anchor="ctr" bIns="45700" lIns="91425" spcFirstLastPara="1" rIns="91425" wrap="square" tIns="45700">
            <a:normAutofit/>
          </a:bodyPr>
          <a:lstStyle>
            <a:lvl1pPr indent="-228600" lvl="0" marL="457200" algn="ctr">
              <a:lnSpc>
                <a:spcPct val="90000"/>
              </a:lnSpc>
              <a:spcBef>
                <a:spcPts val="1100"/>
              </a:spcBef>
              <a:spcAft>
                <a:spcPts val="0"/>
              </a:spcAft>
              <a:buClr>
                <a:schemeClr val="lt1"/>
              </a:buClr>
              <a:buSzPts val="1200"/>
              <a:buNone/>
              <a:defRPr sz="12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accent1"/>
              </a:buClr>
              <a:buSzPts val="2000"/>
              <a:buNone/>
              <a:defRPr sz="2000"/>
            </a:lvl2pPr>
            <a:lvl3pPr indent="-228600" lvl="2" marL="1371600" algn="l">
              <a:lnSpc>
                <a:spcPct val="90000"/>
              </a:lnSpc>
              <a:spcBef>
                <a:spcPts val="500"/>
              </a:spcBef>
              <a:spcAft>
                <a:spcPts val="0"/>
              </a:spcAft>
              <a:buClr>
                <a:schemeClr val="accent1"/>
              </a:buClr>
              <a:buSzPts val="2000"/>
              <a:buNone/>
              <a:defRPr sz="2000"/>
            </a:lvl3pPr>
            <a:lvl4pPr indent="-228600" lvl="3" marL="1828800" algn="l">
              <a:lnSpc>
                <a:spcPct val="90000"/>
              </a:lnSpc>
              <a:spcBef>
                <a:spcPts val="500"/>
              </a:spcBef>
              <a:spcAft>
                <a:spcPts val="0"/>
              </a:spcAft>
              <a:buClr>
                <a:schemeClr val="dk2"/>
              </a:buClr>
              <a:buSzPts val="2000"/>
              <a:buNone/>
              <a:defRPr sz="2000"/>
            </a:lvl4pPr>
            <a:lvl5pPr indent="-228600" lvl="4" marL="2286000" algn="l">
              <a:lnSpc>
                <a:spcPct val="90000"/>
              </a:lnSpc>
              <a:spcBef>
                <a:spcPts val="500"/>
              </a:spcBef>
              <a:spcAft>
                <a:spcPts val="0"/>
              </a:spcAft>
              <a:buClr>
                <a:schemeClr val="dk1"/>
              </a:buClr>
              <a:buSzPts val="2000"/>
              <a:buNone/>
              <a:defRPr sz="20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54" name="Google Shape;554;g24a49b1c39e_0_521"/>
          <p:cNvSpPr/>
          <p:nvPr>
            <p:ph idx="3" type="body"/>
          </p:nvPr>
        </p:nvSpPr>
        <p:spPr>
          <a:xfrm>
            <a:off x="1105849" y="3275813"/>
            <a:ext cx="1598100" cy="410400"/>
          </a:xfrm>
          <a:prstGeom prst="roundRect">
            <a:avLst>
              <a:gd fmla="val 50000" name="adj"/>
            </a:avLst>
          </a:prstGeom>
          <a:solidFill>
            <a:schemeClr val="accent1"/>
          </a:solidFill>
          <a:ln>
            <a:noFill/>
          </a:ln>
        </p:spPr>
        <p:txBody>
          <a:bodyPr anchorCtr="0" anchor="ctr" bIns="45700" lIns="91425" spcFirstLastPara="1" rIns="91425" wrap="square" tIns="45700">
            <a:normAutofit/>
          </a:bodyPr>
          <a:lstStyle>
            <a:lvl1pPr indent="-228600" lvl="0" marL="457200" algn="ctr">
              <a:lnSpc>
                <a:spcPct val="90000"/>
              </a:lnSpc>
              <a:spcBef>
                <a:spcPts val="1100"/>
              </a:spcBef>
              <a:spcAft>
                <a:spcPts val="0"/>
              </a:spcAft>
              <a:buClr>
                <a:schemeClr val="lt1"/>
              </a:buClr>
              <a:buSzPts val="1200"/>
              <a:buNone/>
              <a:defRPr sz="12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accent1"/>
              </a:buClr>
              <a:buSzPts val="2000"/>
              <a:buNone/>
              <a:defRPr sz="2000"/>
            </a:lvl2pPr>
            <a:lvl3pPr indent="-228600" lvl="2" marL="1371600" algn="l">
              <a:lnSpc>
                <a:spcPct val="90000"/>
              </a:lnSpc>
              <a:spcBef>
                <a:spcPts val="500"/>
              </a:spcBef>
              <a:spcAft>
                <a:spcPts val="0"/>
              </a:spcAft>
              <a:buClr>
                <a:schemeClr val="accent1"/>
              </a:buClr>
              <a:buSzPts val="2000"/>
              <a:buNone/>
              <a:defRPr sz="2000"/>
            </a:lvl3pPr>
            <a:lvl4pPr indent="-228600" lvl="3" marL="1828800" algn="l">
              <a:lnSpc>
                <a:spcPct val="90000"/>
              </a:lnSpc>
              <a:spcBef>
                <a:spcPts val="500"/>
              </a:spcBef>
              <a:spcAft>
                <a:spcPts val="0"/>
              </a:spcAft>
              <a:buClr>
                <a:schemeClr val="dk2"/>
              </a:buClr>
              <a:buSzPts val="2000"/>
              <a:buNone/>
              <a:defRPr sz="2000"/>
            </a:lvl4pPr>
            <a:lvl5pPr indent="-228600" lvl="4" marL="2286000" algn="l">
              <a:lnSpc>
                <a:spcPct val="90000"/>
              </a:lnSpc>
              <a:spcBef>
                <a:spcPts val="500"/>
              </a:spcBef>
              <a:spcAft>
                <a:spcPts val="0"/>
              </a:spcAft>
              <a:buClr>
                <a:schemeClr val="dk1"/>
              </a:buClr>
              <a:buSzPts val="2000"/>
              <a:buNone/>
              <a:defRPr sz="20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55" name="Google Shape;555;g24a49b1c39e_0_521"/>
          <p:cNvSpPr/>
          <p:nvPr>
            <p:ph idx="4" type="body"/>
          </p:nvPr>
        </p:nvSpPr>
        <p:spPr>
          <a:xfrm>
            <a:off x="1105849" y="4497144"/>
            <a:ext cx="1598100" cy="398100"/>
          </a:xfrm>
          <a:prstGeom prst="roundRect">
            <a:avLst>
              <a:gd fmla="val 50000" name="adj"/>
            </a:avLst>
          </a:prstGeom>
          <a:solidFill>
            <a:schemeClr val="dk2"/>
          </a:solidFill>
          <a:ln>
            <a:noFill/>
          </a:ln>
        </p:spPr>
        <p:txBody>
          <a:bodyPr anchorCtr="0" anchor="ctr" bIns="45700" lIns="91425" spcFirstLastPara="1" rIns="91425" wrap="square" tIns="45700">
            <a:normAutofit/>
          </a:bodyPr>
          <a:lstStyle>
            <a:lvl1pPr indent="-228600" lvl="0" marL="457200" algn="ctr">
              <a:lnSpc>
                <a:spcPct val="90000"/>
              </a:lnSpc>
              <a:spcBef>
                <a:spcPts val="1100"/>
              </a:spcBef>
              <a:spcAft>
                <a:spcPts val="0"/>
              </a:spcAft>
              <a:buClr>
                <a:schemeClr val="lt1"/>
              </a:buClr>
              <a:buSzPts val="1200"/>
              <a:buNone/>
              <a:defRPr sz="12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accent1"/>
              </a:buClr>
              <a:buSzPts val="2000"/>
              <a:buNone/>
              <a:defRPr sz="2000"/>
            </a:lvl2pPr>
            <a:lvl3pPr indent="-228600" lvl="2" marL="1371600" algn="l">
              <a:lnSpc>
                <a:spcPct val="90000"/>
              </a:lnSpc>
              <a:spcBef>
                <a:spcPts val="500"/>
              </a:spcBef>
              <a:spcAft>
                <a:spcPts val="0"/>
              </a:spcAft>
              <a:buClr>
                <a:schemeClr val="accent1"/>
              </a:buClr>
              <a:buSzPts val="2000"/>
              <a:buNone/>
              <a:defRPr sz="2000"/>
            </a:lvl3pPr>
            <a:lvl4pPr indent="-228600" lvl="3" marL="1828800" algn="l">
              <a:lnSpc>
                <a:spcPct val="90000"/>
              </a:lnSpc>
              <a:spcBef>
                <a:spcPts val="500"/>
              </a:spcBef>
              <a:spcAft>
                <a:spcPts val="0"/>
              </a:spcAft>
              <a:buClr>
                <a:schemeClr val="dk2"/>
              </a:buClr>
              <a:buSzPts val="2000"/>
              <a:buNone/>
              <a:defRPr sz="2000"/>
            </a:lvl4pPr>
            <a:lvl5pPr indent="-228600" lvl="4" marL="2286000" algn="l">
              <a:lnSpc>
                <a:spcPct val="90000"/>
              </a:lnSpc>
              <a:spcBef>
                <a:spcPts val="500"/>
              </a:spcBef>
              <a:spcAft>
                <a:spcPts val="0"/>
              </a:spcAft>
              <a:buClr>
                <a:schemeClr val="dk1"/>
              </a:buClr>
              <a:buSzPts val="2000"/>
              <a:buNone/>
              <a:defRPr sz="20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56" name="Google Shape;556;g24a49b1c39e_0_521"/>
          <p:cNvSpPr/>
          <p:nvPr>
            <p:ph idx="5" type="body"/>
          </p:nvPr>
        </p:nvSpPr>
        <p:spPr>
          <a:xfrm>
            <a:off x="6451280" y="2090965"/>
            <a:ext cx="1598100" cy="410400"/>
          </a:xfrm>
          <a:prstGeom prst="roundRect">
            <a:avLst>
              <a:gd fmla="val 50000" name="adj"/>
            </a:avLst>
          </a:prstGeom>
          <a:solidFill>
            <a:schemeClr val="accent1"/>
          </a:solidFill>
          <a:ln>
            <a:noFill/>
          </a:ln>
        </p:spPr>
        <p:txBody>
          <a:bodyPr anchorCtr="0" anchor="ctr" bIns="45700" lIns="91425" spcFirstLastPara="1" rIns="91425" wrap="square" tIns="45700">
            <a:normAutofit/>
          </a:bodyPr>
          <a:lstStyle>
            <a:lvl1pPr indent="-228600" lvl="0" marL="457200" algn="ctr">
              <a:lnSpc>
                <a:spcPct val="90000"/>
              </a:lnSpc>
              <a:spcBef>
                <a:spcPts val="1100"/>
              </a:spcBef>
              <a:spcAft>
                <a:spcPts val="0"/>
              </a:spcAft>
              <a:buClr>
                <a:schemeClr val="lt1"/>
              </a:buClr>
              <a:buSzPts val="1200"/>
              <a:buNone/>
              <a:defRPr sz="12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accent1"/>
              </a:buClr>
              <a:buSzPts val="2000"/>
              <a:buNone/>
              <a:defRPr sz="2000"/>
            </a:lvl2pPr>
            <a:lvl3pPr indent="-228600" lvl="2" marL="1371600" algn="l">
              <a:lnSpc>
                <a:spcPct val="90000"/>
              </a:lnSpc>
              <a:spcBef>
                <a:spcPts val="500"/>
              </a:spcBef>
              <a:spcAft>
                <a:spcPts val="0"/>
              </a:spcAft>
              <a:buClr>
                <a:schemeClr val="accent1"/>
              </a:buClr>
              <a:buSzPts val="2000"/>
              <a:buNone/>
              <a:defRPr sz="2000"/>
            </a:lvl3pPr>
            <a:lvl4pPr indent="-228600" lvl="3" marL="1828800" algn="l">
              <a:lnSpc>
                <a:spcPct val="90000"/>
              </a:lnSpc>
              <a:spcBef>
                <a:spcPts val="500"/>
              </a:spcBef>
              <a:spcAft>
                <a:spcPts val="0"/>
              </a:spcAft>
              <a:buClr>
                <a:schemeClr val="dk2"/>
              </a:buClr>
              <a:buSzPts val="2000"/>
              <a:buNone/>
              <a:defRPr sz="2000"/>
            </a:lvl4pPr>
            <a:lvl5pPr indent="-228600" lvl="4" marL="2286000" algn="l">
              <a:lnSpc>
                <a:spcPct val="90000"/>
              </a:lnSpc>
              <a:spcBef>
                <a:spcPts val="500"/>
              </a:spcBef>
              <a:spcAft>
                <a:spcPts val="0"/>
              </a:spcAft>
              <a:buClr>
                <a:schemeClr val="dk1"/>
              </a:buClr>
              <a:buSzPts val="2000"/>
              <a:buNone/>
              <a:defRPr sz="20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57" name="Google Shape;557;g24a49b1c39e_0_521"/>
          <p:cNvSpPr/>
          <p:nvPr>
            <p:ph idx="6" type="body"/>
          </p:nvPr>
        </p:nvSpPr>
        <p:spPr>
          <a:xfrm>
            <a:off x="6451280" y="3275813"/>
            <a:ext cx="1598100" cy="410400"/>
          </a:xfrm>
          <a:prstGeom prst="roundRect">
            <a:avLst>
              <a:gd fmla="val 50000" name="adj"/>
            </a:avLst>
          </a:prstGeom>
          <a:solidFill>
            <a:schemeClr val="dk2"/>
          </a:solidFill>
          <a:ln>
            <a:noFill/>
          </a:ln>
        </p:spPr>
        <p:txBody>
          <a:bodyPr anchorCtr="0" anchor="ctr" bIns="45700" lIns="91425" spcFirstLastPara="1" rIns="91425" wrap="square" tIns="45700">
            <a:normAutofit/>
          </a:bodyPr>
          <a:lstStyle>
            <a:lvl1pPr indent="-228600" lvl="0" marL="457200" algn="ctr">
              <a:lnSpc>
                <a:spcPct val="90000"/>
              </a:lnSpc>
              <a:spcBef>
                <a:spcPts val="1100"/>
              </a:spcBef>
              <a:spcAft>
                <a:spcPts val="0"/>
              </a:spcAft>
              <a:buClr>
                <a:schemeClr val="lt1"/>
              </a:buClr>
              <a:buSzPts val="1200"/>
              <a:buNone/>
              <a:defRPr sz="12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accent1"/>
              </a:buClr>
              <a:buSzPts val="2000"/>
              <a:buNone/>
              <a:defRPr sz="2000"/>
            </a:lvl2pPr>
            <a:lvl3pPr indent="-228600" lvl="2" marL="1371600" algn="l">
              <a:lnSpc>
                <a:spcPct val="90000"/>
              </a:lnSpc>
              <a:spcBef>
                <a:spcPts val="500"/>
              </a:spcBef>
              <a:spcAft>
                <a:spcPts val="0"/>
              </a:spcAft>
              <a:buClr>
                <a:schemeClr val="accent1"/>
              </a:buClr>
              <a:buSzPts val="2000"/>
              <a:buNone/>
              <a:defRPr sz="2000"/>
            </a:lvl3pPr>
            <a:lvl4pPr indent="-228600" lvl="3" marL="1828800" algn="l">
              <a:lnSpc>
                <a:spcPct val="90000"/>
              </a:lnSpc>
              <a:spcBef>
                <a:spcPts val="500"/>
              </a:spcBef>
              <a:spcAft>
                <a:spcPts val="0"/>
              </a:spcAft>
              <a:buClr>
                <a:schemeClr val="dk2"/>
              </a:buClr>
              <a:buSzPts val="2000"/>
              <a:buNone/>
              <a:defRPr sz="2000"/>
            </a:lvl4pPr>
            <a:lvl5pPr indent="-228600" lvl="4" marL="2286000" algn="l">
              <a:lnSpc>
                <a:spcPct val="90000"/>
              </a:lnSpc>
              <a:spcBef>
                <a:spcPts val="500"/>
              </a:spcBef>
              <a:spcAft>
                <a:spcPts val="0"/>
              </a:spcAft>
              <a:buClr>
                <a:schemeClr val="dk1"/>
              </a:buClr>
              <a:buSzPts val="2000"/>
              <a:buNone/>
              <a:defRPr sz="20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58" name="Google Shape;558;g24a49b1c39e_0_521"/>
          <p:cNvSpPr/>
          <p:nvPr>
            <p:ph idx="7" type="body"/>
          </p:nvPr>
        </p:nvSpPr>
        <p:spPr>
          <a:xfrm>
            <a:off x="6451280" y="4497144"/>
            <a:ext cx="1598100" cy="398100"/>
          </a:xfrm>
          <a:prstGeom prst="roundRect">
            <a:avLst>
              <a:gd fmla="val 50000" name="adj"/>
            </a:avLst>
          </a:prstGeom>
          <a:solidFill>
            <a:schemeClr val="accent1"/>
          </a:solidFill>
          <a:ln>
            <a:noFill/>
          </a:ln>
        </p:spPr>
        <p:txBody>
          <a:bodyPr anchorCtr="0" anchor="ctr" bIns="45700" lIns="91425" spcFirstLastPara="1" rIns="91425" wrap="square" tIns="45700">
            <a:normAutofit/>
          </a:bodyPr>
          <a:lstStyle>
            <a:lvl1pPr indent="-228600" lvl="0" marL="457200" algn="ctr">
              <a:lnSpc>
                <a:spcPct val="90000"/>
              </a:lnSpc>
              <a:spcBef>
                <a:spcPts val="1100"/>
              </a:spcBef>
              <a:spcAft>
                <a:spcPts val="0"/>
              </a:spcAft>
              <a:buClr>
                <a:schemeClr val="lt1"/>
              </a:buClr>
              <a:buSzPts val="1200"/>
              <a:buNone/>
              <a:defRPr sz="12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accent1"/>
              </a:buClr>
              <a:buSzPts val="2000"/>
              <a:buNone/>
              <a:defRPr sz="2000"/>
            </a:lvl2pPr>
            <a:lvl3pPr indent="-228600" lvl="2" marL="1371600" algn="l">
              <a:lnSpc>
                <a:spcPct val="90000"/>
              </a:lnSpc>
              <a:spcBef>
                <a:spcPts val="500"/>
              </a:spcBef>
              <a:spcAft>
                <a:spcPts val="0"/>
              </a:spcAft>
              <a:buClr>
                <a:schemeClr val="accent1"/>
              </a:buClr>
              <a:buSzPts val="2000"/>
              <a:buNone/>
              <a:defRPr sz="2000"/>
            </a:lvl3pPr>
            <a:lvl4pPr indent="-228600" lvl="3" marL="1828800" algn="l">
              <a:lnSpc>
                <a:spcPct val="90000"/>
              </a:lnSpc>
              <a:spcBef>
                <a:spcPts val="500"/>
              </a:spcBef>
              <a:spcAft>
                <a:spcPts val="0"/>
              </a:spcAft>
              <a:buClr>
                <a:schemeClr val="dk2"/>
              </a:buClr>
              <a:buSzPts val="2000"/>
              <a:buNone/>
              <a:defRPr sz="2000"/>
            </a:lvl4pPr>
            <a:lvl5pPr indent="-228600" lvl="4" marL="2286000" algn="l">
              <a:lnSpc>
                <a:spcPct val="90000"/>
              </a:lnSpc>
              <a:spcBef>
                <a:spcPts val="500"/>
              </a:spcBef>
              <a:spcAft>
                <a:spcPts val="0"/>
              </a:spcAft>
              <a:buClr>
                <a:schemeClr val="dk1"/>
              </a:buClr>
              <a:buSzPts val="2000"/>
              <a:buNone/>
              <a:defRPr sz="20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59" name="Google Shape;559;g24a49b1c39e_0_521"/>
          <p:cNvSpPr txBox="1"/>
          <p:nvPr>
            <p:ph idx="8" type="body"/>
          </p:nvPr>
        </p:nvSpPr>
        <p:spPr>
          <a:xfrm>
            <a:off x="3001704" y="2389387"/>
            <a:ext cx="2553300" cy="6462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0"/>
              </a:spcBef>
              <a:spcAft>
                <a:spcPts val="0"/>
              </a:spcAft>
              <a:buClr>
                <a:schemeClr val="accent4"/>
              </a:buClr>
              <a:buSzPts val="1200"/>
              <a:buFont typeface="Arial"/>
              <a:buNone/>
              <a:defRPr b="0" sz="12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60" name="Google Shape;560;g24a49b1c39e_0_521"/>
          <p:cNvSpPr txBox="1"/>
          <p:nvPr>
            <p:ph idx="9" type="body"/>
          </p:nvPr>
        </p:nvSpPr>
        <p:spPr>
          <a:xfrm>
            <a:off x="3001312" y="2090965"/>
            <a:ext cx="2553900" cy="2862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61" name="Google Shape;561;g24a49b1c39e_0_521"/>
          <p:cNvSpPr txBox="1"/>
          <p:nvPr>
            <p:ph idx="13" type="body"/>
          </p:nvPr>
        </p:nvSpPr>
        <p:spPr>
          <a:xfrm>
            <a:off x="3001704" y="3574235"/>
            <a:ext cx="2553300" cy="6462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0"/>
              </a:spcBef>
              <a:spcAft>
                <a:spcPts val="0"/>
              </a:spcAft>
              <a:buClr>
                <a:schemeClr val="accent4"/>
              </a:buClr>
              <a:buSzPts val="1200"/>
              <a:buFont typeface="Arial"/>
              <a:buNone/>
              <a:defRPr b="0" sz="12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62" name="Google Shape;562;g24a49b1c39e_0_521"/>
          <p:cNvSpPr txBox="1"/>
          <p:nvPr>
            <p:ph idx="14" type="body"/>
          </p:nvPr>
        </p:nvSpPr>
        <p:spPr>
          <a:xfrm>
            <a:off x="3001312" y="3275813"/>
            <a:ext cx="2553900" cy="2862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63" name="Google Shape;563;g24a49b1c39e_0_521"/>
          <p:cNvSpPr txBox="1"/>
          <p:nvPr>
            <p:ph idx="15" type="body"/>
          </p:nvPr>
        </p:nvSpPr>
        <p:spPr>
          <a:xfrm>
            <a:off x="3001704" y="4795566"/>
            <a:ext cx="2553300" cy="6462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0"/>
              </a:spcBef>
              <a:spcAft>
                <a:spcPts val="0"/>
              </a:spcAft>
              <a:buClr>
                <a:schemeClr val="accent4"/>
              </a:buClr>
              <a:buSzPts val="1200"/>
              <a:buFont typeface="Arial"/>
              <a:buNone/>
              <a:defRPr b="0" sz="12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64" name="Google Shape;564;g24a49b1c39e_0_521"/>
          <p:cNvSpPr txBox="1"/>
          <p:nvPr>
            <p:ph idx="16" type="body"/>
          </p:nvPr>
        </p:nvSpPr>
        <p:spPr>
          <a:xfrm>
            <a:off x="3001312" y="4497144"/>
            <a:ext cx="2553900" cy="2862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65" name="Google Shape;565;g24a49b1c39e_0_521"/>
          <p:cNvSpPr txBox="1"/>
          <p:nvPr>
            <p:ph idx="17" type="body"/>
          </p:nvPr>
        </p:nvSpPr>
        <p:spPr>
          <a:xfrm>
            <a:off x="8352161" y="2389387"/>
            <a:ext cx="2553300" cy="6462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0"/>
              </a:spcBef>
              <a:spcAft>
                <a:spcPts val="0"/>
              </a:spcAft>
              <a:buClr>
                <a:schemeClr val="accent4"/>
              </a:buClr>
              <a:buSzPts val="1200"/>
              <a:buFont typeface="Arial"/>
              <a:buNone/>
              <a:defRPr b="0" sz="12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66" name="Google Shape;566;g24a49b1c39e_0_521"/>
          <p:cNvSpPr txBox="1"/>
          <p:nvPr>
            <p:ph idx="18" type="body"/>
          </p:nvPr>
        </p:nvSpPr>
        <p:spPr>
          <a:xfrm>
            <a:off x="8351769" y="2090965"/>
            <a:ext cx="2553900" cy="2862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67" name="Google Shape;567;g24a49b1c39e_0_521"/>
          <p:cNvSpPr txBox="1"/>
          <p:nvPr>
            <p:ph idx="19" type="body"/>
          </p:nvPr>
        </p:nvSpPr>
        <p:spPr>
          <a:xfrm>
            <a:off x="8352161" y="3574235"/>
            <a:ext cx="2553300" cy="6462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0"/>
              </a:spcBef>
              <a:spcAft>
                <a:spcPts val="0"/>
              </a:spcAft>
              <a:buClr>
                <a:schemeClr val="accent4"/>
              </a:buClr>
              <a:buSzPts val="1200"/>
              <a:buFont typeface="Arial"/>
              <a:buNone/>
              <a:defRPr b="0" sz="12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68" name="Google Shape;568;g24a49b1c39e_0_521"/>
          <p:cNvSpPr txBox="1"/>
          <p:nvPr>
            <p:ph idx="20" type="body"/>
          </p:nvPr>
        </p:nvSpPr>
        <p:spPr>
          <a:xfrm>
            <a:off x="8351769" y="3275813"/>
            <a:ext cx="2553900" cy="2862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69" name="Google Shape;569;g24a49b1c39e_0_521"/>
          <p:cNvSpPr txBox="1"/>
          <p:nvPr>
            <p:ph idx="21" type="body"/>
          </p:nvPr>
        </p:nvSpPr>
        <p:spPr>
          <a:xfrm>
            <a:off x="8352553" y="4795566"/>
            <a:ext cx="2553300" cy="6462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0"/>
              </a:spcBef>
              <a:spcAft>
                <a:spcPts val="0"/>
              </a:spcAft>
              <a:buClr>
                <a:schemeClr val="accent4"/>
              </a:buClr>
              <a:buSzPts val="1200"/>
              <a:buFont typeface="Arial"/>
              <a:buNone/>
              <a:defRPr b="0" sz="12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200"/>
              <a:buFont typeface="Arial"/>
              <a:buNone/>
              <a:defRPr b="0" sz="12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70" name="Google Shape;570;g24a49b1c39e_0_521"/>
          <p:cNvSpPr txBox="1"/>
          <p:nvPr>
            <p:ph idx="22" type="body"/>
          </p:nvPr>
        </p:nvSpPr>
        <p:spPr>
          <a:xfrm>
            <a:off x="8352161" y="4497144"/>
            <a:ext cx="2553900" cy="2862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 layout 02">
    <p:spTree>
      <p:nvGrpSpPr>
        <p:cNvPr id="48" name="Shape 48"/>
        <p:cNvGrpSpPr/>
        <p:nvPr/>
      </p:nvGrpSpPr>
      <p:grpSpPr>
        <a:xfrm>
          <a:off x="0" y="0"/>
          <a:ext cx="0" cy="0"/>
          <a:chOff x="0" y="0"/>
          <a:chExt cx="0" cy="0"/>
        </a:xfrm>
      </p:grpSpPr>
      <p:pic>
        <p:nvPicPr>
          <p:cNvPr descr="A picture containing text, indoor, appliance&#10;&#10;Description automatically generated" id="49" name="Google Shape;49;g24a49b1c39e_0_21"/>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50" name="Google Shape;50;g24a49b1c39e_0_21"/>
          <p:cNvSpPr/>
          <p:nvPr/>
        </p:nvSpPr>
        <p:spPr>
          <a:xfrm flipH="1">
            <a:off x="-32" y="0"/>
            <a:ext cx="11401200" cy="6858000"/>
          </a:xfrm>
          <a:prstGeom prst="rect">
            <a:avLst/>
          </a:prstGeom>
          <a:blipFill rotWithShape="1">
            <a:blip r:embed="rId3">
              <a:alphaModFix/>
            </a:blip>
            <a:stretch>
              <a:fillRect b="0" l="0" r="-6929"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pic>
        <p:nvPicPr>
          <p:cNvPr id="51" name="Google Shape;51;g24a49b1c39e_0_21"/>
          <p:cNvPicPr preferRelativeResize="0"/>
          <p:nvPr/>
        </p:nvPicPr>
        <p:blipFill rotWithShape="1">
          <a:blip r:embed="rId4">
            <a:alphaModFix/>
          </a:blip>
          <a:srcRect b="0" l="0" r="0" t="0"/>
          <a:stretch/>
        </p:blipFill>
        <p:spPr>
          <a:xfrm>
            <a:off x="4798830" y="512607"/>
            <a:ext cx="2594341" cy="864780"/>
          </a:xfrm>
          <a:prstGeom prst="rect">
            <a:avLst/>
          </a:prstGeom>
          <a:noFill/>
          <a:ln>
            <a:noFill/>
          </a:ln>
        </p:spPr>
      </p:pic>
      <p:sp>
        <p:nvSpPr>
          <p:cNvPr id="52" name="Google Shape;52;g24a49b1c39e_0_21"/>
          <p:cNvSpPr txBox="1"/>
          <p:nvPr>
            <p:ph idx="1" type="body"/>
          </p:nvPr>
        </p:nvSpPr>
        <p:spPr>
          <a:xfrm>
            <a:off x="2861469" y="4503155"/>
            <a:ext cx="6469200" cy="39360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100"/>
              </a:spcBef>
              <a:spcAft>
                <a:spcPts val="0"/>
              </a:spcAft>
              <a:buClr>
                <a:schemeClr val="dk1"/>
              </a:buClr>
              <a:buSzPts val="1600"/>
              <a:buNone/>
              <a:defRPr b="1" sz="1600">
                <a:solidFill>
                  <a:schemeClr val="dk1"/>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3" name="Google Shape;53;g24a49b1c39e_0_21"/>
          <p:cNvSpPr txBox="1"/>
          <p:nvPr>
            <p:ph idx="2" type="body"/>
          </p:nvPr>
        </p:nvSpPr>
        <p:spPr>
          <a:xfrm>
            <a:off x="2861469" y="3639555"/>
            <a:ext cx="6469200" cy="39360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100"/>
              </a:spcBef>
              <a:spcAft>
                <a:spcPts val="0"/>
              </a:spcAft>
              <a:buClr>
                <a:schemeClr val="accent1"/>
              </a:buClr>
              <a:buSzPts val="2400"/>
              <a:buNone/>
              <a:defRPr b="1" sz="24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4" name="Google Shape;54;g24a49b1c39e_0_21"/>
          <p:cNvSpPr txBox="1"/>
          <p:nvPr>
            <p:ph idx="3" type="body"/>
          </p:nvPr>
        </p:nvSpPr>
        <p:spPr>
          <a:xfrm>
            <a:off x="1565108" y="2473752"/>
            <a:ext cx="9083700" cy="74940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100"/>
              </a:spcBef>
              <a:spcAft>
                <a:spcPts val="0"/>
              </a:spcAft>
              <a:buClr>
                <a:schemeClr val="dk2"/>
              </a:buClr>
              <a:buSzPts val="4800"/>
              <a:buNone/>
              <a:defRPr b="1" sz="4800">
                <a:solidFill>
                  <a:schemeClr val="dk2"/>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 icons">
  <p:cSld name="7 icons">
    <p:spTree>
      <p:nvGrpSpPr>
        <p:cNvPr id="571" name="Shape 571"/>
        <p:cNvGrpSpPr/>
        <p:nvPr/>
      </p:nvGrpSpPr>
      <p:grpSpPr>
        <a:xfrm>
          <a:off x="0" y="0"/>
          <a:ext cx="0" cy="0"/>
          <a:chOff x="0" y="0"/>
          <a:chExt cx="0" cy="0"/>
        </a:xfrm>
      </p:grpSpPr>
      <p:sp>
        <p:nvSpPr>
          <p:cNvPr id="572" name="Google Shape;572;g24a49b1c39e_0_544"/>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pic>
        <p:nvPicPr>
          <p:cNvPr id="573" name="Google Shape;573;g24a49b1c39e_0_544"/>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574" name="Google Shape;574;g24a49b1c39e_0_544"/>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575" name="Google Shape;575;g24a49b1c39e_0_544"/>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grpSp>
        <p:nvGrpSpPr>
          <p:cNvPr id="576" name="Google Shape;576;g24a49b1c39e_0_544"/>
          <p:cNvGrpSpPr/>
          <p:nvPr/>
        </p:nvGrpSpPr>
        <p:grpSpPr>
          <a:xfrm>
            <a:off x="3309557" y="2278840"/>
            <a:ext cx="1107796" cy="1122472"/>
            <a:chOff x="407988" y="2288174"/>
            <a:chExt cx="1107796" cy="1122472"/>
          </a:xfrm>
        </p:grpSpPr>
        <p:sp>
          <p:nvSpPr>
            <p:cNvPr id="577" name="Google Shape;577;g24a49b1c39e_0_544"/>
            <p:cNvSpPr/>
            <p:nvPr/>
          </p:nvSpPr>
          <p:spPr>
            <a:xfrm>
              <a:off x="560388"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578" name="Google Shape;578;g24a49b1c39e_0_544"/>
            <p:cNvSpPr/>
            <p:nvPr/>
          </p:nvSpPr>
          <p:spPr>
            <a:xfrm>
              <a:off x="407988"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grpSp>
      <p:grpSp>
        <p:nvGrpSpPr>
          <p:cNvPr id="579" name="Google Shape;579;g24a49b1c39e_0_544"/>
          <p:cNvGrpSpPr/>
          <p:nvPr/>
        </p:nvGrpSpPr>
        <p:grpSpPr>
          <a:xfrm>
            <a:off x="422520" y="2274430"/>
            <a:ext cx="1107796" cy="1122472"/>
            <a:chOff x="4114884" y="2288174"/>
            <a:chExt cx="1107796" cy="1122472"/>
          </a:xfrm>
        </p:grpSpPr>
        <p:sp>
          <p:nvSpPr>
            <p:cNvPr id="580" name="Google Shape;580;g24a49b1c39e_0_544"/>
            <p:cNvSpPr/>
            <p:nvPr/>
          </p:nvSpPr>
          <p:spPr>
            <a:xfrm>
              <a:off x="4267284"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581" name="Google Shape;581;g24a49b1c39e_0_544"/>
            <p:cNvSpPr/>
            <p:nvPr/>
          </p:nvSpPr>
          <p:spPr>
            <a:xfrm>
              <a:off x="4114884"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grpSp>
      <p:grpSp>
        <p:nvGrpSpPr>
          <p:cNvPr id="582" name="Google Shape;582;g24a49b1c39e_0_544"/>
          <p:cNvGrpSpPr/>
          <p:nvPr/>
        </p:nvGrpSpPr>
        <p:grpSpPr>
          <a:xfrm>
            <a:off x="9292633" y="2270971"/>
            <a:ext cx="1107796" cy="1122472"/>
            <a:chOff x="7676518" y="2293508"/>
            <a:chExt cx="1107796" cy="1122472"/>
          </a:xfrm>
        </p:grpSpPr>
        <p:sp>
          <p:nvSpPr>
            <p:cNvPr id="583" name="Google Shape;583;g24a49b1c39e_0_544"/>
            <p:cNvSpPr/>
            <p:nvPr/>
          </p:nvSpPr>
          <p:spPr>
            <a:xfrm>
              <a:off x="7828918" y="2434860"/>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584" name="Google Shape;584;g24a49b1c39e_0_544"/>
            <p:cNvSpPr/>
            <p:nvPr/>
          </p:nvSpPr>
          <p:spPr>
            <a:xfrm>
              <a:off x="7676518" y="2293508"/>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grpSp>
      <p:grpSp>
        <p:nvGrpSpPr>
          <p:cNvPr id="585" name="Google Shape;585;g24a49b1c39e_0_544"/>
          <p:cNvGrpSpPr/>
          <p:nvPr/>
        </p:nvGrpSpPr>
        <p:grpSpPr>
          <a:xfrm>
            <a:off x="3314328" y="3962096"/>
            <a:ext cx="1107796" cy="1122472"/>
            <a:chOff x="7676518" y="2293508"/>
            <a:chExt cx="1107796" cy="1122472"/>
          </a:xfrm>
        </p:grpSpPr>
        <p:sp>
          <p:nvSpPr>
            <p:cNvPr id="586" name="Google Shape;586;g24a49b1c39e_0_544"/>
            <p:cNvSpPr/>
            <p:nvPr/>
          </p:nvSpPr>
          <p:spPr>
            <a:xfrm>
              <a:off x="7828918" y="2434860"/>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587" name="Google Shape;587;g24a49b1c39e_0_544"/>
            <p:cNvSpPr/>
            <p:nvPr/>
          </p:nvSpPr>
          <p:spPr>
            <a:xfrm>
              <a:off x="7676518" y="2293508"/>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grpSp>
      <p:grpSp>
        <p:nvGrpSpPr>
          <p:cNvPr id="588" name="Google Shape;588;g24a49b1c39e_0_544"/>
          <p:cNvGrpSpPr/>
          <p:nvPr/>
        </p:nvGrpSpPr>
        <p:grpSpPr>
          <a:xfrm>
            <a:off x="6312965" y="2279699"/>
            <a:ext cx="1107796" cy="1122472"/>
            <a:chOff x="407988" y="2288174"/>
            <a:chExt cx="1107796" cy="1122472"/>
          </a:xfrm>
        </p:grpSpPr>
        <p:sp>
          <p:nvSpPr>
            <p:cNvPr id="589" name="Google Shape;589;g24a49b1c39e_0_544"/>
            <p:cNvSpPr/>
            <p:nvPr/>
          </p:nvSpPr>
          <p:spPr>
            <a:xfrm>
              <a:off x="560388"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590" name="Google Shape;590;g24a49b1c39e_0_544"/>
            <p:cNvSpPr/>
            <p:nvPr/>
          </p:nvSpPr>
          <p:spPr>
            <a:xfrm>
              <a:off x="407988"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grpSp>
      <p:grpSp>
        <p:nvGrpSpPr>
          <p:cNvPr id="591" name="Google Shape;591;g24a49b1c39e_0_544"/>
          <p:cNvGrpSpPr/>
          <p:nvPr/>
        </p:nvGrpSpPr>
        <p:grpSpPr>
          <a:xfrm>
            <a:off x="428234" y="3967591"/>
            <a:ext cx="1107796" cy="1122472"/>
            <a:chOff x="4114884" y="2288174"/>
            <a:chExt cx="1107796" cy="1122472"/>
          </a:xfrm>
        </p:grpSpPr>
        <p:sp>
          <p:nvSpPr>
            <p:cNvPr id="592" name="Google Shape;592;g24a49b1c39e_0_544"/>
            <p:cNvSpPr/>
            <p:nvPr/>
          </p:nvSpPr>
          <p:spPr>
            <a:xfrm>
              <a:off x="4267284"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593" name="Google Shape;593;g24a49b1c39e_0_544"/>
            <p:cNvSpPr/>
            <p:nvPr/>
          </p:nvSpPr>
          <p:spPr>
            <a:xfrm>
              <a:off x="4114884"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grpSp>
      <p:grpSp>
        <p:nvGrpSpPr>
          <p:cNvPr id="594" name="Google Shape;594;g24a49b1c39e_0_544"/>
          <p:cNvGrpSpPr/>
          <p:nvPr/>
        </p:nvGrpSpPr>
        <p:grpSpPr>
          <a:xfrm>
            <a:off x="6308800" y="3967591"/>
            <a:ext cx="1107796" cy="1122472"/>
            <a:chOff x="7676518" y="2293508"/>
            <a:chExt cx="1107796" cy="1122472"/>
          </a:xfrm>
        </p:grpSpPr>
        <p:sp>
          <p:nvSpPr>
            <p:cNvPr id="595" name="Google Shape;595;g24a49b1c39e_0_544"/>
            <p:cNvSpPr/>
            <p:nvPr/>
          </p:nvSpPr>
          <p:spPr>
            <a:xfrm>
              <a:off x="7828918" y="2434860"/>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596" name="Google Shape;596;g24a49b1c39e_0_544"/>
            <p:cNvSpPr/>
            <p:nvPr/>
          </p:nvSpPr>
          <p:spPr>
            <a:xfrm>
              <a:off x="7676518" y="2293508"/>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grpSp>
      <p:sp>
        <p:nvSpPr>
          <p:cNvPr id="597" name="Google Shape;597;g24a49b1c39e_0_544"/>
          <p:cNvSpPr/>
          <p:nvPr>
            <p:ph idx="2" type="pic"/>
          </p:nvPr>
        </p:nvSpPr>
        <p:spPr>
          <a:xfrm>
            <a:off x="818781" y="2651539"/>
            <a:ext cx="365100" cy="365100"/>
          </a:xfrm>
          <a:prstGeom prst="rect">
            <a:avLst/>
          </a:prstGeom>
          <a:noFill/>
          <a:ln>
            <a:noFill/>
          </a:ln>
        </p:spPr>
      </p:sp>
      <p:sp>
        <p:nvSpPr>
          <p:cNvPr id="598" name="Google Shape;598;g24a49b1c39e_0_544"/>
          <p:cNvSpPr/>
          <p:nvPr>
            <p:ph idx="3" type="pic"/>
          </p:nvPr>
        </p:nvSpPr>
        <p:spPr>
          <a:xfrm>
            <a:off x="802003" y="4341227"/>
            <a:ext cx="365100" cy="365100"/>
          </a:xfrm>
          <a:prstGeom prst="rect">
            <a:avLst/>
          </a:prstGeom>
          <a:noFill/>
          <a:ln>
            <a:noFill/>
          </a:ln>
        </p:spPr>
      </p:sp>
      <p:sp>
        <p:nvSpPr>
          <p:cNvPr id="599" name="Google Shape;599;g24a49b1c39e_0_544"/>
          <p:cNvSpPr/>
          <p:nvPr>
            <p:ph idx="4" type="pic"/>
          </p:nvPr>
        </p:nvSpPr>
        <p:spPr>
          <a:xfrm>
            <a:off x="3711863" y="4341227"/>
            <a:ext cx="365100" cy="365100"/>
          </a:xfrm>
          <a:prstGeom prst="rect">
            <a:avLst/>
          </a:prstGeom>
          <a:noFill/>
          <a:ln>
            <a:noFill/>
          </a:ln>
        </p:spPr>
      </p:sp>
      <p:sp>
        <p:nvSpPr>
          <p:cNvPr id="600" name="Google Shape;600;g24a49b1c39e_0_544"/>
          <p:cNvSpPr/>
          <p:nvPr>
            <p:ph idx="5" type="pic"/>
          </p:nvPr>
        </p:nvSpPr>
        <p:spPr>
          <a:xfrm>
            <a:off x="3711863" y="2643670"/>
            <a:ext cx="365100" cy="365100"/>
          </a:xfrm>
          <a:prstGeom prst="rect">
            <a:avLst/>
          </a:prstGeom>
          <a:noFill/>
          <a:ln>
            <a:noFill/>
          </a:ln>
        </p:spPr>
      </p:sp>
      <p:sp>
        <p:nvSpPr>
          <p:cNvPr id="601" name="Google Shape;601;g24a49b1c39e_0_544"/>
          <p:cNvSpPr/>
          <p:nvPr>
            <p:ph idx="6" type="pic"/>
          </p:nvPr>
        </p:nvSpPr>
        <p:spPr>
          <a:xfrm>
            <a:off x="6692540" y="2643670"/>
            <a:ext cx="365100" cy="365100"/>
          </a:xfrm>
          <a:prstGeom prst="rect">
            <a:avLst/>
          </a:prstGeom>
          <a:noFill/>
          <a:ln>
            <a:noFill/>
          </a:ln>
        </p:spPr>
      </p:sp>
      <p:sp>
        <p:nvSpPr>
          <p:cNvPr id="602" name="Google Shape;602;g24a49b1c39e_0_544"/>
          <p:cNvSpPr/>
          <p:nvPr>
            <p:ph idx="7" type="pic"/>
          </p:nvPr>
        </p:nvSpPr>
        <p:spPr>
          <a:xfrm>
            <a:off x="6688236" y="4318654"/>
            <a:ext cx="365100" cy="365100"/>
          </a:xfrm>
          <a:prstGeom prst="rect">
            <a:avLst/>
          </a:prstGeom>
          <a:noFill/>
          <a:ln>
            <a:noFill/>
          </a:ln>
        </p:spPr>
      </p:sp>
      <p:sp>
        <p:nvSpPr>
          <p:cNvPr id="603" name="Google Shape;603;g24a49b1c39e_0_544"/>
          <p:cNvSpPr/>
          <p:nvPr>
            <p:ph idx="8" type="pic"/>
          </p:nvPr>
        </p:nvSpPr>
        <p:spPr>
          <a:xfrm>
            <a:off x="9672069" y="2643670"/>
            <a:ext cx="365100" cy="365100"/>
          </a:xfrm>
          <a:prstGeom prst="rect">
            <a:avLst/>
          </a:prstGeom>
          <a:noFill/>
          <a:ln>
            <a:noFill/>
          </a:ln>
        </p:spPr>
      </p:sp>
      <p:sp>
        <p:nvSpPr>
          <p:cNvPr id="604" name="Google Shape;604;g24a49b1c39e_0_544"/>
          <p:cNvSpPr txBox="1"/>
          <p:nvPr>
            <p:ph idx="9" type="body"/>
          </p:nvPr>
        </p:nvSpPr>
        <p:spPr>
          <a:xfrm>
            <a:off x="1630948" y="2270972"/>
            <a:ext cx="1296000" cy="112200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05" name="Google Shape;605;g24a49b1c39e_0_544"/>
          <p:cNvSpPr txBox="1"/>
          <p:nvPr>
            <p:ph idx="13" type="body"/>
          </p:nvPr>
        </p:nvSpPr>
        <p:spPr>
          <a:xfrm>
            <a:off x="4527195" y="2270972"/>
            <a:ext cx="1296000" cy="112200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06" name="Google Shape;606;g24a49b1c39e_0_544"/>
          <p:cNvSpPr txBox="1"/>
          <p:nvPr>
            <p:ph idx="14" type="body"/>
          </p:nvPr>
        </p:nvSpPr>
        <p:spPr>
          <a:xfrm>
            <a:off x="7545854" y="2270972"/>
            <a:ext cx="1296000" cy="112200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07" name="Google Shape;607;g24a49b1c39e_0_544"/>
          <p:cNvSpPr txBox="1"/>
          <p:nvPr>
            <p:ph idx="15" type="body"/>
          </p:nvPr>
        </p:nvSpPr>
        <p:spPr>
          <a:xfrm>
            <a:off x="10520463" y="2270972"/>
            <a:ext cx="1264500" cy="112200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08" name="Google Shape;608;g24a49b1c39e_0_544"/>
          <p:cNvSpPr txBox="1"/>
          <p:nvPr>
            <p:ph idx="16" type="body"/>
          </p:nvPr>
        </p:nvSpPr>
        <p:spPr>
          <a:xfrm>
            <a:off x="1636588" y="3962096"/>
            <a:ext cx="1296000" cy="112200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09" name="Google Shape;609;g24a49b1c39e_0_544"/>
          <p:cNvSpPr txBox="1"/>
          <p:nvPr>
            <p:ph idx="17" type="body"/>
          </p:nvPr>
        </p:nvSpPr>
        <p:spPr>
          <a:xfrm>
            <a:off x="4527195" y="3962096"/>
            <a:ext cx="1296000" cy="112200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10" name="Google Shape;610;g24a49b1c39e_0_544"/>
          <p:cNvSpPr txBox="1"/>
          <p:nvPr>
            <p:ph idx="18" type="body"/>
          </p:nvPr>
        </p:nvSpPr>
        <p:spPr>
          <a:xfrm>
            <a:off x="7545854" y="3962096"/>
            <a:ext cx="1296000" cy="112200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statement icons slide">
  <p:cSld name="3 statement icons slide">
    <p:spTree>
      <p:nvGrpSpPr>
        <p:cNvPr id="611" name="Shape 611"/>
        <p:cNvGrpSpPr/>
        <p:nvPr/>
      </p:nvGrpSpPr>
      <p:grpSpPr>
        <a:xfrm>
          <a:off x="0" y="0"/>
          <a:ext cx="0" cy="0"/>
          <a:chOff x="0" y="0"/>
          <a:chExt cx="0" cy="0"/>
        </a:xfrm>
      </p:grpSpPr>
      <p:sp>
        <p:nvSpPr>
          <p:cNvPr id="612" name="Google Shape;612;g24a49b1c39e_0_584"/>
          <p:cNvSpPr txBox="1"/>
          <p:nvPr>
            <p:ph idx="1" type="body"/>
          </p:nvPr>
        </p:nvSpPr>
        <p:spPr>
          <a:xfrm>
            <a:off x="1296644" y="3725364"/>
            <a:ext cx="3084000" cy="409800"/>
          </a:xfrm>
          <a:prstGeom prst="rect">
            <a:avLst/>
          </a:prstGeom>
          <a:solidFill>
            <a:srgbClr val="DDE6EF"/>
          </a:solidFill>
          <a:ln>
            <a:noFill/>
          </a:ln>
        </p:spPr>
        <p:txBody>
          <a:bodyPr anchorCtr="0" anchor="ctr" bIns="45700" lIns="91425" spcFirstLastPara="1" rIns="91425" wrap="square" tIns="45700">
            <a:noAutofit/>
          </a:bodyPr>
          <a:lstStyle>
            <a:lvl1pPr indent="-228600" lvl="0" marL="457200" algn="ctr">
              <a:lnSpc>
                <a:spcPct val="90000"/>
              </a:lnSpc>
              <a:spcBef>
                <a:spcPts val="1100"/>
              </a:spcBef>
              <a:spcAft>
                <a:spcPts val="0"/>
              </a:spcAft>
              <a:buClr>
                <a:schemeClr val="dk2"/>
              </a:buClr>
              <a:buSzPts val="2000"/>
              <a:buNone/>
              <a:defRPr sz="20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13" name="Google Shape;613;g24a49b1c39e_0_584"/>
          <p:cNvSpPr txBox="1"/>
          <p:nvPr>
            <p:ph idx="2" type="body"/>
          </p:nvPr>
        </p:nvSpPr>
        <p:spPr>
          <a:xfrm>
            <a:off x="1297356" y="4246880"/>
            <a:ext cx="3080700" cy="67110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100"/>
              </a:spcBef>
              <a:spcAft>
                <a:spcPts val="0"/>
              </a:spcAft>
              <a:buClr>
                <a:schemeClr val="dk1"/>
              </a:buClr>
              <a:buSzPts val="1500"/>
              <a:buNone/>
              <a:defRPr b="0" sz="15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14" name="Google Shape;614;g24a49b1c39e_0_584"/>
          <p:cNvSpPr txBox="1"/>
          <p:nvPr>
            <p:ph idx="3" type="body"/>
          </p:nvPr>
        </p:nvSpPr>
        <p:spPr>
          <a:xfrm>
            <a:off x="4649304" y="3725364"/>
            <a:ext cx="3084000" cy="409800"/>
          </a:xfrm>
          <a:prstGeom prst="rect">
            <a:avLst/>
          </a:prstGeom>
          <a:solidFill>
            <a:srgbClr val="DDE6EF"/>
          </a:solidFill>
          <a:ln>
            <a:noFill/>
          </a:ln>
        </p:spPr>
        <p:txBody>
          <a:bodyPr anchorCtr="0" anchor="ctr" bIns="45700" lIns="91425" spcFirstLastPara="1" rIns="91425" wrap="square" tIns="45700">
            <a:noAutofit/>
          </a:bodyPr>
          <a:lstStyle>
            <a:lvl1pPr indent="-228600" lvl="0" marL="457200" algn="ctr">
              <a:lnSpc>
                <a:spcPct val="90000"/>
              </a:lnSpc>
              <a:spcBef>
                <a:spcPts val="1100"/>
              </a:spcBef>
              <a:spcAft>
                <a:spcPts val="0"/>
              </a:spcAft>
              <a:buClr>
                <a:schemeClr val="dk2"/>
              </a:buClr>
              <a:buSzPts val="2000"/>
              <a:buNone/>
              <a:defRPr sz="20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15" name="Google Shape;615;g24a49b1c39e_0_584"/>
          <p:cNvSpPr txBox="1"/>
          <p:nvPr>
            <p:ph idx="4" type="body"/>
          </p:nvPr>
        </p:nvSpPr>
        <p:spPr>
          <a:xfrm>
            <a:off x="4650016" y="4246880"/>
            <a:ext cx="3080700" cy="67110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100"/>
              </a:spcBef>
              <a:spcAft>
                <a:spcPts val="0"/>
              </a:spcAft>
              <a:buClr>
                <a:schemeClr val="dk1"/>
              </a:buClr>
              <a:buSzPts val="1500"/>
              <a:buNone/>
              <a:defRPr b="0" sz="15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16" name="Google Shape;616;g24a49b1c39e_0_584"/>
          <p:cNvSpPr txBox="1"/>
          <p:nvPr>
            <p:ph idx="5" type="body"/>
          </p:nvPr>
        </p:nvSpPr>
        <p:spPr>
          <a:xfrm>
            <a:off x="7992225" y="3725364"/>
            <a:ext cx="3084000" cy="409800"/>
          </a:xfrm>
          <a:prstGeom prst="rect">
            <a:avLst/>
          </a:prstGeom>
          <a:solidFill>
            <a:srgbClr val="DDE6EF"/>
          </a:solidFill>
          <a:ln>
            <a:noFill/>
          </a:ln>
        </p:spPr>
        <p:txBody>
          <a:bodyPr anchorCtr="0" anchor="ctr" bIns="45700" lIns="91425" spcFirstLastPara="1" rIns="91425" wrap="square" tIns="45700">
            <a:noAutofit/>
          </a:bodyPr>
          <a:lstStyle>
            <a:lvl1pPr indent="-228600" lvl="0" marL="457200" algn="ctr">
              <a:lnSpc>
                <a:spcPct val="90000"/>
              </a:lnSpc>
              <a:spcBef>
                <a:spcPts val="1100"/>
              </a:spcBef>
              <a:spcAft>
                <a:spcPts val="0"/>
              </a:spcAft>
              <a:buClr>
                <a:schemeClr val="dk2"/>
              </a:buClr>
              <a:buSzPts val="2000"/>
              <a:buNone/>
              <a:defRPr sz="20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17" name="Google Shape;617;g24a49b1c39e_0_584"/>
          <p:cNvSpPr txBox="1"/>
          <p:nvPr>
            <p:ph idx="6" type="body"/>
          </p:nvPr>
        </p:nvSpPr>
        <p:spPr>
          <a:xfrm>
            <a:off x="7992937" y="4246880"/>
            <a:ext cx="3080700" cy="67110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100"/>
              </a:spcBef>
              <a:spcAft>
                <a:spcPts val="0"/>
              </a:spcAft>
              <a:buClr>
                <a:schemeClr val="dk1"/>
              </a:buClr>
              <a:buSzPts val="1500"/>
              <a:buNone/>
              <a:defRPr b="0" sz="15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18" name="Google Shape;618;g24a49b1c39e_0_584"/>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pic>
        <p:nvPicPr>
          <p:cNvPr id="619" name="Google Shape;619;g24a49b1c39e_0_584"/>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620" name="Google Shape;620;g24a49b1c39e_0_584"/>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621" name="Google Shape;621;g24a49b1c39e_0_584"/>
          <p:cNvSpPr txBox="1"/>
          <p:nvPr>
            <p:ph idx="7"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22" name="Google Shape;622;g24a49b1c39e_0_584"/>
          <p:cNvSpPr/>
          <p:nvPr/>
        </p:nvSpPr>
        <p:spPr>
          <a:xfrm rot="-2700000">
            <a:off x="2048682" y="2198037"/>
            <a:ext cx="1446148" cy="1458706"/>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2857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623" name="Google Shape;623;g24a49b1c39e_0_584"/>
          <p:cNvSpPr/>
          <p:nvPr/>
        </p:nvSpPr>
        <p:spPr>
          <a:xfrm rot="-2700000">
            <a:off x="5407409" y="2198037"/>
            <a:ext cx="1446148" cy="1458706"/>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2857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624" name="Google Shape;624;g24a49b1c39e_0_584"/>
          <p:cNvSpPr/>
          <p:nvPr/>
        </p:nvSpPr>
        <p:spPr>
          <a:xfrm rot="-2700000">
            <a:off x="8803229" y="2198036"/>
            <a:ext cx="1446148" cy="1458706"/>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2857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625" name="Google Shape;625;g24a49b1c39e_0_584"/>
          <p:cNvSpPr/>
          <p:nvPr>
            <p:ph idx="8" type="pic"/>
          </p:nvPr>
        </p:nvSpPr>
        <p:spPr>
          <a:xfrm>
            <a:off x="2429899" y="2585772"/>
            <a:ext cx="685200" cy="685200"/>
          </a:xfrm>
          <a:prstGeom prst="rect">
            <a:avLst/>
          </a:prstGeom>
          <a:noFill/>
          <a:ln>
            <a:noFill/>
          </a:ln>
        </p:spPr>
      </p:sp>
      <p:sp>
        <p:nvSpPr>
          <p:cNvPr id="626" name="Google Shape;626;g24a49b1c39e_0_584"/>
          <p:cNvSpPr/>
          <p:nvPr>
            <p:ph idx="9" type="pic"/>
          </p:nvPr>
        </p:nvSpPr>
        <p:spPr>
          <a:xfrm>
            <a:off x="5788626" y="2585772"/>
            <a:ext cx="685200" cy="685200"/>
          </a:xfrm>
          <a:prstGeom prst="rect">
            <a:avLst/>
          </a:prstGeom>
          <a:noFill/>
          <a:ln>
            <a:noFill/>
          </a:ln>
        </p:spPr>
      </p:sp>
      <p:sp>
        <p:nvSpPr>
          <p:cNvPr id="627" name="Google Shape;627;g24a49b1c39e_0_584"/>
          <p:cNvSpPr/>
          <p:nvPr>
            <p:ph idx="13" type="pic"/>
          </p:nvPr>
        </p:nvSpPr>
        <p:spPr>
          <a:xfrm>
            <a:off x="9184444" y="2585772"/>
            <a:ext cx="685200" cy="685200"/>
          </a:xfrm>
          <a:prstGeom prst="rect">
            <a:avLst/>
          </a:prstGeom>
          <a:noFill/>
          <a:ln>
            <a:noFill/>
          </a:ln>
        </p:spPr>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rtners logo slide">
  <p:cSld name="Partners logo slide">
    <p:spTree>
      <p:nvGrpSpPr>
        <p:cNvPr id="628" name="Shape 628"/>
        <p:cNvGrpSpPr/>
        <p:nvPr/>
      </p:nvGrpSpPr>
      <p:grpSpPr>
        <a:xfrm>
          <a:off x="0" y="0"/>
          <a:ext cx="0" cy="0"/>
          <a:chOff x="0" y="0"/>
          <a:chExt cx="0" cy="0"/>
        </a:xfrm>
      </p:grpSpPr>
      <p:sp>
        <p:nvSpPr>
          <p:cNvPr id="629" name="Google Shape;629;g24a49b1c39e_0_601"/>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630" name="Google Shape;630;g24a49b1c39e_0_601"/>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631" name="Google Shape;631;g24a49b1c39e_0_601"/>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632" name="Google Shape;632;g24a49b1c39e_0_601"/>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33" name="Google Shape;633;g24a49b1c39e_0_601"/>
          <p:cNvSpPr/>
          <p:nvPr/>
        </p:nvSpPr>
        <p:spPr>
          <a:xfrm>
            <a:off x="847454" y="1935013"/>
            <a:ext cx="3387300" cy="16956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634" name="Google Shape;634;g24a49b1c39e_0_601"/>
          <p:cNvSpPr/>
          <p:nvPr/>
        </p:nvSpPr>
        <p:spPr>
          <a:xfrm>
            <a:off x="847454" y="3954313"/>
            <a:ext cx="3387300" cy="16956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635" name="Google Shape;635;g24a49b1c39e_0_601"/>
          <p:cNvSpPr/>
          <p:nvPr/>
        </p:nvSpPr>
        <p:spPr>
          <a:xfrm>
            <a:off x="4528801" y="1935013"/>
            <a:ext cx="3134400" cy="16956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636" name="Google Shape;636;g24a49b1c39e_0_601"/>
          <p:cNvSpPr/>
          <p:nvPr/>
        </p:nvSpPr>
        <p:spPr>
          <a:xfrm>
            <a:off x="4528802" y="3954313"/>
            <a:ext cx="3134400" cy="16956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637" name="Google Shape;637;g24a49b1c39e_0_601"/>
          <p:cNvSpPr/>
          <p:nvPr/>
        </p:nvSpPr>
        <p:spPr>
          <a:xfrm>
            <a:off x="7957137" y="1935013"/>
            <a:ext cx="3480900" cy="16956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638" name="Google Shape;638;g24a49b1c39e_0_601"/>
          <p:cNvSpPr/>
          <p:nvPr/>
        </p:nvSpPr>
        <p:spPr>
          <a:xfrm>
            <a:off x="7957137" y="3954313"/>
            <a:ext cx="3480900" cy="16956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639" name="Google Shape;639;g24a49b1c39e_0_601"/>
          <p:cNvSpPr/>
          <p:nvPr>
            <p:ph idx="2" type="pic"/>
          </p:nvPr>
        </p:nvSpPr>
        <p:spPr>
          <a:xfrm>
            <a:off x="1202512" y="2112788"/>
            <a:ext cx="2677200" cy="1339800"/>
          </a:xfrm>
          <a:prstGeom prst="rect">
            <a:avLst/>
          </a:prstGeom>
          <a:noFill/>
          <a:ln>
            <a:noFill/>
          </a:ln>
        </p:spPr>
      </p:sp>
      <p:sp>
        <p:nvSpPr>
          <p:cNvPr id="640" name="Google Shape;640;g24a49b1c39e_0_601"/>
          <p:cNvSpPr/>
          <p:nvPr>
            <p:ph idx="3" type="pic"/>
          </p:nvPr>
        </p:nvSpPr>
        <p:spPr>
          <a:xfrm>
            <a:off x="4757354" y="2112788"/>
            <a:ext cx="2677200" cy="1339800"/>
          </a:xfrm>
          <a:prstGeom prst="rect">
            <a:avLst/>
          </a:prstGeom>
          <a:noFill/>
          <a:ln>
            <a:noFill/>
          </a:ln>
        </p:spPr>
      </p:sp>
      <p:sp>
        <p:nvSpPr>
          <p:cNvPr id="641" name="Google Shape;641;g24a49b1c39e_0_601"/>
          <p:cNvSpPr/>
          <p:nvPr>
            <p:ph idx="4" type="pic"/>
          </p:nvPr>
        </p:nvSpPr>
        <p:spPr>
          <a:xfrm>
            <a:off x="8358932" y="2112788"/>
            <a:ext cx="2677200" cy="1339800"/>
          </a:xfrm>
          <a:prstGeom prst="rect">
            <a:avLst/>
          </a:prstGeom>
          <a:noFill/>
          <a:ln>
            <a:noFill/>
          </a:ln>
        </p:spPr>
      </p:sp>
      <p:sp>
        <p:nvSpPr>
          <p:cNvPr id="642" name="Google Shape;642;g24a49b1c39e_0_601"/>
          <p:cNvSpPr/>
          <p:nvPr>
            <p:ph idx="5" type="pic"/>
          </p:nvPr>
        </p:nvSpPr>
        <p:spPr>
          <a:xfrm>
            <a:off x="1202512" y="4120698"/>
            <a:ext cx="2677200" cy="1339800"/>
          </a:xfrm>
          <a:prstGeom prst="rect">
            <a:avLst/>
          </a:prstGeom>
          <a:noFill/>
          <a:ln>
            <a:noFill/>
          </a:ln>
        </p:spPr>
      </p:sp>
      <p:sp>
        <p:nvSpPr>
          <p:cNvPr id="643" name="Google Shape;643;g24a49b1c39e_0_601"/>
          <p:cNvSpPr/>
          <p:nvPr>
            <p:ph idx="6" type="pic"/>
          </p:nvPr>
        </p:nvSpPr>
        <p:spPr>
          <a:xfrm>
            <a:off x="4757354" y="4120698"/>
            <a:ext cx="2677200" cy="1339800"/>
          </a:xfrm>
          <a:prstGeom prst="rect">
            <a:avLst/>
          </a:prstGeom>
          <a:noFill/>
          <a:ln>
            <a:noFill/>
          </a:ln>
        </p:spPr>
      </p:sp>
      <p:sp>
        <p:nvSpPr>
          <p:cNvPr id="644" name="Google Shape;644;g24a49b1c39e_0_601"/>
          <p:cNvSpPr/>
          <p:nvPr>
            <p:ph idx="7" type="pic"/>
          </p:nvPr>
        </p:nvSpPr>
        <p:spPr>
          <a:xfrm>
            <a:off x="8358932" y="4120698"/>
            <a:ext cx="2677200" cy="1339800"/>
          </a:xfrm>
          <a:prstGeom prst="rect">
            <a:avLst/>
          </a:prstGeom>
          <a:noFill/>
          <a:ln>
            <a:noFill/>
          </a:ln>
        </p:spPr>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5 image collage ">
  <p:cSld name="2_5 image collage ">
    <p:spTree>
      <p:nvGrpSpPr>
        <p:cNvPr id="645" name="Shape 645"/>
        <p:cNvGrpSpPr/>
        <p:nvPr/>
      </p:nvGrpSpPr>
      <p:grpSpPr>
        <a:xfrm>
          <a:off x="0" y="0"/>
          <a:ext cx="0" cy="0"/>
          <a:chOff x="0" y="0"/>
          <a:chExt cx="0" cy="0"/>
        </a:xfrm>
      </p:grpSpPr>
      <p:sp>
        <p:nvSpPr>
          <p:cNvPr id="646" name="Google Shape;646;g24a49b1c39e_0_618"/>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647" name="Google Shape;647;g24a49b1c39e_0_618"/>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648" name="Google Shape;648;g24a49b1c39e_0_618"/>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649" name="Google Shape;649;g24a49b1c39e_0_618"/>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50" name="Google Shape;650;g24a49b1c39e_0_618"/>
          <p:cNvSpPr/>
          <p:nvPr>
            <p:ph idx="2" type="dgm"/>
          </p:nvPr>
        </p:nvSpPr>
        <p:spPr>
          <a:xfrm>
            <a:off x="6219825" y="1849191"/>
            <a:ext cx="5564100" cy="37434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1100"/>
              </a:spcBef>
              <a:spcAft>
                <a:spcPts val="0"/>
              </a:spcAft>
              <a:buClr>
                <a:schemeClr val="dk2"/>
              </a:buClr>
              <a:buSzPts val="1900"/>
              <a:buFont typeface="Arial"/>
              <a:buNone/>
              <a:defRPr b="0" i="0" sz="1900" u="none" cap="none" strike="noStrike">
                <a:solidFill>
                  <a:schemeClr val="dk2"/>
                </a:solidFill>
                <a:latin typeface="Montserrat"/>
                <a:ea typeface="Montserrat"/>
                <a:cs typeface="Montserrat"/>
                <a:sym typeface="Montserrat"/>
              </a:defRPr>
            </a:lvl1pPr>
            <a:lvl2pPr lvl="1" marR="0" rtl="0" algn="l">
              <a:lnSpc>
                <a:spcPct val="90000"/>
              </a:lnSpc>
              <a:spcBef>
                <a:spcPts val="500"/>
              </a:spcBef>
              <a:spcAft>
                <a:spcPts val="0"/>
              </a:spcAft>
              <a:buClr>
                <a:schemeClr val="accent1"/>
              </a:buClr>
              <a:buSzPts val="2000"/>
              <a:buFont typeface="Arial"/>
              <a:buChar char="•"/>
              <a:defRPr b="1" i="0" sz="2000" u="none" cap="none" strike="noStrike">
                <a:solidFill>
                  <a:schemeClr val="accent1"/>
                </a:solidFill>
                <a:latin typeface="Montserrat"/>
                <a:ea typeface="Montserrat"/>
                <a:cs typeface="Montserrat"/>
                <a:sym typeface="Montserrat"/>
              </a:defRPr>
            </a:lvl2pPr>
            <a:lvl3pPr lvl="2" marR="0" rtl="0" algn="l">
              <a:lnSpc>
                <a:spcPct val="90000"/>
              </a:lnSpc>
              <a:spcBef>
                <a:spcPts val="500"/>
              </a:spcBef>
              <a:spcAft>
                <a:spcPts val="0"/>
              </a:spcAft>
              <a:buClr>
                <a:schemeClr val="accent1"/>
              </a:buClr>
              <a:buSzPts val="1600"/>
              <a:buFont typeface="Arial"/>
              <a:buChar char="•"/>
              <a:defRPr b="0" i="0" sz="1600" u="none" cap="none" strike="noStrike">
                <a:solidFill>
                  <a:schemeClr val="accent1"/>
                </a:solidFill>
                <a:latin typeface="Arial"/>
                <a:ea typeface="Arial"/>
                <a:cs typeface="Arial"/>
                <a:sym typeface="Arial"/>
              </a:defRPr>
            </a:lvl3pPr>
            <a:lvl4pPr lvl="3" marR="0" rtl="0" algn="l">
              <a:lnSpc>
                <a:spcPct val="90000"/>
              </a:lnSpc>
              <a:spcBef>
                <a:spcPts val="500"/>
              </a:spcBef>
              <a:spcAft>
                <a:spcPts val="0"/>
              </a:spcAft>
              <a:buClr>
                <a:schemeClr val="dk2"/>
              </a:buClr>
              <a:buSzPts val="1500"/>
              <a:buFont typeface="Arial"/>
              <a:buChar char="•"/>
              <a:defRPr b="1" i="0" sz="1500" u="none" cap="none" strike="noStrike">
                <a:solidFill>
                  <a:schemeClr val="dk2"/>
                </a:solidFill>
                <a:latin typeface="Arial"/>
                <a:ea typeface="Arial"/>
                <a:cs typeface="Arial"/>
                <a:sym typeface="Arial"/>
              </a:defRPr>
            </a:lvl4pPr>
            <a:lvl5pPr lvl="4" marR="0" rtl="0" algn="l">
              <a:lnSpc>
                <a:spcPct val="90000"/>
              </a:lnSpc>
              <a:spcBef>
                <a:spcPts val="5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9pPr>
          </a:lstStyle>
          <a:p/>
        </p:txBody>
      </p:sp>
      <p:sp>
        <p:nvSpPr>
          <p:cNvPr id="651" name="Google Shape;651;g24a49b1c39e_0_618"/>
          <p:cNvSpPr txBox="1"/>
          <p:nvPr>
            <p:ph idx="3" type="body"/>
          </p:nvPr>
        </p:nvSpPr>
        <p:spPr>
          <a:xfrm>
            <a:off x="407988" y="1848854"/>
            <a:ext cx="5546700" cy="3744000"/>
          </a:xfrm>
          <a:prstGeom prst="rect">
            <a:avLst/>
          </a:prstGeom>
          <a:noFill/>
          <a:ln>
            <a:noFill/>
          </a:ln>
        </p:spPr>
        <p:txBody>
          <a:bodyPr anchorCtr="0" anchor="t" bIns="45700" lIns="91425" spcFirstLastPara="1" rIns="91425" wrap="square" tIns="45700">
            <a:normAutofit/>
          </a:bodyPr>
          <a:lstStyle>
            <a:lvl1pPr indent="-228600" lvl="0" marL="457200" marR="0" algn="l">
              <a:lnSpc>
                <a:spcPct val="90000"/>
              </a:lnSpc>
              <a:spcBef>
                <a:spcPts val="1100"/>
              </a:spcBef>
              <a:spcAft>
                <a:spcPts val="0"/>
              </a:spcAft>
              <a:buClr>
                <a:schemeClr val="accent4"/>
              </a:buClr>
              <a:buSzPts val="1500"/>
              <a:buFont typeface="Arial"/>
              <a:buNone/>
              <a:defRPr b="0" sz="1500">
                <a:solidFill>
                  <a:schemeClr val="accent4"/>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point graphic">
  <p:cSld name="4 point graphic">
    <p:spTree>
      <p:nvGrpSpPr>
        <p:cNvPr id="652" name="Shape 652"/>
        <p:cNvGrpSpPr/>
        <p:nvPr/>
      </p:nvGrpSpPr>
      <p:grpSpPr>
        <a:xfrm>
          <a:off x="0" y="0"/>
          <a:ext cx="0" cy="0"/>
          <a:chOff x="0" y="0"/>
          <a:chExt cx="0" cy="0"/>
        </a:xfrm>
      </p:grpSpPr>
      <p:sp>
        <p:nvSpPr>
          <p:cNvPr id="653" name="Google Shape;653;g24a49b1c39e_0_625"/>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pic>
        <p:nvPicPr>
          <p:cNvPr id="654" name="Google Shape;654;g24a49b1c39e_0_625"/>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655" name="Google Shape;655;g24a49b1c39e_0_625"/>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656" name="Google Shape;656;g24a49b1c39e_0_625"/>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57" name="Google Shape;657;g24a49b1c39e_0_625"/>
          <p:cNvSpPr/>
          <p:nvPr/>
        </p:nvSpPr>
        <p:spPr>
          <a:xfrm>
            <a:off x="407988" y="1771235"/>
            <a:ext cx="3828300" cy="3828300"/>
          </a:xfrm>
          <a:prstGeom prst="ellipse">
            <a:avLst/>
          </a:prstGeom>
          <a:solidFill>
            <a:srgbClr val="F6921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700"/>
              <a:buFont typeface="Arial"/>
              <a:buNone/>
            </a:pPr>
            <a:r>
              <a:t/>
            </a:r>
            <a:endParaRPr b="0" i="0" sz="700" u="none" cap="none" strike="noStrike">
              <a:solidFill>
                <a:schemeClr val="lt1"/>
              </a:solidFill>
              <a:latin typeface="Arial"/>
              <a:ea typeface="Arial"/>
              <a:cs typeface="Arial"/>
              <a:sym typeface="Arial"/>
            </a:endParaRPr>
          </a:p>
        </p:txBody>
      </p:sp>
      <p:sp>
        <p:nvSpPr>
          <p:cNvPr id="658" name="Google Shape;658;g24a49b1c39e_0_625"/>
          <p:cNvSpPr/>
          <p:nvPr/>
        </p:nvSpPr>
        <p:spPr>
          <a:xfrm>
            <a:off x="772807" y="2500874"/>
            <a:ext cx="3098700" cy="3098700"/>
          </a:xfrm>
          <a:prstGeom prst="ellipse">
            <a:avLst/>
          </a:prstGeom>
          <a:solidFill>
            <a:srgbClr val="F7A747"/>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700"/>
              <a:buFont typeface="Arial"/>
              <a:buNone/>
            </a:pPr>
            <a:r>
              <a:t/>
            </a:r>
            <a:endParaRPr b="0" i="0" sz="700" u="none" cap="none" strike="noStrike">
              <a:solidFill>
                <a:schemeClr val="lt1"/>
              </a:solidFill>
              <a:latin typeface="Arial"/>
              <a:ea typeface="Arial"/>
              <a:cs typeface="Arial"/>
              <a:sym typeface="Arial"/>
            </a:endParaRPr>
          </a:p>
        </p:txBody>
      </p:sp>
      <p:sp>
        <p:nvSpPr>
          <p:cNvPr id="659" name="Google Shape;659;g24a49b1c39e_0_625"/>
          <p:cNvSpPr/>
          <p:nvPr/>
        </p:nvSpPr>
        <p:spPr>
          <a:xfrm>
            <a:off x="1191655" y="3338568"/>
            <a:ext cx="2261100" cy="2261100"/>
          </a:xfrm>
          <a:prstGeom prst="ellipse">
            <a:avLst/>
          </a:prstGeom>
          <a:solidFill>
            <a:srgbClr val="F9B96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700"/>
              <a:buFont typeface="Arial"/>
              <a:buNone/>
            </a:pPr>
            <a:r>
              <a:t/>
            </a:r>
            <a:endParaRPr b="0" i="0" sz="700" u="none" cap="none" strike="noStrike">
              <a:solidFill>
                <a:schemeClr val="lt1"/>
              </a:solidFill>
              <a:latin typeface="Arial"/>
              <a:ea typeface="Arial"/>
              <a:cs typeface="Arial"/>
              <a:sym typeface="Arial"/>
            </a:endParaRPr>
          </a:p>
        </p:txBody>
      </p:sp>
      <p:sp>
        <p:nvSpPr>
          <p:cNvPr id="660" name="Google Shape;660;g24a49b1c39e_0_625"/>
          <p:cNvSpPr/>
          <p:nvPr/>
        </p:nvSpPr>
        <p:spPr>
          <a:xfrm>
            <a:off x="1642062" y="4239383"/>
            <a:ext cx="1360200" cy="1360200"/>
          </a:xfrm>
          <a:prstGeom prst="ellipse">
            <a:avLst/>
          </a:prstGeom>
          <a:solidFill>
            <a:srgbClr val="FBD09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700"/>
              <a:buFont typeface="Arial"/>
              <a:buNone/>
            </a:pPr>
            <a:r>
              <a:t/>
            </a:r>
            <a:endParaRPr b="0" i="0" sz="700" u="none" cap="none" strike="noStrike">
              <a:solidFill>
                <a:schemeClr val="lt1"/>
              </a:solidFill>
              <a:latin typeface="Arial"/>
              <a:ea typeface="Arial"/>
              <a:cs typeface="Arial"/>
              <a:sym typeface="Arial"/>
            </a:endParaRPr>
          </a:p>
        </p:txBody>
      </p:sp>
      <p:cxnSp>
        <p:nvCxnSpPr>
          <p:cNvPr id="661" name="Google Shape;661;g24a49b1c39e_0_625"/>
          <p:cNvCxnSpPr/>
          <p:nvPr/>
        </p:nvCxnSpPr>
        <p:spPr>
          <a:xfrm>
            <a:off x="2312056" y="2299784"/>
            <a:ext cx="5422800" cy="16500"/>
          </a:xfrm>
          <a:prstGeom prst="straightConnector1">
            <a:avLst/>
          </a:prstGeom>
          <a:noFill/>
          <a:ln cap="flat" cmpd="sng" w="12700">
            <a:solidFill>
              <a:srgbClr val="DDE6EF"/>
            </a:solidFill>
            <a:prstDash val="solid"/>
            <a:round/>
            <a:headEnd len="lg" w="lg" type="oval"/>
            <a:tailEnd len="sm" w="sm" type="none"/>
          </a:ln>
        </p:spPr>
      </p:cxnSp>
      <p:cxnSp>
        <p:nvCxnSpPr>
          <p:cNvPr id="662" name="Google Shape;662;g24a49b1c39e_0_625"/>
          <p:cNvCxnSpPr/>
          <p:nvPr/>
        </p:nvCxnSpPr>
        <p:spPr>
          <a:xfrm>
            <a:off x="2312056" y="3182185"/>
            <a:ext cx="5422800" cy="16500"/>
          </a:xfrm>
          <a:prstGeom prst="straightConnector1">
            <a:avLst/>
          </a:prstGeom>
          <a:noFill/>
          <a:ln cap="flat" cmpd="sng" w="12700">
            <a:solidFill>
              <a:srgbClr val="DDE6EF"/>
            </a:solidFill>
            <a:prstDash val="solid"/>
            <a:round/>
            <a:headEnd len="lg" w="lg" type="oval"/>
            <a:tailEnd len="sm" w="sm" type="none"/>
          </a:ln>
        </p:spPr>
      </p:cxnSp>
      <p:cxnSp>
        <p:nvCxnSpPr>
          <p:cNvPr id="663" name="Google Shape;663;g24a49b1c39e_0_625"/>
          <p:cNvCxnSpPr/>
          <p:nvPr/>
        </p:nvCxnSpPr>
        <p:spPr>
          <a:xfrm>
            <a:off x="2312056" y="4064586"/>
            <a:ext cx="5422800" cy="16500"/>
          </a:xfrm>
          <a:prstGeom prst="straightConnector1">
            <a:avLst/>
          </a:prstGeom>
          <a:noFill/>
          <a:ln cap="flat" cmpd="sng" w="12700">
            <a:solidFill>
              <a:srgbClr val="DDE6EF"/>
            </a:solidFill>
            <a:prstDash val="solid"/>
            <a:round/>
            <a:headEnd len="lg" w="lg" type="oval"/>
            <a:tailEnd len="sm" w="sm" type="none"/>
          </a:ln>
        </p:spPr>
      </p:cxnSp>
      <p:cxnSp>
        <p:nvCxnSpPr>
          <p:cNvPr id="664" name="Google Shape;664;g24a49b1c39e_0_625"/>
          <p:cNvCxnSpPr/>
          <p:nvPr/>
        </p:nvCxnSpPr>
        <p:spPr>
          <a:xfrm>
            <a:off x="2312056" y="5101844"/>
            <a:ext cx="5422800" cy="16500"/>
          </a:xfrm>
          <a:prstGeom prst="straightConnector1">
            <a:avLst/>
          </a:prstGeom>
          <a:noFill/>
          <a:ln cap="flat" cmpd="sng" w="12700">
            <a:solidFill>
              <a:srgbClr val="DDE6EF"/>
            </a:solidFill>
            <a:prstDash val="solid"/>
            <a:round/>
            <a:headEnd len="lg" w="lg" type="oval"/>
            <a:tailEnd len="sm" w="sm" type="none"/>
          </a:ln>
        </p:spPr>
      </p:cxnSp>
      <p:sp>
        <p:nvSpPr>
          <p:cNvPr id="665" name="Google Shape;665;g24a49b1c39e_0_625"/>
          <p:cNvSpPr txBox="1"/>
          <p:nvPr>
            <p:ph idx="2" type="body"/>
          </p:nvPr>
        </p:nvSpPr>
        <p:spPr>
          <a:xfrm>
            <a:off x="6212111" y="1968589"/>
            <a:ext cx="2553900" cy="3138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600"/>
              <a:buNone/>
              <a:defRPr sz="16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66" name="Google Shape;666;g24a49b1c39e_0_625"/>
          <p:cNvSpPr txBox="1"/>
          <p:nvPr>
            <p:ph idx="3" type="body"/>
          </p:nvPr>
        </p:nvSpPr>
        <p:spPr>
          <a:xfrm>
            <a:off x="6212762" y="2282825"/>
            <a:ext cx="4119000" cy="4239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100"/>
              </a:spcBef>
              <a:spcAft>
                <a:spcPts val="0"/>
              </a:spcAft>
              <a:buClr>
                <a:schemeClr val="accent4"/>
              </a:buClr>
              <a:buSzPts val="1500"/>
              <a:buNone/>
              <a:defRPr b="0" sz="15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2pPr>
            <a:lvl3pPr indent="-228600" lvl="2" marL="13716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3pPr>
            <a:lvl4pPr indent="-228600" lvl="3" marL="18288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4pPr>
            <a:lvl5pPr indent="-228600" lvl="4" marL="22860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67" name="Google Shape;667;g24a49b1c39e_0_625"/>
          <p:cNvSpPr txBox="1"/>
          <p:nvPr>
            <p:ph idx="4" type="body"/>
          </p:nvPr>
        </p:nvSpPr>
        <p:spPr>
          <a:xfrm>
            <a:off x="6212111" y="2860205"/>
            <a:ext cx="2553900" cy="3138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600"/>
              <a:buNone/>
              <a:defRPr sz="16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68" name="Google Shape;668;g24a49b1c39e_0_625"/>
          <p:cNvSpPr txBox="1"/>
          <p:nvPr>
            <p:ph idx="5" type="body"/>
          </p:nvPr>
        </p:nvSpPr>
        <p:spPr>
          <a:xfrm>
            <a:off x="6212762" y="3174441"/>
            <a:ext cx="4119000" cy="4239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100"/>
              </a:spcBef>
              <a:spcAft>
                <a:spcPts val="0"/>
              </a:spcAft>
              <a:buClr>
                <a:schemeClr val="accent4"/>
              </a:buClr>
              <a:buSzPts val="1500"/>
              <a:buNone/>
              <a:defRPr b="0" sz="15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2pPr>
            <a:lvl3pPr indent="-228600" lvl="2" marL="13716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3pPr>
            <a:lvl4pPr indent="-228600" lvl="3" marL="18288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4pPr>
            <a:lvl5pPr indent="-228600" lvl="4" marL="22860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69" name="Google Shape;669;g24a49b1c39e_0_625"/>
          <p:cNvSpPr txBox="1"/>
          <p:nvPr>
            <p:ph idx="6" type="body"/>
          </p:nvPr>
        </p:nvSpPr>
        <p:spPr>
          <a:xfrm>
            <a:off x="6212111" y="3766974"/>
            <a:ext cx="2553900" cy="3138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600"/>
              <a:buNone/>
              <a:defRPr sz="16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70" name="Google Shape;670;g24a49b1c39e_0_625"/>
          <p:cNvSpPr txBox="1"/>
          <p:nvPr>
            <p:ph idx="7" type="body"/>
          </p:nvPr>
        </p:nvSpPr>
        <p:spPr>
          <a:xfrm>
            <a:off x="6212762" y="4081210"/>
            <a:ext cx="4119000" cy="4239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100"/>
              </a:spcBef>
              <a:spcAft>
                <a:spcPts val="0"/>
              </a:spcAft>
              <a:buClr>
                <a:schemeClr val="accent4"/>
              </a:buClr>
              <a:buSzPts val="1500"/>
              <a:buNone/>
              <a:defRPr b="0" sz="15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2pPr>
            <a:lvl3pPr indent="-228600" lvl="2" marL="13716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3pPr>
            <a:lvl4pPr indent="-228600" lvl="3" marL="18288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4pPr>
            <a:lvl5pPr indent="-228600" lvl="4" marL="22860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71" name="Google Shape;671;g24a49b1c39e_0_625"/>
          <p:cNvSpPr txBox="1"/>
          <p:nvPr>
            <p:ph idx="8" type="body"/>
          </p:nvPr>
        </p:nvSpPr>
        <p:spPr>
          <a:xfrm>
            <a:off x="6212111" y="4750691"/>
            <a:ext cx="2553900" cy="3138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600"/>
              <a:buNone/>
              <a:defRPr sz="16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72" name="Google Shape;672;g24a49b1c39e_0_625"/>
          <p:cNvSpPr txBox="1"/>
          <p:nvPr>
            <p:ph idx="9" type="body"/>
          </p:nvPr>
        </p:nvSpPr>
        <p:spPr>
          <a:xfrm>
            <a:off x="6196036" y="5064927"/>
            <a:ext cx="4119000" cy="4239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100"/>
              </a:spcBef>
              <a:spcAft>
                <a:spcPts val="0"/>
              </a:spcAft>
              <a:buClr>
                <a:schemeClr val="accent4"/>
              </a:buClr>
              <a:buSzPts val="1500"/>
              <a:buNone/>
              <a:defRPr b="0" sz="15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2pPr>
            <a:lvl3pPr indent="-228600" lvl="2" marL="13716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3pPr>
            <a:lvl4pPr indent="-228600" lvl="3" marL="18288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4pPr>
            <a:lvl5pPr indent="-228600" lvl="4" marL="22860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73" name="Google Shape;673;g24a49b1c39e_0_625"/>
          <p:cNvSpPr txBox="1"/>
          <p:nvPr>
            <p:ph idx="13" type="body"/>
          </p:nvPr>
        </p:nvSpPr>
        <p:spPr>
          <a:xfrm>
            <a:off x="5529460" y="1913189"/>
            <a:ext cx="553800" cy="424800"/>
          </a:xfrm>
          <a:prstGeom prst="rect">
            <a:avLst/>
          </a:prstGeom>
          <a:noFill/>
          <a:ln>
            <a:noFill/>
          </a:ln>
        </p:spPr>
        <p:txBody>
          <a:bodyPr anchorCtr="0" anchor="ctr" bIns="45700" lIns="91425" spcFirstLastPara="1" rIns="91425" wrap="square" tIns="45700">
            <a:spAutoFit/>
          </a:bodyPr>
          <a:lstStyle>
            <a:lvl1pPr indent="-228600" lvl="0" marL="457200" algn="ctr">
              <a:lnSpc>
                <a:spcPct val="90000"/>
              </a:lnSpc>
              <a:spcBef>
                <a:spcPts val="1100"/>
              </a:spcBef>
              <a:spcAft>
                <a:spcPts val="0"/>
              </a:spcAft>
              <a:buClr>
                <a:schemeClr val="accent1"/>
              </a:buClr>
              <a:buSzPts val="2400"/>
              <a:buNone/>
              <a:defRPr sz="2400">
                <a:solidFill>
                  <a:schemeClr val="accent1"/>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74" name="Google Shape;674;g24a49b1c39e_0_625"/>
          <p:cNvSpPr txBox="1"/>
          <p:nvPr>
            <p:ph idx="14" type="body"/>
          </p:nvPr>
        </p:nvSpPr>
        <p:spPr>
          <a:xfrm>
            <a:off x="5529460" y="2804203"/>
            <a:ext cx="553800" cy="424800"/>
          </a:xfrm>
          <a:prstGeom prst="rect">
            <a:avLst/>
          </a:prstGeom>
          <a:noFill/>
          <a:ln>
            <a:noFill/>
          </a:ln>
        </p:spPr>
        <p:txBody>
          <a:bodyPr anchorCtr="0" anchor="ctr" bIns="45700" lIns="91425" spcFirstLastPara="1" rIns="91425" wrap="square" tIns="45700">
            <a:spAutoFit/>
          </a:bodyPr>
          <a:lstStyle>
            <a:lvl1pPr indent="-228600" lvl="0" marL="457200" algn="ctr">
              <a:lnSpc>
                <a:spcPct val="90000"/>
              </a:lnSpc>
              <a:spcBef>
                <a:spcPts val="1100"/>
              </a:spcBef>
              <a:spcAft>
                <a:spcPts val="0"/>
              </a:spcAft>
              <a:buClr>
                <a:schemeClr val="accent1"/>
              </a:buClr>
              <a:buSzPts val="2400"/>
              <a:buNone/>
              <a:defRPr sz="2400">
                <a:solidFill>
                  <a:schemeClr val="accent1"/>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75" name="Google Shape;675;g24a49b1c39e_0_625"/>
          <p:cNvSpPr txBox="1"/>
          <p:nvPr>
            <p:ph idx="15" type="body"/>
          </p:nvPr>
        </p:nvSpPr>
        <p:spPr>
          <a:xfrm>
            <a:off x="5529460" y="3708347"/>
            <a:ext cx="553800" cy="424800"/>
          </a:xfrm>
          <a:prstGeom prst="rect">
            <a:avLst/>
          </a:prstGeom>
          <a:noFill/>
          <a:ln>
            <a:noFill/>
          </a:ln>
        </p:spPr>
        <p:txBody>
          <a:bodyPr anchorCtr="0" anchor="ctr" bIns="45700" lIns="91425" spcFirstLastPara="1" rIns="91425" wrap="square" tIns="45700">
            <a:spAutoFit/>
          </a:bodyPr>
          <a:lstStyle>
            <a:lvl1pPr indent="-228600" lvl="0" marL="457200" algn="ctr">
              <a:lnSpc>
                <a:spcPct val="90000"/>
              </a:lnSpc>
              <a:spcBef>
                <a:spcPts val="1100"/>
              </a:spcBef>
              <a:spcAft>
                <a:spcPts val="0"/>
              </a:spcAft>
              <a:buClr>
                <a:schemeClr val="accent1"/>
              </a:buClr>
              <a:buSzPts val="2400"/>
              <a:buNone/>
              <a:defRPr sz="2400">
                <a:solidFill>
                  <a:schemeClr val="accent1"/>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76" name="Google Shape;676;g24a49b1c39e_0_625"/>
          <p:cNvSpPr txBox="1"/>
          <p:nvPr>
            <p:ph idx="16" type="body"/>
          </p:nvPr>
        </p:nvSpPr>
        <p:spPr>
          <a:xfrm>
            <a:off x="5529460" y="4704495"/>
            <a:ext cx="553800" cy="424800"/>
          </a:xfrm>
          <a:prstGeom prst="rect">
            <a:avLst/>
          </a:prstGeom>
          <a:noFill/>
          <a:ln>
            <a:noFill/>
          </a:ln>
        </p:spPr>
        <p:txBody>
          <a:bodyPr anchorCtr="0" anchor="ctr" bIns="45700" lIns="91425" spcFirstLastPara="1" rIns="91425" wrap="square" tIns="45700">
            <a:spAutoFit/>
          </a:bodyPr>
          <a:lstStyle>
            <a:lvl1pPr indent="-228600" lvl="0" marL="457200" algn="ctr">
              <a:lnSpc>
                <a:spcPct val="90000"/>
              </a:lnSpc>
              <a:spcBef>
                <a:spcPts val="1100"/>
              </a:spcBef>
              <a:spcAft>
                <a:spcPts val="0"/>
              </a:spcAft>
              <a:buClr>
                <a:schemeClr val="accent1"/>
              </a:buClr>
              <a:buSzPts val="2400"/>
              <a:buNone/>
              <a:defRPr sz="2400">
                <a:solidFill>
                  <a:schemeClr val="accent1"/>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5 image collage ">
  <p:cSld name="3_5 image collage ">
    <p:spTree>
      <p:nvGrpSpPr>
        <p:cNvPr id="677" name="Shape 677"/>
        <p:cNvGrpSpPr/>
        <p:nvPr/>
      </p:nvGrpSpPr>
      <p:grpSpPr>
        <a:xfrm>
          <a:off x="0" y="0"/>
          <a:ext cx="0" cy="0"/>
          <a:chOff x="0" y="0"/>
          <a:chExt cx="0" cy="0"/>
        </a:xfrm>
      </p:grpSpPr>
      <p:sp>
        <p:nvSpPr>
          <p:cNvPr id="678" name="Google Shape;678;g24a49b1c39e_0_650"/>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679" name="Google Shape;679;g24a49b1c39e_0_650"/>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680" name="Google Shape;680;g24a49b1c39e_0_650"/>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681" name="Google Shape;681;g24a49b1c39e_0_650"/>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82" name="Google Shape;682;g24a49b1c39e_0_650"/>
          <p:cNvSpPr/>
          <p:nvPr>
            <p:ph idx="2" type="chart"/>
          </p:nvPr>
        </p:nvSpPr>
        <p:spPr>
          <a:xfrm>
            <a:off x="6219825" y="1849191"/>
            <a:ext cx="5564100" cy="37440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1100"/>
              </a:spcBef>
              <a:spcAft>
                <a:spcPts val="0"/>
              </a:spcAft>
              <a:buClr>
                <a:schemeClr val="dk2"/>
              </a:buClr>
              <a:buSzPts val="1600"/>
              <a:buFont typeface="Arial"/>
              <a:buNone/>
              <a:defRPr b="0" i="0" sz="1600" u="none" cap="none" strike="noStrike">
                <a:solidFill>
                  <a:schemeClr val="dk2"/>
                </a:solidFill>
                <a:latin typeface="Montserrat"/>
                <a:ea typeface="Montserrat"/>
                <a:cs typeface="Montserrat"/>
                <a:sym typeface="Montserrat"/>
              </a:defRPr>
            </a:lvl1pPr>
            <a:lvl2pPr lvl="1" marR="0" rtl="0" algn="l">
              <a:lnSpc>
                <a:spcPct val="90000"/>
              </a:lnSpc>
              <a:spcBef>
                <a:spcPts val="500"/>
              </a:spcBef>
              <a:spcAft>
                <a:spcPts val="0"/>
              </a:spcAft>
              <a:buClr>
                <a:schemeClr val="accent1"/>
              </a:buClr>
              <a:buSzPts val="2000"/>
              <a:buFont typeface="Arial"/>
              <a:buChar char="•"/>
              <a:defRPr b="1" i="0" sz="2000" u="none" cap="none" strike="noStrike">
                <a:solidFill>
                  <a:schemeClr val="accent1"/>
                </a:solidFill>
                <a:latin typeface="Montserrat"/>
                <a:ea typeface="Montserrat"/>
                <a:cs typeface="Montserrat"/>
                <a:sym typeface="Montserrat"/>
              </a:defRPr>
            </a:lvl2pPr>
            <a:lvl3pPr lvl="2" marR="0" rtl="0" algn="l">
              <a:lnSpc>
                <a:spcPct val="90000"/>
              </a:lnSpc>
              <a:spcBef>
                <a:spcPts val="500"/>
              </a:spcBef>
              <a:spcAft>
                <a:spcPts val="0"/>
              </a:spcAft>
              <a:buClr>
                <a:schemeClr val="accent1"/>
              </a:buClr>
              <a:buSzPts val="1600"/>
              <a:buFont typeface="Arial"/>
              <a:buChar char="•"/>
              <a:defRPr b="0" i="0" sz="1600" u="none" cap="none" strike="noStrike">
                <a:solidFill>
                  <a:schemeClr val="accent1"/>
                </a:solidFill>
                <a:latin typeface="Arial"/>
                <a:ea typeface="Arial"/>
                <a:cs typeface="Arial"/>
                <a:sym typeface="Arial"/>
              </a:defRPr>
            </a:lvl3pPr>
            <a:lvl4pPr lvl="3" marR="0" rtl="0" algn="l">
              <a:lnSpc>
                <a:spcPct val="90000"/>
              </a:lnSpc>
              <a:spcBef>
                <a:spcPts val="500"/>
              </a:spcBef>
              <a:spcAft>
                <a:spcPts val="0"/>
              </a:spcAft>
              <a:buClr>
                <a:schemeClr val="dk2"/>
              </a:buClr>
              <a:buSzPts val="1500"/>
              <a:buFont typeface="Arial"/>
              <a:buChar char="•"/>
              <a:defRPr b="1" i="0" sz="1500" u="none" cap="none" strike="noStrike">
                <a:solidFill>
                  <a:schemeClr val="dk2"/>
                </a:solidFill>
                <a:latin typeface="Arial"/>
                <a:ea typeface="Arial"/>
                <a:cs typeface="Arial"/>
                <a:sym typeface="Arial"/>
              </a:defRPr>
            </a:lvl4pPr>
            <a:lvl5pPr lvl="4" marR="0" rtl="0" algn="l">
              <a:lnSpc>
                <a:spcPct val="90000"/>
              </a:lnSpc>
              <a:spcBef>
                <a:spcPts val="5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9pPr>
          </a:lstStyle>
          <a:p/>
        </p:txBody>
      </p:sp>
      <p:sp>
        <p:nvSpPr>
          <p:cNvPr id="683" name="Google Shape;683;g24a49b1c39e_0_650"/>
          <p:cNvSpPr txBox="1"/>
          <p:nvPr>
            <p:ph idx="3" type="body"/>
          </p:nvPr>
        </p:nvSpPr>
        <p:spPr>
          <a:xfrm>
            <a:off x="407988" y="1848854"/>
            <a:ext cx="5546700" cy="3744000"/>
          </a:xfrm>
          <a:prstGeom prst="rect">
            <a:avLst/>
          </a:prstGeom>
          <a:noFill/>
          <a:ln>
            <a:noFill/>
          </a:ln>
        </p:spPr>
        <p:txBody>
          <a:bodyPr anchorCtr="0" anchor="t" bIns="45700" lIns="91425" spcFirstLastPara="1" rIns="91425" wrap="square" tIns="45700">
            <a:normAutofit/>
          </a:bodyPr>
          <a:lstStyle>
            <a:lvl1pPr indent="-228600" lvl="0" marL="457200" marR="0" algn="l">
              <a:lnSpc>
                <a:spcPct val="90000"/>
              </a:lnSpc>
              <a:spcBef>
                <a:spcPts val="1100"/>
              </a:spcBef>
              <a:spcAft>
                <a:spcPts val="0"/>
              </a:spcAft>
              <a:buClr>
                <a:schemeClr val="accent4"/>
              </a:buClr>
              <a:buSzPts val="1500"/>
              <a:buFont typeface="Arial"/>
              <a:buNone/>
              <a:defRPr b="0" sz="1500">
                <a:solidFill>
                  <a:schemeClr val="accent4"/>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point pie chart">
  <p:cSld name="4 point pie chart">
    <p:spTree>
      <p:nvGrpSpPr>
        <p:cNvPr id="684" name="Shape 684"/>
        <p:cNvGrpSpPr/>
        <p:nvPr/>
      </p:nvGrpSpPr>
      <p:grpSpPr>
        <a:xfrm>
          <a:off x="0" y="0"/>
          <a:ext cx="0" cy="0"/>
          <a:chOff x="0" y="0"/>
          <a:chExt cx="0" cy="0"/>
        </a:xfrm>
      </p:grpSpPr>
      <p:sp>
        <p:nvSpPr>
          <p:cNvPr id="685" name="Google Shape;685;g24a49b1c39e_0_657"/>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686" name="Google Shape;686;g24a49b1c39e_0_657"/>
          <p:cNvSpPr/>
          <p:nvPr>
            <p:ph idx="2" type="chart"/>
          </p:nvPr>
        </p:nvSpPr>
        <p:spPr>
          <a:xfrm>
            <a:off x="3086994" y="2121634"/>
            <a:ext cx="6018900" cy="4007400"/>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100"/>
              </a:spcBef>
              <a:spcAft>
                <a:spcPts val="0"/>
              </a:spcAft>
              <a:buClr>
                <a:schemeClr val="accent4"/>
              </a:buClr>
              <a:buSzPts val="1600"/>
              <a:buFont typeface="Arial"/>
              <a:buNone/>
              <a:defRPr b="0" i="0" sz="1600" u="none" cap="none" strike="noStrike">
                <a:solidFill>
                  <a:schemeClr val="accent4"/>
                </a:solidFill>
                <a:latin typeface="Arial"/>
                <a:ea typeface="Arial"/>
                <a:cs typeface="Arial"/>
                <a:sym typeface="Arial"/>
              </a:defRPr>
            </a:lvl1pPr>
            <a:lvl2pPr lvl="1" marR="0" rtl="0" algn="l">
              <a:lnSpc>
                <a:spcPct val="90000"/>
              </a:lnSpc>
              <a:spcBef>
                <a:spcPts val="500"/>
              </a:spcBef>
              <a:spcAft>
                <a:spcPts val="0"/>
              </a:spcAft>
              <a:buClr>
                <a:schemeClr val="accent1"/>
              </a:buClr>
              <a:buSzPts val="2000"/>
              <a:buFont typeface="Arial"/>
              <a:buChar char="•"/>
              <a:defRPr b="1" i="0" sz="2000" u="none" cap="none" strike="noStrike">
                <a:solidFill>
                  <a:schemeClr val="accent1"/>
                </a:solidFill>
                <a:latin typeface="Montserrat"/>
                <a:ea typeface="Montserrat"/>
                <a:cs typeface="Montserrat"/>
                <a:sym typeface="Montserrat"/>
              </a:defRPr>
            </a:lvl2pPr>
            <a:lvl3pPr lvl="2" marR="0" rtl="0" algn="l">
              <a:lnSpc>
                <a:spcPct val="90000"/>
              </a:lnSpc>
              <a:spcBef>
                <a:spcPts val="500"/>
              </a:spcBef>
              <a:spcAft>
                <a:spcPts val="0"/>
              </a:spcAft>
              <a:buClr>
                <a:schemeClr val="accent1"/>
              </a:buClr>
              <a:buSzPts val="1600"/>
              <a:buFont typeface="Arial"/>
              <a:buChar char="•"/>
              <a:defRPr b="0" i="0" sz="1600" u="none" cap="none" strike="noStrike">
                <a:solidFill>
                  <a:schemeClr val="accent1"/>
                </a:solidFill>
                <a:latin typeface="Arial"/>
                <a:ea typeface="Arial"/>
                <a:cs typeface="Arial"/>
                <a:sym typeface="Arial"/>
              </a:defRPr>
            </a:lvl3pPr>
            <a:lvl4pPr lvl="3" marR="0" rtl="0" algn="l">
              <a:lnSpc>
                <a:spcPct val="90000"/>
              </a:lnSpc>
              <a:spcBef>
                <a:spcPts val="500"/>
              </a:spcBef>
              <a:spcAft>
                <a:spcPts val="0"/>
              </a:spcAft>
              <a:buClr>
                <a:schemeClr val="dk2"/>
              </a:buClr>
              <a:buSzPts val="1500"/>
              <a:buFont typeface="Arial"/>
              <a:buChar char="•"/>
              <a:defRPr b="1" i="0" sz="1500" u="none" cap="none" strike="noStrike">
                <a:solidFill>
                  <a:schemeClr val="dk2"/>
                </a:solidFill>
                <a:latin typeface="Arial"/>
                <a:ea typeface="Arial"/>
                <a:cs typeface="Arial"/>
                <a:sym typeface="Arial"/>
              </a:defRPr>
            </a:lvl4pPr>
            <a:lvl5pPr lvl="4" marR="0" rtl="0" algn="l">
              <a:lnSpc>
                <a:spcPct val="90000"/>
              </a:lnSpc>
              <a:spcBef>
                <a:spcPts val="5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9pPr>
          </a:lstStyle>
          <a:p/>
        </p:txBody>
      </p:sp>
      <p:sp>
        <p:nvSpPr>
          <p:cNvPr id="687" name="Google Shape;687;g24a49b1c39e_0_657"/>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688" name="Google Shape;688;g24a49b1c39e_0_657"/>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689" name="Google Shape;689;g24a49b1c39e_0_657"/>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90" name="Google Shape;690;g24a49b1c39e_0_657"/>
          <p:cNvSpPr txBox="1"/>
          <p:nvPr>
            <p:ph idx="3" type="body"/>
          </p:nvPr>
        </p:nvSpPr>
        <p:spPr>
          <a:xfrm>
            <a:off x="407986" y="1512248"/>
            <a:ext cx="8697900" cy="375600"/>
          </a:xfrm>
          <a:prstGeom prst="rect">
            <a:avLst/>
          </a:prstGeom>
          <a:noFill/>
          <a:ln>
            <a:noFill/>
          </a:ln>
        </p:spPr>
        <p:txBody>
          <a:bodyPr anchorCtr="0" anchor="t" bIns="45700" lIns="91425" spcFirstLastPara="1" rIns="91425" wrap="square" tIns="45700">
            <a:spAutoFit/>
          </a:bodyPr>
          <a:lstStyle>
            <a:lvl1pPr indent="-323850" lvl="0" marL="457200" algn="l">
              <a:lnSpc>
                <a:spcPct val="90000"/>
              </a:lnSpc>
              <a:spcBef>
                <a:spcPts val="1100"/>
              </a:spcBef>
              <a:spcAft>
                <a:spcPts val="0"/>
              </a:spcAft>
              <a:buClr>
                <a:srgbClr val="44484E"/>
              </a:buClr>
              <a:buSzPts val="1500"/>
              <a:buChar char="•"/>
              <a:defRPr b="0" sz="1500">
                <a:solidFill>
                  <a:srgbClr val="44484E"/>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91" name="Google Shape;691;g24a49b1c39e_0_657"/>
          <p:cNvSpPr txBox="1"/>
          <p:nvPr>
            <p:ph idx="4" type="body"/>
          </p:nvPr>
        </p:nvSpPr>
        <p:spPr>
          <a:xfrm>
            <a:off x="1421501" y="2294988"/>
            <a:ext cx="2553900" cy="313800"/>
          </a:xfrm>
          <a:prstGeom prst="rect">
            <a:avLst/>
          </a:prstGeom>
          <a:noFill/>
          <a:ln>
            <a:noFill/>
          </a:ln>
        </p:spPr>
        <p:txBody>
          <a:bodyPr anchorCtr="0" anchor="t" bIns="45700" lIns="91425" spcFirstLastPara="1" rIns="91425" wrap="square" tIns="45700">
            <a:spAutoFit/>
          </a:bodyPr>
          <a:lstStyle>
            <a:lvl1pPr indent="-228600" lvl="0" marL="457200" algn="r">
              <a:lnSpc>
                <a:spcPct val="90000"/>
              </a:lnSpc>
              <a:spcBef>
                <a:spcPts val="1100"/>
              </a:spcBef>
              <a:spcAft>
                <a:spcPts val="0"/>
              </a:spcAft>
              <a:buClr>
                <a:schemeClr val="dk2"/>
              </a:buClr>
              <a:buSzPts val="1600"/>
              <a:buNone/>
              <a:defRPr sz="16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92" name="Google Shape;692;g24a49b1c39e_0_657"/>
          <p:cNvSpPr txBox="1"/>
          <p:nvPr>
            <p:ph idx="5" type="body"/>
          </p:nvPr>
        </p:nvSpPr>
        <p:spPr>
          <a:xfrm>
            <a:off x="1064870" y="2609224"/>
            <a:ext cx="2910300" cy="831000"/>
          </a:xfrm>
          <a:prstGeom prst="rect">
            <a:avLst/>
          </a:prstGeom>
          <a:noFill/>
          <a:ln>
            <a:noFill/>
          </a:ln>
        </p:spPr>
        <p:txBody>
          <a:bodyPr anchorCtr="0" anchor="t" bIns="45700" lIns="91425" spcFirstLastPara="1" rIns="91425" wrap="square" tIns="45700">
            <a:spAutoFit/>
          </a:bodyPr>
          <a:lstStyle>
            <a:lvl1pPr indent="-228600" lvl="0" marL="457200" algn="r">
              <a:lnSpc>
                <a:spcPct val="100000"/>
              </a:lnSpc>
              <a:spcBef>
                <a:spcPts val="1100"/>
              </a:spcBef>
              <a:spcAft>
                <a:spcPts val="0"/>
              </a:spcAft>
              <a:buClr>
                <a:schemeClr val="accent4"/>
              </a:buClr>
              <a:buSzPts val="1200"/>
              <a:buNone/>
              <a:defRPr b="0" sz="12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2pPr>
            <a:lvl3pPr indent="-228600" lvl="2" marL="13716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3pPr>
            <a:lvl4pPr indent="-228600" lvl="3" marL="18288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4pPr>
            <a:lvl5pPr indent="-228600" lvl="4" marL="22860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93" name="Google Shape;693;g24a49b1c39e_0_657"/>
          <p:cNvSpPr txBox="1"/>
          <p:nvPr>
            <p:ph idx="6" type="body"/>
          </p:nvPr>
        </p:nvSpPr>
        <p:spPr>
          <a:xfrm>
            <a:off x="1421501" y="4576494"/>
            <a:ext cx="2553900" cy="313800"/>
          </a:xfrm>
          <a:prstGeom prst="rect">
            <a:avLst/>
          </a:prstGeom>
          <a:noFill/>
          <a:ln>
            <a:noFill/>
          </a:ln>
        </p:spPr>
        <p:txBody>
          <a:bodyPr anchorCtr="0" anchor="t" bIns="45700" lIns="91425" spcFirstLastPara="1" rIns="91425" wrap="square" tIns="45700">
            <a:spAutoFit/>
          </a:bodyPr>
          <a:lstStyle>
            <a:lvl1pPr indent="-228600" lvl="0" marL="457200" algn="r">
              <a:lnSpc>
                <a:spcPct val="90000"/>
              </a:lnSpc>
              <a:spcBef>
                <a:spcPts val="1100"/>
              </a:spcBef>
              <a:spcAft>
                <a:spcPts val="0"/>
              </a:spcAft>
              <a:buClr>
                <a:schemeClr val="dk2"/>
              </a:buClr>
              <a:buSzPts val="1600"/>
              <a:buNone/>
              <a:defRPr sz="16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94" name="Google Shape;694;g24a49b1c39e_0_657"/>
          <p:cNvSpPr txBox="1"/>
          <p:nvPr>
            <p:ph idx="7" type="body"/>
          </p:nvPr>
        </p:nvSpPr>
        <p:spPr>
          <a:xfrm>
            <a:off x="1064870" y="4890730"/>
            <a:ext cx="2910300" cy="831000"/>
          </a:xfrm>
          <a:prstGeom prst="rect">
            <a:avLst/>
          </a:prstGeom>
          <a:noFill/>
          <a:ln>
            <a:noFill/>
          </a:ln>
        </p:spPr>
        <p:txBody>
          <a:bodyPr anchorCtr="0" anchor="t" bIns="45700" lIns="91425" spcFirstLastPara="1" rIns="91425" wrap="square" tIns="45700">
            <a:spAutoFit/>
          </a:bodyPr>
          <a:lstStyle>
            <a:lvl1pPr indent="-228600" lvl="0" marL="457200" algn="r">
              <a:lnSpc>
                <a:spcPct val="100000"/>
              </a:lnSpc>
              <a:spcBef>
                <a:spcPts val="1100"/>
              </a:spcBef>
              <a:spcAft>
                <a:spcPts val="0"/>
              </a:spcAft>
              <a:buClr>
                <a:schemeClr val="accent4"/>
              </a:buClr>
              <a:buSzPts val="1200"/>
              <a:buNone/>
              <a:defRPr b="0" sz="12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2pPr>
            <a:lvl3pPr indent="-228600" lvl="2" marL="13716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3pPr>
            <a:lvl4pPr indent="-228600" lvl="3" marL="18288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4pPr>
            <a:lvl5pPr indent="-228600" lvl="4" marL="22860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95" name="Google Shape;695;g24a49b1c39e_0_657"/>
          <p:cNvSpPr txBox="1"/>
          <p:nvPr>
            <p:ph idx="8" type="body"/>
          </p:nvPr>
        </p:nvSpPr>
        <p:spPr>
          <a:xfrm>
            <a:off x="8216718" y="2294988"/>
            <a:ext cx="2553900" cy="3138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600"/>
              <a:buNone/>
              <a:defRPr sz="16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96" name="Google Shape;696;g24a49b1c39e_0_657"/>
          <p:cNvSpPr txBox="1"/>
          <p:nvPr>
            <p:ph idx="9" type="body"/>
          </p:nvPr>
        </p:nvSpPr>
        <p:spPr>
          <a:xfrm>
            <a:off x="8216718" y="2609224"/>
            <a:ext cx="2910300" cy="8310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100"/>
              </a:spcBef>
              <a:spcAft>
                <a:spcPts val="0"/>
              </a:spcAft>
              <a:buClr>
                <a:schemeClr val="accent4"/>
              </a:buClr>
              <a:buSzPts val="1200"/>
              <a:buNone/>
              <a:defRPr b="0" sz="12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2pPr>
            <a:lvl3pPr indent="-228600" lvl="2" marL="13716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3pPr>
            <a:lvl4pPr indent="-228600" lvl="3" marL="18288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4pPr>
            <a:lvl5pPr indent="-228600" lvl="4" marL="22860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97" name="Google Shape;697;g24a49b1c39e_0_657"/>
          <p:cNvSpPr txBox="1"/>
          <p:nvPr>
            <p:ph idx="13" type="body"/>
          </p:nvPr>
        </p:nvSpPr>
        <p:spPr>
          <a:xfrm>
            <a:off x="8216718" y="4576494"/>
            <a:ext cx="2553900" cy="3138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600"/>
              <a:buNone/>
              <a:defRPr sz="16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98" name="Google Shape;698;g24a49b1c39e_0_657"/>
          <p:cNvSpPr txBox="1"/>
          <p:nvPr>
            <p:ph idx="14" type="body"/>
          </p:nvPr>
        </p:nvSpPr>
        <p:spPr>
          <a:xfrm>
            <a:off x="8216718" y="4890730"/>
            <a:ext cx="2910300" cy="8310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100"/>
              </a:spcBef>
              <a:spcAft>
                <a:spcPts val="0"/>
              </a:spcAft>
              <a:buClr>
                <a:schemeClr val="accent4"/>
              </a:buClr>
              <a:buSzPts val="1200"/>
              <a:buNone/>
              <a:defRPr b="0" sz="12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2pPr>
            <a:lvl3pPr indent="-228600" lvl="2" marL="13716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3pPr>
            <a:lvl4pPr indent="-228600" lvl="3" marL="18288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4pPr>
            <a:lvl5pPr indent="-228600" lvl="4" marL="22860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99" name="Google Shape;699;g24a49b1c39e_0_657"/>
          <p:cNvSpPr txBox="1"/>
          <p:nvPr>
            <p:ph idx="15" type="body"/>
          </p:nvPr>
        </p:nvSpPr>
        <p:spPr>
          <a:xfrm>
            <a:off x="4740283" y="3680080"/>
            <a:ext cx="2553900" cy="3138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1600"/>
              <a:buNone/>
              <a:defRPr sz="16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00" name="Google Shape;700;g24a49b1c39e_0_657"/>
          <p:cNvSpPr txBox="1"/>
          <p:nvPr>
            <p:ph idx="16" type="body"/>
          </p:nvPr>
        </p:nvSpPr>
        <p:spPr>
          <a:xfrm>
            <a:off x="4561968" y="3994316"/>
            <a:ext cx="2910300" cy="831000"/>
          </a:xfrm>
          <a:prstGeom prst="rect">
            <a:avLst/>
          </a:prstGeom>
          <a:noFill/>
          <a:ln>
            <a:noFill/>
          </a:ln>
        </p:spPr>
        <p:txBody>
          <a:bodyPr anchorCtr="0" anchor="t" bIns="45700" lIns="91425" spcFirstLastPara="1" rIns="91425" wrap="square" tIns="45700">
            <a:spAutoFit/>
          </a:bodyPr>
          <a:lstStyle>
            <a:lvl1pPr indent="-228600" lvl="0" marL="457200" algn="ctr">
              <a:lnSpc>
                <a:spcPct val="100000"/>
              </a:lnSpc>
              <a:spcBef>
                <a:spcPts val="1100"/>
              </a:spcBef>
              <a:spcAft>
                <a:spcPts val="0"/>
              </a:spcAft>
              <a:buClr>
                <a:schemeClr val="accent4"/>
              </a:buClr>
              <a:buSzPts val="1200"/>
              <a:buNone/>
              <a:defRPr b="0" sz="12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2pPr>
            <a:lvl3pPr indent="-228600" lvl="2" marL="13716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3pPr>
            <a:lvl4pPr indent="-228600" lvl="3" marL="18288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4pPr>
            <a:lvl5pPr indent="-228600" lvl="4" marL="22860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01" name="Google Shape;701;g24a49b1c39e_0_657"/>
          <p:cNvSpPr/>
          <p:nvPr>
            <p:ph idx="17" type="pic"/>
          </p:nvPr>
        </p:nvSpPr>
        <p:spPr>
          <a:xfrm>
            <a:off x="5818334" y="3049921"/>
            <a:ext cx="397800" cy="397800"/>
          </a:xfrm>
          <a:prstGeom prst="rect">
            <a:avLst/>
          </a:prstGeom>
          <a:noFill/>
          <a:ln>
            <a:noFill/>
          </a:ln>
        </p:spPr>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lumn chart">
  <p:cSld name="4 column chart">
    <p:spTree>
      <p:nvGrpSpPr>
        <p:cNvPr id="702" name="Shape 702"/>
        <p:cNvGrpSpPr/>
        <p:nvPr/>
      </p:nvGrpSpPr>
      <p:grpSpPr>
        <a:xfrm>
          <a:off x="0" y="0"/>
          <a:ext cx="0" cy="0"/>
          <a:chOff x="0" y="0"/>
          <a:chExt cx="0" cy="0"/>
        </a:xfrm>
      </p:grpSpPr>
      <p:sp>
        <p:nvSpPr>
          <p:cNvPr id="703" name="Google Shape;703;g24a49b1c39e_0_675"/>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704" name="Google Shape;704;g24a49b1c39e_0_675"/>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705" name="Google Shape;705;g24a49b1c39e_0_675"/>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706" name="Google Shape;706;g24a49b1c39e_0_675"/>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07" name="Google Shape;707;g24a49b1c39e_0_675"/>
          <p:cNvSpPr txBox="1"/>
          <p:nvPr>
            <p:ph idx="2" type="body"/>
          </p:nvPr>
        </p:nvSpPr>
        <p:spPr>
          <a:xfrm>
            <a:off x="407986" y="1512248"/>
            <a:ext cx="8697900" cy="375600"/>
          </a:xfrm>
          <a:prstGeom prst="rect">
            <a:avLst/>
          </a:prstGeom>
          <a:noFill/>
          <a:ln>
            <a:noFill/>
          </a:ln>
        </p:spPr>
        <p:txBody>
          <a:bodyPr anchorCtr="0" anchor="t" bIns="45700" lIns="91425" spcFirstLastPara="1" rIns="91425" wrap="square" tIns="45700">
            <a:spAutoFit/>
          </a:bodyPr>
          <a:lstStyle>
            <a:lvl1pPr indent="-323850" lvl="0" marL="457200" algn="l">
              <a:lnSpc>
                <a:spcPct val="90000"/>
              </a:lnSpc>
              <a:spcBef>
                <a:spcPts val="1100"/>
              </a:spcBef>
              <a:spcAft>
                <a:spcPts val="0"/>
              </a:spcAft>
              <a:buClr>
                <a:srgbClr val="44484E"/>
              </a:buClr>
              <a:buSzPts val="1500"/>
              <a:buChar char="•"/>
              <a:defRPr b="0" sz="1500">
                <a:solidFill>
                  <a:srgbClr val="44484E"/>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cxnSp>
        <p:nvCxnSpPr>
          <p:cNvPr id="708" name="Google Shape;708;g24a49b1c39e_0_675"/>
          <p:cNvCxnSpPr/>
          <p:nvPr/>
        </p:nvCxnSpPr>
        <p:spPr>
          <a:xfrm>
            <a:off x="3176644" y="2327066"/>
            <a:ext cx="0" cy="3460800"/>
          </a:xfrm>
          <a:prstGeom prst="straightConnector1">
            <a:avLst/>
          </a:prstGeom>
          <a:noFill/>
          <a:ln cap="flat" cmpd="sng" w="9525">
            <a:solidFill>
              <a:srgbClr val="D8D8D8"/>
            </a:solidFill>
            <a:prstDash val="dash"/>
            <a:miter lim="800000"/>
            <a:headEnd len="sm" w="sm" type="none"/>
            <a:tailEnd len="sm" w="sm" type="none"/>
          </a:ln>
        </p:spPr>
      </p:cxnSp>
      <p:cxnSp>
        <p:nvCxnSpPr>
          <p:cNvPr id="709" name="Google Shape;709;g24a49b1c39e_0_675"/>
          <p:cNvCxnSpPr/>
          <p:nvPr/>
        </p:nvCxnSpPr>
        <p:spPr>
          <a:xfrm>
            <a:off x="6073848" y="2327066"/>
            <a:ext cx="0" cy="3460800"/>
          </a:xfrm>
          <a:prstGeom prst="straightConnector1">
            <a:avLst/>
          </a:prstGeom>
          <a:noFill/>
          <a:ln cap="flat" cmpd="sng" w="9525">
            <a:solidFill>
              <a:srgbClr val="D8D8D8"/>
            </a:solidFill>
            <a:prstDash val="dash"/>
            <a:miter lim="800000"/>
            <a:headEnd len="sm" w="sm" type="none"/>
            <a:tailEnd len="sm" w="sm" type="none"/>
          </a:ln>
        </p:spPr>
      </p:cxnSp>
      <p:cxnSp>
        <p:nvCxnSpPr>
          <p:cNvPr id="710" name="Google Shape;710;g24a49b1c39e_0_675"/>
          <p:cNvCxnSpPr/>
          <p:nvPr/>
        </p:nvCxnSpPr>
        <p:spPr>
          <a:xfrm>
            <a:off x="8936562" y="2327066"/>
            <a:ext cx="0" cy="3460800"/>
          </a:xfrm>
          <a:prstGeom prst="straightConnector1">
            <a:avLst/>
          </a:prstGeom>
          <a:noFill/>
          <a:ln cap="flat" cmpd="sng" w="9525">
            <a:solidFill>
              <a:srgbClr val="D8D8D8"/>
            </a:solidFill>
            <a:prstDash val="dash"/>
            <a:miter lim="800000"/>
            <a:headEnd len="sm" w="sm" type="none"/>
            <a:tailEnd len="sm" w="sm" type="none"/>
          </a:ln>
        </p:spPr>
      </p:cxnSp>
      <p:sp>
        <p:nvSpPr>
          <p:cNvPr id="711" name="Google Shape;711;g24a49b1c39e_0_675"/>
          <p:cNvSpPr txBox="1"/>
          <p:nvPr>
            <p:ph idx="3" type="body"/>
          </p:nvPr>
        </p:nvSpPr>
        <p:spPr>
          <a:xfrm>
            <a:off x="766057" y="4626886"/>
            <a:ext cx="2128200" cy="3138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1600"/>
              <a:buNone/>
              <a:defRPr sz="16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12" name="Google Shape;712;g24a49b1c39e_0_675"/>
          <p:cNvSpPr txBox="1"/>
          <p:nvPr>
            <p:ph idx="4" type="body"/>
          </p:nvPr>
        </p:nvSpPr>
        <p:spPr>
          <a:xfrm>
            <a:off x="766803" y="4890730"/>
            <a:ext cx="2127600" cy="889200"/>
          </a:xfrm>
          <a:prstGeom prst="rect">
            <a:avLst/>
          </a:prstGeom>
          <a:noFill/>
          <a:ln>
            <a:noFill/>
          </a:ln>
        </p:spPr>
        <p:txBody>
          <a:bodyPr anchorCtr="0" anchor="t" bIns="45700" lIns="91425" spcFirstLastPara="1" rIns="91425" wrap="square" tIns="45700">
            <a:spAutoFit/>
          </a:bodyPr>
          <a:lstStyle>
            <a:lvl1pPr indent="-228600" lvl="0" marL="457200" algn="ctr">
              <a:lnSpc>
                <a:spcPct val="150000"/>
              </a:lnSpc>
              <a:spcBef>
                <a:spcPts val="0"/>
              </a:spcBef>
              <a:spcAft>
                <a:spcPts val="0"/>
              </a:spcAft>
              <a:buClr>
                <a:schemeClr val="accent4"/>
              </a:buClr>
              <a:buSzPts val="1200"/>
              <a:buNone/>
              <a:defRPr b="0" sz="12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2pPr>
            <a:lvl3pPr indent="-228600" lvl="2" marL="13716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3pPr>
            <a:lvl4pPr indent="-228600" lvl="3" marL="18288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4pPr>
            <a:lvl5pPr indent="-228600" lvl="4" marL="22860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13" name="Google Shape;713;g24a49b1c39e_0_675"/>
          <p:cNvSpPr txBox="1"/>
          <p:nvPr>
            <p:ph idx="5" type="body"/>
          </p:nvPr>
        </p:nvSpPr>
        <p:spPr>
          <a:xfrm>
            <a:off x="3604457" y="4626886"/>
            <a:ext cx="2128200" cy="3138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1600"/>
              <a:buNone/>
              <a:defRPr sz="16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14" name="Google Shape;714;g24a49b1c39e_0_675"/>
          <p:cNvSpPr txBox="1"/>
          <p:nvPr>
            <p:ph idx="6" type="body"/>
          </p:nvPr>
        </p:nvSpPr>
        <p:spPr>
          <a:xfrm>
            <a:off x="3605203" y="4890730"/>
            <a:ext cx="2127600" cy="889200"/>
          </a:xfrm>
          <a:prstGeom prst="rect">
            <a:avLst/>
          </a:prstGeom>
          <a:noFill/>
          <a:ln>
            <a:noFill/>
          </a:ln>
        </p:spPr>
        <p:txBody>
          <a:bodyPr anchorCtr="0" anchor="t" bIns="45700" lIns="91425" spcFirstLastPara="1" rIns="91425" wrap="square" tIns="45700">
            <a:spAutoFit/>
          </a:bodyPr>
          <a:lstStyle>
            <a:lvl1pPr indent="-228600" lvl="0" marL="457200" algn="ctr">
              <a:lnSpc>
                <a:spcPct val="150000"/>
              </a:lnSpc>
              <a:spcBef>
                <a:spcPts val="0"/>
              </a:spcBef>
              <a:spcAft>
                <a:spcPts val="0"/>
              </a:spcAft>
              <a:buClr>
                <a:schemeClr val="accent4"/>
              </a:buClr>
              <a:buSzPts val="1200"/>
              <a:buNone/>
              <a:defRPr b="0" sz="12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2pPr>
            <a:lvl3pPr indent="-228600" lvl="2" marL="13716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3pPr>
            <a:lvl4pPr indent="-228600" lvl="3" marL="18288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4pPr>
            <a:lvl5pPr indent="-228600" lvl="4" marL="22860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15" name="Google Shape;715;g24a49b1c39e_0_675"/>
          <p:cNvSpPr txBox="1"/>
          <p:nvPr>
            <p:ph idx="7" type="body"/>
          </p:nvPr>
        </p:nvSpPr>
        <p:spPr>
          <a:xfrm>
            <a:off x="6442857" y="4626886"/>
            <a:ext cx="2128200" cy="3138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1600"/>
              <a:buNone/>
              <a:defRPr sz="16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16" name="Google Shape;716;g24a49b1c39e_0_675"/>
          <p:cNvSpPr txBox="1"/>
          <p:nvPr>
            <p:ph idx="8" type="body"/>
          </p:nvPr>
        </p:nvSpPr>
        <p:spPr>
          <a:xfrm>
            <a:off x="6443603" y="4890730"/>
            <a:ext cx="2127600" cy="889200"/>
          </a:xfrm>
          <a:prstGeom prst="rect">
            <a:avLst/>
          </a:prstGeom>
          <a:noFill/>
          <a:ln>
            <a:noFill/>
          </a:ln>
        </p:spPr>
        <p:txBody>
          <a:bodyPr anchorCtr="0" anchor="t" bIns="45700" lIns="91425" spcFirstLastPara="1" rIns="91425" wrap="square" tIns="45700">
            <a:spAutoFit/>
          </a:bodyPr>
          <a:lstStyle>
            <a:lvl1pPr indent="-228600" lvl="0" marL="457200" algn="ctr">
              <a:lnSpc>
                <a:spcPct val="150000"/>
              </a:lnSpc>
              <a:spcBef>
                <a:spcPts val="0"/>
              </a:spcBef>
              <a:spcAft>
                <a:spcPts val="0"/>
              </a:spcAft>
              <a:buClr>
                <a:schemeClr val="accent4"/>
              </a:buClr>
              <a:buSzPts val="1200"/>
              <a:buNone/>
              <a:defRPr b="0" sz="12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2pPr>
            <a:lvl3pPr indent="-228600" lvl="2" marL="13716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3pPr>
            <a:lvl4pPr indent="-228600" lvl="3" marL="18288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4pPr>
            <a:lvl5pPr indent="-228600" lvl="4" marL="22860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17" name="Google Shape;717;g24a49b1c39e_0_675"/>
          <p:cNvSpPr txBox="1"/>
          <p:nvPr>
            <p:ph idx="9" type="body"/>
          </p:nvPr>
        </p:nvSpPr>
        <p:spPr>
          <a:xfrm>
            <a:off x="9281258" y="4626886"/>
            <a:ext cx="2128200" cy="3138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1600"/>
              <a:buNone/>
              <a:defRPr sz="16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18" name="Google Shape;718;g24a49b1c39e_0_675"/>
          <p:cNvSpPr txBox="1"/>
          <p:nvPr>
            <p:ph idx="13" type="body"/>
          </p:nvPr>
        </p:nvSpPr>
        <p:spPr>
          <a:xfrm>
            <a:off x="9282004" y="4890730"/>
            <a:ext cx="2127600" cy="889200"/>
          </a:xfrm>
          <a:prstGeom prst="rect">
            <a:avLst/>
          </a:prstGeom>
          <a:noFill/>
          <a:ln>
            <a:noFill/>
          </a:ln>
        </p:spPr>
        <p:txBody>
          <a:bodyPr anchorCtr="0" anchor="t" bIns="45700" lIns="91425" spcFirstLastPara="1" rIns="91425" wrap="square" tIns="45700">
            <a:spAutoFit/>
          </a:bodyPr>
          <a:lstStyle>
            <a:lvl1pPr indent="-228600" lvl="0" marL="457200" algn="ctr">
              <a:lnSpc>
                <a:spcPct val="150000"/>
              </a:lnSpc>
              <a:spcBef>
                <a:spcPts val="0"/>
              </a:spcBef>
              <a:spcAft>
                <a:spcPts val="0"/>
              </a:spcAft>
              <a:buClr>
                <a:schemeClr val="accent4"/>
              </a:buClr>
              <a:buSzPts val="1200"/>
              <a:buNone/>
              <a:defRPr b="0" sz="12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2pPr>
            <a:lvl3pPr indent="-228600" lvl="2" marL="13716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3pPr>
            <a:lvl4pPr indent="-228600" lvl="3" marL="18288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4pPr>
            <a:lvl5pPr indent="-228600" lvl="4" marL="2286000" algn="l">
              <a:lnSpc>
                <a:spcPct val="90000"/>
              </a:lnSpc>
              <a:spcBef>
                <a:spcPts val="500"/>
              </a:spcBef>
              <a:spcAft>
                <a:spcPts val="0"/>
              </a:spcAft>
              <a:buClr>
                <a:schemeClr val="accent4"/>
              </a:buClr>
              <a:buSzPts val="1500"/>
              <a:buNone/>
              <a:defRPr b="0" sz="1500">
                <a:solidFill>
                  <a:schemeClr val="accent4"/>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19" name="Google Shape;719;g24a49b1c39e_0_675"/>
          <p:cNvSpPr txBox="1"/>
          <p:nvPr>
            <p:ph idx="14" type="body"/>
          </p:nvPr>
        </p:nvSpPr>
        <p:spPr>
          <a:xfrm>
            <a:off x="766057" y="3059668"/>
            <a:ext cx="2128200" cy="369300"/>
          </a:xfrm>
          <a:prstGeom prst="rect">
            <a:avLst/>
          </a:prstGeom>
          <a:noFill/>
          <a:ln>
            <a:noFill/>
          </a:ln>
        </p:spPr>
        <p:txBody>
          <a:bodyPr anchorCtr="0" anchor="ctr"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2000"/>
              <a:buNone/>
              <a:defRPr sz="20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20" name="Google Shape;720;g24a49b1c39e_0_675"/>
          <p:cNvSpPr txBox="1"/>
          <p:nvPr>
            <p:ph idx="15" type="body"/>
          </p:nvPr>
        </p:nvSpPr>
        <p:spPr>
          <a:xfrm>
            <a:off x="3600175" y="3059668"/>
            <a:ext cx="2128200" cy="369300"/>
          </a:xfrm>
          <a:prstGeom prst="rect">
            <a:avLst/>
          </a:prstGeom>
          <a:noFill/>
          <a:ln>
            <a:noFill/>
          </a:ln>
        </p:spPr>
        <p:txBody>
          <a:bodyPr anchorCtr="0" anchor="ctr"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2000"/>
              <a:buNone/>
              <a:defRPr sz="20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21" name="Google Shape;721;g24a49b1c39e_0_675"/>
          <p:cNvSpPr txBox="1"/>
          <p:nvPr>
            <p:ph idx="16" type="body"/>
          </p:nvPr>
        </p:nvSpPr>
        <p:spPr>
          <a:xfrm>
            <a:off x="6431177" y="3059668"/>
            <a:ext cx="2128200" cy="369300"/>
          </a:xfrm>
          <a:prstGeom prst="rect">
            <a:avLst/>
          </a:prstGeom>
          <a:noFill/>
          <a:ln>
            <a:noFill/>
          </a:ln>
        </p:spPr>
        <p:txBody>
          <a:bodyPr anchorCtr="0" anchor="ctr"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2000"/>
              <a:buNone/>
              <a:defRPr sz="20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22" name="Google Shape;722;g24a49b1c39e_0_675"/>
          <p:cNvSpPr txBox="1"/>
          <p:nvPr>
            <p:ph idx="17" type="body"/>
          </p:nvPr>
        </p:nvSpPr>
        <p:spPr>
          <a:xfrm>
            <a:off x="9275544" y="3059668"/>
            <a:ext cx="2128200" cy="369300"/>
          </a:xfrm>
          <a:prstGeom prst="rect">
            <a:avLst/>
          </a:prstGeom>
          <a:noFill/>
          <a:ln>
            <a:noFill/>
          </a:ln>
        </p:spPr>
        <p:txBody>
          <a:bodyPr anchorCtr="0" anchor="ctr"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2000"/>
              <a:buNone/>
              <a:defRPr sz="20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23" name="Google Shape;723;g24a49b1c39e_0_675"/>
          <p:cNvSpPr/>
          <p:nvPr>
            <p:ph idx="18" type="chart"/>
          </p:nvPr>
        </p:nvSpPr>
        <p:spPr>
          <a:xfrm>
            <a:off x="500649" y="2327275"/>
            <a:ext cx="2659200" cy="1787400"/>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100"/>
              </a:spcBef>
              <a:spcAft>
                <a:spcPts val="0"/>
              </a:spcAft>
              <a:buClr>
                <a:schemeClr val="accent4"/>
              </a:buClr>
              <a:buSzPts val="1600"/>
              <a:buFont typeface="Arial"/>
              <a:buNone/>
              <a:defRPr b="0" i="0" sz="1600" u="none" cap="none" strike="noStrike">
                <a:solidFill>
                  <a:schemeClr val="accent4"/>
                </a:solidFill>
                <a:latin typeface="Arial"/>
                <a:ea typeface="Arial"/>
                <a:cs typeface="Arial"/>
                <a:sym typeface="Arial"/>
              </a:defRPr>
            </a:lvl1pPr>
            <a:lvl2pPr lvl="1" marR="0" rtl="0" algn="l">
              <a:lnSpc>
                <a:spcPct val="90000"/>
              </a:lnSpc>
              <a:spcBef>
                <a:spcPts val="500"/>
              </a:spcBef>
              <a:spcAft>
                <a:spcPts val="0"/>
              </a:spcAft>
              <a:buClr>
                <a:schemeClr val="accent1"/>
              </a:buClr>
              <a:buSzPts val="2000"/>
              <a:buFont typeface="Arial"/>
              <a:buChar char="•"/>
              <a:defRPr b="1" i="0" sz="2000" u="none" cap="none" strike="noStrike">
                <a:solidFill>
                  <a:schemeClr val="accent1"/>
                </a:solidFill>
                <a:latin typeface="Montserrat"/>
                <a:ea typeface="Montserrat"/>
                <a:cs typeface="Montserrat"/>
                <a:sym typeface="Montserrat"/>
              </a:defRPr>
            </a:lvl2pPr>
            <a:lvl3pPr lvl="2" marR="0" rtl="0" algn="l">
              <a:lnSpc>
                <a:spcPct val="90000"/>
              </a:lnSpc>
              <a:spcBef>
                <a:spcPts val="500"/>
              </a:spcBef>
              <a:spcAft>
                <a:spcPts val="0"/>
              </a:spcAft>
              <a:buClr>
                <a:schemeClr val="accent1"/>
              </a:buClr>
              <a:buSzPts val="1600"/>
              <a:buFont typeface="Arial"/>
              <a:buChar char="•"/>
              <a:defRPr b="0" i="0" sz="1600" u="none" cap="none" strike="noStrike">
                <a:solidFill>
                  <a:schemeClr val="accent1"/>
                </a:solidFill>
                <a:latin typeface="Arial"/>
                <a:ea typeface="Arial"/>
                <a:cs typeface="Arial"/>
                <a:sym typeface="Arial"/>
              </a:defRPr>
            </a:lvl3pPr>
            <a:lvl4pPr lvl="3" marR="0" rtl="0" algn="l">
              <a:lnSpc>
                <a:spcPct val="90000"/>
              </a:lnSpc>
              <a:spcBef>
                <a:spcPts val="500"/>
              </a:spcBef>
              <a:spcAft>
                <a:spcPts val="0"/>
              </a:spcAft>
              <a:buClr>
                <a:schemeClr val="dk2"/>
              </a:buClr>
              <a:buSzPts val="1500"/>
              <a:buFont typeface="Arial"/>
              <a:buChar char="•"/>
              <a:defRPr b="1" i="0" sz="1500" u="none" cap="none" strike="noStrike">
                <a:solidFill>
                  <a:schemeClr val="dk2"/>
                </a:solidFill>
                <a:latin typeface="Arial"/>
                <a:ea typeface="Arial"/>
                <a:cs typeface="Arial"/>
                <a:sym typeface="Arial"/>
              </a:defRPr>
            </a:lvl4pPr>
            <a:lvl5pPr lvl="4" marR="0" rtl="0" algn="l">
              <a:lnSpc>
                <a:spcPct val="90000"/>
              </a:lnSpc>
              <a:spcBef>
                <a:spcPts val="5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9pPr>
          </a:lstStyle>
          <a:p/>
        </p:txBody>
      </p:sp>
      <p:sp>
        <p:nvSpPr>
          <p:cNvPr id="724" name="Google Shape;724;g24a49b1c39e_0_675"/>
          <p:cNvSpPr/>
          <p:nvPr>
            <p:ph idx="19" type="chart"/>
          </p:nvPr>
        </p:nvSpPr>
        <p:spPr>
          <a:xfrm>
            <a:off x="3332381" y="2327275"/>
            <a:ext cx="2659200" cy="1787400"/>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100"/>
              </a:spcBef>
              <a:spcAft>
                <a:spcPts val="0"/>
              </a:spcAft>
              <a:buClr>
                <a:schemeClr val="accent4"/>
              </a:buClr>
              <a:buSzPts val="1600"/>
              <a:buFont typeface="Arial"/>
              <a:buNone/>
              <a:defRPr b="0" i="0" sz="1600" u="none" cap="none" strike="noStrike">
                <a:solidFill>
                  <a:schemeClr val="accent4"/>
                </a:solidFill>
                <a:latin typeface="Arial"/>
                <a:ea typeface="Arial"/>
                <a:cs typeface="Arial"/>
                <a:sym typeface="Arial"/>
              </a:defRPr>
            </a:lvl1pPr>
            <a:lvl2pPr lvl="1" marR="0" rtl="0" algn="l">
              <a:lnSpc>
                <a:spcPct val="90000"/>
              </a:lnSpc>
              <a:spcBef>
                <a:spcPts val="500"/>
              </a:spcBef>
              <a:spcAft>
                <a:spcPts val="0"/>
              </a:spcAft>
              <a:buClr>
                <a:schemeClr val="accent1"/>
              </a:buClr>
              <a:buSzPts val="2000"/>
              <a:buFont typeface="Arial"/>
              <a:buChar char="•"/>
              <a:defRPr b="1" i="0" sz="2000" u="none" cap="none" strike="noStrike">
                <a:solidFill>
                  <a:schemeClr val="accent1"/>
                </a:solidFill>
                <a:latin typeface="Montserrat"/>
                <a:ea typeface="Montserrat"/>
                <a:cs typeface="Montserrat"/>
                <a:sym typeface="Montserrat"/>
              </a:defRPr>
            </a:lvl2pPr>
            <a:lvl3pPr lvl="2" marR="0" rtl="0" algn="l">
              <a:lnSpc>
                <a:spcPct val="90000"/>
              </a:lnSpc>
              <a:spcBef>
                <a:spcPts val="500"/>
              </a:spcBef>
              <a:spcAft>
                <a:spcPts val="0"/>
              </a:spcAft>
              <a:buClr>
                <a:schemeClr val="accent1"/>
              </a:buClr>
              <a:buSzPts val="1600"/>
              <a:buFont typeface="Arial"/>
              <a:buChar char="•"/>
              <a:defRPr b="0" i="0" sz="1600" u="none" cap="none" strike="noStrike">
                <a:solidFill>
                  <a:schemeClr val="accent1"/>
                </a:solidFill>
                <a:latin typeface="Arial"/>
                <a:ea typeface="Arial"/>
                <a:cs typeface="Arial"/>
                <a:sym typeface="Arial"/>
              </a:defRPr>
            </a:lvl3pPr>
            <a:lvl4pPr lvl="3" marR="0" rtl="0" algn="l">
              <a:lnSpc>
                <a:spcPct val="90000"/>
              </a:lnSpc>
              <a:spcBef>
                <a:spcPts val="500"/>
              </a:spcBef>
              <a:spcAft>
                <a:spcPts val="0"/>
              </a:spcAft>
              <a:buClr>
                <a:schemeClr val="dk2"/>
              </a:buClr>
              <a:buSzPts val="1500"/>
              <a:buFont typeface="Arial"/>
              <a:buChar char="•"/>
              <a:defRPr b="1" i="0" sz="1500" u="none" cap="none" strike="noStrike">
                <a:solidFill>
                  <a:schemeClr val="dk2"/>
                </a:solidFill>
                <a:latin typeface="Arial"/>
                <a:ea typeface="Arial"/>
                <a:cs typeface="Arial"/>
                <a:sym typeface="Arial"/>
              </a:defRPr>
            </a:lvl4pPr>
            <a:lvl5pPr lvl="4" marR="0" rtl="0" algn="l">
              <a:lnSpc>
                <a:spcPct val="90000"/>
              </a:lnSpc>
              <a:spcBef>
                <a:spcPts val="5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9pPr>
          </a:lstStyle>
          <a:p/>
        </p:txBody>
      </p:sp>
      <p:sp>
        <p:nvSpPr>
          <p:cNvPr id="725" name="Google Shape;725;g24a49b1c39e_0_675"/>
          <p:cNvSpPr/>
          <p:nvPr>
            <p:ph idx="20" type="chart"/>
          </p:nvPr>
        </p:nvSpPr>
        <p:spPr>
          <a:xfrm>
            <a:off x="6165769" y="2327275"/>
            <a:ext cx="2659200" cy="1787400"/>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100"/>
              </a:spcBef>
              <a:spcAft>
                <a:spcPts val="0"/>
              </a:spcAft>
              <a:buClr>
                <a:schemeClr val="accent4"/>
              </a:buClr>
              <a:buSzPts val="1600"/>
              <a:buFont typeface="Arial"/>
              <a:buNone/>
              <a:defRPr b="0" i="0" sz="1600" u="none" cap="none" strike="noStrike">
                <a:solidFill>
                  <a:schemeClr val="accent4"/>
                </a:solidFill>
                <a:latin typeface="Arial"/>
                <a:ea typeface="Arial"/>
                <a:cs typeface="Arial"/>
                <a:sym typeface="Arial"/>
              </a:defRPr>
            </a:lvl1pPr>
            <a:lvl2pPr lvl="1" marR="0" rtl="0" algn="l">
              <a:lnSpc>
                <a:spcPct val="90000"/>
              </a:lnSpc>
              <a:spcBef>
                <a:spcPts val="500"/>
              </a:spcBef>
              <a:spcAft>
                <a:spcPts val="0"/>
              </a:spcAft>
              <a:buClr>
                <a:schemeClr val="accent1"/>
              </a:buClr>
              <a:buSzPts val="2000"/>
              <a:buFont typeface="Arial"/>
              <a:buChar char="•"/>
              <a:defRPr b="1" i="0" sz="2000" u="none" cap="none" strike="noStrike">
                <a:solidFill>
                  <a:schemeClr val="accent1"/>
                </a:solidFill>
                <a:latin typeface="Montserrat"/>
                <a:ea typeface="Montserrat"/>
                <a:cs typeface="Montserrat"/>
                <a:sym typeface="Montserrat"/>
              </a:defRPr>
            </a:lvl2pPr>
            <a:lvl3pPr lvl="2" marR="0" rtl="0" algn="l">
              <a:lnSpc>
                <a:spcPct val="90000"/>
              </a:lnSpc>
              <a:spcBef>
                <a:spcPts val="500"/>
              </a:spcBef>
              <a:spcAft>
                <a:spcPts val="0"/>
              </a:spcAft>
              <a:buClr>
                <a:schemeClr val="accent1"/>
              </a:buClr>
              <a:buSzPts val="1600"/>
              <a:buFont typeface="Arial"/>
              <a:buChar char="•"/>
              <a:defRPr b="0" i="0" sz="1600" u="none" cap="none" strike="noStrike">
                <a:solidFill>
                  <a:schemeClr val="accent1"/>
                </a:solidFill>
                <a:latin typeface="Arial"/>
                <a:ea typeface="Arial"/>
                <a:cs typeface="Arial"/>
                <a:sym typeface="Arial"/>
              </a:defRPr>
            </a:lvl3pPr>
            <a:lvl4pPr lvl="3" marR="0" rtl="0" algn="l">
              <a:lnSpc>
                <a:spcPct val="90000"/>
              </a:lnSpc>
              <a:spcBef>
                <a:spcPts val="500"/>
              </a:spcBef>
              <a:spcAft>
                <a:spcPts val="0"/>
              </a:spcAft>
              <a:buClr>
                <a:schemeClr val="dk2"/>
              </a:buClr>
              <a:buSzPts val="1500"/>
              <a:buFont typeface="Arial"/>
              <a:buChar char="•"/>
              <a:defRPr b="1" i="0" sz="1500" u="none" cap="none" strike="noStrike">
                <a:solidFill>
                  <a:schemeClr val="dk2"/>
                </a:solidFill>
                <a:latin typeface="Arial"/>
                <a:ea typeface="Arial"/>
                <a:cs typeface="Arial"/>
                <a:sym typeface="Arial"/>
              </a:defRPr>
            </a:lvl4pPr>
            <a:lvl5pPr lvl="4" marR="0" rtl="0" algn="l">
              <a:lnSpc>
                <a:spcPct val="90000"/>
              </a:lnSpc>
              <a:spcBef>
                <a:spcPts val="5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9pPr>
          </a:lstStyle>
          <a:p/>
        </p:txBody>
      </p:sp>
      <p:sp>
        <p:nvSpPr>
          <p:cNvPr id="726" name="Google Shape;726;g24a49b1c39e_0_675"/>
          <p:cNvSpPr/>
          <p:nvPr>
            <p:ph idx="21" type="chart"/>
          </p:nvPr>
        </p:nvSpPr>
        <p:spPr>
          <a:xfrm>
            <a:off x="9010136" y="2327275"/>
            <a:ext cx="2659200" cy="1787400"/>
          </a:xfrm>
          <a:prstGeom prst="rect">
            <a:avLst/>
          </a:prstGeom>
          <a:noFill/>
          <a:ln>
            <a:noFill/>
          </a:ln>
        </p:spPr>
        <p:txBody>
          <a:bodyPr anchorCtr="0" anchor="t" bIns="45700" lIns="91425" spcFirstLastPara="1" rIns="91425" wrap="square" tIns="45700">
            <a:noAutofit/>
          </a:bodyPr>
          <a:lstStyle>
            <a:lvl1pPr lvl="0" marR="0" rtl="0" algn="ctr">
              <a:lnSpc>
                <a:spcPct val="90000"/>
              </a:lnSpc>
              <a:spcBef>
                <a:spcPts val="1100"/>
              </a:spcBef>
              <a:spcAft>
                <a:spcPts val="0"/>
              </a:spcAft>
              <a:buClr>
                <a:schemeClr val="accent4"/>
              </a:buClr>
              <a:buSzPts val="1600"/>
              <a:buFont typeface="Arial"/>
              <a:buNone/>
              <a:defRPr b="0" i="0" sz="1600" u="none" cap="none" strike="noStrike">
                <a:solidFill>
                  <a:schemeClr val="accent4"/>
                </a:solidFill>
                <a:latin typeface="Arial"/>
                <a:ea typeface="Arial"/>
                <a:cs typeface="Arial"/>
                <a:sym typeface="Arial"/>
              </a:defRPr>
            </a:lvl1pPr>
            <a:lvl2pPr lvl="1" marR="0" rtl="0" algn="l">
              <a:lnSpc>
                <a:spcPct val="90000"/>
              </a:lnSpc>
              <a:spcBef>
                <a:spcPts val="500"/>
              </a:spcBef>
              <a:spcAft>
                <a:spcPts val="0"/>
              </a:spcAft>
              <a:buClr>
                <a:schemeClr val="accent1"/>
              </a:buClr>
              <a:buSzPts val="2000"/>
              <a:buFont typeface="Arial"/>
              <a:buChar char="•"/>
              <a:defRPr b="1" i="0" sz="2000" u="none" cap="none" strike="noStrike">
                <a:solidFill>
                  <a:schemeClr val="accent1"/>
                </a:solidFill>
                <a:latin typeface="Montserrat"/>
                <a:ea typeface="Montserrat"/>
                <a:cs typeface="Montserrat"/>
                <a:sym typeface="Montserrat"/>
              </a:defRPr>
            </a:lvl2pPr>
            <a:lvl3pPr lvl="2" marR="0" rtl="0" algn="l">
              <a:lnSpc>
                <a:spcPct val="90000"/>
              </a:lnSpc>
              <a:spcBef>
                <a:spcPts val="500"/>
              </a:spcBef>
              <a:spcAft>
                <a:spcPts val="0"/>
              </a:spcAft>
              <a:buClr>
                <a:schemeClr val="accent1"/>
              </a:buClr>
              <a:buSzPts val="1600"/>
              <a:buFont typeface="Arial"/>
              <a:buChar char="•"/>
              <a:defRPr b="0" i="0" sz="1600" u="none" cap="none" strike="noStrike">
                <a:solidFill>
                  <a:schemeClr val="accent1"/>
                </a:solidFill>
                <a:latin typeface="Arial"/>
                <a:ea typeface="Arial"/>
                <a:cs typeface="Arial"/>
                <a:sym typeface="Arial"/>
              </a:defRPr>
            </a:lvl3pPr>
            <a:lvl4pPr lvl="3" marR="0" rtl="0" algn="l">
              <a:lnSpc>
                <a:spcPct val="90000"/>
              </a:lnSpc>
              <a:spcBef>
                <a:spcPts val="500"/>
              </a:spcBef>
              <a:spcAft>
                <a:spcPts val="0"/>
              </a:spcAft>
              <a:buClr>
                <a:schemeClr val="dk2"/>
              </a:buClr>
              <a:buSzPts val="1500"/>
              <a:buFont typeface="Arial"/>
              <a:buChar char="•"/>
              <a:defRPr b="1" i="0" sz="1500" u="none" cap="none" strike="noStrike">
                <a:solidFill>
                  <a:schemeClr val="dk2"/>
                </a:solidFill>
                <a:latin typeface="Arial"/>
                <a:ea typeface="Arial"/>
                <a:cs typeface="Arial"/>
                <a:sym typeface="Arial"/>
              </a:defRPr>
            </a:lvl4pPr>
            <a:lvl5pPr lvl="4" marR="0" rtl="0" algn="l">
              <a:lnSpc>
                <a:spcPct val="90000"/>
              </a:lnSpc>
              <a:spcBef>
                <a:spcPts val="5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r chart placeholder">
  <p:cSld name="bar chart placeholder">
    <p:spTree>
      <p:nvGrpSpPr>
        <p:cNvPr id="727" name="Shape 727"/>
        <p:cNvGrpSpPr/>
        <p:nvPr/>
      </p:nvGrpSpPr>
      <p:grpSpPr>
        <a:xfrm>
          <a:off x="0" y="0"/>
          <a:ext cx="0" cy="0"/>
          <a:chOff x="0" y="0"/>
          <a:chExt cx="0" cy="0"/>
        </a:xfrm>
      </p:grpSpPr>
      <p:sp>
        <p:nvSpPr>
          <p:cNvPr id="728" name="Google Shape;728;g24a49b1c39e_0_700"/>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729" name="Google Shape;729;g24a49b1c39e_0_700"/>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730" name="Google Shape;730;g24a49b1c39e_0_700"/>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731" name="Google Shape;731;g24a49b1c39e_0_700"/>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32" name="Google Shape;732;g24a49b1c39e_0_700"/>
          <p:cNvSpPr/>
          <p:nvPr>
            <p:ph idx="2" type="chart"/>
          </p:nvPr>
        </p:nvSpPr>
        <p:spPr>
          <a:xfrm>
            <a:off x="407987" y="1814513"/>
            <a:ext cx="11376000" cy="38895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1100"/>
              </a:spcBef>
              <a:spcAft>
                <a:spcPts val="0"/>
              </a:spcAft>
              <a:buClr>
                <a:schemeClr val="dk2"/>
              </a:buClr>
              <a:buSzPts val="1600"/>
              <a:buFont typeface="Arial"/>
              <a:buNone/>
              <a:defRPr b="0" i="0" sz="1600" u="none" cap="none" strike="noStrike">
                <a:solidFill>
                  <a:schemeClr val="dk2"/>
                </a:solidFill>
                <a:latin typeface="Montserrat"/>
                <a:ea typeface="Montserrat"/>
                <a:cs typeface="Montserrat"/>
                <a:sym typeface="Montserrat"/>
              </a:defRPr>
            </a:lvl1pPr>
            <a:lvl2pPr lvl="1" marR="0" rtl="0" algn="l">
              <a:lnSpc>
                <a:spcPct val="90000"/>
              </a:lnSpc>
              <a:spcBef>
                <a:spcPts val="500"/>
              </a:spcBef>
              <a:spcAft>
                <a:spcPts val="0"/>
              </a:spcAft>
              <a:buClr>
                <a:schemeClr val="accent1"/>
              </a:buClr>
              <a:buSzPts val="2000"/>
              <a:buFont typeface="Arial"/>
              <a:buChar char="•"/>
              <a:defRPr b="1" i="0" sz="2000" u="none" cap="none" strike="noStrike">
                <a:solidFill>
                  <a:schemeClr val="accent1"/>
                </a:solidFill>
                <a:latin typeface="Montserrat"/>
                <a:ea typeface="Montserrat"/>
                <a:cs typeface="Montserrat"/>
                <a:sym typeface="Montserrat"/>
              </a:defRPr>
            </a:lvl2pPr>
            <a:lvl3pPr lvl="2" marR="0" rtl="0" algn="l">
              <a:lnSpc>
                <a:spcPct val="90000"/>
              </a:lnSpc>
              <a:spcBef>
                <a:spcPts val="500"/>
              </a:spcBef>
              <a:spcAft>
                <a:spcPts val="0"/>
              </a:spcAft>
              <a:buClr>
                <a:schemeClr val="accent1"/>
              </a:buClr>
              <a:buSzPts val="1600"/>
              <a:buFont typeface="Arial"/>
              <a:buChar char="•"/>
              <a:defRPr b="0" i="0" sz="1600" u="none" cap="none" strike="noStrike">
                <a:solidFill>
                  <a:schemeClr val="accent1"/>
                </a:solidFill>
                <a:latin typeface="Arial"/>
                <a:ea typeface="Arial"/>
                <a:cs typeface="Arial"/>
                <a:sym typeface="Arial"/>
              </a:defRPr>
            </a:lvl3pPr>
            <a:lvl4pPr lvl="3" marR="0" rtl="0" algn="l">
              <a:lnSpc>
                <a:spcPct val="90000"/>
              </a:lnSpc>
              <a:spcBef>
                <a:spcPts val="500"/>
              </a:spcBef>
              <a:spcAft>
                <a:spcPts val="0"/>
              </a:spcAft>
              <a:buClr>
                <a:schemeClr val="dk2"/>
              </a:buClr>
              <a:buSzPts val="1500"/>
              <a:buFont typeface="Arial"/>
              <a:buChar char="•"/>
              <a:defRPr b="1" i="0" sz="1500" u="none" cap="none" strike="noStrike">
                <a:solidFill>
                  <a:schemeClr val="dk2"/>
                </a:solidFill>
                <a:latin typeface="Arial"/>
                <a:ea typeface="Arial"/>
                <a:cs typeface="Arial"/>
                <a:sym typeface="Arial"/>
              </a:defRPr>
            </a:lvl4pPr>
            <a:lvl5pPr lvl="4" marR="0" rtl="0" algn="l">
              <a:lnSpc>
                <a:spcPct val="90000"/>
              </a:lnSpc>
              <a:spcBef>
                <a:spcPts val="5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xed content chart slide">
  <p:cSld name="Mixed content chart slide">
    <p:spTree>
      <p:nvGrpSpPr>
        <p:cNvPr id="733" name="Shape 733"/>
        <p:cNvGrpSpPr/>
        <p:nvPr/>
      </p:nvGrpSpPr>
      <p:grpSpPr>
        <a:xfrm>
          <a:off x="0" y="0"/>
          <a:ext cx="0" cy="0"/>
          <a:chOff x="0" y="0"/>
          <a:chExt cx="0" cy="0"/>
        </a:xfrm>
      </p:grpSpPr>
      <p:sp>
        <p:nvSpPr>
          <p:cNvPr id="734" name="Google Shape;734;g24a49b1c39e_0_706"/>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735" name="Google Shape;735;g24a49b1c39e_0_706"/>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736" name="Google Shape;736;g24a49b1c39e_0_706"/>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737" name="Google Shape;737;g24a49b1c39e_0_706"/>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38" name="Google Shape;738;g24a49b1c39e_0_706"/>
          <p:cNvSpPr/>
          <p:nvPr/>
        </p:nvSpPr>
        <p:spPr>
          <a:xfrm>
            <a:off x="5594744" y="3964178"/>
            <a:ext cx="603900" cy="603900"/>
          </a:xfrm>
          <a:prstGeom prst="ellipse">
            <a:avLst/>
          </a:prstGeom>
          <a:solidFill>
            <a:srgbClr val="00517C"/>
          </a:solid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cxnSp>
        <p:nvCxnSpPr>
          <p:cNvPr id="739" name="Google Shape;739;g24a49b1c39e_0_706"/>
          <p:cNvCxnSpPr/>
          <p:nvPr/>
        </p:nvCxnSpPr>
        <p:spPr>
          <a:xfrm>
            <a:off x="5117847" y="1929636"/>
            <a:ext cx="0" cy="3791100"/>
          </a:xfrm>
          <a:prstGeom prst="straightConnector1">
            <a:avLst/>
          </a:prstGeom>
          <a:noFill/>
          <a:ln cap="flat" cmpd="sng" w="9525">
            <a:solidFill>
              <a:srgbClr val="BFBFBF"/>
            </a:solidFill>
            <a:prstDash val="solid"/>
            <a:miter lim="800000"/>
            <a:headEnd len="sm" w="sm" type="none"/>
            <a:tailEnd len="sm" w="sm" type="none"/>
          </a:ln>
        </p:spPr>
      </p:cxnSp>
      <p:sp>
        <p:nvSpPr>
          <p:cNvPr id="740" name="Google Shape;740;g24a49b1c39e_0_706"/>
          <p:cNvSpPr/>
          <p:nvPr/>
        </p:nvSpPr>
        <p:spPr>
          <a:xfrm>
            <a:off x="5566235" y="1879924"/>
            <a:ext cx="603900" cy="603900"/>
          </a:xfrm>
          <a:prstGeom prst="ellipse">
            <a:avLst/>
          </a:prstGeom>
          <a:solidFill>
            <a:srgbClr val="00517C"/>
          </a:solid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741" name="Google Shape;741;g24a49b1c39e_0_706"/>
          <p:cNvSpPr/>
          <p:nvPr/>
        </p:nvSpPr>
        <p:spPr>
          <a:xfrm>
            <a:off x="8941968" y="3960697"/>
            <a:ext cx="603900" cy="603900"/>
          </a:xfrm>
          <a:prstGeom prst="ellipse">
            <a:avLst/>
          </a:prstGeom>
          <a:solidFill>
            <a:srgbClr val="00517C"/>
          </a:solid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742" name="Google Shape;742;g24a49b1c39e_0_706"/>
          <p:cNvSpPr/>
          <p:nvPr/>
        </p:nvSpPr>
        <p:spPr>
          <a:xfrm>
            <a:off x="8913459" y="1879924"/>
            <a:ext cx="603900" cy="603900"/>
          </a:xfrm>
          <a:prstGeom prst="ellipse">
            <a:avLst/>
          </a:prstGeom>
          <a:solidFill>
            <a:srgbClr val="00517C"/>
          </a:solid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743" name="Google Shape;743;g24a49b1c39e_0_706"/>
          <p:cNvSpPr/>
          <p:nvPr>
            <p:ph idx="2" type="pic"/>
          </p:nvPr>
        </p:nvSpPr>
        <p:spPr>
          <a:xfrm>
            <a:off x="9103590" y="4122317"/>
            <a:ext cx="280500" cy="280500"/>
          </a:xfrm>
          <a:prstGeom prst="rect">
            <a:avLst/>
          </a:prstGeom>
          <a:noFill/>
          <a:ln>
            <a:noFill/>
          </a:ln>
        </p:spPr>
      </p:sp>
      <p:sp>
        <p:nvSpPr>
          <p:cNvPr id="744" name="Google Shape;744;g24a49b1c39e_0_706"/>
          <p:cNvSpPr/>
          <p:nvPr>
            <p:ph idx="3" type="pic"/>
          </p:nvPr>
        </p:nvSpPr>
        <p:spPr>
          <a:xfrm>
            <a:off x="5756366" y="4122317"/>
            <a:ext cx="280500" cy="280500"/>
          </a:xfrm>
          <a:prstGeom prst="rect">
            <a:avLst/>
          </a:prstGeom>
          <a:noFill/>
          <a:ln>
            <a:noFill/>
          </a:ln>
        </p:spPr>
      </p:sp>
      <p:sp>
        <p:nvSpPr>
          <p:cNvPr id="745" name="Google Shape;745;g24a49b1c39e_0_706"/>
          <p:cNvSpPr/>
          <p:nvPr>
            <p:ph idx="4" type="pic"/>
          </p:nvPr>
        </p:nvSpPr>
        <p:spPr>
          <a:xfrm>
            <a:off x="5727857" y="2041545"/>
            <a:ext cx="280500" cy="280500"/>
          </a:xfrm>
          <a:prstGeom prst="rect">
            <a:avLst/>
          </a:prstGeom>
          <a:noFill/>
          <a:ln>
            <a:noFill/>
          </a:ln>
        </p:spPr>
      </p:sp>
      <p:sp>
        <p:nvSpPr>
          <p:cNvPr id="746" name="Google Shape;746;g24a49b1c39e_0_706"/>
          <p:cNvSpPr/>
          <p:nvPr>
            <p:ph idx="5" type="pic"/>
          </p:nvPr>
        </p:nvSpPr>
        <p:spPr>
          <a:xfrm>
            <a:off x="9075081" y="2041545"/>
            <a:ext cx="280500" cy="280500"/>
          </a:xfrm>
          <a:prstGeom prst="rect">
            <a:avLst/>
          </a:prstGeom>
          <a:noFill/>
          <a:ln>
            <a:noFill/>
          </a:ln>
        </p:spPr>
      </p:sp>
      <p:sp>
        <p:nvSpPr>
          <p:cNvPr id="747" name="Google Shape;747;g24a49b1c39e_0_706"/>
          <p:cNvSpPr txBox="1"/>
          <p:nvPr>
            <p:ph idx="6" type="body"/>
          </p:nvPr>
        </p:nvSpPr>
        <p:spPr>
          <a:xfrm>
            <a:off x="496888" y="4861250"/>
            <a:ext cx="2128200" cy="2586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200"/>
              <a:buNone/>
              <a:defRPr sz="12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48" name="Google Shape;748;g24a49b1c39e_0_706"/>
          <p:cNvSpPr txBox="1"/>
          <p:nvPr>
            <p:ph idx="7" type="body"/>
          </p:nvPr>
        </p:nvSpPr>
        <p:spPr>
          <a:xfrm>
            <a:off x="496889" y="5119688"/>
            <a:ext cx="3349200" cy="8064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1100"/>
              </a:spcBef>
              <a:spcAft>
                <a:spcPts val="0"/>
              </a:spcAft>
              <a:buClr>
                <a:schemeClr val="accent4"/>
              </a:buClr>
              <a:buSzPts val="1100"/>
              <a:buNone/>
              <a:defRPr b="0" sz="11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49" name="Google Shape;749;g24a49b1c39e_0_706"/>
          <p:cNvSpPr txBox="1"/>
          <p:nvPr>
            <p:ph idx="8" type="body"/>
          </p:nvPr>
        </p:nvSpPr>
        <p:spPr>
          <a:xfrm>
            <a:off x="5566234" y="4749087"/>
            <a:ext cx="2128200" cy="2862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50" name="Google Shape;750;g24a49b1c39e_0_706"/>
          <p:cNvSpPr txBox="1"/>
          <p:nvPr>
            <p:ph idx="9" type="body"/>
          </p:nvPr>
        </p:nvSpPr>
        <p:spPr>
          <a:xfrm>
            <a:off x="5566234" y="4979027"/>
            <a:ext cx="2358900" cy="889200"/>
          </a:xfrm>
          <a:prstGeom prst="rect">
            <a:avLst/>
          </a:prstGeom>
          <a:noFill/>
          <a:ln>
            <a:noFill/>
          </a:ln>
        </p:spPr>
        <p:txBody>
          <a:bodyPr anchorCtr="0" anchor="t" bIns="45700" lIns="91425" spcFirstLastPara="1" rIns="91425" wrap="square" tIns="45700">
            <a:spAutoFit/>
          </a:bodyPr>
          <a:lstStyle>
            <a:lvl1pPr indent="-228600" lvl="0" marL="457200" algn="l">
              <a:lnSpc>
                <a:spcPct val="150000"/>
              </a:lnSpc>
              <a:spcBef>
                <a:spcPts val="1100"/>
              </a:spcBef>
              <a:spcAft>
                <a:spcPts val="0"/>
              </a:spcAft>
              <a:buClr>
                <a:schemeClr val="accent4"/>
              </a:buClr>
              <a:buSzPts val="1200"/>
              <a:buNone/>
              <a:defRPr b="0" sz="12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51" name="Google Shape;751;g24a49b1c39e_0_706"/>
          <p:cNvSpPr txBox="1"/>
          <p:nvPr>
            <p:ph idx="13" type="body"/>
          </p:nvPr>
        </p:nvSpPr>
        <p:spPr>
          <a:xfrm>
            <a:off x="8914531" y="4749087"/>
            <a:ext cx="2128200" cy="2862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52" name="Google Shape;752;g24a49b1c39e_0_706"/>
          <p:cNvSpPr txBox="1"/>
          <p:nvPr>
            <p:ph idx="14" type="body"/>
          </p:nvPr>
        </p:nvSpPr>
        <p:spPr>
          <a:xfrm>
            <a:off x="8914531" y="4979027"/>
            <a:ext cx="2358900" cy="889200"/>
          </a:xfrm>
          <a:prstGeom prst="rect">
            <a:avLst/>
          </a:prstGeom>
          <a:noFill/>
          <a:ln>
            <a:noFill/>
          </a:ln>
        </p:spPr>
        <p:txBody>
          <a:bodyPr anchorCtr="0" anchor="t" bIns="45700" lIns="91425" spcFirstLastPara="1" rIns="91425" wrap="square" tIns="45700">
            <a:spAutoFit/>
          </a:bodyPr>
          <a:lstStyle>
            <a:lvl1pPr indent="-228600" lvl="0" marL="457200" algn="l">
              <a:lnSpc>
                <a:spcPct val="150000"/>
              </a:lnSpc>
              <a:spcBef>
                <a:spcPts val="1100"/>
              </a:spcBef>
              <a:spcAft>
                <a:spcPts val="0"/>
              </a:spcAft>
              <a:buClr>
                <a:schemeClr val="accent4"/>
              </a:buClr>
              <a:buSzPts val="1200"/>
              <a:buNone/>
              <a:defRPr b="0" sz="12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53" name="Google Shape;753;g24a49b1c39e_0_706"/>
          <p:cNvSpPr txBox="1"/>
          <p:nvPr>
            <p:ph idx="15" type="body"/>
          </p:nvPr>
        </p:nvSpPr>
        <p:spPr>
          <a:xfrm>
            <a:off x="8913459" y="2674454"/>
            <a:ext cx="2128200" cy="2862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54" name="Google Shape;754;g24a49b1c39e_0_706"/>
          <p:cNvSpPr txBox="1"/>
          <p:nvPr>
            <p:ph idx="16" type="body"/>
          </p:nvPr>
        </p:nvSpPr>
        <p:spPr>
          <a:xfrm>
            <a:off x="8913459" y="2904394"/>
            <a:ext cx="2358900" cy="889200"/>
          </a:xfrm>
          <a:prstGeom prst="rect">
            <a:avLst/>
          </a:prstGeom>
          <a:noFill/>
          <a:ln>
            <a:noFill/>
          </a:ln>
        </p:spPr>
        <p:txBody>
          <a:bodyPr anchorCtr="0" anchor="t" bIns="45700" lIns="91425" spcFirstLastPara="1" rIns="91425" wrap="square" tIns="45700">
            <a:spAutoFit/>
          </a:bodyPr>
          <a:lstStyle>
            <a:lvl1pPr indent="-228600" lvl="0" marL="457200" algn="l">
              <a:lnSpc>
                <a:spcPct val="150000"/>
              </a:lnSpc>
              <a:spcBef>
                <a:spcPts val="1100"/>
              </a:spcBef>
              <a:spcAft>
                <a:spcPts val="0"/>
              </a:spcAft>
              <a:buClr>
                <a:schemeClr val="accent4"/>
              </a:buClr>
              <a:buSzPts val="1200"/>
              <a:buNone/>
              <a:defRPr b="0" sz="12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55" name="Google Shape;755;g24a49b1c39e_0_706"/>
          <p:cNvSpPr txBox="1"/>
          <p:nvPr>
            <p:ph idx="17" type="body"/>
          </p:nvPr>
        </p:nvSpPr>
        <p:spPr>
          <a:xfrm>
            <a:off x="5566235" y="2674454"/>
            <a:ext cx="2128200" cy="2862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56" name="Google Shape;756;g24a49b1c39e_0_706"/>
          <p:cNvSpPr txBox="1"/>
          <p:nvPr>
            <p:ph idx="18" type="body"/>
          </p:nvPr>
        </p:nvSpPr>
        <p:spPr>
          <a:xfrm>
            <a:off x="5566235" y="2904394"/>
            <a:ext cx="2358900" cy="889200"/>
          </a:xfrm>
          <a:prstGeom prst="rect">
            <a:avLst/>
          </a:prstGeom>
          <a:noFill/>
          <a:ln>
            <a:noFill/>
          </a:ln>
        </p:spPr>
        <p:txBody>
          <a:bodyPr anchorCtr="0" anchor="t" bIns="45700" lIns="91425" spcFirstLastPara="1" rIns="91425" wrap="square" tIns="45700">
            <a:spAutoFit/>
          </a:bodyPr>
          <a:lstStyle>
            <a:lvl1pPr indent="-228600" lvl="0" marL="457200" algn="l">
              <a:lnSpc>
                <a:spcPct val="150000"/>
              </a:lnSpc>
              <a:spcBef>
                <a:spcPts val="1100"/>
              </a:spcBef>
              <a:spcAft>
                <a:spcPts val="0"/>
              </a:spcAft>
              <a:buClr>
                <a:schemeClr val="accent4"/>
              </a:buClr>
              <a:buSzPts val="1200"/>
              <a:buNone/>
              <a:defRPr b="0" sz="12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57" name="Google Shape;757;g24a49b1c39e_0_706"/>
          <p:cNvSpPr/>
          <p:nvPr>
            <p:ph idx="19" type="chart"/>
          </p:nvPr>
        </p:nvSpPr>
        <p:spPr>
          <a:xfrm>
            <a:off x="407988" y="1897832"/>
            <a:ext cx="4371900" cy="26391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1100"/>
              </a:spcBef>
              <a:spcAft>
                <a:spcPts val="0"/>
              </a:spcAft>
              <a:buClr>
                <a:schemeClr val="dk2"/>
              </a:buClr>
              <a:buSzPts val="1600"/>
              <a:buFont typeface="Arial"/>
              <a:buNone/>
              <a:defRPr b="0" i="0" sz="1600" u="none" cap="none" strike="noStrike">
                <a:solidFill>
                  <a:schemeClr val="dk2"/>
                </a:solidFill>
                <a:latin typeface="Arial"/>
                <a:ea typeface="Arial"/>
                <a:cs typeface="Arial"/>
                <a:sym typeface="Arial"/>
              </a:defRPr>
            </a:lvl1pPr>
            <a:lvl2pPr lvl="1" marR="0" rtl="0" algn="l">
              <a:lnSpc>
                <a:spcPct val="90000"/>
              </a:lnSpc>
              <a:spcBef>
                <a:spcPts val="500"/>
              </a:spcBef>
              <a:spcAft>
                <a:spcPts val="0"/>
              </a:spcAft>
              <a:buClr>
                <a:schemeClr val="accent1"/>
              </a:buClr>
              <a:buSzPts val="2000"/>
              <a:buFont typeface="Arial"/>
              <a:buChar char="•"/>
              <a:defRPr b="1" i="0" sz="2000" u="none" cap="none" strike="noStrike">
                <a:solidFill>
                  <a:schemeClr val="accent1"/>
                </a:solidFill>
                <a:latin typeface="Montserrat"/>
                <a:ea typeface="Montserrat"/>
                <a:cs typeface="Montserrat"/>
                <a:sym typeface="Montserrat"/>
              </a:defRPr>
            </a:lvl2pPr>
            <a:lvl3pPr lvl="2" marR="0" rtl="0" algn="l">
              <a:lnSpc>
                <a:spcPct val="90000"/>
              </a:lnSpc>
              <a:spcBef>
                <a:spcPts val="500"/>
              </a:spcBef>
              <a:spcAft>
                <a:spcPts val="0"/>
              </a:spcAft>
              <a:buClr>
                <a:schemeClr val="accent1"/>
              </a:buClr>
              <a:buSzPts val="1600"/>
              <a:buFont typeface="Arial"/>
              <a:buChar char="•"/>
              <a:defRPr b="0" i="0" sz="1600" u="none" cap="none" strike="noStrike">
                <a:solidFill>
                  <a:schemeClr val="accent1"/>
                </a:solidFill>
                <a:latin typeface="Arial"/>
                <a:ea typeface="Arial"/>
                <a:cs typeface="Arial"/>
                <a:sym typeface="Arial"/>
              </a:defRPr>
            </a:lvl3pPr>
            <a:lvl4pPr lvl="3" marR="0" rtl="0" algn="l">
              <a:lnSpc>
                <a:spcPct val="90000"/>
              </a:lnSpc>
              <a:spcBef>
                <a:spcPts val="500"/>
              </a:spcBef>
              <a:spcAft>
                <a:spcPts val="0"/>
              </a:spcAft>
              <a:buClr>
                <a:schemeClr val="dk2"/>
              </a:buClr>
              <a:buSzPts val="1500"/>
              <a:buFont typeface="Arial"/>
              <a:buChar char="•"/>
              <a:defRPr b="1" i="0" sz="1500" u="none" cap="none" strike="noStrike">
                <a:solidFill>
                  <a:schemeClr val="dk2"/>
                </a:solidFill>
                <a:latin typeface="Arial"/>
                <a:ea typeface="Arial"/>
                <a:cs typeface="Arial"/>
                <a:sym typeface="Arial"/>
              </a:defRPr>
            </a:lvl4pPr>
            <a:lvl5pPr lvl="4" marR="0" rtl="0" algn="l">
              <a:lnSpc>
                <a:spcPct val="90000"/>
              </a:lnSpc>
              <a:spcBef>
                <a:spcPts val="5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 layout 03">
    <p:spTree>
      <p:nvGrpSpPr>
        <p:cNvPr id="55" name="Shape 55"/>
        <p:cNvGrpSpPr/>
        <p:nvPr/>
      </p:nvGrpSpPr>
      <p:grpSpPr>
        <a:xfrm>
          <a:off x="0" y="0"/>
          <a:ext cx="0" cy="0"/>
          <a:chOff x="0" y="0"/>
          <a:chExt cx="0" cy="0"/>
        </a:xfrm>
      </p:grpSpPr>
      <p:sp>
        <p:nvSpPr>
          <p:cNvPr id="56" name="Google Shape;56;g24a49b1c39e_0_28"/>
          <p:cNvSpPr/>
          <p:nvPr/>
        </p:nvSpPr>
        <p:spPr>
          <a:xfrm>
            <a:off x="0" y="0"/>
            <a:ext cx="121920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57" name="Google Shape;57;g24a49b1c39e_0_28"/>
          <p:cNvSpPr/>
          <p:nvPr/>
        </p:nvSpPr>
        <p:spPr>
          <a:xfrm>
            <a:off x="790832" y="0"/>
            <a:ext cx="11401200" cy="68580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cxnSp>
        <p:nvCxnSpPr>
          <p:cNvPr id="58" name="Google Shape;58;g24a49b1c39e_0_28"/>
          <p:cNvCxnSpPr/>
          <p:nvPr/>
        </p:nvCxnSpPr>
        <p:spPr>
          <a:xfrm>
            <a:off x="871855" y="3507572"/>
            <a:ext cx="1047600" cy="0"/>
          </a:xfrm>
          <a:prstGeom prst="straightConnector1">
            <a:avLst/>
          </a:prstGeom>
          <a:noFill/>
          <a:ln cap="flat" cmpd="sng" w="76200">
            <a:solidFill>
              <a:schemeClr val="accent1"/>
            </a:solidFill>
            <a:prstDash val="solid"/>
            <a:miter lim="800000"/>
            <a:headEnd len="sm" w="sm" type="none"/>
            <a:tailEnd len="sm" w="sm" type="none"/>
          </a:ln>
        </p:spPr>
      </p:cxnSp>
      <p:pic>
        <p:nvPicPr>
          <p:cNvPr id="59" name="Google Shape;59;g24a49b1c39e_0_28"/>
          <p:cNvPicPr preferRelativeResize="0"/>
          <p:nvPr/>
        </p:nvPicPr>
        <p:blipFill rotWithShape="1">
          <a:blip r:embed="rId3">
            <a:alphaModFix/>
          </a:blip>
          <a:srcRect b="0" l="0" r="0" t="0"/>
          <a:stretch/>
        </p:blipFill>
        <p:spPr>
          <a:xfrm>
            <a:off x="9057502" y="500620"/>
            <a:ext cx="2644265" cy="603977"/>
          </a:xfrm>
          <a:prstGeom prst="rect">
            <a:avLst/>
          </a:prstGeom>
          <a:noFill/>
          <a:ln>
            <a:noFill/>
          </a:ln>
        </p:spPr>
      </p:pic>
      <p:sp>
        <p:nvSpPr>
          <p:cNvPr id="60" name="Google Shape;60;g24a49b1c39e_0_28"/>
          <p:cNvSpPr txBox="1"/>
          <p:nvPr>
            <p:ph idx="1" type="body"/>
          </p:nvPr>
        </p:nvSpPr>
        <p:spPr>
          <a:xfrm>
            <a:off x="790832" y="1762289"/>
            <a:ext cx="8654100" cy="1200300"/>
          </a:xfrm>
          <a:prstGeom prst="rect">
            <a:avLst/>
          </a:prstGeom>
          <a:noFill/>
          <a:ln>
            <a:noFill/>
          </a:ln>
        </p:spPr>
        <p:txBody>
          <a:bodyPr anchorCtr="0" anchor="t" bIns="45700" lIns="91425" spcFirstLastPara="1" rIns="91425" wrap="square" tIns="45700">
            <a:spAutoFit/>
          </a:bodyPr>
          <a:lstStyle>
            <a:lvl1pPr indent="-228600" lvl="0" marL="457200" marR="0" algn="l">
              <a:lnSpc>
                <a:spcPct val="90000"/>
              </a:lnSpc>
              <a:spcBef>
                <a:spcPts val="0"/>
              </a:spcBef>
              <a:spcAft>
                <a:spcPts val="0"/>
              </a:spcAft>
              <a:buClr>
                <a:schemeClr val="lt1"/>
              </a:buClr>
              <a:buSzPts val="1500"/>
              <a:buNone/>
              <a:defRPr b="1" i="0" sz="4000" u="none" cap="none" strike="noStrike">
                <a:solidFill>
                  <a:schemeClr val="lt1"/>
                </a:solidFill>
                <a:latin typeface="Montserrat"/>
                <a:ea typeface="Montserrat"/>
                <a:cs typeface="Montserrat"/>
                <a:sym typeface="Montserrat"/>
              </a:defRPr>
            </a:lvl1pPr>
            <a:lvl2pPr indent="-228600" lvl="1" marL="9144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2pPr>
            <a:lvl3pPr indent="-228600" lvl="2" marL="13716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3pPr>
            <a:lvl4pPr indent="-228600" lvl="3" marL="18288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4pPr>
            <a:lvl5pPr indent="-228600" lvl="4" marL="22860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61" name="Google Shape;61;g24a49b1c39e_0_28"/>
          <p:cNvSpPr txBox="1"/>
          <p:nvPr>
            <p:ph idx="2" type="body"/>
          </p:nvPr>
        </p:nvSpPr>
        <p:spPr>
          <a:xfrm>
            <a:off x="790832" y="4933626"/>
            <a:ext cx="7329600" cy="307800"/>
          </a:xfrm>
          <a:prstGeom prst="rect">
            <a:avLst/>
          </a:prstGeom>
          <a:noFill/>
          <a:ln>
            <a:noFill/>
          </a:ln>
        </p:spPr>
        <p:txBody>
          <a:bodyPr anchorCtr="0" anchor="ctr" bIns="45700" lIns="90000" spcFirstLastPara="1" rIns="90000" wrap="square" tIns="45700">
            <a:spAutoFit/>
          </a:bodyPr>
          <a:lstStyle>
            <a:lvl1pPr indent="-228600" lvl="0" marL="457200" marR="0" algn="l">
              <a:lnSpc>
                <a:spcPct val="100000"/>
              </a:lnSpc>
              <a:spcBef>
                <a:spcPts val="0"/>
              </a:spcBef>
              <a:spcAft>
                <a:spcPts val="0"/>
              </a:spcAft>
              <a:buClr>
                <a:srgbClr val="FFFFFF"/>
              </a:buClr>
              <a:buSzPts val="1200"/>
              <a:buFont typeface="Arial"/>
              <a:buNone/>
              <a:defRPr b="1" i="0" sz="1500" u="none" cap="none" strike="noStrike">
                <a:solidFill>
                  <a:schemeClr val="accent1"/>
                </a:solidFill>
                <a:latin typeface="Arial"/>
                <a:ea typeface="Arial"/>
                <a:cs typeface="Arial"/>
                <a:sym typeface="Arial"/>
              </a:defRPr>
            </a:lvl1pPr>
            <a:lvl2pPr indent="-228600" lvl="1" marL="914400" marR="0" algn="l">
              <a:lnSpc>
                <a:spcPct val="90000"/>
              </a:lnSpc>
              <a:spcBef>
                <a:spcPts val="0"/>
              </a:spcBef>
              <a:spcAft>
                <a:spcPts val="0"/>
              </a:spcAft>
              <a:buClr>
                <a:schemeClr val="dk1"/>
              </a:buClr>
              <a:buSzPts val="1500"/>
              <a:buNone/>
              <a:defRPr b="0" i="0" sz="2400" u="none" cap="none" strike="noStrike">
                <a:solidFill>
                  <a:schemeClr val="dk1"/>
                </a:solidFill>
                <a:latin typeface="Arial"/>
                <a:ea typeface="Arial"/>
                <a:cs typeface="Arial"/>
                <a:sym typeface="Arial"/>
              </a:defRPr>
            </a:lvl2pPr>
            <a:lvl3pPr indent="-228600" lvl="2" marL="1371600" marR="0" algn="l">
              <a:lnSpc>
                <a:spcPct val="90000"/>
              </a:lnSpc>
              <a:spcBef>
                <a:spcPts val="0"/>
              </a:spcBef>
              <a:spcAft>
                <a:spcPts val="0"/>
              </a:spcAft>
              <a:buClr>
                <a:schemeClr val="dk1"/>
              </a:buClr>
              <a:buSzPts val="1500"/>
              <a:buNone/>
              <a:defRPr b="0" i="0" sz="2400" u="none" cap="none" strike="noStrike">
                <a:solidFill>
                  <a:schemeClr val="dk1"/>
                </a:solidFill>
                <a:latin typeface="Arial"/>
                <a:ea typeface="Arial"/>
                <a:cs typeface="Arial"/>
                <a:sym typeface="Arial"/>
              </a:defRPr>
            </a:lvl3pPr>
            <a:lvl4pPr indent="-228600" lvl="3" marL="1828800" marR="0" algn="l">
              <a:lnSpc>
                <a:spcPct val="90000"/>
              </a:lnSpc>
              <a:spcBef>
                <a:spcPts val="0"/>
              </a:spcBef>
              <a:spcAft>
                <a:spcPts val="0"/>
              </a:spcAft>
              <a:buClr>
                <a:schemeClr val="dk1"/>
              </a:buClr>
              <a:buSzPts val="1500"/>
              <a:buNone/>
              <a:defRPr b="0" i="0" sz="2400" u="none" cap="none" strike="noStrike">
                <a:solidFill>
                  <a:schemeClr val="dk1"/>
                </a:solidFill>
                <a:latin typeface="Arial"/>
                <a:ea typeface="Arial"/>
                <a:cs typeface="Arial"/>
                <a:sym typeface="Arial"/>
              </a:defRPr>
            </a:lvl4pPr>
            <a:lvl5pPr indent="-228600" lvl="4" marL="2286000" marR="0" algn="l">
              <a:lnSpc>
                <a:spcPct val="90000"/>
              </a:lnSpc>
              <a:spcBef>
                <a:spcPts val="0"/>
              </a:spcBef>
              <a:spcAft>
                <a:spcPts val="0"/>
              </a:spcAft>
              <a:buClr>
                <a:schemeClr val="dk1"/>
              </a:buClr>
              <a:buSzPts val="1500"/>
              <a:buNone/>
              <a:defRPr b="0" i="0" sz="2400" u="none" cap="none" strike="noStrike">
                <a:solidFill>
                  <a:schemeClr val="dk1"/>
                </a:solidFill>
                <a:latin typeface="Arial"/>
                <a:ea typeface="Arial"/>
                <a:cs typeface="Arial"/>
                <a:sym typeface="Arial"/>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62" name="Google Shape;62;g24a49b1c39e_0_28"/>
          <p:cNvSpPr txBox="1"/>
          <p:nvPr>
            <p:ph idx="3" type="body"/>
          </p:nvPr>
        </p:nvSpPr>
        <p:spPr>
          <a:xfrm>
            <a:off x="790832" y="3909015"/>
            <a:ext cx="7329600" cy="738600"/>
          </a:xfrm>
          <a:prstGeom prst="rect">
            <a:avLst/>
          </a:prstGeom>
          <a:noFill/>
          <a:ln>
            <a:noFill/>
          </a:ln>
        </p:spPr>
        <p:txBody>
          <a:bodyPr anchorCtr="0" anchor="ctr" bIns="45700" lIns="91425" spcFirstLastPara="1" rIns="91425" wrap="square" tIns="45700">
            <a:spAutoFit/>
          </a:bodyPr>
          <a:lstStyle>
            <a:lvl1pPr indent="-228600" lvl="0" marL="457200" marR="0" algn="l">
              <a:lnSpc>
                <a:spcPct val="150000"/>
              </a:lnSpc>
              <a:spcBef>
                <a:spcPts val="0"/>
              </a:spcBef>
              <a:spcAft>
                <a:spcPts val="0"/>
              </a:spcAft>
              <a:buClr>
                <a:srgbClr val="FFFFFF"/>
              </a:buClr>
              <a:buSzPts val="1200"/>
              <a:buFont typeface="Arial"/>
              <a:buNone/>
              <a:defRPr b="0" i="0" sz="1500" u="none" cap="none" strike="noStrike">
                <a:solidFill>
                  <a:schemeClr val="lt1"/>
                </a:solidFill>
                <a:latin typeface="Arial"/>
                <a:ea typeface="Arial"/>
                <a:cs typeface="Arial"/>
                <a:sym typeface="Arial"/>
              </a:defRPr>
            </a:lvl1pPr>
            <a:lvl2pPr indent="-228600" lvl="1" marL="914400" marR="0" algn="l">
              <a:lnSpc>
                <a:spcPct val="90000"/>
              </a:lnSpc>
              <a:spcBef>
                <a:spcPts val="0"/>
              </a:spcBef>
              <a:spcAft>
                <a:spcPts val="0"/>
              </a:spcAft>
              <a:buClr>
                <a:schemeClr val="dk1"/>
              </a:buClr>
              <a:buSzPts val="1500"/>
              <a:buNone/>
              <a:defRPr b="0" i="0" sz="2400" u="none" cap="none" strike="noStrike">
                <a:solidFill>
                  <a:schemeClr val="dk1"/>
                </a:solidFill>
                <a:latin typeface="Arial"/>
                <a:ea typeface="Arial"/>
                <a:cs typeface="Arial"/>
                <a:sym typeface="Arial"/>
              </a:defRPr>
            </a:lvl2pPr>
            <a:lvl3pPr indent="-228600" lvl="2" marL="1371600" marR="0" algn="l">
              <a:lnSpc>
                <a:spcPct val="90000"/>
              </a:lnSpc>
              <a:spcBef>
                <a:spcPts val="0"/>
              </a:spcBef>
              <a:spcAft>
                <a:spcPts val="0"/>
              </a:spcAft>
              <a:buClr>
                <a:schemeClr val="dk1"/>
              </a:buClr>
              <a:buSzPts val="1500"/>
              <a:buNone/>
              <a:defRPr b="0" i="0" sz="2400" u="none" cap="none" strike="noStrike">
                <a:solidFill>
                  <a:schemeClr val="dk1"/>
                </a:solidFill>
                <a:latin typeface="Arial"/>
                <a:ea typeface="Arial"/>
                <a:cs typeface="Arial"/>
                <a:sym typeface="Arial"/>
              </a:defRPr>
            </a:lvl3pPr>
            <a:lvl4pPr indent="-228600" lvl="3" marL="1828800" marR="0" algn="l">
              <a:lnSpc>
                <a:spcPct val="90000"/>
              </a:lnSpc>
              <a:spcBef>
                <a:spcPts val="0"/>
              </a:spcBef>
              <a:spcAft>
                <a:spcPts val="0"/>
              </a:spcAft>
              <a:buClr>
                <a:schemeClr val="dk1"/>
              </a:buClr>
              <a:buSzPts val="1500"/>
              <a:buNone/>
              <a:defRPr b="0" i="0" sz="2400" u="none" cap="none" strike="noStrike">
                <a:solidFill>
                  <a:schemeClr val="dk1"/>
                </a:solidFill>
                <a:latin typeface="Arial"/>
                <a:ea typeface="Arial"/>
                <a:cs typeface="Arial"/>
                <a:sym typeface="Arial"/>
              </a:defRPr>
            </a:lvl4pPr>
            <a:lvl5pPr indent="-228600" lvl="4" marL="2286000" marR="0" algn="l">
              <a:lnSpc>
                <a:spcPct val="90000"/>
              </a:lnSpc>
              <a:spcBef>
                <a:spcPts val="0"/>
              </a:spcBef>
              <a:spcAft>
                <a:spcPts val="0"/>
              </a:spcAft>
              <a:buClr>
                <a:schemeClr val="dk1"/>
              </a:buClr>
              <a:buSzPts val="1500"/>
              <a:buNone/>
              <a:defRPr b="0" i="0" sz="2400" u="none" cap="none" strike="noStrike">
                <a:solidFill>
                  <a:schemeClr val="dk1"/>
                </a:solidFill>
                <a:latin typeface="Arial"/>
                <a:ea typeface="Arial"/>
                <a:cs typeface="Arial"/>
                <a:sym typeface="Arial"/>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lumn chart slide">
  <p:cSld name="2 column chart slide">
    <p:spTree>
      <p:nvGrpSpPr>
        <p:cNvPr id="758" name="Shape 758"/>
        <p:cNvGrpSpPr/>
        <p:nvPr/>
      </p:nvGrpSpPr>
      <p:grpSpPr>
        <a:xfrm>
          <a:off x="0" y="0"/>
          <a:ext cx="0" cy="0"/>
          <a:chOff x="0" y="0"/>
          <a:chExt cx="0" cy="0"/>
        </a:xfrm>
      </p:grpSpPr>
      <p:sp>
        <p:nvSpPr>
          <p:cNvPr id="759" name="Google Shape;759;g24a49b1c39e_0_731"/>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760" name="Google Shape;760;g24a49b1c39e_0_731"/>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761" name="Google Shape;761;g24a49b1c39e_0_731"/>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762" name="Google Shape;762;g24a49b1c39e_0_731"/>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63" name="Google Shape;763;g24a49b1c39e_0_731"/>
          <p:cNvSpPr/>
          <p:nvPr>
            <p:ph idx="2" type="chart"/>
          </p:nvPr>
        </p:nvSpPr>
        <p:spPr>
          <a:xfrm>
            <a:off x="515938" y="1814514"/>
            <a:ext cx="5472000" cy="28755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1100"/>
              </a:spcBef>
              <a:spcAft>
                <a:spcPts val="0"/>
              </a:spcAft>
              <a:buClr>
                <a:schemeClr val="dk2"/>
              </a:buClr>
              <a:buSzPts val="1600"/>
              <a:buFont typeface="Arial"/>
              <a:buNone/>
              <a:defRPr b="0" i="0" sz="1600" u="none" cap="none" strike="noStrike">
                <a:solidFill>
                  <a:schemeClr val="dk2"/>
                </a:solidFill>
                <a:latin typeface="Montserrat"/>
                <a:ea typeface="Montserrat"/>
                <a:cs typeface="Montserrat"/>
                <a:sym typeface="Montserrat"/>
              </a:defRPr>
            </a:lvl1pPr>
            <a:lvl2pPr lvl="1" marR="0" rtl="0" algn="l">
              <a:lnSpc>
                <a:spcPct val="90000"/>
              </a:lnSpc>
              <a:spcBef>
                <a:spcPts val="500"/>
              </a:spcBef>
              <a:spcAft>
                <a:spcPts val="0"/>
              </a:spcAft>
              <a:buClr>
                <a:schemeClr val="accent1"/>
              </a:buClr>
              <a:buSzPts val="2000"/>
              <a:buFont typeface="Arial"/>
              <a:buChar char="•"/>
              <a:defRPr b="1" i="0" sz="2000" u="none" cap="none" strike="noStrike">
                <a:solidFill>
                  <a:schemeClr val="accent1"/>
                </a:solidFill>
                <a:latin typeface="Montserrat"/>
                <a:ea typeface="Montserrat"/>
                <a:cs typeface="Montserrat"/>
                <a:sym typeface="Montserrat"/>
              </a:defRPr>
            </a:lvl2pPr>
            <a:lvl3pPr lvl="2" marR="0" rtl="0" algn="l">
              <a:lnSpc>
                <a:spcPct val="90000"/>
              </a:lnSpc>
              <a:spcBef>
                <a:spcPts val="500"/>
              </a:spcBef>
              <a:spcAft>
                <a:spcPts val="0"/>
              </a:spcAft>
              <a:buClr>
                <a:schemeClr val="accent1"/>
              </a:buClr>
              <a:buSzPts val="1600"/>
              <a:buFont typeface="Arial"/>
              <a:buChar char="•"/>
              <a:defRPr b="0" i="0" sz="1600" u="none" cap="none" strike="noStrike">
                <a:solidFill>
                  <a:schemeClr val="accent1"/>
                </a:solidFill>
                <a:latin typeface="Arial"/>
                <a:ea typeface="Arial"/>
                <a:cs typeface="Arial"/>
                <a:sym typeface="Arial"/>
              </a:defRPr>
            </a:lvl3pPr>
            <a:lvl4pPr lvl="3" marR="0" rtl="0" algn="l">
              <a:lnSpc>
                <a:spcPct val="90000"/>
              </a:lnSpc>
              <a:spcBef>
                <a:spcPts val="500"/>
              </a:spcBef>
              <a:spcAft>
                <a:spcPts val="0"/>
              </a:spcAft>
              <a:buClr>
                <a:schemeClr val="dk2"/>
              </a:buClr>
              <a:buSzPts val="1500"/>
              <a:buFont typeface="Arial"/>
              <a:buChar char="•"/>
              <a:defRPr b="1" i="0" sz="1500" u="none" cap="none" strike="noStrike">
                <a:solidFill>
                  <a:schemeClr val="dk2"/>
                </a:solidFill>
                <a:latin typeface="Arial"/>
                <a:ea typeface="Arial"/>
                <a:cs typeface="Arial"/>
                <a:sym typeface="Arial"/>
              </a:defRPr>
            </a:lvl4pPr>
            <a:lvl5pPr lvl="4" marR="0" rtl="0" algn="l">
              <a:lnSpc>
                <a:spcPct val="90000"/>
              </a:lnSpc>
              <a:spcBef>
                <a:spcPts val="5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9pPr>
          </a:lstStyle>
          <a:p/>
        </p:txBody>
      </p:sp>
      <p:sp>
        <p:nvSpPr>
          <p:cNvPr id="764" name="Google Shape;764;g24a49b1c39e_0_731"/>
          <p:cNvSpPr/>
          <p:nvPr>
            <p:ph idx="3" type="chart"/>
          </p:nvPr>
        </p:nvSpPr>
        <p:spPr>
          <a:xfrm>
            <a:off x="6311901" y="1814514"/>
            <a:ext cx="5472000" cy="28755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1100"/>
              </a:spcBef>
              <a:spcAft>
                <a:spcPts val="0"/>
              </a:spcAft>
              <a:buClr>
                <a:schemeClr val="dk2"/>
              </a:buClr>
              <a:buSzPts val="1600"/>
              <a:buFont typeface="Arial"/>
              <a:buNone/>
              <a:defRPr b="0" i="0" sz="1600" u="none" cap="none" strike="noStrike">
                <a:solidFill>
                  <a:schemeClr val="dk2"/>
                </a:solidFill>
                <a:latin typeface="Montserrat"/>
                <a:ea typeface="Montserrat"/>
                <a:cs typeface="Montserrat"/>
                <a:sym typeface="Montserrat"/>
              </a:defRPr>
            </a:lvl1pPr>
            <a:lvl2pPr lvl="1" marR="0" rtl="0" algn="l">
              <a:lnSpc>
                <a:spcPct val="90000"/>
              </a:lnSpc>
              <a:spcBef>
                <a:spcPts val="500"/>
              </a:spcBef>
              <a:spcAft>
                <a:spcPts val="0"/>
              </a:spcAft>
              <a:buClr>
                <a:schemeClr val="accent1"/>
              </a:buClr>
              <a:buSzPts val="2000"/>
              <a:buFont typeface="Arial"/>
              <a:buChar char="•"/>
              <a:defRPr b="1" i="0" sz="2000" u="none" cap="none" strike="noStrike">
                <a:solidFill>
                  <a:schemeClr val="accent1"/>
                </a:solidFill>
                <a:latin typeface="Montserrat"/>
                <a:ea typeface="Montserrat"/>
                <a:cs typeface="Montserrat"/>
                <a:sym typeface="Montserrat"/>
              </a:defRPr>
            </a:lvl2pPr>
            <a:lvl3pPr lvl="2" marR="0" rtl="0" algn="l">
              <a:lnSpc>
                <a:spcPct val="90000"/>
              </a:lnSpc>
              <a:spcBef>
                <a:spcPts val="500"/>
              </a:spcBef>
              <a:spcAft>
                <a:spcPts val="0"/>
              </a:spcAft>
              <a:buClr>
                <a:schemeClr val="accent1"/>
              </a:buClr>
              <a:buSzPts val="1600"/>
              <a:buFont typeface="Arial"/>
              <a:buChar char="•"/>
              <a:defRPr b="0" i="0" sz="1600" u="none" cap="none" strike="noStrike">
                <a:solidFill>
                  <a:schemeClr val="accent1"/>
                </a:solidFill>
                <a:latin typeface="Arial"/>
                <a:ea typeface="Arial"/>
                <a:cs typeface="Arial"/>
                <a:sym typeface="Arial"/>
              </a:defRPr>
            </a:lvl3pPr>
            <a:lvl4pPr lvl="3" marR="0" rtl="0" algn="l">
              <a:lnSpc>
                <a:spcPct val="90000"/>
              </a:lnSpc>
              <a:spcBef>
                <a:spcPts val="500"/>
              </a:spcBef>
              <a:spcAft>
                <a:spcPts val="0"/>
              </a:spcAft>
              <a:buClr>
                <a:schemeClr val="dk2"/>
              </a:buClr>
              <a:buSzPts val="1500"/>
              <a:buFont typeface="Arial"/>
              <a:buChar char="•"/>
              <a:defRPr b="1" i="0" sz="1500" u="none" cap="none" strike="noStrike">
                <a:solidFill>
                  <a:schemeClr val="dk2"/>
                </a:solidFill>
                <a:latin typeface="Arial"/>
                <a:ea typeface="Arial"/>
                <a:cs typeface="Arial"/>
                <a:sym typeface="Arial"/>
              </a:defRPr>
            </a:lvl4pPr>
            <a:lvl5pPr lvl="4" marR="0" rtl="0" algn="l">
              <a:lnSpc>
                <a:spcPct val="90000"/>
              </a:lnSpc>
              <a:spcBef>
                <a:spcPts val="5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9pPr>
          </a:lstStyle>
          <a:p/>
        </p:txBody>
      </p:sp>
      <p:sp>
        <p:nvSpPr>
          <p:cNvPr id="765" name="Google Shape;765;g24a49b1c39e_0_731"/>
          <p:cNvSpPr txBox="1"/>
          <p:nvPr>
            <p:ph idx="4" type="body"/>
          </p:nvPr>
        </p:nvSpPr>
        <p:spPr>
          <a:xfrm>
            <a:off x="515938" y="4937939"/>
            <a:ext cx="5473800" cy="3138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1600"/>
              <a:buNone/>
              <a:defRPr sz="16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66" name="Google Shape;766;g24a49b1c39e_0_731"/>
          <p:cNvSpPr txBox="1"/>
          <p:nvPr>
            <p:ph idx="5" type="body"/>
          </p:nvPr>
        </p:nvSpPr>
        <p:spPr>
          <a:xfrm>
            <a:off x="6311901" y="4937939"/>
            <a:ext cx="5454600" cy="3138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1600"/>
              <a:buNone/>
              <a:defRPr sz="16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67" name="Google Shape;767;g24a49b1c39e_0_731"/>
          <p:cNvSpPr txBox="1"/>
          <p:nvPr>
            <p:ph idx="6" type="body"/>
          </p:nvPr>
        </p:nvSpPr>
        <p:spPr>
          <a:xfrm>
            <a:off x="515938" y="5251450"/>
            <a:ext cx="5472000" cy="80640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100"/>
              </a:spcBef>
              <a:spcAft>
                <a:spcPts val="0"/>
              </a:spcAft>
              <a:buClr>
                <a:schemeClr val="accent4"/>
              </a:buClr>
              <a:buSzPts val="1100"/>
              <a:buNone/>
              <a:defRPr b="0" sz="11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68" name="Google Shape;768;g24a49b1c39e_0_731"/>
          <p:cNvSpPr txBox="1"/>
          <p:nvPr>
            <p:ph idx="7" type="body"/>
          </p:nvPr>
        </p:nvSpPr>
        <p:spPr>
          <a:xfrm>
            <a:off x="6311903" y="5251450"/>
            <a:ext cx="5472000" cy="806400"/>
          </a:xfrm>
          <a:prstGeom prst="rect">
            <a:avLst/>
          </a:prstGeom>
          <a:noFill/>
          <a:ln>
            <a:noFill/>
          </a:ln>
        </p:spPr>
        <p:txBody>
          <a:bodyPr anchorCtr="0" anchor="t" bIns="45700" lIns="91425" spcFirstLastPara="1" rIns="91425" wrap="square" tIns="45700">
            <a:noAutofit/>
          </a:bodyPr>
          <a:lstStyle>
            <a:lvl1pPr indent="-228600" lvl="0" marL="457200" algn="ctr">
              <a:lnSpc>
                <a:spcPct val="100000"/>
              </a:lnSpc>
              <a:spcBef>
                <a:spcPts val="1100"/>
              </a:spcBef>
              <a:spcAft>
                <a:spcPts val="0"/>
              </a:spcAft>
              <a:buClr>
                <a:schemeClr val="accent4"/>
              </a:buClr>
              <a:buSzPts val="1100"/>
              <a:buNone/>
              <a:defRPr b="0" sz="11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 with separate legend">
  <p:cSld name="Chart with separate legend">
    <p:spTree>
      <p:nvGrpSpPr>
        <p:cNvPr id="769" name="Shape 769"/>
        <p:cNvGrpSpPr/>
        <p:nvPr/>
      </p:nvGrpSpPr>
      <p:grpSpPr>
        <a:xfrm>
          <a:off x="0" y="0"/>
          <a:ext cx="0" cy="0"/>
          <a:chOff x="0" y="0"/>
          <a:chExt cx="0" cy="0"/>
        </a:xfrm>
      </p:grpSpPr>
      <p:sp>
        <p:nvSpPr>
          <p:cNvPr id="770" name="Google Shape;770;g24a49b1c39e_0_742"/>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771" name="Google Shape;771;g24a49b1c39e_0_742"/>
          <p:cNvSpPr txBox="1"/>
          <p:nvPr>
            <p:ph idx="1" type="body"/>
          </p:nvPr>
        </p:nvSpPr>
        <p:spPr>
          <a:xfrm>
            <a:off x="7323137" y="3038475"/>
            <a:ext cx="4461000" cy="358800"/>
          </a:xfrm>
          <a:prstGeom prst="rect">
            <a:avLst/>
          </a:prstGeom>
          <a:solidFill>
            <a:schemeClr val="dk2"/>
          </a:solidFill>
          <a:ln>
            <a:noFill/>
          </a:ln>
        </p:spPr>
        <p:txBody>
          <a:bodyPr anchorCtr="0" anchor="ctr" bIns="45700" lIns="91425" spcFirstLastPara="1" rIns="91425" wrap="square" tIns="45700">
            <a:noAutofit/>
          </a:bodyPr>
          <a:lstStyle>
            <a:lvl1pPr indent="-304800" lvl="0" marL="457200" algn="l">
              <a:lnSpc>
                <a:spcPct val="90000"/>
              </a:lnSpc>
              <a:spcBef>
                <a:spcPts val="11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1pPr>
            <a:lvl2pPr indent="-304800" lvl="1" marL="9144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2pPr>
            <a:lvl3pPr indent="-304800" lvl="2" marL="13716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3pPr>
            <a:lvl4pPr indent="-304800" lvl="3" marL="18288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4pPr>
            <a:lvl5pPr indent="-304800" lvl="4" marL="22860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72" name="Google Shape;772;g24a49b1c39e_0_742"/>
          <p:cNvSpPr txBox="1"/>
          <p:nvPr>
            <p:ph idx="2" type="body"/>
          </p:nvPr>
        </p:nvSpPr>
        <p:spPr>
          <a:xfrm>
            <a:off x="7323137" y="3602658"/>
            <a:ext cx="4461000" cy="358800"/>
          </a:xfrm>
          <a:prstGeom prst="rect">
            <a:avLst/>
          </a:prstGeom>
          <a:solidFill>
            <a:schemeClr val="dk2"/>
          </a:solidFill>
          <a:ln>
            <a:noFill/>
          </a:ln>
        </p:spPr>
        <p:txBody>
          <a:bodyPr anchorCtr="0" anchor="ctr" bIns="45700" lIns="91425" spcFirstLastPara="1" rIns="91425" wrap="square" tIns="45700">
            <a:noAutofit/>
          </a:bodyPr>
          <a:lstStyle>
            <a:lvl1pPr indent="-304800" lvl="0" marL="457200" algn="l">
              <a:lnSpc>
                <a:spcPct val="90000"/>
              </a:lnSpc>
              <a:spcBef>
                <a:spcPts val="11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1pPr>
            <a:lvl2pPr indent="-304800" lvl="1" marL="9144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2pPr>
            <a:lvl3pPr indent="-304800" lvl="2" marL="13716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3pPr>
            <a:lvl4pPr indent="-304800" lvl="3" marL="18288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4pPr>
            <a:lvl5pPr indent="-304800" lvl="4" marL="22860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73" name="Google Shape;773;g24a49b1c39e_0_742"/>
          <p:cNvSpPr txBox="1"/>
          <p:nvPr>
            <p:ph idx="3" type="body"/>
          </p:nvPr>
        </p:nvSpPr>
        <p:spPr>
          <a:xfrm>
            <a:off x="7323137" y="4166841"/>
            <a:ext cx="4461000" cy="358800"/>
          </a:xfrm>
          <a:prstGeom prst="rect">
            <a:avLst/>
          </a:prstGeom>
          <a:solidFill>
            <a:schemeClr val="dk2"/>
          </a:solidFill>
          <a:ln>
            <a:noFill/>
          </a:ln>
        </p:spPr>
        <p:txBody>
          <a:bodyPr anchorCtr="0" anchor="ctr" bIns="45700" lIns="91425" spcFirstLastPara="1" rIns="91425" wrap="square" tIns="45700">
            <a:noAutofit/>
          </a:bodyPr>
          <a:lstStyle>
            <a:lvl1pPr indent="-304800" lvl="0" marL="457200" algn="l">
              <a:lnSpc>
                <a:spcPct val="90000"/>
              </a:lnSpc>
              <a:spcBef>
                <a:spcPts val="11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1pPr>
            <a:lvl2pPr indent="-304800" lvl="1" marL="9144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2pPr>
            <a:lvl3pPr indent="-304800" lvl="2" marL="13716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3pPr>
            <a:lvl4pPr indent="-304800" lvl="3" marL="18288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4pPr>
            <a:lvl5pPr indent="-304800" lvl="4" marL="22860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74" name="Google Shape;774;g24a49b1c39e_0_742"/>
          <p:cNvSpPr txBox="1"/>
          <p:nvPr>
            <p:ph idx="4" type="body"/>
          </p:nvPr>
        </p:nvSpPr>
        <p:spPr>
          <a:xfrm>
            <a:off x="7323137" y="4731024"/>
            <a:ext cx="4461000" cy="358800"/>
          </a:xfrm>
          <a:prstGeom prst="rect">
            <a:avLst/>
          </a:prstGeom>
          <a:solidFill>
            <a:schemeClr val="dk2"/>
          </a:solidFill>
          <a:ln>
            <a:noFill/>
          </a:ln>
        </p:spPr>
        <p:txBody>
          <a:bodyPr anchorCtr="0" anchor="ctr" bIns="45700" lIns="91425" spcFirstLastPara="1" rIns="91425" wrap="square" tIns="45700">
            <a:noAutofit/>
          </a:bodyPr>
          <a:lstStyle>
            <a:lvl1pPr indent="-304800" lvl="0" marL="457200" algn="l">
              <a:lnSpc>
                <a:spcPct val="90000"/>
              </a:lnSpc>
              <a:spcBef>
                <a:spcPts val="11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1pPr>
            <a:lvl2pPr indent="-304800" lvl="1" marL="9144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2pPr>
            <a:lvl3pPr indent="-304800" lvl="2" marL="13716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3pPr>
            <a:lvl4pPr indent="-304800" lvl="3" marL="18288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4pPr>
            <a:lvl5pPr indent="-304800" lvl="4" marL="22860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75" name="Google Shape;775;g24a49b1c39e_0_742"/>
          <p:cNvSpPr txBox="1"/>
          <p:nvPr>
            <p:ph idx="5" type="body"/>
          </p:nvPr>
        </p:nvSpPr>
        <p:spPr>
          <a:xfrm>
            <a:off x="7323137" y="5295208"/>
            <a:ext cx="4461000" cy="358800"/>
          </a:xfrm>
          <a:prstGeom prst="rect">
            <a:avLst/>
          </a:prstGeom>
          <a:solidFill>
            <a:schemeClr val="dk2"/>
          </a:solidFill>
          <a:ln>
            <a:noFill/>
          </a:ln>
        </p:spPr>
        <p:txBody>
          <a:bodyPr anchorCtr="0" anchor="ctr" bIns="45700" lIns="91425" spcFirstLastPara="1" rIns="91425" wrap="square" tIns="45700">
            <a:noAutofit/>
          </a:bodyPr>
          <a:lstStyle>
            <a:lvl1pPr indent="-304800" lvl="0" marL="457200" algn="l">
              <a:lnSpc>
                <a:spcPct val="90000"/>
              </a:lnSpc>
              <a:spcBef>
                <a:spcPts val="11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1pPr>
            <a:lvl2pPr indent="-304800" lvl="1" marL="9144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2pPr>
            <a:lvl3pPr indent="-304800" lvl="2" marL="13716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3pPr>
            <a:lvl4pPr indent="-304800" lvl="3" marL="18288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4pPr>
            <a:lvl5pPr indent="-304800" lvl="4" marL="22860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76" name="Google Shape;776;g24a49b1c39e_0_742"/>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777" name="Google Shape;777;g24a49b1c39e_0_742"/>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778" name="Google Shape;778;g24a49b1c39e_0_742"/>
          <p:cNvSpPr txBox="1"/>
          <p:nvPr>
            <p:ph idx="6"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79" name="Google Shape;779;g24a49b1c39e_0_742"/>
          <p:cNvSpPr txBox="1"/>
          <p:nvPr>
            <p:ph idx="7" type="body"/>
          </p:nvPr>
        </p:nvSpPr>
        <p:spPr>
          <a:xfrm>
            <a:off x="407986" y="1512248"/>
            <a:ext cx="8697900" cy="375600"/>
          </a:xfrm>
          <a:prstGeom prst="rect">
            <a:avLst/>
          </a:prstGeom>
          <a:noFill/>
          <a:ln>
            <a:noFill/>
          </a:ln>
        </p:spPr>
        <p:txBody>
          <a:bodyPr anchorCtr="0" anchor="t" bIns="45700" lIns="91425" spcFirstLastPara="1" rIns="91425" wrap="square" tIns="45700">
            <a:spAutoFit/>
          </a:bodyPr>
          <a:lstStyle>
            <a:lvl1pPr indent="-323850" lvl="0" marL="457200" algn="l">
              <a:lnSpc>
                <a:spcPct val="90000"/>
              </a:lnSpc>
              <a:spcBef>
                <a:spcPts val="1100"/>
              </a:spcBef>
              <a:spcAft>
                <a:spcPts val="0"/>
              </a:spcAft>
              <a:buClr>
                <a:srgbClr val="44484E"/>
              </a:buClr>
              <a:buSzPts val="1500"/>
              <a:buChar char="•"/>
              <a:defRPr b="0" sz="1500">
                <a:solidFill>
                  <a:srgbClr val="44484E"/>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80" name="Google Shape;780;g24a49b1c39e_0_742"/>
          <p:cNvSpPr/>
          <p:nvPr>
            <p:ph idx="8" type="chart"/>
          </p:nvPr>
        </p:nvSpPr>
        <p:spPr>
          <a:xfrm>
            <a:off x="407988" y="2338720"/>
            <a:ext cx="6231600" cy="3685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1100"/>
              </a:spcBef>
              <a:spcAft>
                <a:spcPts val="0"/>
              </a:spcAft>
              <a:buClr>
                <a:schemeClr val="dk2"/>
              </a:buClr>
              <a:buSzPts val="1600"/>
              <a:buFont typeface="Arial"/>
              <a:buNone/>
              <a:defRPr b="0" i="0" sz="1600" u="none" cap="none" strike="noStrike">
                <a:solidFill>
                  <a:schemeClr val="dk2"/>
                </a:solidFill>
                <a:latin typeface="Arial"/>
                <a:ea typeface="Arial"/>
                <a:cs typeface="Arial"/>
                <a:sym typeface="Arial"/>
              </a:defRPr>
            </a:lvl1pPr>
            <a:lvl2pPr lvl="1" marR="0" rtl="0" algn="l">
              <a:lnSpc>
                <a:spcPct val="90000"/>
              </a:lnSpc>
              <a:spcBef>
                <a:spcPts val="500"/>
              </a:spcBef>
              <a:spcAft>
                <a:spcPts val="0"/>
              </a:spcAft>
              <a:buClr>
                <a:schemeClr val="accent1"/>
              </a:buClr>
              <a:buSzPts val="2000"/>
              <a:buFont typeface="Arial"/>
              <a:buChar char="•"/>
              <a:defRPr b="1" i="0" sz="2000" u="none" cap="none" strike="noStrike">
                <a:solidFill>
                  <a:schemeClr val="accent1"/>
                </a:solidFill>
                <a:latin typeface="Montserrat"/>
                <a:ea typeface="Montserrat"/>
                <a:cs typeface="Montserrat"/>
                <a:sym typeface="Montserrat"/>
              </a:defRPr>
            </a:lvl2pPr>
            <a:lvl3pPr lvl="2" marR="0" rtl="0" algn="l">
              <a:lnSpc>
                <a:spcPct val="90000"/>
              </a:lnSpc>
              <a:spcBef>
                <a:spcPts val="500"/>
              </a:spcBef>
              <a:spcAft>
                <a:spcPts val="0"/>
              </a:spcAft>
              <a:buClr>
                <a:schemeClr val="accent1"/>
              </a:buClr>
              <a:buSzPts val="1600"/>
              <a:buFont typeface="Arial"/>
              <a:buChar char="•"/>
              <a:defRPr b="0" i="0" sz="1600" u="none" cap="none" strike="noStrike">
                <a:solidFill>
                  <a:schemeClr val="accent1"/>
                </a:solidFill>
                <a:latin typeface="Arial"/>
                <a:ea typeface="Arial"/>
                <a:cs typeface="Arial"/>
                <a:sym typeface="Arial"/>
              </a:defRPr>
            </a:lvl3pPr>
            <a:lvl4pPr lvl="3" marR="0" rtl="0" algn="l">
              <a:lnSpc>
                <a:spcPct val="90000"/>
              </a:lnSpc>
              <a:spcBef>
                <a:spcPts val="500"/>
              </a:spcBef>
              <a:spcAft>
                <a:spcPts val="0"/>
              </a:spcAft>
              <a:buClr>
                <a:schemeClr val="dk2"/>
              </a:buClr>
              <a:buSzPts val="1500"/>
              <a:buFont typeface="Arial"/>
              <a:buChar char="•"/>
              <a:defRPr b="1" i="0" sz="1500" u="none" cap="none" strike="noStrike">
                <a:solidFill>
                  <a:schemeClr val="dk2"/>
                </a:solidFill>
                <a:latin typeface="Arial"/>
                <a:ea typeface="Arial"/>
                <a:cs typeface="Arial"/>
                <a:sym typeface="Arial"/>
              </a:defRPr>
            </a:lvl4pPr>
            <a:lvl5pPr lvl="4" marR="0" rtl="0" algn="l">
              <a:lnSpc>
                <a:spcPct val="90000"/>
              </a:lnSpc>
              <a:spcBef>
                <a:spcPts val="5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9pPr>
          </a:lstStyle>
          <a:p/>
        </p:txBody>
      </p:sp>
      <p:sp>
        <p:nvSpPr>
          <p:cNvPr id="781" name="Google Shape;781;g24a49b1c39e_0_742"/>
          <p:cNvSpPr txBox="1"/>
          <p:nvPr>
            <p:ph idx="9" type="body"/>
          </p:nvPr>
        </p:nvSpPr>
        <p:spPr>
          <a:xfrm>
            <a:off x="9918190" y="3038475"/>
            <a:ext cx="1193400" cy="358800"/>
          </a:xfrm>
          <a:prstGeom prst="rect">
            <a:avLst/>
          </a:prstGeom>
          <a:noFill/>
          <a:ln>
            <a:noFill/>
          </a:ln>
        </p:spPr>
        <p:txBody>
          <a:bodyPr anchorCtr="0" anchor="ctr" bIns="45700" lIns="91425" spcFirstLastPara="1" rIns="91425" wrap="square" tIns="45700">
            <a:noAutofit/>
          </a:bodyPr>
          <a:lstStyle>
            <a:lvl1pPr indent="-228600" lvl="0" marL="457200" algn="r">
              <a:lnSpc>
                <a:spcPct val="90000"/>
              </a:lnSpc>
              <a:spcBef>
                <a:spcPts val="1100"/>
              </a:spcBef>
              <a:spcAft>
                <a:spcPts val="0"/>
              </a:spcAft>
              <a:buClr>
                <a:schemeClr val="lt2"/>
              </a:buClr>
              <a:buSzPts val="1200"/>
              <a:buFont typeface="Arial"/>
              <a:buNone/>
              <a:defRPr b="1" sz="1200">
                <a:solidFill>
                  <a:schemeClr val="lt2"/>
                </a:solidFill>
                <a:latin typeface="Arial"/>
                <a:ea typeface="Arial"/>
                <a:cs typeface="Arial"/>
                <a:sym typeface="Arial"/>
              </a:defRPr>
            </a:lvl1pPr>
            <a:lvl2pPr indent="-304800" lvl="1" marL="9144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2pPr>
            <a:lvl3pPr indent="-304800" lvl="2" marL="13716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3pPr>
            <a:lvl4pPr indent="-304800" lvl="3" marL="18288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4pPr>
            <a:lvl5pPr indent="-304800" lvl="4" marL="22860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82" name="Google Shape;782;g24a49b1c39e_0_742"/>
          <p:cNvSpPr txBox="1"/>
          <p:nvPr>
            <p:ph idx="13" type="body"/>
          </p:nvPr>
        </p:nvSpPr>
        <p:spPr>
          <a:xfrm>
            <a:off x="9918190" y="3602658"/>
            <a:ext cx="1193400" cy="358800"/>
          </a:xfrm>
          <a:prstGeom prst="rect">
            <a:avLst/>
          </a:prstGeom>
          <a:noFill/>
          <a:ln>
            <a:noFill/>
          </a:ln>
        </p:spPr>
        <p:txBody>
          <a:bodyPr anchorCtr="0" anchor="ctr" bIns="45700" lIns="91425" spcFirstLastPara="1" rIns="91425" wrap="square" tIns="45700">
            <a:noAutofit/>
          </a:bodyPr>
          <a:lstStyle>
            <a:lvl1pPr indent="-228600" lvl="0" marL="457200" algn="r">
              <a:lnSpc>
                <a:spcPct val="90000"/>
              </a:lnSpc>
              <a:spcBef>
                <a:spcPts val="1100"/>
              </a:spcBef>
              <a:spcAft>
                <a:spcPts val="0"/>
              </a:spcAft>
              <a:buClr>
                <a:schemeClr val="lt2"/>
              </a:buClr>
              <a:buSzPts val="1200"/>
              <a:buFont typeface="Arial"/>
              <a:buNone/>
              <a:defRPr b="1" sz="1200">
                <a:solidFill>
                  <a:schemeClr val="lt2"/>
                </a:solidFill>
                <a:latin typeface="Arial"/>
                <a:ea typeface="Arial"/>
                <a:cs typeface="Arial"/>
                <a:sym typeface="Arial"/>
              </a:defRPr>
            </a:lvl1pPr>
            <a:lvl2pPr indent="-304800" lvl="1" marL="9144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2pPr>
            <a:lvl3pPr indent="-304800" lvl="2" marL="13716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3pPr>
            <a:lvl4pPr indent="-304800" lvl="3" marL="18288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4pPr>
            <a:lvl5pPr indent="-304800" lvl="4" marL="22860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83" name="Google Shape;783;g24a49b1c39e_0_742"/>
          <p:cNvSpPr txBox="1"/>
          <p:nvPr>
            <p:ph idx="14" type="body"/>
          </p:nvPr>
        </p:nvSpPr>
        <p:spPr>
          <a:xfrm>
            <a:off x="9918190" y="4166841"/>
            <a:ext cx="1193400" cy="358800"/>
          </a:xfrm>
          <a:prstGeom prst="rect">
            <a:avLst/>
          </a:prstGeom>
          <a:noFill/>
          <a:ln>
            <a:noFill/>
          </a:ln>
        </p:spPr>
        <p:txBody>
          <a:bodyPr anchorCtr="0" anchor="ctr" bIns="45700" lIns="91425" spcFirstLastPara="1" rIns="91425" wrap="square" tIns="45700">
            <a:noAutofit/>
          </a:bodyPr>
          <a:lstStyle>
            <a:lvl1pPr indent="-228600" lvl="0" marL="457200" algn="r">
              <a:lnSpc>
                <a:spcPct val="90000"/>
              </a:lnSpc>
              <a:spcBef>
                <a:spcPts val="1100"/>
              </a:spcBef>
              <a:spcAft>
                <a:spcPts val="0"/>
              </a:spcAft>
              <a:buClr>
                <a:schemeClr val="lt2"/>
              </a:buClr>
              <a:buSzPts val="1200"/>
              <a:buFont typeface="Arial"/>
              <a:buNone/>
              <a:defRPr b="1" sz="1200">
                <a:solidFill>
                  <a:schemeClr val="lt2"/>
                </a:solidFill>
                <a:latin typeface="Arial"/>
                <a:ea typeface="Arial"/>
                <a:cs typeface="Arial"/>
                <a:sym typeface="Arial"/>
              </a:defRPr>
            </a:lvl1pPr>
            <a:lvl2pPr indent="-304800" lvl="1" marL="9144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2pPr>
            <a:lvl3pPr indent="-304800" lvl="2" marL="13716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3pPr>
            <a:lvl4pPr indent="-304800" lvl="3" marL="18288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4pPr>
            <a:lvl5pPr indent="-304800" lvl="4" marL="22860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84" name="Google Shape;784;g24a49b1c39e_0_742"/>
          <p:cNvSpPr txBox="1"/>
          <p:nvPr>
            <p:ph idx="15" type="body"/>
          </p:nvPr>
        </p:nvSpPr>
        <p:spPr>
          <a:xfrm>
            <a:off x="9918190" y="4731024"/>
            <a:ext cx="1193400" cy="358800"/>
          </a:xfrm>
          <a:prstGeom prst="rect">
            <a:avLst/>
          </a:prstGeom>
          <a:noFill/>
          <a:ln>
            <a:noFill/>
          </a:ln>
        </p:spPr>
        <p:txBody>
          <a:bodyPr anchorCtr="0" anchor="ctr" bIns="45700" lIns="91425" spcFirstLastPara="1" rIns="91425" wrap="square" tIns="45700">
            <a:noAutofit/>
          </a:bodyPr>
          <a:lstStyle>
            <a:lvl1pPr indent="-228600" lvl="0" marL="457200" algn="r">
              <a:lnSpc>
                <a:spcPct val="90000"/>
              </a:lnSpc>
              <a:spcBef>
                <a:spcPts val="1100"/>
              </a:spcBef>
              <a:spcAft>
                <a:spcPts val="0"/>
              </a:spcAft>
              <a:buClr>
                <a:schemeClr val="lt2"/>
              </a:buClr>
              <a:buSzPts val="1200"/>
              <a:buFont typeface="Arial"/>
              <a:buNone/>
              <a:defRPr b="1" sz="1200">
                <a:solidFill>
                  <a:schemeClr val="lt2"/>
                </a:solidFill>
                <a:latin typeface="Arial"/>
                <a:ea typeface="Arial"/>
                <a:cs typeface="Arial"/>
                <a:sym typeface="Arial"/>
              </a:defRPr>
            </a:lvl1pPr>
            <a:lvl2pPr indent="-304800" lvl="1" marL="9144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2pPr>
            <a:lvl3pPr indent="-304800" lvl="2" marL="13716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3pPr>
            <a:lvl4pPr indent="-304800" lvl="3" marL="18288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4pPr>
            <a:lvl5pPr indent="-304800" lvl="4" marL="22860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85" name="Google Shape;785;g24a49b1c39e_0_742"/>
          <p:cNvSpPr txBox="1"/>
          <p:nvPr>
            <p:ph idx="16" type="body"/>
          </p:nvPr>
        </p:nvSpPr>
        <p:spPr>
          <a:xfrm>
            <a:off x="9918190" y="5295208"/>
            <a:ext cx="1193400" cy="358800"/>
          </a:xfrm>
          <a:prstGeom prst="rect">
            <a:avLst/>
          </a:prstGeom>
          <a:noFill/>
          <a:ln>
            <a:noFill/>
          </a:ln>
        </p:spPr>
        <p:txBody>
          <a:bodyPr anchorCtr="0" anchor="ctr" bIns="45700" lIns="91425" spcFirstLastPara="1" rIns="91425" wrap="square" tIns="45700">
            <a:noAutofit/>
          </a:bodyPr>
          <a:lstStyle>
            <a:lvl1pPr indent="-228600" lvl="0" marL="457200" algn="r">
              <a:lnSpc>
                <a:spcPct val="90000"/>
              </a:lnSpc>
              <a:spcBef>
                <a:spcPts val="1100"/>
              </a:spcBef>
              <a:spcAft>
                <a:spcPts val="0"/>
              </a:spcAft>
              <a:buClr>
                <a:schemeClr val="lt2"/>
              </a:buClr>
              <a:buSzPts val="1200"/>
              <a:buFont typeface="Arial"/>
              <a:buNone/>
              <a:defRPr b="1" sz="1200">
                <a:solidFill>
                  <a:schemeClr val="lt2"/>
                </a:solidFill>
                <a:latin typeface="Arial"/>
                <a:ea typeface="Arial"/>
                <a:cs typeface="Arial"/>
                <a:sym typeface="Arial"/>
              </a:defRPr>
            </a:lvl1pPr>
            <a:lvl2pPr indent="-304800" lvl="1" marL="9144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2pPr>
            <a:lvl3pPr indent="-304800" lvl="2" marL="13716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3pPr>
            <a:lvl4pPr indent="-304800" lvl="3" marL="18288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4pPr>
            <a:lvl5pPr indent="-304800" lvl="4" marL="2286000" algn="l">
              <a:lnSpc>
                <a:spcPct val="90000"/>
              </a:lnSpc>
              <a:spcBef>
                <a:spcPts val="500"/>
              </a:spcBef>
              <a:spcAft>
                <a:spcPts val="0"/>
              </a:spcAft>
              <a:buClr>
                <a:schemeClr val="lt2"/>
              </a:buClr>
              <a:buSzPts val="1200"/>
              <a:buFont typeface="Arial"/>
              <a:buAutoNum type="arabicPeriod"/>
              <a:defRPr b="0" sz="1200">
                <a:solidFill>
                  <a:schemeClr val="lt2"/>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5 image collage ">
  <p:cSld name="10_5 image collage ">
    <p:spTree>
      <p:nvGrpSpPr>
        <p:cNvPr id="786" name="Shape 786"/>
        <p:cNvGrpSpPr/>
        <p:nvPr/>
      </p:nvGrpSpPr>
      <p:grpSpPr>
        <a:xfrm>
          <a:off x="0" y="0"/>
          <a:ext cx="0" cy="0"/>
          <a:chOff x="0" y="0"/>
          <a:chExt cx="0" cy="0"/>
        </a:xfrm>
      </p:grpSpPr>
      <p:sp>
        <p:nvSpPr>
          <p:cNvPr id="787" name="Google Shape;787;g24a49b1c39e_0_759"/>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788" name="Google Shape;788;g24a49b1c39e_0_759"/>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789" name="Google Shape;789;g24a49b1c39e_0_759"/>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790" name="Google Shape;790;g24a49b1c39e_0_759"/>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791" name="Google Shape;791;g24a49b1c39e_0_759"/>
          <p:cNvSpPr/>
          <p:nvPr>
            <p:ph idx="2" type="chart"/>
          </p:nvPr>
        </p:nvSpPr>
        <p:spPr>
          <a:xfrm>
            <a:off x="407987" y="1814513"/>
            <a:ext cx="11376000" cy="38895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1100"/>
              </a:spcBef>
              <a:spcAft>
                <a:spcPts val="0"/>
              </a:spcAft>
              <a:buClr>
                <a:schemeClr val="dk2"/>
              </a:buClr>
              <a:buSzPts val="1600"/>
              <a:buFont typeface="Arial"/>
              <a:buNone/>
              <a:defRPr b="0" i="0" sz="1600" u="none" cap="none" strike="noStrike">
                <a:solidFill>
                  <a:schemeClr val="dk2"/>
                </a:solidFill>
                <a:latin typeface="Montserrat"/>
                <a:ea typeface="Montserrat"/>
                <a:cs typeface="Montserrat"/>
                <a:sym typeface="Montserrat"/>
              </a:defRPr>
            </a:lvl1pPr>
            <a:lvl2pPr lvl="1" marR="0" rtl="0" algn="l">
              <a:lnSpc>
                <a:spcPct val="90000"/>
              </a:lnSpc>
              <a:spcBef>
                <a:spcPts val="500"/>
              </a:spcBef>
              <a:spcAft>
                <a:spcPts val="0"/>
              </a:spcAft>
              <a:buClr>
                <a:schemeClr val="accent1"/>
              </a:buClr>
              <a:buSzPts val="2000"/>
              <a:buFont typeface="Arial"/>
              <a:buChar char="•"/>
              <a:defRPr b="1" i="0" sz="2000" u="none" cap="none" strike="noStrike">
                <a:solidFill>
                  <a:schemeClr val="accent1"/>
                </a:solidFill>
                <a:latin typeface="Montserrat"/>
                <a:ea typeface="Montserrat"/>
                <a:cs typeface="Montserrat"/>
                <a:sym typeface="Montserrat"/>
              </a:defRPr>
            </a:lvl2pPr>
            <a:lvl3pPr lvl="2" marR="0" rtl="0" algn="l">
              <a:lnSpc>
                <a:spcPct val="90000"/>
              </a:lnSpc>
              <a:spcBef>
                <a:spcPts val="500"/>
              </a:spcBef>
              <a:spcAft>
                <a:spcPts val="0"/>
              </a:spcAft>
              <a:buClr>
                <a:schemeClr val="accent1"/>
              </a:buClr>
              <a:buSzPts val="1600"/>
              <a:buFont typeface="Arial"/>
              <a:buChar char="•"/>
              <a:defRPr b="0" i="0" sz="1600" u="none" cap="none" strike="noStrike">
                <a:solidFill>
                  <a:schemeClr val="accent1"/>
                </a:solidFill>
                <a:latin typeface="Arial"/>
                <a:ea typeface="Arial"/>
                <a:cs typeface="Arial"/>
                <a:sym typeface="Arial"/>
              </a:defRPr>
            </a:lvl3pPr>
            <a:lvl4pPr lvl="3" marR="0" rtl="0" algn="l">
              <a:lnSpc>
                <a:spcPct val="90000"/>
              </a:lnSpc>
              <a:spcBef>
                <a:spcPts val="500"/>
              </a:spcBef>
              <a:spcAft>
                <a:spcPts val="0"/>
              </a:spcAft>
              <a:buClr>
                <a:schemeClr val="dk2"/>
              </a:buClr>
              <a:buSzPts val="1500"/>
              <a:buFont typeface="Arial"/>
              <a:buChar char="•"/>
              <a:defRPr b="1" i="0" sz="1500" u="none" cap="none" strike="noStrike">
                <a:solidFill>
                  <a:schemeClr val="dk2"/>
                </a:solidFill>
                <a:latin typeface="Arial"/>
                <a:ea typeface="Arial"/>
                <a:cs typeface="Arial"/>
                <a:sym typeface="Arial"/>
              </a:defRPr>
            </a:lvl4pPr>
            <a:lvl5pPr lvl="4" marR="0" rtl="0" algn="l">
              <a:lnSpc>
                <a:spcPct val="90000"/>
              </a:lnSpc>
              <a:spcBef>
                <a:spcPts val="5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slide 2 images">
  <p:cSld name="Team slide 2 images">
    <p:spTree>
      <p:nvGrpSpPr>
        <p:cNvPr id="792" name="Shape 792"/>
        <p:cNvGrpSpPr/>
        <p:nvPr/>
      </p:nvGrpSpPr>
      <p:grpSpPr>
        <a:xfrm>
          <a:off x="0" y="0"/>
          <a:ext cx="0" cy="0"/>
          <a:chOff x="0" y="0"/>
          <a:chExt cx="0" cy="0"/>
        </a:xfrm>
      </p:grpSpPr>
      <p:sp>
        <p:nvSpPr>
          <p:cNvPr id="793" name="Google Shape;793;g24a49b1c39e_0_765"/>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794" name="Google Shape;794;g24a49b1c39e_0_765"/>
          <p:cNvSpPr/>
          <p:nvPr/>
        </p:nvSpPr>
        <p:spPr>
          <a:xfrm>
            <a:off x="3006284" y="1906315"/>
            <a:ext cx="2081262" cy="2070174"/>
          </a:xfrm>
          <a:custGeom>
            <a:rect b="b" l="l" r="r" t="t"/>
            <a:pathLst>
              <a:path extrusionOk="0" h="3101385" w="3117995">
                <a:moveTo>
                  <a:pt x="0" y="1556871"/>
                </a:moveTo>
                <a:lnTo>
                  <a:pt x="1562086" y="0"/>
                </a:lnTo>
                <a:lnTo>
                  <a:pt x="3117995" y="1556870"/>
                </a:lnTo>
                <a:lnTo>
                  <a:pt x="1562087" y="3101385"/>
                </a:lnTo>
                <a:lnTo>
                  <a:pt x="0" y="1556871"/>
                </a:lnTo>
                <a:close/>
              </a:path>
            </a:pathLst>
          </a:custGeom>
          <a:noFill/>
          <a:ln cap="flat"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3F3F3F"/>
              </a:solidFill>
              <a:latin typeface="Arial"/>
              <a:ea typeface="Arial"/>
              <a:cs typeface="Arial"/>
              <a:sym typeface="Arial"/>
            </a:endParaRPr>
          </a:p>
        </p:txBody>
      </p:sp>
      <p:sp>
        <p:nvSpPr>
          <p:cNvPr id="795" name="Google Shape;795;g24a49b1c39e_0_765"/>
          <p:cNvSpPr/>
          <p:nvPr/>
        </p:nvSpPr>
        <p:spPr>
          <a:xfrm>
            <a:off x="7118655" y="1906315"/>
            <a:ext cx="2081262" cy="2070174"/>
          </a:xfrm>
          <a:custGeom>
            <a:rect b="b" l="l" r="r" t="t"/>
            <a:pathLst>
              <a:path extrusionOk="0" h="3101385" w="3117995">
                <a:moveTo>
                  <a:pt x="0" y="1556871"/>
                </a:moveTo>
                <a:lnTo>
                  <a:pt x="1562086" y="0"/>
                </a:lnTo>
                <a:lnTo>
                  <a:pt x="3117995" y="1556870"/>
                </a:lnTo>
                <a:lnTo>
                  <a:pt x="1562087" y="3101385"/>
                </a:lnTo>
                <a:lnTo>
                  <a:pt x="0" y="1556871"/>
                </a:lnTo>
                <a:close/>
              </a:path>
            </a:pathLst>
          </a:custGeom>
          <a:noFill/>
          <a:ln cap="flat"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3F3F3F"/>
              </a:solidFill>
              <a:latin typeface="Arial"/>
              <a:ea typeface="Arial"/>
              <a:cs typeface="Arial"/>
              <a:sym typeface="Arial"/>
            </a:endParaRPr>
          </a:p>
        </p:txBody>
      </p:sp>
      <p:sp>
        <p:nvSpPr>
          <p:cNvPr id="796" name="Google Shape;796;g24a49b1c39e_0_765"/>
          <p:cNvSpPr/>
          <p:nvPr>
            <p:ph idx="2" type="pic"/>
          </p:nvPr>
        </p:nvSpPr>
        <p:spPr>
          <a:xfrm>
            <a:off x="3165779" y="2046553"/>
            <a:ext cx="1763400" cy="1763400"/>
          </a:xfrm>
          <a:prstGeom prst="rect">
            <a:avLst/>
          </a:prstGeom>
          <a:solidFill>
            <a:srgbClr val="DDE6EF"/>
          </a:solidFill>
          <a:ln>
            <a:noFill/>
          </a:ln>
        </p:spPr>
      </p:sp>
      <p:sp>
        <p:nvSpPr>
          <p:cNvPr id="797" name="Google Shape;797;g24a49b1c39e_0_765"/>
          <p:cNvSpPr/>
          <p:nvPr>
            <p:ph idx="3" type="pic"/>
          </p:nvPr>
        </p:nvSpPr>
        <p:spPr>
          <a:xfrm>
            <a:off x="7274660" y="2046553"/>
            <a:ext cx="1763400" cy="1763400"/>
          </a:xfrm>
          <a:prstGeom prst="rect">
            <a:avLst/>
          </a:prstGeom>
          <a:solidFill>
            <a:srgbClr val="DDE6EF"/>
          </a:solidFill>
          <a:ln>
            <a:noFill/>
          </a:ln>
        </p:spPr>
      </p:sp>
      <p:sp>
        <p:nvSpPr>
          <p:cNvPr id="798" name="Google Shape;798;g24a49b1c39e_0_765"/>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799" name="Google Shape;799;g24a49b1c39e_0_765"/>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800" name="Google Shape;800;g24a49b1c39e_0_765"/>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01" name="Google Shape;801;g24a49b1c39e_0_765"/>
          <p:cNvSpPr txBox="1"/>
          <p:nvPr>
            <p:ph idx="4" type="body"/>
          </p:nvPr>
        </p:nvSpPr>
        <p:spPr>
          <a:xfrm>
            <a:off x="2468301" y="3997712"/>
            <a:ext cx="3164700" cy="2862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02" name="Google Shape;802;g24a49b1c39e_0_765"/>
          <p:cNvSpPr txBox="1"/>
          <p:nvPr>
            <p:ph idx="5" type="body"/>
          </p:nvPr>
        </p:nvSpPr>
        <p:spPr>
          <a:xfrm>
            <a:off x="2468301" y="4563731"/>
            <a:ext cx="3164700" cy="1579800"/>
          </a:xfrm>
          <a:prstGeom prst="rect">
            <a:avLst/>
          </a:prstGeom>
          <a:noFill/>
          <a:ln>
            <a:noFill/>
          </a:ln>
        </p:spPr>
        <p:txBody>
          <a:bodyPr anchorCtr="0" anchor="t" bIns="45700" lIns="91425" spcFirstLastPara="1" rIns="91425" wrap="square" tIns="45700">
            <a:spAutoFit/>
          </a:bodyPr>
          <a:lstStyle>
            <a:lvl1pPr indent="-228600" lvl="0" marL="457200" algn="ctr">
              <a:lnSpc>
                <a:spcPct val="100000"/>
              </a:lnSpc>
              <a:spcBef>
                <a:spcPts val="1100"/>
              </a:spcBef>
              <a:spcAft>
                <a:spcPts val="0"/>
              </a:spcAft>
              <a:buClr>
                <a:srgbClr val="000000"/>
              </a:buClr>
              <a:buSzPts val="1100"/>
              <a:buNone/>
              <a:defRPr b="0" sz="11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03" name="Google Shape;803;g24a49b1c39e_0_765"/>
          <p:cNvSpPr txBox="1"/>
          <p:nvPr>
            <p:ph idx="6" type="body"/>
          </p:nvPr>
        </p:nvSpPr>
        <p:spPr>
          <a:xfrm>
            <a:off x="2468301" y="4265437"/>
            <a:ext cx="3164700" cy="2862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accent1"/>
              </a:buClr>
              <a:buSzPts val="1500"/>
              <a:buNone/>
              <a:defRPr b="0" sz="1500">
                <a:solidFill>
                  <a:schemeClr val="accent1"/>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04" name="Google Shape;804;g24a49b1c39e_0_765"/>
          <p:cNvSpPr txBox="1"/>
          <p:nvPr>
            <p:ph idx="7" type="body"/>
          </p:nvPr>
        </p:nvSpPr>
        <p:spPr>
          <a:xfrm>
            <a:off x="6573927" y="3997712"/>
            <a:ext cx="3164700" cy="2862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05" name="Google Shape;805;g24a49b1c39e_0_765"/>
          <p:cNvSpPr txBox="1"/>
          <p:nvPr>
            <p:ph idx="8" type="body"/>
          </p:nvPr>
        </p:nvSpPr>
        <p:spPr>
          <a:xfrm>
            <a:off x="6573927" y="4563731"/>
            <a:ext cx="3164700" cy="1579800"/>
          </a:xfrm>
          <a:prstGeom prst="rect">
            <a:avLst/>
          </a:prstGeom>
          <a:noFill/>
          <a:ln>
            <a:noFill/>
          </a:ln>
        </p:spPr>
        <p:txBody>
          <a:bodyPr anchorCtr="0" anchor="t" bIns="45700" lIns="91425" spcFirstLastPara="1" rIns="91425" wrap="square" tIns="45700">
            <a:spAutoFit/>
          </a:bodyPr>
          <a:lstStyle>
            <a:lvl1pPr indent="-228600" lvl="0" marL="457200" algn="ctr">
              <a:lnSpc>
                <a:spcPct val="100000"/>
              </a:lnSpc>
              <a:spcBef>
                <a:spcPts val="1100"/>
              </a:spcBef>
              <a:spcAft>
                <a:spcPts val="0"/>
              </a:spcAft>
              <a:buClr>
                <a:srgbClr val="000000"/>
              </a:buClr>
              <a:buSzPts val="1100"/>
              <a:buNone/>
              <a:defRPr b="0" sz="11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06" name="Google Shape;806;g24a49b1c39e_0_765"/>
          <p:cNvSpPr txBox="1"/>
          <p:nvPr>
            <p:ph idx="9" type="body"/>
          </p:nvPr>
        </p:nvSpPr>
        <p:spPr>
          <a:xfrm>
            <a:off x="6573927" y="4265437"/>
            <a:ext cx="3164700" cy="2862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accent1"/>
              </a:buClr>
              <a:buSzPts val="1500"/>
              <a:buNone/>
              <a:defRPr b="0" sz="1500">
                <a:solidFill>
                  <a:schemeClr val="accent1"/>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m slide 3 images">
  <p:cSld name="Team slide 3 images">
    <p:spTree>
      <p:nvGrpSpPr>
        <p:cNvPr id="807" name="Shape 807"/>
        <p:cNvGrpSpPr/>
        <p:nvPr/>
      </p:nvGrpSpPr>
      <p:grpSpPr>
        <a:xfrm>
          <a:off x="0" y="0"/>
          <a:ext cx="0" cy="0"/>
          <a:chOff x="0" y="0"/>
          <a:chExt cx="0" cy="0"/>
        </a:xfrm>
      </p:grpSpPr>
      <p:sp>
        <p:nvSpPr>
          <p:cNvPr id="808" name="Google Shape;808;g24a49b1c39e_0_780"/>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809" name="Google Shape;809;g24a49b1c39e_0_780"/>
          <p:cNvSpPr/>
          <p:nvPr/>
        </p:nvSpPr>
        <p:spPr>
          <a:xfrm>
            <a:off x="945971" y="1906315"/>
            <a:ext cx="2081262" cy="2070174"/>
          </a:xfrm>
          <a:custGeom>
            <a:rect b="b" l="l" r="r" t="t"/>
            <a:pathLst>
              <a:path extrusionOk="0" h="3101385" w="3117995">
                <a:moveTo>
                  <a:pt x="0" y="1556871"/>
                </a:moveTo>
                <a:lnTo>
                  <a:pt x="1562086" y="0"/>
                </a:lnTo>
                <a:lnTo>
                  <a:pt x="3117995" y="1556870"/>
                </a:lnTo>
                <a:lnTo>
                  <a:pt x="1562087" y="3101385"/>
                </a:lnTo>
                <a:lnTo>
                  <a:pt x="0" y="1556871"/>
                </a:lnTo>
                <a:close/>
              </a:path>
            </a:pathLst>
          </a:custGeom>
          <a:noFill/>
          <a:ln cap="flat"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3F3F3F"/>
              </a:solidFill>
              <a:latin typeface="Arial"/>
              <a:ea typeface="Arial"/>
              <a:cs typeface="Arial"/>
              <a:sym typeface="Arial"/>
            </a:endParaRPr>
          </a:p>
        </p:txBody>
      </p:sp>
      <p:sp>
        <p:nvSpPr>
          <p:cNvPr id="810" name="Google Shape;810;g24a49b1c39e_0_780"/>
          <p:cNvSpPr/>
          <p:nvPr/>
        </p:nvSpPr>
        <p:spPr>
          <a:xfrm>
            <a:off x="5058342" y="1906315"/>
            <a:ext cx="2081262" cy="2070174"/>
          </a:xfrm>
          <a:custGeom>
            <a:rect b="b" l="l" r="r" t="t"/>
            <a:pathLst>
              <a:path extrusionOk="0" h="3101385" w="3117995">
                <a:moveTo>
                  <a:pt x="0" y="1556871"/>
                </a:moveTo>
                <a:lnTo>
                  <a:pt x="1562086" y="0"/>
                </a:lnTo>
                <a:lnTo>
                  <a:pt x="3117995" y="1556870"/>
                </a:lnTo>
                <a:lnTo>
                  <a:pt x="1562087" y="3101385"/>
                </a:lnTo>
                <a:lnTo>
                  <a:pt x="0" y="1556871"/>
                </a:lnTo>
                <a:close/>
              </a:path>
            </a:pathLst>
          </a:custGeom>
          <a:noFill/>
          <a:ln cap="flat"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3F3F3F"/>
              </a:solidFill>
              <a:latin typeface="Arial"/>
              <a:ea typeface="Arial"/>
              <a:cs typeface="Arial"/>
              <a:sym typeface="Arial"/>
            </a:endParaRPr>
          </a:p>
        </p:txBody>
      </p:sp>
      <p:sp>
        <p:nvSpPr>
          <p:cNvPr id="811" name="Google Shape;811;g24a49b1c39e_0_780"/>
          <p:cNvSpPr/>
          <p:nvPr/>
        </p:nvSpPr>
        <p:spPr>
          <a:xfrm>
            <a:off x="9170713" y="1906315"/>
            <a:ext cx="2081262" cy="2070174"/>
          </a:xfrm>
          <a:custGeom>
            <a:rect b="b" l="l" r="r" t="t"/>
            <a:pathLst>
              <a:path extrusionOk="0" h="3101385" w="3117995">
                <a:moveTo>
                  <a:pt x="0" y="1556871"/>
                </a:moveTo>
                <a:lnTo>
                  <a:pt x="1562086" y="0"/>
                </a:lnTo>
                <a:lnTo>
                  <a:pt x="3117995" y="1556870"/>
                </a:lnTo>
                <a:lnTo>
                  <a:pt x="1562087" y="3101385"/>
                </a:lnTo>
                <a:lnTo>
                  <a:pt x="0" y="1556871"/>
                </a:lnTo>
                <a:close/>
              </a:path>
            </a:pathLst>
          </a:custGeom>
          <a:noFill/>
          <a:ln cap="flat"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rgbClr val="3F3F3F"/>
              </a:solidFill>
              <a:latin typeface="Arial"/>
              <a:ea typeface="Arial"/>
              <a:cs typeface="Arial"/>
              <a:sym typeface="Arial"/>
            </a:endParaRPr>
          </a:p>
        </p:txBody>
      </p:sp>
      <p:sp>
        <p:nvSpPr>
          <p:cNvPr id="812" name="Google Shape;812;g24a49b1c39e_0_780"/>
          <p:cNvSpPr/>
          <p:nvPr>
            <p:ph idx="2" type="pic"/>
          </p:nvPr>
        </p:nvSpPr>
        <p:spPr>
          <a:xfrm>
            <a:off x="1105466" y="2046553"/>
            <a:ext cx="1763400" cy="1763400"/>
          </a:xfrm>
          <a:prstGeom prst="rect">
            <a:avLst/>
          </a:prstGeom>
          <a:solidFill>
            <a:srgbClr val="DDE6EF"/>
          </a:solidFill>
          <a:ln>
            <a:noFill/>
          </a:ln>
        </p:spPr>
      </p:sp>
      <p:sp>
        <p:nvSpPr>
          <p:cNvPr id="813" name="Google Shape;813;g24a49b1c39e_0_780"/>
          <p:cNvSpPr/>
          <p:nvPr>
            <p:ph idx="3" type="pic"/>
          </p:nvPr>
        </p:nvSpPr>
        <p:spPr>
          <a:xfrm>
            <a:off x="5214347" y="2046553"/>
            <a:ext cx="1763400" cy="1763400"/>
          </a:xfrm>
          <a:prstGeom prst="rect">
            <a:avLst/>
          </a:prstGeom>
          <a:solidFill>
            <a:srgbClr val="DDE6EF"/>
          </a:solidFill>
          <a:ln>
            <a:noFill/>
          </a:ln>
        </p:spPr>
      </p:sp>
      <p:sp>
        <p:nvSpPr>
          <p:cNvPr id="814" name="Google Shape;814;g24a49b1c39e_0_780"/>
          <p:cNvSpPr/>
          <p:nvPr>
            <p:ph idx="4" type="pic"/>
          </p:nvPr>
        </p:nvSpPr>
        <p:spPr>
          <a:xfrm>
            <a:off x="9323229" y="2046553"/>
            <a:ext cx="1763400" cy="1763400"/>
          </a:xfrm>
          <a:prstGeom prst="rect">
            <a:avLst/>
          </a:prstGeom>
          <a:solidFill>
            <a:srgbClr val="DDE6EF"/>
          </a:solidFill>
          <a:ln>
            <a:noFill/>
          </a:ln>
        </p:spPr>
      </p:sp>
      <p:sp>
        <p:nvSpPr>
          <p:cNvPr id="815" name="Google Shape;815;g24a49b1c39e_0_780"/>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816" name="Google Shape;816;g24a49b1c39e_0_780"/>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817" name="Google Shape;817;g24a49b1c39e_0_780"/>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18" name="Google Shape;818;g24a49b1c39e_0_780"/>
          <p:cNvSpPr txBox="1"/>
          <p:nvPr>
            <p:ph idx="5" type="body"/>
          </p:nvPr>
        </p:nvSpPr>
        <p:spPr>
          <a:xfrm>
            <a:off x="407988" y="3997712"/>
            <a:ext cx="3164700" cy="2862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19" name="Google Shape;819;g24a49b1c39e_0_780"/>
          <p:cNvSpPr txBox="1"/>
          <p:nvPr>
            <p:ph idx="6" type="body"/>
          </p:nvPr>
        </p:nvSpPr>
        <p:spPr>
          <a:xfrm>
            <a:off x="407988" y="4563731"/>
            <a:ext cx="3164700" cy="1579800"/>
          </a:xfrm>
          <a:prstGeom prst="rect">
            <a:avLst/>
          </a:prstGeom>
          <a:noFill/>
          <a:ln>
            <a:noFill/>
          </a:ln>
        </p:spPr>
        <p:txBody>
          <a:bodyPr anchorCtr="0" anchor="t" bIns="45700" lIns="91425" spcFirstLastPara="1" rIns="91425" wrap="square" tIns="45700">
            <a:spAutoFit/>
          </a:bodyPr>
          <a:lstStyle>
            <a:lvl1pPr indent="-228600" lvl="0" marL="457200" algn="ctr">
              <a:lnSpc>
                <a:spcPct val="100000"/>
              </a:lnSpc>
              <a:spcBef>
                <a:spcPts val="1100"/>
              </a:spcBef>
              <a:spcAft>
                <a:spcPts val="0"/>
              </a:spcAft>
              <a:buClr>
                <a:srgbClr val="000000"/>
              </a:buClr>
              <a:buSzPts val="1100"/>
              <a:buNone/>
              <a:defRPr b="0" sz="11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20" name="Google Shape;820;g24a49b1c39e_0_780"/>
          <p:cNvSpPr txBox="1"/>
          <p:nvPr>
            <p:ph idx="7" type="body"/>
          </p:nvPr>
        </p:nvSpPr>
        <p:spPr>
          <a:xfrm>
            <a:off x="407988" y="4265437"/>
            <a:ext cx="3164700" cy="2862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accent1"/>
              </a:buClr>
              <a:buSzPts val="1500"/>
              <a:buNone/>
              <a:defRPr b="0" sz="1500">
                <a:solidFill>
                  <a:schemeClr val="accent1"/>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21" name="Google Shape;821;g24a49b1c39e_0_780"/>
          <p:cNvSpPr txBox="1"/>
          <p:nvPr>
            <p:ph idx="8" type="body"/>
          </p:nvPr>
        </p:nvSpPr>
        <p:spPr>
          <a:xfrm>
            <a:off x="4513614" y="3997712"/>
            <a:ext cx="3164700" cy="2862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22" name="Google Shape;822;g24a49b1c39e_0_780"/>
          <p:cNvSpPr txBox="1"/>
          <p:nvPr>
            <p:ph idx="9" type="body"/>
          </p:nvPr>
        </p:nvSpPr>
        <p:spPr>
          <a:xfrm>
            <a:off x="4513614" y="4563731"/>
            <a:ext cx="3164700" cy="1579800"/>
          </a:xfrm>
          <a:prstGeom prst="rect">
            <a:avLst/>
          </a:prstGeom>
          <a:noFill/>
          <a:ln>
            <a:noFill/>
          </a:ln>
        </p:spPr>
        <p:txBody>
          <a:bodyPr anchorCtr="0" anchor="t" bIns="45700" lIns="91425" spcFirstLastPara="1" rIns="91425" wrap="square" tIns="45700">
            <a:spAutoFit/>
          </a:bodyPr>
          <a:lstStyle>
            <a:lvl1pPr indent="-228600" lvl="0" marL="457200" algn="ctr">
              <a:lnSpc>
                <a:spcPct val="100000"/>
              </a:lnSpc>
              <a:spcBef>
                <a:spcPts val="1100"/>
              </a:spcBef>
              <a:spcAft>
                <a:spcPts val="0"/>
              </a:spcAft>
              <a:buClr>
                <a:srgbClr val="000000"/>
              </a:buClr>
              <a:buSzPts val="1100"/>
              <a:buNone/>
              <a:defRPr b="0" sz="11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23" name="Google Shape;823;g24a49b1c39e_0_780"/>
          <p:cNvSpPr txBox="1"/>
          <p:nvPr>
            <p:ph idx="13" type="body"/>
          </p:nvPr>
        </p:nvSpPr>
        <p:spPr>
          <a:xfrm>
            <a:off x="4513614" y="4265437"/>
            <a:ext cx="3164700" cy="2862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accent1"/>
              </a:buClr>
              <a:buSzPts val="1500"/>
              <a:buNone/>
              <a:defRPr b="0" sz="1500">
                <a:solidFill>
                  <a:schemeClr val="accent1"/>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24" name="Google Shape;824;g24a49b1c39e_0_780"/>
          <p:cNvSpPr txBox="1"/>
          <p:nvPr>
            <p:ph idx="14" type="body"/>
          </p:nvPr>
        </p:nvSpPr>
        <p:spPr>
          <a:xfrm>
            <a:off x="8619240" y="3997712"/>
            <a:ext cx="3164700" cy="2862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25" name="Google Shape;825;g24a49b1c39e_0_780"/>
          <p:cNvSpPr txBox="1"/>
          <p:nvPr>
            <p:ph idx="15" type="body"/>
          </p:nvPr>
        </p:nvSpPr>
        <p:spPr>
          <a:xfrm>
            <a:off x="8619240" y="4563731"/>
            <a:ext cx="3164700" cy="1579800"/>
          </a:xfrm>
          <a:prstGeom prst="rect">
            <a:avLst/>
          </a:prstGeom>
          <a:noFill/>
          <a:ln>
            <a:noFill/>
          </a:ln>
        </p:spPr>
        <p:txBody>
          <a:bodyPr anchorCtr="0" anchor="t" bIns="45700" lIns="91425" spcFirstLastPara="1" rIns="91425" wrap="square" tIns="45700">
            <a:spAutoFit/>
          </a:bodyPr>
          <a:lstStyle>
            <a:lvl1pPr indent="-228600" lvl="0" marL="457200" algn="ctr">
              <a:lnSpc>
                <a:spcPct val="100000"/>
              </a:lnSpc>
              <a:spcBef>
                <a:spcPts val="1100"/>
              </a:spcBef>
              <a:spcAft>
                <a:spcPts val="0"/>
              </a:spcAft>
              <a:buClr>
                <a:srgbClr val="000000"/>
              </a:buClr>
              <a:buSzPts val="1100"/>
              <a:buNone/>
              <a:defRPr b="0" sz="11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2pPr>
            <a:lvl3pPr indent="-228600" lvl="2" marL="13716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3pPr>
            <a:lvl4pPr indent="-228600" lvl="3" marL="18288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4pPr>
            <a:lvl5pPr indent="-228600" lvl="4" marL="2286000" algn="l">
              <a:lnSpc>
                <a:spcPct val="90000"/>
              </a:lnSpc>
              <a:spcBef>
                <a:spcPts val="500"/>
              </a:spcBef>
              <a:spcAft>
                <a:spcPts val="0"/>
              </a:spcAft>
              <a:buClr>
                <a:schemeClr val="accent4"/>
              </a:buClr>
              <a:buSzPts val="1100"/>
              <a:buNone/>
              <a:defRPr b="0" sz="1100">
                <a:solidFill>
                  <a:schemeClr val="accent4"/>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26" name="Google Shape;826;g24a49b1c39e_0_780"/>
          <p:cNvSpPr txBox="1"/>
          <p:nvPr>
            <p:ph idx="16" type="body"/>
          </p:nvPr>
        </p:nvSpPr>
        <p:spPr>
          <a:xfrm>
            <a:off x="8619240" y="4265437"/>
            <a:ext cx="3164700" cy="2862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accent1"/>
              </a:buClr>
              <a:buSzPts val="1500"/>
              <a:buNone/>
              <a:defRPr b="0" sz="1500">
                <a:solidFill>
                  <a:schemeClr val="accent1"/>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Заголовок раздела">
  <p:cSld name="Quote slide  01">
    <p:bg>
      <p:bgPr>
        <a:solidFill>
          <a:schemeClr val="lt1"/>
        </a:solidFill>
      </p:bgPr>
    </p:bg>
    <p:spTree>
      <p:nvGrpSpPr>
        <p:cNvPr id="827" name="Shape 827"/>
        <p:cNvGrpSpPr/>
        <p:nvPr/>
      </p:nvGrpSpPr>
      <p:grpSpPr>
        <a:xfrm>
          <a:off x="0" y="0"/>
          <a:ext cx="0" cy="0"/>
          <a:chOff x="0" y="0"/>
          <a:chExt cx="0" cy="0"/>
        </a:xfrm>
      </p:grpSpPr>
      <p:sp>
        <p:nvSpPr>
          <p:cNvPr id="828" name="Google Shape;828;g24a49b1c39e_0_800"/>
          <p:cNvSpPr/>
          <p:nvPr/>
        </p:nvSpPr>
        <p:spPr>
          <a:xfrm>
            <a:off x="790832" y="0"/>
            <a:ext cx="11401200" cy="6858000"/>
          </a:xfrm>
          <a:prstGeom prst="rect">
            <a:avLst/>
          </a:prstGeom>
          <a:blipFill rotWithShape="1">
            <a:blip r:embed="rId2">
              <a:alphaModFix amt="60000"/>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829" name="Google Shape;829;g24a49b1c39e_0_800"/>
          <p:cNvSpPr/>
          <p:nvPr/>
        </p:nvSpPr>
        <p:spPr>
          <a:xfrm rot="10800000">
            <a:off x="-115" y="-80489"/>
            <a:ext cx="4361100" cy="7023900"/>
          </a:xfrm>
          <a:prstGeom prst="rect">
            <a:avLst/>
          </a:prstGeom>
          <a:blipFill rotWithShape="1">
            <a:blip r:embed="rId3">
              <a:alphaModFix/>
            </a:blip>
            <a:stretch>
              <a:fillRect b="981" l="0" r="0" t="1332"/>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830" name="Google Shape;830;g24a49b1c39e_0_800"/>
          <p:cNvSpPr/>
          <p:nvPr/>
        </p:nvSpPr>
        <p:spPr>
          <a:xfrm>
            <a:off x="0" y="0"/>
            <a:ext cx="4361100" cy="6858000"/>
          </a:xfrm>
          <a:prstGeom prst="rect">
            <a:avLst/>
          </a:prstGeom>
          <a:solidFill>
            <a:srgbClr val="00527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831" name="Google Shape;831;g24a49b1c39e_0_800"/>
          <p:cNvSpPr/>
          <p:nvPr/>
        </p:nvSpPr>
        <p:spPr>
          <a:xfrm rot="10800000">
            <a:off x="-13396" y="1040100"/>
            <a:ext cx="3186900" cy="5817900"/>
          </a:xfrm>
          <a:prstGeom prst="rect">
            <a:avLst/>
          </a:prstGeom>
          <a:blipFill rotWithShape="1">
            <a:blip r:embed="rId4">
              <a:alphaModFix amt="60000"/>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832" name="Google Shape;832;g24a49b1c39e_0_800"/>
          <p:cNvSpPr/>
          <p:nvPr/>
        </p:nvSpPr>
        <p:spPr>
          <a:xfrm>
            <a:off x="0" y="0"/>
            <a:ext cx="4361100" cy="6858000"/>
          </a:xfrm>
          <a:prstGeom prst="rect">
            <a:avLst/>
          </a:prstGeom>
          <a:solidFill>
            <a:srgbClr val="00527C">
              <a:alpha val="4901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grpSp>
        <p:nvGrpSpPr>
          <p:cNvPr id="833" name="Google Shape;833;g24a49b1c39e_0_800"/>
          <p:cNvGrpSpPr/>
          <p:nvPr/>
        </p:nvGrpSpPr>
        <p:grpSpPr>
          <a:xfrm>
            <a:off x="2801987" y="942535"/>
            <a:ext cx="3117995" cy="3101385"/>
            <a:chOff x="2801987" y="1211475"/>
            <a:chExt cx="3117995" cy="3101385"/>
          </a:xfrm>
        </p:grpSpPr>
        <p:sp>
          <p:nvSpPr>
            <p:cNvPr id="834" name="Google Shape;834;g24a49b1c39e_0_800"/>
            <p:cNvSpPr/>
            <p:nvPr/>
          </p:nvSpPr>
          <p:spPr>
            <a:xfrm>
              <a:off x="2801987" y="1211475"/>
              <a:ext cx="3117995" cy="3101385"/>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835" name="Google Shape;835;g24a49b1c39e_0_800"/>
            <p:cNvSpPr/>
            <p:nvPr/>
          </p:nvSpPr>
          <p:spPr>
            <a:xfrm>
              <a:off x="3233789" y="1621820"/>
              <a:ext cx="2252751" cy="2240751"/>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rgbClr val="DDE6E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836" name="Google Shape;836;g24a49b1c39e_0_800"/>
            <p:cNvSpPr txBox="1"/>
            <p:nvPr/>
          </p:nvSpPr>
          <p:spPr>
            <a:xfrm>
              <a:off x="3818899" y="1987352"/>
              <a:ext cx="1126200" cy="2047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lt1"/>
                </a:buClr>
                <a:buSzPts val="12700"/>
                <a:buFont typeface="Montserrat ExtraBold"/>
                <a:buNone/>
              </a:pPr>
              <a:r>
                <a:rPr b="1" i="0" lang="en-US" sz="12700" u="none" cap="none" strike="noStrike">
                  <a:solidFill>
                    <a:schemeClr val="lt1"/>
                  </a:solidFill>
                  <a:latin typeface="Montserrat ExtraBold"/>
                  <a:ea typeface="Montserrat ExtraBold"/>
                  <a:cs typeface="Montserrat ExtraBold"/>
                  <a:sym typeface="Montserrat ExtraBold"/>
                </a:rPr>
                <a:t>“</a:t>
              </a:r>
              <a:endParaRPr b="1" i="0" sz="12700" u="none" cap="none" strike="noStrike">
                <a:solidFill>
                  <a:schemeClr val="dk1"/>
                </a:solidFill>
                <a:latin typeface="Montserrat ExtraBold"/>
                <a:ea typeface="Montserrat ExtraBold"/>
                <a:cs typeface="Montserrat ExtraBold"/>
                <a:sym typeface="Montserrat ExtraBold"/>
              </a:endParaRPr>
            </a:p>
          </p:txBody>
        </p:sp>
      </p:grpSp>
      <p:pic>
        <p:nvPicPr>
          <p:cNvPr id="837" name="Google Shape;837;g24a49b1c39e_0_800"/>
          <p:cNvPicPr preferRelativeResize="0"/>
          <p:nvPr/>
        </p:nvPicPr>
        <p:blipFill rotWithShape="1">
          <a:blip r:embed="rId5">
            <a:alphaModFix/>
          </a:blip>
          <a:srcRect b="690" l="0" r="0" t="690"/>
          <a:stretch/>
        </p:blipFill>
        <p:spPr>
          <a:xfrm>
            <a:off x="1148900" y="5516598"/>
            <a:ext cx="2609183" cy="869728"/>
          </a:xfrm>
          <a:prstGeom prst="rect">
            <a:avLst/>
          </a:prstGeom>
          <a:noFill/>
          <a:ln>
            <a:noFill/>
          </a:ln>
        </p:spPr>
      </p:pic>
      <p:sp>
        <p:nvSpPr>
          <p:cNvPr id="838" name="Google Shape;838;g24a49b1c39e_0_800"/>
          <p:cNvSpPr/>
          <p:nvPr/>
        </p:nvSpPr>
        <p:spPr>
          <a:xfrm>
            <a:off x="5976003" y="4778961"/>
            <a:ext cx="506700" cy="60900"/>
          </a:xfrm>
          <a:prstGeom prst="rect">
            <a:avLst/>
          </a:prstGeom>
          <a:solidFill>
            <a:srgbClr val="F6921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839" name="Google Shape;839;g24a49b1c39e_0_800"/>
          <p:cNvSpPr txBox="1"/>
          <p:nvPr>
            <p:ph idx="1" type="body"/>
          </p:nvPr>
        </p:nvSpPr>
        <p:spPr>
          <a:xfrm>
            <a:off x="5858773" y="1169252"/>
            <a:ext cx="5419800" cy="2631900"/>
          </a:xfrm>
          <a:prstGeom prst="rect">
            <a:avLst/>
          </a:prstGeom>
          <a:noFill/>
          <a:ln>
            <a:noFill/>
          </a:ln>
        </p:spPr>
        <p:txBody>
          <a:bodyPr anchorCtr="0" anchor="t" bIns="45700" lIns="91425" spcFirstLastPara="1" rIns="91425" wrap="square" tIns="45700">
            <a:spAutoFit/>
          </a:bodyPr>
          <a:lstStyle>
            <a:lvl1pPr indent="-228600" lvl="0" marL="457200" marR="0" algn="l">
              <a:lnSpc>
                <a:spcPct val="150000"/>
              </a:lnSpc>
              <a:spcBef>
                <a:spcPts val="0"/>
              </a:spcBef>
              <a:spcAft>
                <a:spcPts val="0"/>
              </a:spcAft>
              <a:buClr>
                <a:srgbClr val="000000"/>
              </a:buClr>
              <a:buSzPts val="1600"/>
              <a:buFont typeface="Arial"/>
              <a:buNone/>
              <a:defRPr sz="1600">
                <a:solidFill>
                  <a:srgbClr val="44484E"/>
                </a:solidFill>
                <a:latin typeface="Arial"/>
                <a:ea typeface="Arial"/>
                <a:cs typeface="Arial"/>
                <a:sym typeface="Arial"/>
              </a:defRPr>
            </a:lvl1pPr>
            <a:lvl2pPr indent="-330200" lvl="1" marL="914400" algn="l">
              <a:lnSpc>
                <a:spcPct val="150000"/>
              </a:lnSpc>
              <a:spcBef>
                <a:spcPts val="500"/>
              </a:spcBef>
              <a:spcAft>
                <a:spcPts val="0"/>
              </a:spcAft>
              <a:buClr>
                <a:srgbClr val="44484E"/>
              </a:buClr>
              <a:buSzPts val="1600"/>
              <a:buChar char="•"/>
              <a:defRPr sz="1600">
                <a:solidFill>
                  <a:srgbClr val="44484E"/>
                </a:solidFill>
                <a:latin typeface="Arial"/>
                <a:ea typeface="Arial"/>
                <a:cs typeface="Arial"/>
                <a:sym typeface="Arial"/>
              </a:defRPr>
            </a:lvl2pPr>
            <a:lvl3pPr indent="-330200" lvl="2" marL="1371600" algn="l">
              <a:lnSpc>
                <a:spcPct val="150000"/>
              </a:lnSpc>
              <a:spcBef>
                <a:spcPts val="500"/>
              </a:spcBef>
              <a:spcAft>
                <a:spcPts val="0"/>
              </a:spcAft>
              <a:buClr>
                <a:srgbClr val="44484E"/>
              </a:buClr>
              <a:buSzPts val="1600"/>
              <a:buChar char="•"/>
              <a:defRPr sz="1600">
                <a:solidFill>
                  <a:srgbClr val="44484E"/>
                </a:solidFill>
                <a:latin typeface="Arial"/>
                <a:ea typeface="Arial"/>
                <a:cs typeface="Arial"/>
                <a:sym typeface="Arial"/>
              </a:defRPr>
            </a:lvl3pPr>
            <a:lvl4pPr indent="-330200" lvl="3" marL="1828800" algn="l">
              <a:lnSpc>
                <a:spcPct val="150000"/>
              </a:lnSpc>
              <a:spcBef>
                <a:spcPts val="500"/>
              </a:spcBef>
              <a:spcAft>
                <a:spcPts val="0"/>
              </a:spcAft>
              <a:buClr>
                <a:srgbClr val="44484E"/>
              </a:buClr>
              <a:buSzPts val="1600"/>
              <a:buChar char="•"/>
              <a:defRPr sz="1600">
                <a:solidFill>
                  <a:srgbClr val="44484E"/>
                </a:solidFill>
                <a:latin typeface="Arial"/>
                <a:ea typeface="Arial"/>
                <a:cs typeface="Arial"/>
                <a:sym typeface="Arial"/>
              </a:defRPr>
            </a:lvl4pPr>
            <a:lvl5pPr indent="-330200" lvl="4" marL="2286000" algn="l">
              <a:lnSpc>
                <a:spcPct val="150000"/>
              </a:lnSpc>
              <a:spcBef>
                <a:spcPts val="500"/>
              </a:spcBef>
              <a:spcAft>
                <a:spcPts val="0"/>
              </a:spcAft>
              <a:buClr>
                <a:srgbClr val="44484E"/>
              </a:buClr>
              <a:buSzPts val="1600"/>
              <a:buChar char="•"/>
              <a:defRPr sz="1600">
                <a:solidFill>
                  <a:srgbClr val="44484E"/>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cxnSp>
        <p:nvCxnSpPr>
          <p:cNvPr id="840" name="Google Shape;840;g24a49b1c39e_0_800"/>
          <p:cNvCxnSpPr/>
          <p:nvPr/>
        </p:nvCxnSpPr>
        <p:spPr>
          <a:xfrm>
            <a:off x="4724400" y="6251388"/>
            <a:ext cx="7066500" cy="0"/>
          </a:xfrm>
          <a:prstGeom prst="straightConnector1">
            <a:avLst/>
          </a:prstGeom>
          <a:noFill/>
          <a:ln cap="flat" cmpd="sng" w="12700">
            <a:solidFill>
              <a:schemeClr val="accent2"/>
            </a:solidFill>
            <a:prstDash val="solid"/>
            <a:round/>
            <a:headEnd len="sm" w="sm" type="none"/>
            <a:tailEnd len="sm" w="sm" type="none"/>
          </a:ln>
        </p:spPr>
      </p:cxnSp>
      <p:sp>
        <p:nvSpPr>
          <p:cNvPr id="841" name="Google Shape;841;g24a49b1c39e_0_800"/>
          <p:cNvSpPr txBox="1"/>
          <p:nvPr/>
        </p:nvSpPr>
        <p:spPr>
          <a:xfrm>
            <a:off x="4651180" y="6386326"/>
            <a:ext cx="4875600" cy="227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900"/>
              <a:buFont typeface="Arial"/>
              <a:buNone/>
            </a:pPr>
            <a:r>
              <a:rPr b="0" i="0" lang="en-US" sz="900" u="none" cap="none" strike="noStrike">
                <a:solidFill>
                  <a:schemeClr val="accent2"/>
                </a:solidFill>
                <a:latin typeface="Arial"/>
                <a:ea typeface="Arial"/>
                <a:cs typeface="Arial"/>
                <a:sym typeface="Arial"/>
              </a:rPr>
              <a:t>©2023 Vecteris - For internal use only. Do not distribute.</a:t>
            </a:r>
            <a:endParaRPr b="0" i="0" sz="1600" u="none" cap="none" strike="noStrike">
              <a:solidFill>
                <a:schemeClr val="accent2"/>
              </a:solidFill>
              <a:latin typeface="Arial"/>
              <a:ea typeface="Arial"/>
              <a:cs typeface="Arial"/>
              <a:sym typeface="Arial"/>
            </a:endParaRPr>
          </a:p>
        </p:txBody>
      </p:sp>
      <p:sp>
        <p:nvSpPr>
          <p:cNvPr id="842" name="Google Shape;842;g24a49b1c39e_0_800"/>
          <p:cNvSpPr txBox="1"/>
          <p:nvPr/>
        </p:nvSpPr>
        <p:spPr>
          <a:xfrm>
            <a:off x="7011755" y="6386326"/>
            <a:ext cx="4875600" cy="2271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accent2"/>
              </a:buClr>
              <a:buSzPts val="900"/>
              <a:buFont typeface="Arial"/>
              <a:buNone/>
            </a:pPr>
            <a:fld id="{00000000-1234-1234-1234-123412341234}" type="slidenum">
              <a:rPr b="0" i="0" lang="en-US" sz="900" u="none" cap="none" strike="noStrike">
                <a:solidFill>
                  <a:schemeClr val="accent2"/>
                </a:solidFill>
                <a:latin typeface="Arial"/>
                <a:ea typeface="Arial"/>
                <a:cs typeface="Arial"/>
                <a:sym typeface="Arial"/>
              </a:rPr>
              <a:t>‹#›</a:t>
            </a:fld>
            <a:endParaRPr b="0" i="0" sz="1600" u="none" cap="none" strike="noStrike">
              <a:solidFill>
                <a:schemeClr val="accent2"/>
              </a:solidFill>
              <a:latin typeface="Arial"/>
              <a:ea typeface="Arial"/>
              <a:cs typeface="Arial"/>
              <a:sym typeface="Arial"/>
            </a:endParaRPr>
          </a:p>
        </p:txBody>
      </p:sp>
      <p:sp>
        <p:nvSpPr>
          <p:cNvPr id="843" name="Google Shape;843;g24a49b1c39e_0_800"/>
          <p:cNvSpPr txBox="1"/>
          <p:nvPr>
            <p:ph idx="2" type="body"/>
          </p:nvPr>
        </p:nvSpPr>
        <p:spPr>
          <a:xfrm>
            <a:off x="5858773" y="5012501"/>
            <a:ext cx="3519000" cy="646200"/>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1100"/>
              </a:spcBef>
              <a:spcAft>
                <a:spcPts val="0"/>
              </a:spcAft>
              <a:buClr>
                <a:srgbClr val="44484E"/>
              </a:buClr>
              <a:buSzPts val="1200"/>
              <a:buNone/>
              <a:defRPr b="1" sz="1200">
                <a:solidFill>
                  <a:srgbClr val="44484E"/>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orient="horz" pos="731">
          <p15:clr>
            <a:srgbClr val="FBAE40"/>
          </p15:clr>
        </p15:guide>
        <p15:guide id="2" pos="2751">
          <p15:clr>
            <a:srgbClr val="FBAE40"/>
          </p15:clr>
        </p15:guide>
        <p15:guide id="3" orient="horz" pos="3929">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Заголовок раздела">
  <p:cSld name="Quote slide  02">
    <p:bg>
      <p:bgPr>
        <a:solidFill>
          <a:schemeClr val="lt1"/>
        </a:solidFill>
      </p:bgPr>
    </p:bg>
    <p:spTree>
      <p:nvGrpSpPr>
        <p:cNvPr id="844" name="Shape 844"/>
        <p:cNvGrpSpPr/>
        <p:nvPr/>
      </p:nvGrpSpPr>
      <p:grpSpPr>
        <a:xfrm>
          <a:off x="0" y="0"/>
          <a:ext cx="0" cy="0"/>
          <a:chOff x="0" y="0"/>
          <a:chExt cx="0" cy="0"/>
        </a:xfrm>
      </p:grpSpPr>
      <p:sp>
        <p:nvSpPr>
          <p:cNvPr id="845" name="Google Shape;845;g24a49b1c39e_0_817"/>
          <p:cNvSpPr/>
          <p:nvPr/>
        </p:nvSpPr>
        <p:spPr>
          <a:xfrm>
            <a:off x="790832" y="0"/>
            <a:ext cx="11401200" cy="6858000"/>
          </a:xfrm>
          <a:prstGeom prst="rect">
            <a:avLst/>
          </a:prstGeom>
          <a:blipFill rotWithShape="1">
            <a:blip r:embed="rId2">
              <a:alphaModFix amt="60000"/>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846" name="Google Shape;846;g24a49b1c39e_0_817"/>
          <p:cNvSpPr/>
          <p:nvPr/>
        </p:nvSpPr>
        <p:spPr>
          <a:xfrm rot="10800000">
            <a:off x="-115" y="-80489"/>
            <a:ext cx="4361100" cy="7023900"/>
          </a:xfrm>
          <a:prstGeom prst="rect">
            <a:avLst/>
          </a:prstGeom>
          <a:blipFill rotWithShape="1">
            <a:blip r:embed="rId3">
              <a:alphaModFix/>
            </a:blip>
            <a:stretch>
              <a:fillRect b="981" l="0" r="0" t="1332"/>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847" name="Google Shape;847;g24a49b1c39e_0_817"/>
          <p:cNvSpPr/>
          <p:nvPr/>
        </p:nvSpPr>
        <p:spPr>
          <a:xfrm>
            <a:off x="0" y="0"/>
            <a:ext cx="4361100" cy="6858000"/>
          </a:xfrm>
          <a:prstGeom prst="rect">
            <a:avLst/>
          </a:prstGeom>
          <a:solidFill>
            <a:srgbClr val="00527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848" name="Google Shape;848;g24a49b1c39e_0_817"/>
          <p:cNvSpPr/>
          <p:nvPr/>
        </p:nvSpPr>
        <p:spPr>
          <a:xfrm rot="10800000">
            <a:off x="-13396" y="1040100"/>
            <a:ext cx="3186900" cy="5817900"/>
          </a:xfrm>
          <a:prstGeom prst="rect">
            <a:avLst/>
          </a:prstGeom>
          <a:blipFill rotWithShape="1">
            <a:blip r:embed="rId4">
              <a:alphaModFix amt="60000"/>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849" name="Google Shape;849;g24a49b1c39e_0_817"/>
          <p:cNvSpPr/>
          <p:nvPr/>
        </p:nvSpPr>
        <p:spPr>
          <a:xfrm>
            <a:off x="0" y="0"/>
            <a:ext cx="4361100" cy="6858000"/>
          </a:xfrm>
          <a:prstGeom prst="rect">
            <a:avLst/>
          </a:prstGeom>
          <a:solidFill>
            <a:srgbClr val="00527C">
              <a:alpha val="4901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grpSp>
        <p:nvGrpSpPr>
          <p:cNvPr id="850" name="Google Shape;850;g24a49b1c39e_0_817"/>
          <p:cNvGrpSpPr/>
          <p:nvPr/>
        </p:nvGrpSpPr>
        <p:grpSpPr>
          <a:xfrm>
            <a:off x="2801987" y="942535"/>
            <a:ext cx="3117995" cy="3101385"/>
            <a:chOff x="2801987" y="1211475"/>
            <a:chExt cx="3117995" cy="3101385"/>
          </a:xfrm>
        </p:grpSpPr>
        <p:sp>
          <p:nvSpPr>
            <p:cNvPr id="851" name="Google Shape;851;g24a49b1c39e_0_817"/>
            <p:cNvSpPr/>
            <p:nvPr/>
          </p:nvSpPr>
          <p:spPr>
            <a:xfrm>
              <a:off x="2801987" y="1211475"/>
              <a:ext cx="3117995" cy="3101385"/>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852" name="Google Shape;852;g24a49b1c39e_0_817"/>
            <p:cNvSpPr/>
            <p:nvPr/>
          </p:nvSpPr>
          <p:spPr>
            <a:xfrm>
              <a:off x="3233789" y="1621820"/>
              <a:ext cx="2252751" cy="2240751"/>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rgbClr val="DDE6E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grpSp>
      <p:sp>
        <p:nvSpPr>
          <p:cNvPr id="853" name="Google Shape;853;g24a49b1c39e_0_817"/>
          <p:cNvSpPr/>
          <p:nvPr/>
        </p:nvSpPr>
        <p:spPr>
          <a:xfrm>
            <a:off x="5976003" y="4778961"/>
            <a:ext cx="506700" cy="60900"/>
          </a:xfrm>
          <a:prstGeom prst="rect">
            <a:avLst/>
          </a:prstGeom>
          <a:solidFill>
            <a:srgbClr val="F6921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854" name="Google Shape;854;g24a49b1c39e_0_817"/>
          <p:cNvSpPr txBox="1"/>
          <p:nvPr>
            <p:ph idx="1" type="body"/>
          </p:nvPr>
        </p:nvSpPr>
        <p:spPr>
          <a:xfrm>
            <a:off x="5858773" y="5012501"/>
            <a:ext cx="3519000" cy="646200"/>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1100"/>
              </a:spcBef>
              <a:spcAft>
                <a:spcPts val="0"/>
              </a:spcAft>
              <a:buClr>
                <a:srgbClr val="44484E"/>
              </a:buClr>
              <a:buSzPts val="1200"/>
              <a:buNone/>
              <a:defRPr b="1" sz="1200">
                <a:solidFill>
                  <a:srgbClr val="44484E"/>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55" name="Google Shape;855;g24a49b1c39e_0_817"/>
          <p:cNvSpPr txBox="1"/>
          <p:nvPr>
            <p:ph idx="2" type="body"/>
          </p:nvPr>
        </p:nvSpPr>
        <p:spPr>
          <a:xfrm>
            <a:off x="5858773" y="1169252"/>
            <a:ext cx="5419800" cy="2631900"/>
          </a:xfrm>
          <a:prstGeom prst="rect">
            <a:avLst/>
          </a:prstGeom>
          <a:noFill/>
          <a:ln>
            <a:noFill/>
          </a:ln>
        </p:spPr>
        <p:txBody>
          <a:bodyPr anchorCtr="0" anchor="t" bIns="45700" lIns="91425" spcFirstLastPara="1" rIns="91425" wrap="square" tIns="45700">
            <a:spAutoFit/>
          </a:bodyPr>
          <a:lstStyle>
            <a:lvl1pPr indent="-228600" lvl="0" marL="457200" marR="0" algn="l">
              <a:lnSpc>
                <a:spcPct val="150000"/>
              </a:lnSpc>
              <a:spcBef>
                <a:spcPts val="0"/>
              </a:spcBef>
              <a:spcAft>
                <a:spcPts val="0"/>
              </a:spcAft>
              <a:buClr>
                <a:srgbClr val="000000"/>
              </a:buClr>
              <a:buSzPts val="1600"/>
              <a:buFont typeface="Arial"/>
              <a:buNone/>
              <a:defRPr sz="1600">
                <a:solidFill>
                  <a:srgbClr val="44484E"/>
                </a:solidFill>
                <a:latin typeface="Arial"/>
                <a:ea typeface="Arial"/>
                <a:cs typeface="Arial"/>
                <a:sym typeface="Arial"/>
              </a:defRPr>
            </a:lvl1pPr>
            <a:lvl2pPr indent="-330200" lvl="1" marL="914400" algn="l">
              <a:lnSpc>
                <a:spcPct val="150000"/>
              </a:lnSpc>
              <a:spcBef>
                <a:spcPts val="500"/>
              </a:spcBef>
              <a:spcAft>
                <a:spcPts val="0"/>
              </a:spcAft>
              <a:buClr>
                <a:srgbClr val="44484E"/>
              </a:buClr>
              <a:buSzPts val="1600"/>
              <a:buChar char="•"/>
              <a:defRPr sz="1600">
                <a:solidFill>
                  <a:srgbClr val="44484E"/>
                </a:solidFill>
                <a:latin typeface="Arial"/>
                <a:ea typeface="Arial"/>
                <a:cs typeface="Arial"/>
                <a:sym typeface="Arial"/>
              </a:defRPr>
            </a:lvl2pPr>
            <a:lvl3pPr indent="-330200" lvl="2" marL="1371600" algn="l">
              <a:lnSpc>
                <a:spcPct val="150000"/>
              </a:lnSpc>
              <a:spcBef>
                <a:spcPts val="500"/>
              </a:spcBef>
              <a:spcAft>
                <a:spcPts val="0"/>
              </a:spcAft>
              <a:buClr>
                <a:srgbClr val="44484E"/>
              </a:buClr>
              <a:buSzPts val="1600"/>
              <a:buChar char="•"/>
              <a:defRPr sz="1600">
                <a:solidFill>
                  <a:srgbClr val="44484E"/>
                </a:solidFill>
                <a:latin typeface="Arial"/>
                <a:ea typeface="Arial"/>
                <a:cs typeface="Arial"/>
                <a:sym typeface="Arial"/>
              </a:defRPr>
            </a:lvl3pPr>
            <a:lvl4pPr indent="-330200" lvl="3" marL="1828800" algn="l">
              <a:lnSpc>
                <a:spcPct val="150000"/>
              </a:lnSpc>
              <a:spcBef>
                <a:spcPts val="500"/>
              </a:spcBef>
              <a:spcAft>
                <a:spcPts val="0"/>
              </a:spcAft>
              <a:buClr>
                <a:srgbClr val="44484E"/>
              </a:buClr>
              <a:buSzPts val="1600"/>
              <a:buChar char="•"/>
              <a:defRPr sz="1600">
                <a:solidFill>
                  <a:srgbClr val="44484E"/>
                </a:solidFill>
                <a:latin typeface="Arial"/>
                <a:ea typeface="Arial"/>
                <a:cs typeface="Arial"/>
                <a:sym typeface="Arial"/>
              </a:defRPr>
            </a:lvl4pPr>
            <a:lvl5pPr indent="-330200" lvl="4" marL="2286000" algn="l">
              <a:lnSpc>
                <a:spcPct val="150000"/>
              </a:lnSpc>
              <a:spcBef>
                <a:spcPts val="500"/>
              </a:spcBef>
              <a:spcAft>
                <a:spcPts val="0"/>
              </a:spcAft>
              <a:buClr>
                <a:srgbClr val="44484E"/>
              </a:buClr>
              <a:buSzPts val="1600"/>
              <a:buChar char="•"/>
              <a:defRPr sz="1600">
                <a:solidFill>
                  <a:srgbClr val="44484E"/>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cxnSp>
        <p:nvCxnSpPr>
          <p:cNvPr id="856" name="Google Shape;856;g24a49b1c39e_0_817"/>
          <p:cNvCxnSpPr/>
          <p:nvPr/>
        </p:nvCxnSpPr>
        <p:spPr>
          <a:xfrm>
            <a:off x="4724400" y="6251388"/>
            <a:ext cx="7066500" cy="0"/>
          </a:xfrm>
          <a:prstGeom prst="straightConnector1">
            <a:avLst/>
          </a:prstGeom>
          <a:noFill/>
          <a:ln cap="flat" cmpd="sng" w="12700">
            <a:solidFill>
              <a:schemeClr val="accent2"/>
            </a:solidFill>
            <a:prstDash val="solid"/>
            <a:round/>
            <a:headEnd len="sm" w="sm" type="none"/>
            <a:tailEnd len="sm" w="sm" type="none"/>
          </a:ln>
        </p:spPr>
      </p:cxnSp>
      <p:sp>
        <p:nvSpPr>
          <p:cNvPr id="857" name="Google Shape;857;g24a49b1c39e_0_817"/>
          <p:cNvSpPr txBox="1"/>
          <p:nvPr/>
        </p:nvSpPr>
        <p:spPr>
          <a:xfrm>
            <a:off x="4651180" y="6386326"/>
            <a:ext cx="4875600" cy="227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900"/>
              <a:buFont typeface="Arial"/>
              <a:buNone/>
            </a:pPr>
            <a:r>
              <a:rPr b="0" i="0" lang="en-US" sz="900" u="none" cap="none" strike="noStrike">
                <a:solidFill>
                  <a:schemeClr val="accent2"/>
                </a:solidFill>
                <a:latin typeface="Arial"/>
                <a:ea typeface="Arial"/>
                <a:cs typeface="Arial"/>
                <a:sym typeface="Arial"/>
              </a:rPr>
              <a:t>©2023 Vecteris - For internal use only. Do not distribute.</a:t>
            </a:r>
            <a:endParaRPr b="0" i="0" sz="1600" u="none" cap="none" strike="noStrike">
              <a:solidFill>
                <a:schemeClr val="accent2"/>
              </a:solidFill>
              <a:latin typeface="Arial"/>
              <a:ea typeface="Arial"/>
              <a:cs typeface="Arial"/>
              <a:sym typeface="Arial"/>
            </a:endParaRPr>
          </a:p>
        </p:txBody>
      </p:sp>
      <p:sp>
        <p:nvSpPr>
          <p:cNvPr id="858" name="Google Shape;858;g24a49b1c39e_0_817"/>
          <p:cNvSpPr txBox="1"/>
          <p:nvPr/>
        </p:nvSpPr>
        <p:spPr>
          <a:xfrm>
            <a:off x="7011755" y="6386326"/>
            <a:ext cx="4875600" cy="2271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accent2"/>
              </a:buClr>
              <a:buSzPts val="900"/>
              <a:buFont typeface="Arial"/>
              <a:buNone/>
            </a:pPr>
            <a:fld id="{00000000-1234-1234-1234-123412341234}" type="slidenum">
              <a:rPr b="0" i="0" lang="en-US" sz="900" u="none" cap="none" strike="noStrike">
                <a:solidFill>
                  <a:schemeClr val="accent2"/>
                </a:solidFill>
                <a:latin typeface="Arial"/>
                <a:ea typeface="Arial"/>
                <a:cs typeface="Arial"/>
                <a:sym typeface="Arial"/>
              </a:rPr>
              <a:t>‹#›</a:t>
            </a:fld>
            <a:endParaRPr b="0" i="0" sz="1600" u="none" cap="none" strike="noStrike">
              <a:solidFill>
                <a:schemeClr val="accent2"/>
              </a:solidFill>
              <a:latin typeface="Arial"/>
              <a:ea typeface="Arial"/>
              <a:cs typeface="Arial"/>
              <a:sym typeface="Arial"/>
            </a:endParaRPr>
          </a:p>
        </p:txBody>
      </p:sp>
      <p:pic>
        <p:nvPicPr>
          <p:cNvPr id="859" name="Google Shape;859;g24a49b1c39e_0_817"/>
          <p:cNvPicPr preferRelativeResize="0"/>
          <p:nvPr/>
        </p:nvPicPr>
        <p:blipFill rotWithShape="1">
          <a:blip r:embed="rId5">
            <a:alphaModFix/>
          </a:blip>
          <a:srcRect b="690" l="0" r="0" t="690"/>
          <a:stretch/>
        </p:blipFill>
        <p:spPr>
          <a:xfrm>
            <a:off x="1148900" y="5516598"/>
            <a:ext cx="2609183" cy="869728"/>
          </a:xfrm>
          <a:prstGeom prst="rect">
            <a:avLst/>
          </a:prstGeom>
          <a:noFill/>
          <a:ln>
            <a:noFill/>
          </a:ln>
        </p:spPr>
      </p:pic>
    </p:spTree>
  </p:cSld>
  <p:clrMapOvr>
    <a:masterClrMapping/>
  </p:clrMapOvr>
  <p:extLst>
    <p:ext uri="{DCECCB84-F9BA-43D5-87BE-67443E8EF086}">
      <p15:sldGuideLst>
        <p15:guide id="1" pos="2751">
          <p15:clr>
            <a:srgbClr val="FBAE40"/>
          </p15:clr>
        </p15:guide>
        <p15:guide id="2" orient="horz" pos="73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Заголовок раздела">
  <p:cSld name="Quote slide  03">
    <p:bg>
      <p:bgPr>
        <a:solidFill>
          <a:schemeClr val="lt1"/>
        </a:solidFill>
      </p:bgPr>
    </p:bg>
    <p:spTree>
      <p:nvGrpSpPr>
        <p:cNvPr id="860" name="Shape 860"/>
        <p:cNvGrpSpPr/>
        <p:nvPr/>
      </p:nvGrpSpPr>
      <p:grpSpPr>
        <a:xfrm>
          <a:off x="0" y="0"/>
          <a:ext cx="0" cy="0"/>
          <a:chOff x="0" y="0"/>
          <a:chExt cx="0" cy="0"/>
        </a:xfrm>
      </p:grpSpPr>
      <p:sp>
        <p:nvSpPr>
          <p:cNvPr id="861" name="Google Shape;861;g24a49b1c39e_0_833"/>
          <p:cNvSpPr/>
          <p:nvPr/>
        </p:nvSpPr>
        <p:spPr>
          <a:xfrm>
            <a:off x="790832" y="0"/>
            <a:ext cx="11401200" cy="6858000"/>
          </a:xfrm>
          <a:prstGeom prst="rect">
            <a:avLst/>
          </a:prstGeom>
          <a:blipFill rotWithShape="1">
            <a:blip r:embed="rId2">
              <a:alphaModFix amt="60000"/>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862" name="Google Shape;862;g24a49b1c39e_0_833"/>
          <p:cNvSpPr/>
          <p:nvPr/>
        </p:nvSpPr>
        <p:spPr>
          <a:xfrm rot="10800000">
            <a:off x="-115" y="-80489"/>
            <a:ext cx="4361100" cy="7023900"/>
          </a:xfrm>
          <a:prstGeom prst="rect">
            <a:avLst/>
          </a:prstGeom>
          <a:blipFill rotWithShape="1">
            <a:blip r:embed="rId3">
              <a:alphaModFix/>
            </a:blip>
            <a:stretch>
              <a:fillRect b="981" l="0" r="0" t="1332"/>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863" name="Google Shape;863;g24a49b1c39e_0_833"/>
          <p:cNvSpPr/>
          <p:nvPr/>
        </p:nvSpPr>
        <p:spPr>
          <a:xfrm>
            <a:off x="0" y="0"/>
            <a:ext cx="4361100" cy="6858000"/>
          </a:xfrm>
          <a:prstGeom prst="rect">
            <a:avLst/>
          </a:prstGeom>
          <a:solidFill>
            <a:srgbClr val="00527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864" name="Google Shape;864;g24a49b1c39e_0_833"/>
          <p:cNvSpPr/>
          <p:nvPr/>
        </p:nvSpPr>
        <p:spPr>
          <a:xfrm rot="10800000">
            <a:off x="-13396" y="1040100"/>
            <a:ext cx="3186900" cy="5817900"/>
          </a:xfrm>
          <a:prstGeom prst="rect">
            <a:avLst/>
          </a:prstGeom>
          <a:blipFill rotWithShape="1">
            <a:blip r:embed="rId4">
              <a:alphaModFix amt="60000"/>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865" name="Google Shape;865;g24a49b1c39e_0_833"/>
          <p:cNvSpPr/>
          <p:nvPr/>
        </p:nvSpPr>
        <p:spPr>
          <a:xfrm>
            <a:off x="0" y="0"/>
            <a:ext cx="4361100" cy="6858000"/>
          </a:xfrm>
          <a:prstGeom prst="rect">
            <a:avLst/>
          </a:prstGeom>
          <a:solidFill>
            <a:srgbClr val="00527C">
              <a:alpha val="49019"/>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grpSp>
        <p:nvGrpSpPr>
          <p:cNvPr id="866" name="Google Shape;866;g24a49b1c39e_0_833"/>
          <p:cNvGrpSpPr/>
          <p:nvPr/>
        </p:nvGrpSpPr>
        <p:grpSpPr>
          <a:xfrm>
            <a:off x="2801987" y="942535"/>
            <a:ext cx="3117995" cy="3101385"/>
            <a:chOff x="2801987" y="1211475"/>
            <a:chExt cx="3117995" cy="3101385"/>
          </a:xfrm>
        </p:grpSpPr>
        <p:sp>
          <p:nvSpPr>
            <p:cNvPr id="867" name="Google Shape;867;g24a49b1c39e_0_833"/>
            <p:cNvSpPr/>
            <p:nvPr/>
          </p:nvSpPr>
          <p:spPr>
            <a:xfrm>
              <a:off x="2801987" y="1211475"/>
              <a:ext cx="3117995" cy="3101385"/>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868" name="Google Shape;868;g24a49b1c39e_0_833"/>
            <p:cNvSpPr/>
            <p:nvPr/>
          </p:nvSpPr>
          <p:spPr>
            <a:xfrm>
              <a:off x="3233789" y="1621820"/>
              <a:ext cx="2252751" cy="2240751"/>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rgbClr val="DDE6E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grpSp>
      <p:sp>
        <p:nvSpPr>
          <p:cNvPr id="869" name="Google Shape;869;g24a49b1c39e_0_833"/>
          <p:cNvSpPr txBox="1"/>
          <p:nvPr>
            <p:ph idx="1" type="body"/>
          </p:nvPr>
        </p:nvSpPr>
        <p:spPr>
          <a:xfrm>
            <a:off x="5858773" y="4768174"/>
            <a:ext cx="3519000" cy="646200"/>
          </a:xfrm>
          <a:prstGeom prst="rect">
            <a:avLst/>
          </a:prstGeom>
          <a:noFill/>
          <a:ln>
            <a:noFill/>
          </a:ln>
        </p:spPr>
        <p:txBody>
          <a:bodyPr anchorCtr="0" anchor="t" bIns="45700" lIns="91425" spcFirstLastPara="1" rIns="91425" wrap="square" tIns="45700">
            <a:normAutofit/>
          </a:bodyPr>
          <a:lstStyle>
            <a:lvl1pPr indent="-228600" lvl="0" marL="457200" algn="l">
              <a:lnSpc>
                <a:spcPct val="150000"/>
              </a:lnSpc>
              <a:spcBef>
                <a:spcPts val="1100"/>
              </a:spcBef>
              <a:spcAft>
                <a:spcPts val="0"/>
              </a:spcAft>
              <a:buClr>
                <a:srgbClr val="44484E"/>
              </a:buClr>
              <a:buSzPts val="1200"/>
              <a:buNone/>
              <a:defRPr b="1" sz="1200">
                <a:solidFill>
                  <a:srgbClr val="44484E"/>
                </a:solidFill>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70" name="Google Shape;870;g24a49b1c39e_0_833"/>
          <p:cNvSpPr txBox="1"/>
          <p:nvPr>
            <p:ph idx="2" type="body"/>
          </p:nvPr>
        </p:nvSpPr>
        <p:spPr>
          <a:xfrm>
            <a:off x="5858773" y="1169252"/>
            <a:ext cx="5419800" cy="2631900"/>
          </a:xfrm>
          <a:prstGeom prst="rect">
            <a:avLst/>
          </a:prstGeom>
          <a:noFill/>
          <a:ln>
            <a:noFill/>
          </a:ln>
        </p:spPr>
        <p:txBody>
          <a:bodyPr anchorCtr="0" anchor="t" bIns="45700" lIns="91425" spcFirstLastPara="1" rIns="91425" wrap="square" tIns="45700">
            <a:spAutoFit/>
          </a:bodyPr>
          <a:lstStyle>
            <a:lvl1pPr indent="-228600" lvl="0" marL="457200" marR="0" algn="l">
              <a:lnSpc>
                <a:spcPct val="150000"/>
              </a:lnSpc>
              <a:spcBef>
                <a:spcPts val="0"/>
              </a:spcBef>
              <a:spcAft>
                <a:spcPts val="0"/>
              </a:spcAft>
              <a:buClr>
                <a:srgbClr val="000000"/>
              </a:buClr>
              <a:buSzPts val="1600"/>
              <a:buFont typeface="Arial"/>
              <a:buNone/>
              <a:defRPr sz="1600">
                <a:solidFill>
                  <a:srgbClr val="44484E"/>
                </a:solidFill>
                <a:latin typeface="Arial"/>
                <a:ea typeface="Arial"/>
                <a:cs typeface="Arial"/>
                <a:sym typeface="Arial"/>
              </a:defRPr>
            </a:lvl1pPr>
            <a:lvl2pPr indent="-330200" lvl="1" marL="914400" algn="l">
              <a:lnSpc>
                <a:spcPct val="150000"/>
              </a:lnSpc>
              <a:spcBef>
                <a:spcPts val="500"/>
              </a:spcBef>
              <a:spcAft>
                <a:spcPts val="0"/>
              </a:spcAft>
              <a:buClr>
                <a:srgbClr val="44484E"/>
              </a:buClr>
              <a:buSzPts val="1600"/>
              <a:buChar char="•"/>
              <a:defRPr sz="1600">
                <a:solidFill>
                  <a:srgbClr val="44484E"/>
                </a:solidFill>
                <a:latin typeface="Arial"/>
                <a:ea typeface="Arial"/>
                <a:cs typeface="Arial"/>
                <a:sym typeface="Arial"/>
              </a:defRPr>
            </a:lvl2pPr>
            <a:lvl3pPr indent="-330200" lvl="2" marL="1371600" algn="l">
              <a:lnSpc>
                <a:spcPct val="150000"/>
              </a:lnSpc>
              <a:spcBef>
                <a:spcPts val="500"/>
              </a:spcBef>
              <a:spcAft>
                <a:spcPts val="0"/>
              </a:spcAft>
              <a:buClr>
                <a:srgbClr val="44484E"/>
              </a:buClr>
              <a:buSzPts val="1600"/>
              <a:buChar char="•"/>
              <a:defRPr sz="1600">
                <a:solidFill>
                  <a:srgbClr val="44484E"/>
                </a:solidFill>
                <a:latin typeface="Arial"/>
                <a:ea typeface="Arial"/>
                <a:cs typeface="Arial"/>
                <a:sym typeface="Arial"/>
              </a:defRPr>
            </a:lvl3pPr>
            <a:lvl4pPr indent="-330200" lvl="3" marL="1828800" algn="l">
              <a:lnSpc>
                <a:spcPct val="150000"/>
              </a:lnSpc>
              <a:spcBef>
                <a:spcPts val="500"/>
              </a:spcBef>
              <a:spcAft>
                <a:spcPts val="0"/>
              </a:spcAft>
              <a:buClr>
                <a:srgbClr val="44484E"/>
              </a:buClr>
              <a:buSzPts val="1600"/>
              <a:buChar char="•"/>
              <a:defRPr sz="1600">
                <a:solidFill>
                  <a:srgbClr val="44484E"/>
                </a:solidFill>
                <a:latin typeface="Arial"/>
                <a:ea typeface="Arial"/>
                <a:cs typeface="Arial"/>
                <a:sym typeface="Arial"/>
              </a:defRPr>
            </a:lvl4pPr>
            <a:lvl5pPr indent="-330200" lvl="4" marL="2286000" algn="l">
              <a:lnSpc>
                <a:spcPct val="150000"/>
              </a:lnSpc>
              <a:spcBef>
                <a:spcPts val="500"/>
              </a:spcBef>
              <a:spcAft>
                <a:spcPts val="0"/>
              </a:spcAft>
              <a:buClr>
                <a:srgbClr val="44484E"/>
              </a:buClr>
              <a:buSzPts val="1600"/>
              <a:buChar char="•"/>
              <a:defRPr sz="1600">
                <a:solidFill>
                  <a:srgbClr val="44484E"/>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cxnSp>
        <p:nvCxnSpPr>
          <p:cNvPr id="871" name="Google Shape;871;g24a49b1c39e_0_833"/>
          <p:cNvCxnSpPr/>
          <p:nvPr/>
        </p:nvCxnSpPr>
        <p:spPr>
          <a:xfrm>
            <a:off x="4724400" y="6251388"/>
            <a:ext cx="7066500" cy="0"/>
          </a:xfrm>
          <a:prstGeom prst="straightConnector1">
            <a:avLst/>
          </a:prstGeom>
          <a:noFill/>
          <a:ln cap="flat" cmpd="sng" w="12700">
            <a:solidFill>
              <a:schemeClr val="accent2"/>
            </a:solidFill>
            <a:prstDash val="solid"/>
            <a:round/>
            <a:headEnd len="sm" w="sm" type="none"/>
            <a:tailEnd len="sm" w="sm" type="none"/>
          </a:ln>
        </p:spPr>
      </p:cxnSp>
      <p:sp>
        <p:nvSpPr>
          <p:cNvPr id="872" name="Google Shape;872;g24a49b1c39e_0_833"/>
          <p:cNvSpPr txBox="1"/>
          <p:nvPr/>
        </p:nvSpPr>
        <p:spPr>
          <a:xfrm>
            <a:off x="4651180" y="6386326"/>
            <a:ext cx="4875600" cy="227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900"/>
              <a:buFont typeface="Arial"/>
              <a:buNone/>
            </a:pPr>
            <a:r>
              <a:rPr b="0" i="0" lang="en-US" sz="900" u="none" cap="none" strike="noStrike">
                <a:solidFill>
                  <a:schemeClr val="accent2"/>
                </a:solidFill>
                <a:latin typeface="Arial"/>
                <a:ea typeface="Arial"/>
                <a:cs typeface="Arial"/>
                <a:sym typeface="Arial"/>
              </a:rPr>
              <a:t>©2023 Vecteris - For internal use only. Do not distribute.</a:t>
            </a:r>
            <a:endParaRPr b="0" i="0" sz="1600" u="none" cap="none" strike="noStrike">
              <a:solidFill>
                <a:schemeClr val="accent2"/>
              </a:solidFill>
              <a:latin typeface="Arial"/>
              <a:ea typeface="Arial"/>
              <a:cs typeface="Arial"/>
              <a:sym typeface="Arial"/>
            </a:endParaRPr>
          </a:p>
        </p:txBody>
      </p:sp>
      <p:sp>
        <p:nvSpPr>
          <p:cNvPr id="873" name="Google Shape;873;g24a49b1c39e_0_833"/>
          <p:cNvSpPr txBox="1"/>
          <p:nvPr/>
        </p:nvSpPr>
        <p:spPr>
          <a:xfrm>
            <a:off x="7011755" y="6386326"/>
            <a:ext cx="4875600" cy="2271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accent2"/>
              </a:buClr>
              <a:buSzPts val="900"/>
              <a:buFont typeface="Arial"/>
              <a:buNone/>
            </a:pPr>
            <a:fld id="{00000000-1234-1234-1234-123412341234}" type="slidenum">
              <a:rPr b="0" i="0" lang="en-US" sz="900" u="none" cap="none" strike="noStrike">
                <a:solidFill>
                  <a:schemeClr val="accent2"/>
                </a:solidFill>
                <a:latin typeface="Arial"/>
                <a:ea typeface="Arial"/>
                <a:cs typeface="Arial"/>
                <a:sym typeface="Arial"/>
              </a:rPr>
              <a:t>‹#›</a:t>
            </a:fld>
            <a:endParaRPr b="0" i="0" sz="1600" u="none" cap="none" strike="noStrike">
              <a:solidFill>
                <a:schemeClr val="accent2"/>
              </a:solidFill>
              <a:latin typeface="Arial"/>
              <a:ea typeface="Arial"/>
              <a:cs typeface="Arial"/>
              <a:sym typeface="Arial"/>
            </a:endParaRPr>
          </a:p>
        </p:txBody>
      </p:sp>
      <p:pic>
        <p:nvPicPr>
          <p:cNvPr id="874" name="Google Shape;874;g24a49b1c39e_0_833"/>
          <p:cNvPicPr preferRelativeResize="0"/>
          <p:nvPr/>
        </p:nvPicPr>
        <p:blipFill rotWithShape="1">
          <a:blip r:embed="rId5">
            <a:alphaModFix/>
          </a:blip>
          <a:srcRect b="690" l="0" r="0" t="690"/>
          <a:stretch/>
        </p:blipFill>
        <p:spPr>
          <a:xfrm>
            <a:off x="1148900" y="5516598"/>
            <a:ext cx="2609183" cy="869728"/>
          </a:xfrm>
          <a:prstGeom prst="rect">
            <a:avLst/>
          </a:prstGeom>
          <a:noFill/>
          <a:ln>
            <a:noFill/>
          </a:ln>
        </p:spPr>
      </p:pic>
    </p:spTree>
  </p:cSld>
  <p:clrMapOvr>
    <a:masterClrMapping/>
  </p:clrMapOvr>
  <p:extLst>
    <p:ext uri="{DCECCB84-F9BA-43D5-87BE-67443E8EF086}">
      <p15:sldGuideLst>
        <p15:guide id="1" pos="2751">
          <p15:clr>
            <a:srgbClr val="FBAE40"/>
          </p15:clr>
        </p15:guide>
        <p15:guide id="2" orient="horz" pos="73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howMasterSp="0">
  <p:cSld name="Quote slide fullpage">
    <p:spTree>
      <p:nvGrpSpPr>
        <p:cNvPr id="875" name="Shape 875"/>
        <p:cNvGrpSpPr/>
        <p:nvPr/>
      </p:nvGrpSpPr>
      <p:grpSpPr>
        <a:xfrm>
          <a:off x="0" y="0"/>
          <a:ext cx="0" cy="0"/>
          <a:chOff x="0" y="0"/>
          <a:chExt cx="0" cy="0"/>
        </a:xfrm>
      </p:grpSpPr>
      <p:sp>
        <p:nvSpPr>
          <p:cNvPr id="876" name="Google Shape;876;g24a49b1c39e_0_848"/>
          <p:cNvSpPr/>
          <p:nvPr/>
        </p:nvSpPr>
        <p:spPr>
          <a:xfrm>
            <a:off x="0" y="1"/>
            <a:ext cx="12213241" cy="6870044"/>
          </a:xfrm>
          <a:custGeom>
            <a:rect b="b" l="l" r="r" t="t"/>
            <a:pathLst>
              <a:path extrusionOk="0" h="11308715" w="20104100">
                <a:moveTo>
                  <a:pt x="0" y="11308556"/>
                </a:moveTo>
                <a:lnTo>
                  <a:pt x="20104099" y="11308556"/>
                </a:lnTo>
                <a:lnTo>
                  <a:pt x="20104099" y="0"/>
                </a:lnTo>
                <a:lnTo>
                  <a:pt x="0" y="0"/>
                </a:lnTo>
                <a:lnTo>
                  <a:pt x="0" y="11308556"/>
                </a:lnTo>
                <a:close/>
              </a:path>
            </a:pathLst>
          </a:custGeom>
          <a:solidFill>
            <a:schemeClr val="dk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877" name="Google Shape;877;g24a49b1c39e_0_848"/>
          <p:cNvSpPr/>
          <p:nvPr/>
        </p:nvSpPr>
        <p:spPr>
          <a:xfrm>
            <a:off x="10388818" y="1095531"/>
            <a:ext cx="1202807" cy="1565810"/>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9019"/>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878" name="Google Shape;878;g24a49b1c39e_0_848"/>
          <p:cNvSpPr/>
          <p:nvPr/>
        </p:nvSpPr>
        <p:spPr>
          <a:xfrm>
            <a:off x="9188953" y="2194530"/>
            <a:ext cx="3008562" cy="3879227"/>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9019"/>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879" name="Google Shape;879;g24a49b1c39e_0_848"/>
          <p:cNvSpPr/>
          <p:nvPr/>
        </p:nvSpPr>
        <p:spPr>
          <a:xfrm>
            <a:off x="11410494" y="2479718"/>
            <a:ext cx="783098" cy="1202807"/>
          </a:xfrm>
          <a:custGeom>
            <a:rect b="b" l="l" r="r" t="t"/>
            <a:pathLst>
              <a:path extrusionOk="0" h="1979929" w="1289050">
                <a:moveTo>
                  <a:pt x="686471" y="0"/>
                </a:moveTo>
                <a:lnTo>
                  <a:pt x="0" y="686303"/>
                </a:lnTo>
                <a:lnTo>
                  <a:pt x="1288672" y="1979416"/>
                </a:lnTo>
                <a:lnTo>
                  <a:pt x="1288672" y="605740"/>
                </a:lnTo>
                <a:lnTo>
                  <a:pt x="686471" y="0"/>
                </a:lnTo>
                <a:close/>
              </a:path>
            </a:pathLst>
          </a:custGeom>
          <a:solidFill>
            <a:srgbClr val="E9EEF4">
              <a:alpha val="9019"/>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880" name="Google Shape;880;g24a49b1c39e_0_848"/>
          <p:cNvSpPr/>
          <p:nvPr/>
        </p:nvSpPr>
        <p:spPr>
          <a:xfrm>
            <a:off x="11410494" y="73978"/>
            <a:ext cx="783098" cy="1202807"/>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9019"/>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881" name="Google Shape;881;g24a49b1c39e_0_848"/>
          <p:cNvSpPr/>
          <p:nvPr/>
        </p:nvSpPr>
        <p:spPr>
          <a:xfrm>
            <a:off x="10180929" y="355020"/>
            <a:ext cx="330984" cy="430896"/>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9019"/>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882" name="Google Shape;882;g24a49b1c39e_0_848"/>
          <p:cNvSpPr/>
          <p:nvPr/>
        </p:nvSpPr>
        <p:spPr>
          <a:xfrm>
            <a:off x="9519048" y="355019"/>
            <a:ext cx="330984" cy="430896"/>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9019"/>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883" name="Google Shape;883;g24a49b1c39e_0_848"/>
          <p:cNvSpPr/>
          <p:nvPr/>
        </p:nvSpPr>
        <p:spPr>
          <a:xfrm>
            <a:off x="9800119" y="73977"/>
            <a:ext cx="430896" cy="330984"/>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9019"/>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884" name="Google Shape;884;g24a49b1c39e_0_848"/>
          <p:cNvSpPr/>
          <p:nvPr/>
        </p:nvSpPr>
        <p:spPr>
          <a:xfrm>
            <a:off x="9800116" y="735815"/>
            <a:ext cx="430896" cy="330984"/>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9019"/>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885" name="Google Shape;885;g24a49b1c39e_0_848"/>
          <p:cNvSpPr/>
          <p:nvPr/>
        </p:nvSpPr>
        <p:spPr>
          <a:xfrm>
            <a:off x="9188956" y="657356"/>
            <a:ext cx="1655306" cy="106740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9019"/>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886" name="Google Shape;886;g24a49b1c39e_0_848"/>
          <p:cNvSpPr/>
          <p:nvPr/>
        </p:nvSpPr>
        <p:spPr>
          <a:xfrm>
            <a:off x="1844925" y="2088988"/>
            <a:ext cx="7146600" cy="2668800"/>
          </a:xfrm>
          <a:prstGeom prst="rect">
            <a:avLst/>
          </a:prstGeom>
          <a:no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700"/>
              <a:buFont typeface="Arial"/>
              <a:buNone/>
            </a:pPr>
            <a:r>
              <a:t/>
            </a:r>
            <a:endParaRPr b="0" i="0" sz="700" u="none" cap="none" strike="noStrike">
              <a:solidFill>
                <a:schemeClr val="lt1"/>
              </a:solidFill>
              <a:latin typeface="Arial"/>
              <a:ea typeface="Arial"/>
              <a:cs typeface="Arial"/>
              <a:sym typeface="Arial"/>
            </a:endParaRPr>
          </a:p>
        </p:txBody>
      </p:sp>
      <p:sp>
        <p:nvSpPr>
          <p:cNvPr id="887" name="Google Shape;887;g24a49b1c39e_0_848"/>
          <p:cNvSpPr txBox="1"/>
          <p:nvPr>
            <p:ph idx="1" type="body"/>
          </p:nvPr>
        </p:nvSpPr>
        <p:spPr>
          <a:xfrm>
            <a:off x="2971133" y="2287488"/>
            <a:ext cx="5766600" cy="2242500"/>
          </a:xfrm>
          <a:prstGeom prst="rect">
            <a:avLst/>
          </a:prstGeom>
          <a:noFill/>
          <a:ln>
            <a:noFill/>
          </a:ln>
        </p:spPr>
        <p:txBody>
          <a:bodyPr anchorCtr="0" anchor="ctr" bIns="45700" lIns="91425" spcFirstLastPara="1" rIns="91425" wrap="square" tIns="45700">
            <a:noAutofit/>
          </a:bodyPr>
          <a:lstStyle>
            <a:lvl1pPr indent="-228600" lvl="0" marL="457200" marR="0" algn="l">
              <a:lnSpc>
                <a:spcPct val="90000"/>
              </a:lnSpc>
              <a:spcBef>
                <a:spcPts val="0"/>
              </a:spcBef>
              <a:spcAft>
                <a:spcPts val="0"/>
              </a:spcAft>
              <a:buClr>
                <a:schemeClr val="accent2"/>
              </a:buClr>
              <a:buSzPts val="1600"/>
              <a:buFont typeface="Arial"/>
              <a:buNone/>
              <a:defRPr b="0" i="0" sz="1600" u="none" cap="none" strike="noStrike">
                <a:solidFill>
                  <a:schemeClr val="l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888" name="Google Shape;888;g24a49b1c39e_0_848"/>
          <p:cNvSpPr txBox="1"/>
          <p:nvPr>
            <p:ph idx="2" type="body"/>
          </p:nvPr>
        </p:nvSpPr>
        <p:spPr>
          <a:xfrm>
            <a:off x="2825179" y="4978528"/>
            <a:ext cx="5328000" cy="313800"/>
          </a:xfrm>
          <a:prstGeom prst="rect">
            <a:avLst/>
          </a:prstGeom>
          <a:noFill/>
          <a:ln>
            <a:noFill/>
          </a:ln>
        </p:spPr>
        <p:txBody>
          <a:bodyPr anchorCtr="0" anchor="t" bIns="45700" lIns="91425" spcFirstLastPara="1" rIns="91425" wrap="square" tIns="45700">
            <a:spAutoFit/>
          </a:bodyPr>
          <a:lstStyle>
            <a:lvl1pPr indent="-228600" lvl="0" marL="457200" marR="0" algn="l">
              <a:lnSpc>
                <a:spcPct val="90000"/>
              </a:lnSpc>
              <a:spcBef>
                <a:spcPts val="0"/>
              </a:spcBef>
              <a:spcAft>
                <a:spcPts val="0"/>
              </a:spcAft>
              <a:buClr>
                <a:schemeClr val="accent2"/>
              </a:buClr>
              <a:buSzPts val="1600"/>
              <a:buFont typeface="Arial"/>
              <a:buNone/>
              <a:defRPr b="1" i="0" sz="1600" u="none" cap="none" strike="noStrike">
                <a:solidFill>
                  <a:schemeClr val="l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grpSp>
        <p:nvGrpSpPr>
          <p:cNvPr id="889" name="Google Shape;889;g24a49b1c39e_0_848"/>
          <p:cNvGrpSpPr/>
          <p:nvPr/>
        </p:nvGrpSpPr>
        <p:grpSpPr>
          <a:xfrm>
            <a:off x="717447" y="2287488"/>
            <a:ext cx="2252751" cy="2412732"/>
            <a:chOff x="3233789" y="1621820"/>
            <a:chExt cx="2252751" cy="2412732"/>
          </a:xfrm>
        </p:grpSpPr>
        <p:sp>
          <p:nvSpPr>
            <p:cNvPr id="890" name="Google Shape;890;g24a49b1c39e_0_848"/>
            <p:cNvSpPr/>
            <p:nvPr/>
          </p:nvSpPr>
          <p:spPr>
            <a:xfrm>
              <a:off x="3233789" y="1621820"/>
              <a:ext cx="2252751" cy="2240751"/>
            </a:xfrm>
            <a:custGeom>
              <a:rect b="b" l="l" r="r" t="t"/>
              <a:pathLst>
                <a:path extrusionOk="0" h="3101385" w="3117995">
                  <a:moveTo>
                    <a:pt x="0" y="1556871"/>
                  </a:moveTo>
                  <a:lnTo>
                    <a:pt x="1562086" y="0"/>
                  </a:lnTo>
                  <a:lnTo>
                    <a:pt x="3117995" y="1556870"/>
                  </a:lnTo>
                  <a:lnTo>
                    <a:pt x="1562087" y="3101385"/>
                  </a:lnTo>
                  <a:lnTo>
                    <a:pt x="0" y="1556871"/>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891" name="Google Shape;891;g24a49b1c39e_0_848"/>
            <p:cNvSpPr txBox="1"/>
            <p:nvPr/>
          </p:nvSpPr>
          <p:spPr>
            <a:xfrm>
              <a:off x="3818899" y="1987352"/>
              <a:ext cx="1126200" cy="20472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lt1"/>
                </a:buClr>
                <a:buSzPts val="12700"/>
                <a:buFont typeface="Montserrat ExtraBold"/>
                <a:buNone/>
              </a:pPr>
              <a:r>
                <a:rPr b="1" i="0" lang="en-US" sz="12700" u="none" cap="none" strike="noStrike">
                  <a:solidFill>
                    <a:schemeClr val="lt1"/>
                  </a:solidFill>
                  <a:latin typeface="Montserrat ExtraBold"/>
                  <a:ea typeface="Montserrat ExtraBold"/>
                  <a:cs typeface="Montserrat ExtraBold"/>
                  <a:sym typeface="Montserrat ExtraBold"/>
                </a:rPr>
                <a:t>“</a:t>
              </a:r>
              <a:endParaRPr b="1" i="0" sz="12700" u="none" cap="none" strike="noStrike">
                <a:solidFill>
                  <a:schemeClr val="dk1"/>
                </a:solidFill>
                <a:latin typeface="Montserrat ExtraBold"/>
                <a:ea typeface="Montserrat ExtraBold"/>
                <a:cs typeface="Montserrat ExtraBold"/>
                <a:sym typeface="Montserrat ExtraBold"/>
              </a:endParaRPr>
            </a:p>
          </p:txBody>
        </p:sp>
      </p:gr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quotes">
  <p:cSld name="3 column quotes">
    <p:spTree>
      <p:nvGrpSpPr>
        <p:cNvPr id="892" name="Shape 892"/>
        <p:cNvGrpSpPr/>
        <p:nvPr/>
      </p:nvGrpSpPr>
      <p:grpSpPr>
        <a:xfrm>
          <a:off x="0" y="0"/>
          <a:ext cx="0" cy="0"/>
          <a:chOff x="0" y="0"/>
          <a:chExt cx="0" cy="0"/>
        </a:xfrm>
      </p:grpSpPr>
      <p:sp>
        <p:nvSpPr>
          <p:cNvPr id="893" name="Google Shape;893;g24a49b1c39e_0_865"/>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pic>
        <p:nvPicPr>
          <p:cNvPr id="894" name="Google Shape;894;g24a49b1c39e_0_865"/>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895" name="Google Shape;895;g24a49b1c39e_0_865"/>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896" name="Google Shape;896;g24a49b1c39e_0_865"/>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97" name="Google Shape;897;g24a49b1c39e_0_865"/>
          <p:cNvSpPr/>
          <p:nvPr/>
        </p:nvSpPr>
        <p:spPr>
          <a:xfrm>
            <a:off x="847454" y="2066803"/>
            <a:ext cx="3387300" cy="3570300"/>
          </a:xfrm>
          <a:prstGeom prst="rect">
            <a:avLst/>
          </a:prstGeom>
          <a:noFill/>
          <a:ln cap="flat" cmpd="sng" w="12700">
            <a:solidFill>
              <a:srgbClr val="DDE6E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898" name="Google Shape;898;g24a49b1c39e_0_865"/>
          <p:cNvSpPr/>
          <p:nvPr/>
        </p:nvSpPr>
        <p:spPr>
          <a:xfrm>
            <a:off x="4528801" y="2066803"/>
            <a:ext cx="3134400" cy="35703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899" name="Google Shape;899;g24a49b1c39e_0_865"/>
          <p:cNvSpPr/>
          <p:nvPr/>
        </p:nvSpPr>
        <p:spPr>
          <a:xfrm>
            <a:off x="7957137" y="2066803"/>
            <a:ext cx="3480900" cy="3570300"/>
          </a:xfrm>
          <a:prstGeom prst="rect">
            <a:avLst/>
          </a:prstGeom>
          <a:noFill/>
          <a:ln cap="flat" cmpd="sng" w="12700">
            <a:solidFill>
              <a:srgbClr val="DDE6E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900" name="Google Shape;900;g24a49b1c39e_0_865"/>
          <p:cNvSpPr/>
          <p:nvPr>
            <p:ph idx="2" type="pic"/>
          </p:nvPr>
        </p:nvSpPr>
        <p:spPr>
          <a:xfrm>
            <a:off x="2336681" y="2450020"/>
            <a:ext cx="397800" cy="397800"/>
          </a:xfrm>
          <a:prstGeom prst="rect">
            <a:avLst/>
          </a:prstGeom>
          <a:noFill/>
          <a:ln>
            <a:noFill/>
          </a:ln>
        </p:spPr>
      </p:sp>
      <p:sp>
        <p:nvSpPr>
          <p:cNvPr id="901" name="Google Shape;901;g24a49b1c39e_0_865"/>
          <p:cNvSpPr/>
          <p:nvPr>
            <p:ph idx="3" type="pic"/>
          </p:nvPr>
        </p:nvSpPr>
        <p:spPr>
          <a:xfrm>
            <a:off x="9424936" y="2450020"/>
            <a:ext cx="397800" cy="397800"/>
          </a:xfrm>
          <a:prstGeom prst="rect">
            <a:avLst/>
          </a:prstGeom>
          <a:noFill/>
          <a:ln>
            <a:noFill/>
          </a:ln>
        </p:spPr>
      </p:sp>
      <p:sp>
        <p:nvSpPr>
          <p:cNvPr id="902" name="Google Shape;902;g24a49b1c39e_0_865"/>
          <p:cNvSpPr/>
          <p:nvPr>
            <p:ph idx="4" type="pic"/>
          </p:nvPr>
        </p:nvSpPr>
        <p:spPr>
          <a:xfrm>
            <a:off x="5895911" y="2450020"/>
            <a:ext cx="397800" cy="397800"/>
          </a:xfrm>
          <a:prstGeom prst="rect">
            <a:avLst/>
          </a:prstGeom>
          <a:noFill/>
          <a:ln>
            <a:noFill/>
          </a:ln>
        </p:spPr>
      </p:sp>
      <p:sp>
        <p:nvSpPr>
          <p:cNvPr id="903" name="Google Shape;903;g24a49b1c39e_0_865"/>
          <p:cNvSpPr txBox="1"/>
          <p:nvPr>
            <p:ph idx="5" type="body"/>
          </p:nvPr>
        </p:nvSpPr>
        <p:spPr>
          <a:xfrm>
            <a:off x="1195663" y="3230563"/>
            <a:ext cx="2679600" cy="12606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100"/>
              </a:spcBef>
              <a:spcAft>
                <a:spcPts val="0"/>
              </a:spcAft>
              <a:buClr>
                <a:schemeClr val="dk1"/>
              </a:buClr>
              <a:buSzPts val="1500"/>
              <a:buNone/>
              <a:defRPr b="0" sz="15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904" name="Google Shape;904;g24a49b1c39e_0_865"/>
          <p:cNvSpPr txBox="1"/>
          <p:nvPr>
            <p:ph idx="6" type="body"/>
          </p:nvPr>
        </p:nvSpPr>
        <p:spPr>
          <a:xfrm>
            <a:off x="8288804" y="3230563"/>
            <a:ext cx="2679600" cy="12606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100"/>
              </a:spcBef>
              <a:spcAft>
                <a:spcPts val="0"/>
              </a:spcAft>
              <a:buClr>
                <a:schemeClr val="dk1"/>
              </a:buClr>
              <a:buSzPts val="1500"/>
              <a:buNone/>
              <a:defRPr b="0" sz="15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905" name="Google Shape;905;g24a49b1c39e_0_865"/>
          <p:cNvSpPr txBox="1"/>
          <p:nvPr>
            <p:ph idx="7" type="body"/>
          </p:nvPr>
        </p:nvSpPr>
        <p:spPr>
          <a:xfrm>
            <a:off x="4807920" y="3230563"/>
            <a:ext cx="2679600" cy="126060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100"/>
              </a:spcBef>
              <a:spcAft>
                <a:spcPts val="0"/>
              </a:spcAft>
              <a:buClr>
                <a:schemeClr val="lt1"/>
              </a:buClr>
              <a:buSzPts val="1500"/>
              <a:buNone/>
              <a:defRPr b="0" sz="15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906" name="Google Shape;906;g24a49b1c39e_0_865"/>
          <p:cNvSpPr txBox="1"/>
          <p:nvPr>
            <p:ph idx="8" type="body"/>
          </p:nvPr>
        </p:nvSpPr>
        <p:spPr>
          <a:xfrm>
            <a:off x="1195663" y="4710552"/>
            <a:ext cx="2679600" cy="2586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1200"/>
              <a:buNone/>
              <a:defRPr b="1" sz="1200">
                <a:solidFill>
                  <a:schemeClr val="dk2"/>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907" name="Google Shape;907;g24a49b1c39e_0_865"/>
          <p:cNvSpPr txBox="1"/>
          <p:nvPr>
            <p:ph idx="9" type="body"/>
          </p:nvPr>
        </p:nvSpPr>
        <p:spPr>
          <a:xfrm>
            <a:off x="1195663" y="4921804"/>
            <a:ext cx="2679600" cy="2586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accent4"/>
              </a:buClr>
              <a:buSzPts val="1200"/>
              <a:buNone/>
              <a:defRPr b="0" sz="12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908" name="Google Shape;908;g24a49b1c39e_0_865"/>
          <p:cNvSpPr txBox="1"/>
          <p:nvPr>
            <p:ph idx="13" type="body"/>
          </p:nvPr>
        </p:nvSpPr>
        <p:spPr>
          <a:xfrm>
            <a:off x="8288804" y="4710552"/>
            <a:ext cx="2679600" cy="2586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1200"/>
              <a:buNone/>
              <a:defRPr b="1" sz="1200">
                <a:solidFill>
                  <a:schemeClr val="dk2"/>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909" name="Google Shape;909;g24a49b1c39e_0_865"/>
          <p:cNvSpPr txBox="1"/>
          <p:nvPr>
            <p:ph idx="14" type="body"/>
          </p:nvPr>
        </p:nvSpPr>
        <p:spPr>
          <a:xfrm>
            <a:off x="8288804" y="4921804"/>
            <a:ext cx="2679600" cy="2586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accent4"/>
              </a:buClr>
              <a:buSzPts val="1200"/>
              <a:buNone/>
              <a:defRPr b="0" sz="12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910" name="Google Shape;910;g24a49b1c39e_0_865"/>
          <p:cNvSpPr txBox="1"/>
          <p:nvPr>
            <p:ph idx="15" type="body"/>
          </p:nvPr>
        </p:nvSpPr>
        <p:spPr>
          <a:xfrm>
            <a:off x="4807920" y="4710552"/>
            <a:ext cx="2679600" cy="2586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lt1"/>
              </a:buClr>
              <a:buSzPts val="1200"/>
              <a:buNone/>
              <a:defRPr b="1" sz="12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911" name="Google Shape;911;g24a49b1c39e_0_865"/>
          <p:cNvSpPr txBox="1"/>
          <p:nvPr>
            <p:ph idx="16" type="body"/>
          </p:nvPr>
        </p:nvSpPr>
        <p:spPr>
          <a:xfrm>
            <a:off x="4807920" y="4921804"/>
            <a:ext cx="2679600" cy="2586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lt1"/>
              </a:buClr>
              <a:buSzPts val="1200"/>
              <a:buNone/>
              <a:defRPr b="0" sz="12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p:cSld name="Title ">
    <p:spTree>
      <p:nvGrpSpPr>
        <p:cNvPr id="63" name="Shape 63"/>
        <p:cNvGrpSpPr/>
        <p:nvPr/>
      </p:nvGrpSpPr>
      <p:grpSpPr>
        <a:xfrm>
          <a:off x="0" y="0"/>
          <a:ext cx="0" cy="0"/>
          <a:chOff x="0" y="0"/>
          <a:chExt cx="0" cy="0"/>
        </a:xfrm>
      </p:grpSpPr>
      <p:sp>
        <p:nvSpPr>
          <p:cNvPr id="64" name="Google Shape;64;g24a49b1c39e_0_36"/>
          <p:cNvSpPr/>
          <p:nvPr/>
        </p:nvSpPr>
        <p:spPr>
          <a:xfrm>
            <a:off x="-19050" y="1905000"/>
            <a:ext cx="12210900" cy="4953000"/>
          </a:xfrm>
          <a:prstGeom prst="rect">
            <a:avLst/>
          </a:prstGeom>
          <a:solidFill>
            <a:srgbClr val="F0F4F8"/>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65" name="Google Shape;65;g24a49b1c39e_0_36"/>
          <p:cNvSpPr/>
          <p:nvPr/>
        </p:nvSpPr>
        <p:spPr>
          <a:xfrm>
            <a:off x="-19050" y="0"/>
            <a:ext cx="12211050" cy="4438650"/>
          </a:xfrm>
          <a:custGeom>
            <a:rect b="b" l="l" r="r" t="t"/>
            <a:pathLst>
              <a:path extrusionOk="0" h="4438650" w="12211050">
                <a:moveTo>
                  <a:pt x="19050" y="0"/>
                </a:moveTo>
                <a:lnTo>
                  <a:pt x="12211050" y="0"/>
                </a:lnTo>
                <a:lnTo>
                  <a:pt x="12211050" y="4438650"/>
                </a:lnTo>
                <a:lnTo>
                  <a:pt x="0" y="3219450"/>
                </a:lnTo>
                <a:lnTo>
                  <a:pt x="1905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66" name="Google Shape;66;g24a49b1c39e_0_36"/>
          <p:cNvSpPr/>
          <p:nvPr/>
        </p:nvSpPr>
        <p:spPr>
          <a:xfrm>
            <a:off x="1085850" y="1009650"/>
            <a:ext cx="10020300" cy="52389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67" name="Google Shape;67;g24a49b1c39e_0_36"/>
          <p:cNvSpPr/>
          <p:nvPr>
            <p:ph idx="2" type="pic"/>
          </p:nvPr>
        </p:nvSpPr>
        <p:spPr>
          <a:xfrm>
            <a:off x="1847850" y="2819400"/>
            <a:ext cx="8496300" cy="2800200"/>
          </a:xfrm>
          <a:prstGeom prst="rect">
            <a:avLst/>
          </a:prstGeom>
          <a:noFill/>
          <a:ln>
            <a:noFill/>
          </a:ln>
        </p:spPr>
      </p:sp>
      <p:sp>
        <p:nvSpPr>
          <p:cNvPr id="68" name="Google Shape;68;g24a49b1c39e_0_36"/>
          <p:cNvSpPr/>
          <p:nvPr/>
        </p:nvSpPr>
        <p:spPr>
          <a:xfrm>
            <a:off x="5741541" y="5975038"/>
            <a:ext cx="600600" cy="600600"/>
          </a:xfrm>
          <a:prstGeom prst="ellipse">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69" name="Google Shape;69;g24a49b1c39e_0_36"/>
          <p:cNvSpPr/>
          <p:nvPr>
            <p:ph idx="3" type="pic"/>
          </p:nvPr>
        </p:nvSpPr>
        <p:spPr>
          <a:xfrm>
            <a:off x="5741988" y="5975350"/>
            <a:ext cx="600000" cy="600000"/>
          </a:xfrm>
          <a:prstGeom prst="rect">
            <a:avLst/>
          </a:prstGeom>
          <a:noFill/>
          <a:ln>
            <a:noFill/>
          </a:ln>
        </p:spPr>
      </p:sp>
      <p:cxnSp>
        <p:nvCxnSpPr>
          <p:cNvPr id="70" name="Google Shape;70;g24a49b1c39e_0_36"/>
          <p:cNvCxnSpPr/>
          <p:nvPr/>
        </p:nvCxnSpPr>
        <p:spPr>
          <a:xfrm>
            <a:off x="5572125" y="1452089"/>
            <a:ext cx="1047600" cy="0"/>
          </a:xfrm>
          <a:prstGeom prst="straightConnector1">
            <a:avLst/>
          </a:prstGeom>
          <a:noFill/>
          <a:ln cap="flat" cmpd="sng" w="76200">
            <a:solidFill>
              <a:schemeClr val="accent1"/>
            </a:solidFill>
            <a:prstDash val="solid"/>
            <a:miter lim="800000"/>
            <a:headEnd len="sm" w="sm" type="none"/>
            <a:tailEnd len="sm" w="sm" type="none"/>
          </a:ln>
        </p:spPr>
      </p:cxnSp>
      <p:pic>
        <p:nvPicPr>
          <p:cNvPr id="71" name="Google Shape;71;g24a49b1c39e_0_36"/>
          <p:cNvPicPr preferRelativeResize="0"/>
          <p:nvPr/>
        </p:nvPicPr>
        <p:blipFill rotWithShape="1">
          <a:blip r:embed="rId2">
            <a:alphaModFix/>
          </a:blip>
          <a:srcRect b="0" l="0" r="0" t="0"/>
          <a:stretch/>
        </p:blipFill>
        <p:spPr>
          <a:xfrm>
            <a:off x="4974826" y="222421"/>
            <a:ext cx="2242347" cy="512175"/>
          </a:xfrm>
          <a:prstGeom prst="rect">
            <a:avLst/>
          </a:prstGeom>
          <a:noFill/>
          <a:ln>
            <a:noFill/>
          </a:ln>
        </p:spPr>
      </p:pic>
      <p:sp>
        <p:nvSpPr>
          <p:cNvPr id="72" name="Google Shape;72;g24a49b1c39e_0_36"/>
          <p:cNvSpPr txBox="1"/>
          <p:nvPr>
            <p:ph idx="1" type="body"/>
          </p:nvPr>
        </p:nvSpPr>
        <p:spPr>
          <a:xfrm>
            <a:off x="1768945" y="1704432"/>
            <a:ext cx="8654100" cy="701700"/>
          </a:xfrm>
          <a:prstGeom prst="rect">
            <a:avLst/>
          </a:prstGeom>
          <a:noFill/>
          <a:ln>
            <a:noFill/>
          </a:ln>
        </p:spPr>
        <p:txBody>
          <a:bodyPr anchorCtr="0" anchor="t" bIns="45700" lIns="91425" spcFirstLastPara="1" rIns="91425" wrap="square" tIns="45700">
            <a:spAutoFit/>
          </a:bodyPr>
          <a:lstStyle>
            <a:lvl1pPr indent="-228600" lvl="0" marL="457200" marR="0" algn="ctr">
              <a:lnSpc>
                <a:spcPct val="90000"/>
              </a:lnSpc>
              <a:spcBef>
                <a:spcPts val="0"/>
              </a:spcBef>
              <a:spcAft>
                <a:spcPts val="0"/>
              </a:spcAft>
              <a:buClr>
                <a:schemeClr val="dk2"/>
              </a:buClr>
              <a:buSzPts val="1500"/>
              <a:buNone/>
              <a:defRPr b="1" i="0" sz="4400" u="none" cap="none" strike="noStrike">
                <a:solidFill>
                  <a:schemeClr val="dk2"/>
                </a:solidFill>
                <a:latin typeface="Montserrat"/>
                <a:ea typeface="Montserrat"/>
                <a:cs typeface="Montserrat"/>
                <a:sym typeface="Montserrat"/>
              </a:defRPr>
            </a:lvl1pPr>
            <a:lvl2pPr indent="-228600" lvl="1" marL="9144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2pPr>
            <a:lvl3pPr indent="-228600" lvl="2" marL="13716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3pPr>
            <a:lvl4pPr indent="-228600" lvl="3" marL="18288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4pPr>
            <a:lvl5pPr indent="-228600" lvl="4" marL="22860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trip with an image">
  <p:cSld name="Quote strip with an image">
    <p:spTree>
      <p:nvGrpSpPr>
        <p:cNvPr id="912" name="Shape 912"/>
        <p:cNvGrpSpPr/>
        <p:nvPr/>
      </p:nvGrpSpPr>
      <p:grpSpPr>
        <a:xfrm>
          <a:off x="0" y="0"/>
          <a:ext cx="0" cy="0"/>
          <a:chOff x="0" y="0"/>
          <a:chExt cx="0" cy="0"/>
        </a:xfrm>
      </p:grpSpPr>
      <p:sp>
        <p:nvSpPr>
          <p:cNvPr id="913" name="Google Shape;913;g24a49b1c39e_0_885"/>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pic>
        <p:nvPicPr>
          <p:cNvPr id="914" name="Google Shape;914;g24a49b1c39e_0_885"/>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915" name="Google Shape;915;g24a49b1c39e_0_885"/>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916" name="Google Shape;916;g24a49b1c39e_0_885"/>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917" name="Google Shape;917;g24a49b1c39e_0_885"/>
          <p:cNvSpPr/>
          <p:nvPr/>
        </p:nvSpPr>
        <p:spPr>
          <a:xfrm>
            <a:off x="0" y="2279176"/>
            <a:ext cx="12192000" cy="2538600"/>
          </a:xfrm>
          <a:prstGeom prst="rect">
            <a:avLst/>
          </a:prstGeom>
          <a:solidFill>
            <a:schemeClr val="dk2">
              <a:alpha val="8941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918" name="Google Shape;918;g24a49b1c39e_0_885"/>
          <p:cNvSpPr/>
          <p:nvPr>
            <p:ph idx="2" type="pic"/>
          </p:nvPr>
        </p:nvSpPr>
        <p:spPr>
          <a:xfrm>
            <a:off x="377146" y="2714620"/>
            <a:ext cx="1667700" cy="1667700"/>
          </a:xfrm>
          <a:prstGeom prst="ellipse">
            <a:avLst/>
          </a:prstGeom>
          <a:solidFill>
            <a:schemeClr val="lt1"/>
          </a:solidFill>
          <a:ln>
            <a:noFill/>
          </a:ln>
        </p:spPr>
      </p:sp>
      <p:sp>
        <p:nvSpPr>
          <p:cNvPr id="919" name="Google Shape;919;g24a49b1c39e_0_885"/>
          <p:cNvSpPr txBox="1"/>
          <p:nvPr>
            <p:ph idx="3" type="body"/>
          </p:nvPr>
        </p:nvSpPr>
        <p:spPr>
          <a:xfrm>
            <a:off x="2581154" y="2647538"/>
            <a:ext cx="8645700" cy="1021800"/>
          </a:xfrm>
          <a:prstGeom prst="rect">
            <a:avLst/>
          </a:prstGeom>
          <a:noFill/>
          <a:ln>
            <a:noFill/>
          </a:ln>
        </p:spPr>
        <p:txBody>
          <a:bodyPr anchorCtr="0" anchor="t" bIns="45700" lIns="91425" spcFirstLastPara="1" rIns="91425" wrap="square" tIns="45700">
            <a:spAutoFit/>
          </a:bodyPr>
          <a:lstStyle>
            <a:lvl1pPr indent="-228600" lvl="0" marL="457200" algn="l">
              <a:lnSpc>
                <a:spcPct val="150000"/>
              </a:lnSpc>
              <a:spcBef>
                <a:spcPts val="0"/>
              </a:spcBef>
              <a:spcAft>
                <a:spcPts val="0"/>
              </a:spcAft>
              <a:buClr>
                <a:schemeClr val="lt1"/>
              </a:buClr>
              <a:buSzPts val="1500"/>
              <a:buNone/>
              <a:defRPr b="1" sz="15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920" name="Google Shape;920;g24a49b1c39e_0_885"/>
          <p:cNvSpPr txBox="1"/>
          <p:nvPr>
            <p:ph idx="4" type="body"/>
          </p:nvPr>
        </p:nvSpPr>
        <p:spPr>
          <a:xfrm>
            <a:off x="2581154" y="4124699"/>
            <a:ext cx="8645700" cy="375600"/>
          </a:xfrm>
          <a:prstGeom prst="rect">
            <a:avLst/>
          </a:prstGeom>
          <a:noFill/>
          <a:ln>
            <a:noFill/>
          </a:ln>
        </p:spPr>
        <p:txBody>
          <a:bodyPr anchorCtr="0" anchor="t" bIns="45700" lIns="91425" spcFirstLastPara="1" rIns="91425" wrap="square" tIns="45700">
            <a:spAutoFit/>
          </a:bodyPr>
          <a:lstStyle>
            <a:lvl1pPr indent="-228600" lvl="0" marL="457200" algn="l">
              <a:lnSpc>
                <a:spcPct val="150000"/>
              </a:lnSpc>
              <a:spcBef>
                <a:spcPts val="0"/>
              </a:spcBef>
              <a:spcAft>
                <a:spcPts val="0"/>
              </a:spcAft>
              <a:buClr>
                <a:schemeClr val="lt1"/>
              </a:buClr>
              <a:buSzPts val="1500"/>
              <a:buNone/>
              <a:defRPr b="1" sz="15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xed content quote slide">
  <p:cSld name="Mixed content quote slide">
    <p:spTree>
      <p:nvGrpSpPr>
        <p:cNvPr id="921" name="Shape 921"/>
        <p:cNvGrpSpPr/>
        <p:nvPr/>
      </p:nvGrpSpPr>
      <p:grpSpPr>
        <a:xfrm>
          <a:off x="0" y="0"/>
          <a:ext cx="0" cy="0"/>
          <a:chOff x="0" y="0"/>
          <a:chExt cx="0" cy="0"/>
        </a:xfrm>
      </p:grpSpPr>
      <p:sp>
        <p:nvSpPr>
          <p:cNvPr id="922" name="Google Shape;922;g24a49b1c39e_0_894"/>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923" name="Google Shape;923;g24a49b1c39e_0_894"/>
          <p:cNvSpPr/>
          <p:nvPr>
            <p:ph idx="2" type="pic"/>
          </p:nvPr>
        </p:nvSpPr>
        <p:spPr>
          <a:xfrm>
            <a:off x="407827" y="2051496"/>
            <a:ext cx="3438600" cy="3305400"/>
          </a:xfrm>
          <a:prstGeom prst="rect">
            <a:avLst/>
          </a:prstGeom>
          <a:solidFill>
            <a:srgbClr val="DDE6EF"/>
          </a:solidFill>
          <a:ln>
            <a:noFill/>
          </a:ln>
        </p:spPr>
      </p:sp>
      <p:pic>
        <p:nvPicPr>
          <p:cNvPr id="924" name="Google Shape;924;g24a49b1c39e_0_894"/>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925" name="Google Shape;925;g24a49b1c39e_0_894"/>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926" name="Google Shape;926;g24a49b1c39e_0_894"/>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927" name="Google Shape;927;g24a49b1c39e_0_894"/>
          <p:cNvSpPr/>
          <p:nvPr/>
        </p:nvSpPr>
        <p:spPr>
          <a:xfrm>
            <a:off x="4242803" y="3860486"/>
            <a:ext cx="2330700" cy="1496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928" name="Google Shape;928;g24a49b1c39e_0_894"/>
          <p:cNvSpPr/>
          <p:nvPr/>
        </p:nvSpPr>
        <p:spPr>
          <a:xfrm>
            <a:off x="6573587" y="3860485"/>
            <a:ext cx="4816200" cy="1496400"/>
          </a:xfrm>
          <a:prstGeom prst="rect">
            <a:avLst/>
          </a:prstGeom>
          <a:noFill/>
          <a:ln cap="flat" cmpd="sng" w="12700">
            <a:solidFill>
              <a:srgbClr val="DDE6E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929" name="Google Shape;929;g24a49b1c39e_0_894"/>
          <p:cNvSpPr/>
          <p:nvPr/>
        </p:nvSpPr>
        <p:spPr>
          <a:xfrm>
            <a:off x="4242803" y="2051496"/>
            <a:ext cx="2330700" cy="14964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930" name="Google Shape;930;g24a49b1c39e_0_894"/>
          <p:cNvSpPr/>
          <p:nvPr/>
        </p:nvSpPr>
        <p:spPr>
          <a:xfrm>
            <a:off x="6573587" y="2051495"/>
            <a:ext cx="4816200" cy="1496400"/>
          </a:xfrm>
          <a:prstGeom prst="rect">
            <a:avLst/>
          </a:prstGeom>
          <a:noFill/>
          <a:ln cap="flat" cmpd="sng" w="12700">
            <a:solidFill>
              <a:srgbClr val="DDE6E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931" name="Google Shape;931;g24a49b1c39e_0_894"/>
          <p:cNvSpPr/>
          <p:nvPr>
            <p:ph idx="3" type="pic"/>
          </p:nvPr>
        </p:nvSpPr>
        <p:spPr>
          <a:xfrm>
            <a:off x="5099229" y="2487163"/>
            <a:ext cx="618000" cy="618000"/>
          </a:xfrm>
          <a:prstGeom prst="rect">
            <a:avLst/>
          </a:prstGeom>
          <a:noFill/>
          <a:ln>
            <a:noFill/>
          </a:ln>
        </p:spPr>
      </p:sp>
      <p:sp>
        <p:nvSpPr>
          <p:cNvPr id="932" name="Google Shape;932;g24a49b1c39e_0_894"/>
          <p:cNvSpPr/>
          <p:nvPr>
            <p:ph idx="4" type="pic"/>
          </p:nvPr>
        </p:nvSpPr>
        <p:spPr>
          <a:xfrm>
            <a:off x="5099229" y="4299772"/>
            <a:ext cx="618000" cy="618000"/>
          </a:xfrm>
          <a:prstGeom prst="rect">
            <a:avLst/>
          </a:prstGeom>
          <a:noFill/>
          <a:ln>
            <a:noFill/>
          </a:ln>
        </p:spPr>
      </p:sp>
      <p:sp>
        <p:nvSpPr>
          <p:cNvPr id="933" name="Google Shape;933;g24a49b1c39e_0_894"/>
          <p:cNvSpPr txBox="1"/>
          <p:nvPr>
            <p:ph idx="5" type="body"/>
          </p:nvPr>
        </p:nvSpPr>
        <p:spPr>
          <a:xfrm>
            <a:off x="7071831" y="2189418"/>
            <a:ext cx="3809400" cy="9324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chemeClr val="accent4"/>
              </a:buClr>
              <a:buSzPts val="1500"/>
              <a:buNone/>
              <a:defRPr b="0" sz="15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934" name="Google Shape;934;g24a49b1c39e_0_894"/>
          <p:cNvSpPr txBox="1"/>
          <p:nvPr>
            <p:ph idx="6" type="body"/>
          </p:nvPr>
        </p:nvSpPr>
        <p:spPr>
          <a:xfrm>
            <a:off x="7074750" y="3076367"/>
            <a:ext cx="2679600" cy="2586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200"/>
              <a:buNone/>
              <a:defRPr b="1" sz="1200">
                <a:solidFill>
                  <a:schemeClr val="dk2"/>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935" name="Google Shape;935;g24a49b1c39e_0_894"/>
          <p:cNvSpPr txBox="1"/>
          <p:nvPr>
            <p:ph idx="7" type="body"/>
          </p:nvPr>
        </p:nvSpPr>
        <p:spPr>
          <a:xfrm>
            <a:off x="7071831" y="4000513"/>
            <a:ext cx="3809400" cy="932400"/>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Clr>
                <a:schemeClr val="accent4"/>
              </a:buClr>
              <a:buSzPts val="1500"/>
              <a:buNone/>
              <a:defRPr b="0" sz="15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936" name="Google Shape;936;g24a49b1c39e_0_894"/>
          <p:cNvSpPr txBox="1"/>
          <p:nvPr>
            <p:ph idx="8" type="body"/>
          </p:nvPr>
        </p:nvSpPr>
        <p:spPr>
          <a:xfrm>
            <a:off x="7074750" y="4887462"/>
            <a:ext cx="2679600" cy="2586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accent1"/>
              </a:buClr>
              <a:buSzPts val="1200"/>
              <a:buNone/>
              <a:defRPr b="1" sz="1200">
                <a:solidFill>
                  <a:schemeClr val="accent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p:cSld name="Timeline">
    <p:spTree>
      <p:nvGrpSpPr>
        <p:cNvPr id="937" name="Shape 937"/>
        <p:cNvGrpSpPr/>
        <p:nvPr/>
      </p:nvGrpSpPr>
      <p:grpSpPr>
        <a:xfrm>
          <a:off x="0" y="0"/>
          <a:ext cx="0" cy="0"/>
          <a:chOff x="0" y="0"/>
          <a:chExt cx="0" cy="0"/>
        </a:xfrm>
      </p:grpSpPr>
      <p:sp>
        <p:nvSpPr>
          <p:cNvPr id="938" name="Google Shape;938;g24a49b1c39e_0_910"/>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pic>
        <p:nvPicPr>
          <p:cNvPr id="939" name="Google Shape;939;g24a49b1c39e_0_910"/>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940" name="Google Shape;940;g24a49b1c39e_0_910"/>
          <p:cNvSpPr/>
          <p:nvPr/>
        </p:nvSpPr>
        <p:spPr>
          <a:xfrm>
            <a:off x="515938" y="2686662"/>
            <a:ext cx="2246313" cy="1076388"/>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rgbClr val="E0E8F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700"/>
              <a:buFont typeface="Arial"/>
              <a:buNone/>
            </a:pPr>
            <a:r>
              <a:t/>
            </a:r>
            <a:endParaRPr b="0" i="0" sz="700" u="none" cap="none" strike="noStrike">
              <a:solidFill>
                <a:schemeClr val="lt1"/>
              </a:solidFill>
              <a:latin typeface="Arial"/>
              <a:ea typeface="Arial"/>
              <a:cs typeface="Arial"/>
              <a:sym typeface="Arial"/>
            </a:endParaRPr>
          </a:p>
        </p:txBody>
      </p:sp>
      <p:sp>
        <p:nvSpPr>
          <p:cNvPr id="941" name="Google Shape;941;g24a49b1c39e_0_910"/>
          <p:cNvSpPr/>
          <p:nvPr/>
        </p:nvSpPr>
        <p:spPr>
          <a:xfrm>
            <a:off x="2771001" y="2689250"/>
            <a:ext cx="2246312" cy="1076389"/>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rgbClr val="C1D1E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700"/>
              <a:buFont typeface="Arial"/>
              <a:buNone/>
            </a:pPr>
            <a:r>
              <a:t/>
            </a:r>
            <a:endParaRPr b="0" i="0" sz="700" u="none" cap="none" strike="noStrike">
              <a:solidFill>
                <a:schemeClr val="lt1"/>
              </a:solidFill>
              <a:latin typeface="Arial"/>
              <a:ea typeface="Arial"/>
              <a:cs typeface="Arial"/>
              <a:sym typeface="Arial"/>
            </a:endParaRPr>
          </a:p>
        </p:txBody>
      </p:sp>
      <p:sp>
        <p:nvSpPr>
          <p:cNvPr id="942" name="Google Shape;942;g24a49b1c39e_0_910"/>
          <p:cNvSpPr/>
          <p:nvPr/>
        </p:nvSpPr>
        <p:spPr>
          <a:xfrm>
            <a:off x="5026064" y="2686662"/>
            <a:ext cx="2246313" cy="1076388"/>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chemeClr val="accent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700"/>
              <a:buFont typeface="Arial"/>
              <a:buNone/>
            </a:pPr>
            <a:r>
              <a:t/>
            </a:r>
            <a:endParaRPr b="0" i="0" sz="700" u="none" cap="none" strike="noStrike">
              <a:solidFill>
                <a:schemeClr val="lt1"/>
              </a:solidFill>
              <a:latin typeface="Arial"/>
              <a:ea typeface="Arial"/>
              <a:cs typeface="Arial"/>
              <a:sym typeface="Arial"/>
            </a:endParaRPr>
          </a:p>
        </p:txBody>
      </p:sp>
      <p:sp>
        <p:nvSpPr>
          <p:cNvPr id="943" name="Google Shape;943;g24a49b1c39e_0_910"/>
          <p:cNvSpPr/>
          <p:nvPr/>
        </p:nvSpPr>
        <p:spPr>
          <a:xfrm>
            <a:off x="7281127" y="2689250"/>
            <a:ext cx="2246313" cy="1076389"/>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rgbClr val="436A9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700"/>
              <a:buFont typeface="Arial"/>
              <a:buNone/>
            </a:pPr>
            <a:r>
              <a:t/>
            </a:r>
            <a:endParaRPr b="0" i="0" sz="700" u="none" cap="none" strike="noStrike">
              <a:solidFill>
                <a:schemeClr val="lt1"/>
              </a:solidFill>
              <a:latin typeface="Arial"/>
              <a:ea typeface="Arial"/>
              <a:cs typeface="Arial"/>
              <a:sym typeface="Arial"/>
            </a:endParaRPr>
          </a:p>
        </p:txBody>
      </p:sp>
      <p:sp>
        <p:nvSpPr>
          <p:cNvPr id="944" name="Google Shape;944;g24a49b1c39e_0_910"/>
          <p:cNvSpPr/>
          <p:nvPr/>
        </p:nvSpPr>
        <p:spPr>
          <a:xfrm>
            <a:off x="9536188" y="2694099"/>
            <a:ext cx="2246313" cy="1076388"/>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chemeClr val="dk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700"/>
              <a:buFont typeface="Arial"/>
              <a:buNone/>
            </a:pPr>
            <a:r>
              <a:t/>
            </a:r>
            <a:endParaRPr b="0" i="0" sz="700" u="none" cap="none" strike="noStrike">
              <a:solidFill>
                <a:schemeClr val="lt1"/>
              </a:solidFill>
              <a:latin typeface="Arial"/>
              <a:ea typeface="Arial"/>
              <a:cs typeface="Arial"/>
              <a:sym typeface="Arial"/>
            </a:endParaRPr>
          </a:p>
        </p:txBody>
      </p:sp>
      <p:sp>
        <p:nvSpPr>
          <p:cNvPr id="945" name="Google Shape;945;g24a49b1c39e_0_910"/>
          <p:cNvSpPr txBox="1"/>
          <p:nvPr>
            <p:ph idx="1" type="body"/>
          </p:nvPr>
        </p:nvSpPr>
        <p:spPr>
          <a:xfrm>
            <a:off x="515938" y="4429071"/>
            <a:ext cx="2247900" cy="258600"/>
          </a:xfrm>
          <a:prstGeom prst="rect">
            <a:avLst/>
          </a:prstGeom>
          <a:noFill/>
          <a:ln>
            <a:noFill/>
          </a:ln>
        </p:spPr>
        <p:txBody>
          <a:bodyPr anchorCtr="0" anchor="t" bIns="45700" lIns="91425" spcFirstLastPara="1" rIns="91425" wrap="square" tIns="45700">
            <a:spAutoFit/>
          </a:bodyPr>
          <a:lstStyle>
            <a:lvl1pPr indent="-228600" lvl="0" marL="457200" marR="0" algn="l">
              <a:lnSpc>
                <a:spcPct val="90000"/>
              </a:lnSpc>
              <a:spcBef>
                <a:spcPts val="0"/>
              </a:spcBef>
              <a:spcAft>
                <a:spcPts val="0"/>
              </a:spcAft>
              <a:buClr>
                <a:schemeClr val="accent2"/>
              </a:buClr>
              <a:buSzPts val="1100"/>
              <a:buFont typeface="Noto Sans Symbols"/>
              <a:buNone/>
              <a:defRPr b="0" i="0" sz="12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946" name="Google Shape;946;g24a49b1c39e_0_910"/>
          <p:cNvSpPr txBox="1"/>
          <p:nvPr>
            <p:ph idx="2" type="body"/>
          </p:nvPr>
        </p:nvSpPr>
        <p:spPr>
          <a:xfrm>
            <a:off x="515938" y="4019713"/>
            <a:ext cx="2247900" cy="313800"/>
          </a:xfrm>
          <a:prstGeom prst="rect">
            <a:avLst/>
          </a:prstGeom>
          <a:noFill/>
          <a:ln>
            <a:noFill/>
          </a:ln>
        </p:spPr>
        <p:txBody>
          <a:bodyPr anchorCtr="0" anchor="t" bIns="45700" lIns="91425" spcFirstLastPara="1" rIns="91425" wrap="square" tIns="45700">
            <a:spAutoFit/>
          </a:bodyPr>
          <a:lstStyle>
            <a:lvl1pPr indent="-228600" lvl="0" marL="457200" marR="0" algn="l">
              <a:lnSpc>
                <a:spcPct val="90000"/>
              </a:lnSpc>
              <a:spcBef>
                <a:spcPts val="0"/>
              </a:spcBef>
              <a:spcAft>
                <a:spcPts val="0"/>
              </a:spcAft>
              <a:buClr>
                <a:schemeClr val="accent2"/>
              </a:buClr>
              <a:buSzPts val="1600"/>
              <a:buFont typeface="Noto Sans Symbols"/>
              <a:buNone/>
              <a:defRPr b="0" i="0" sz="1600" u="none" cap="none" strike="noStrike">
                <a:solidFill>
                  <a:schemeClr val="accen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947" name="Google Shape;947;g24a49b1c39e_0_910"/>
          <p:cNvSpPr txBox="1"/>
          <p:nvPr>
            <p:ph idx="3" type="body"/>
          </p:nvPr>
        </p:nvSpPr>
        <p:spPr>
          <a:xfrm>
            <a:off x="2778239" y="4429071"/>
            <a:ext cx="2247900" cy="258600"/>
          </a:xfrm>
          <a:prstGeom prst="rect">
            <a:avLst/>
          </a:prstGeom>
          <a:noFill/>
          <a:ln>
            <a:noFill/>
          </a:ln>
        </p:spPr>
        <p:txBody>
          <a:bodyPr anchorCtr="0" anchor="t" bIns="45700" lIns="91425" spcFirstLastPara="1" rIns="91425" wrap="square" tIns="45700">
            <a:spAutoFit/>
          </a:bodyPr>
          <a:lstStyle>
            <a:lvl1pPr indent="-228600" lvl="0" marL="457200" marR="0" algn="l">
              <a:lnSpc>
                <a:spcPct val="90000"/>
              </a:lnSpc>
              <a:spcBef>
                <a:spcPts val="0"/>
              </a:spcBef>
              <a:spcAft>
                <a:spcPts val="0"/>
              </a:spcAft>
              <a:buClr>
                <a:schemeClr val="accent2"/>
              </a:buClr>
              <a:buSzPts val="1100"/>
              <a:buFont typeface="Noto Sans Symbols"/>
              <a:buNone/>
              <a:defRPr b="0" i="0" sz="12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948" name="Google Shape;948;g24a49b1c39e_0_910"/>
          <p:cNvSpPr txBox="1"/>
          <p:nvPr>
            <p:ph idx="4" type="body"/>
          </p:nvPr>
        </p:nvSpPr>
        <p:spPr>
          <a:xfrm>
            <a:off x="2778239" y="4019713"/>
            <a:ext cx="2247900" cy="313800"/>
          </a:xfrm>
          <a:prstGeom prst="rect">
            <a:avLst/>
          </a:prstGeom>
          <a:noFill/>
          <a:ln>
            <a:noFill/>
          </a:ln>
        </p:spPr>
        <p:txBody>
          <a:bodyPr anchorCtr="0" anchor="t" bIns="45700" lIns="91425" spcFirstLastPara="1" rIns="91425" wrap="square" tIns="45700">
            <a:spAutoFit/>
          </a:bodyPr>
          <a:lstStyle>
            <a:lvl1pPr indent="-228600" lvl="0" marL="457200" marR="0" algn="l">
              <a:lnSpc>
                <a:spcPct val="90000"/>
              </a:lnSpc>
              <a:spcBef>
                <a:spcPts val="0"/>
              </a:spcBef>
              <a:spcAft>
                <a:spcPts val="0"/>
              </a:spcAft>
              <a:buClr>
                <a:schemeClr val="accent2"/>
              </a:buClr>
              <a:buSzPts val="1600"/>
              <a:buFont typeface="Noto Sans Symbols"/>
              <a:buNone/>
              <a:defRPr b="0" i="0" sz="1600" u="none" cap="none" strike="noStrike">
                <a:solidFill>
                  <a:schemeClr val="accen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949" name="Google Shape;949;g24a49b1c39e_0_910"/>
          <p:cNvSpPr txBox="1"/>
          <p:nvPr>
            <p:ph idx="5" type="body"/>
          </p:nvPr>
        </p:nvSpPr>
        <p:spPr>
          <a:xfrm>
            <a:off x="5018826" y="4429071"/>
            <a:ext cx="2247900" cy="258600"/>
          </a:xfrm>
          <a:prstGeom prst="rect">
            <a:avLst/>
          </a:prstGeom>
          <a:noFill/>
          <a:ln>
            <a:noFill/>
          </a:ln>
        </p:spPr>
        <p:txBody>
          <a:bodyPr anchorCtr="0" anchor="t" bIns="45700" lIns="91425" spcFirstLastPara="1" rIns="91425" wrap="square" tIns="45700">
            <a:spAutoFit/>
          </a:bodyPr>
          <a:lstStyle>
            <a:lvl1pPr indent="-228600" lvl="0" marL="457200" marR="0" algn="l">
              <a:lnSpc>
                <a:spcPct val="90000"/>
              </a:lnSpc>
              <a:spcBef>
                <a:spcPts val="0"/>
              </a:spcBef>
              <a:spcAft>
                <a:spcPts val="0"/>
              </a:spcAft>
              <a:buClr>
                <a:schemeClr val="accent2"/>
              </a:buClr>
              <a:buSzPts val="1100"/>
              <a:buFont typeface="Noto Sans Symbols"/>
              <a:buNone/>
              <a:defRPr b="0" i="0" sz="12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950" name="Google Shape;950;g24a49b1c39e_0_910"/>
          <p:cNvSpPr txBox="1"/>
          <p:nvPr>
            <p:ph idx="6" type="body"/>
          </p:nvPr>
        </p:nvSpPr>
        <p:spPr>
          <a:xfrm>
            <a:off x="5018826" y="4019713"/>
            <a:ext cx="2247900" cy="313800"/>
          </a:xfrm>
          <a:prstGeom prst="rect">
            <a:avLst/>
          </a:prstGeom>
          <a:noFill/>
          <a:ln>
            <a:noFill/>
          </a:ln>
        </p:spPr>
        <p:txBody>
          <a:bodyPr anchorCtr="0" anchor="t" bIns="45700" lIns="91425" spcFirstLastPara="1" rIns="91425" wrap="square" tIns="45700">
            <a:spAutoFit/>
          </a:bodyPr>
          <a:lstStyle>
            <a:lvl1pPr indent="-228600" lvl="0" marL="457200" marR="0" algn="l">
              <a:lnSpc>
                <a:spcPct val="90000"/>
              </a:lnSpc>
              <a:spcBef>
                <a:spcPts val="0"/>
              </a:spcBef>
              <a:spcAft>
                <a:spcPts val="0"/>
              </a:spcAft>
              <a:buClr>
                <a:schemeClr val="accent2"/>
              </a:buClr>
              <a:buSzPts val="1600"/>
              <a:buFont typeface="Noto Sans Symbols"/>
              <a:buNone/>
              <a:defRPr b="0" i="0" sz="1600" u="none" cap="none" strike="noStrike">
                <a:solidFill>
                  <a:schemeClr val="accen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951" name="Google Shape;951;g24a49b1c39e_0_910"/>
          <p:cNvSpPr txBox="1"/>
          <p:nvPr>
            <p:ph idx="7" type="body"/>
          </p:nvPr>
        </p:nvSpPr>
        <p:spPr>
          <a:xfrm>
            <a:off x="7273889" y="4429071"/>
            <a:ext cx="2247900" cy="258600"/>
          </a:xfrm>
          <a:prstGeom prst="rect">
            <a:avLst/>
          </a:prstGeom>
          <a:noFill/>
          <a:ln>
            <a:noFill/>
          </a:ln>
        </p:spPr>
        <p:txBody>
          <a:bodyPr anchorCtr="0" anchor="t" bIns="45700" lIns="91425" spcFirstLastPara="1" rIns="91425" wrap="square" tIns="45700">
            <a:spAutoFit/>
          </a:bodyPr>
          <a:lstStyle>
            <a:lvl1pPr indent="-228600" lvl="0" marL="457200" marR="0" algn="l">
              <a:lnSpc>
                <a:spcPct val="90000"/>
              </a:lnSpc>
              <a:spcBef>
                <a:spcPts val="0"/>
              </a:spcBef>
              <a:spcAft>
                <a:spcPts val="0"/>
              </a:spcAft>
              <a:buClr>
                <a:schemeClr val="accent2"/>
              </a:buClr>
              <a:buSzPts val="1100"/>
              <a:buFont typeface="Noto Sans Symbols"/>
              <a:buNone/>
              <a:defRPr b="0" i="0" sz="12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952" name="Google Shape;952;g24a49b1c39e_0_910"/>
          <p:cNvSpPr txBox="1"/>
          <p:nvPr>
            <p:ph idx="8" type="body"/>
          </p:nvPr>
        </p:nvSpPr>
        <p:spPr>
          <a:xfrm>
            <a:off x="7273889" y="4019713"/>
            <a:ext cx="2247900" cy="313800"/>
          </a:xfrm>
          <a:prstGeom prst="rect">
            <a:avLst/>
          </a:prstGeom>
          <a:noFill/>
          <a:ln>
            <a:noFill/>
          </a:ln>
        </p:spPr>
        <p:txBody>
          <a:bodyPr anchorCtr="0" anchor="t" bIns="45700" lIns="91425" spcFirstLastPara="1" rIns="91425" wrap="square" tIns="45700">
            <a:spAutoFit/>
          </a:bodyPr>
          <a:lstStyle>
            <a:lvl1pPr indent="-228600" lvl="0" marL="457200" marR="0" algn="l">
              <a:lnSpc>
                <a:spcPct val="90000"/>
              </a:lnSpc>
              <a:spcBef>
                <a:spcPts val="0"/>
              </a:spcBef>
              <a:spcAft>
                <a:spcPts val="0"/>
              </a:spcAft>
              <a:buClr>
                <a:schemeClr val="accent2"/>
              </a:buClr>
              <a:buSzPts val="1600"/>
              <a:buFont typeface="Noto Sans Symbols"/>
              <a:buNone/>
              <a:defRPr b="0" i="0" sz="1600" u="none" cap="none" strike="noStrike">
                <a:solidFill>
                  <a:schemeClr val="accen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953" name="Google Shape;953;g24a49b1c39e_0_910"/>
          <p:cNvSpPr txBox="1"/>
          <p:nvPr>
            <p:ph idx="9" type="body"/>
          </p:nvPr>
        </p:nvSpPr>
        <p:spPr>
          <a:xfrm>
            <a:off x="9528952" y="4429071"/>
            <a:ext cx="2247900" cy="258600"/>
          </a:xfrm>
          <a:prstGeom prst="rect">
            <a:avLst/>
          </a:prstGeom>
          <a:noFill/>
          <a:ln>
            <a:noFill/>
          </a:ln>
        </p:spPr>
        <p:txBody>
          <a:bodyPr anchorCtr="0" anchor="t" bIns="45700" lIns="91425" spcFirstLastPara="1" rIns="91425" wrap="square" tIns="45700">
            <a:spAutoFit/>
          </a:bodyPr>
          <a:lstStyle>
            <a:lvl1pPr indent="-228600" lvl="0" marL="457200" marR="0" algn="l">
              <a:lnSpc>
                <a:spcPct val="90000"/>
              </a:lnSpc>
              <a:spcBef>
                <a:spcPts val="0"/>
              </a:spcBef>
              <a:spcAft>
                <a:spcPts val="0"/>
              </a:spcAft>
              <a:buClr>
                <a:schemeClr val="accent2"/>
              </a:buClr>
              <a:buSzPts val="1100"/>
              <a:buFont typeface="Noto Sans Symbols"/>
              <a:buNone/>
              <a:defRPr b="0" i="0" sz="12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954" name="Google Shape;954;g24a49b1c39e_0_910"/>
          <p:cNvSpPr txBox="1"/>
          <p:nvPr>
            <p:ph idx="13" type="body"/>
          </p:nvPr>
        </p:nvSpPr>
        <p:spPr>
          <a:xfrm>
            <a:off x="9528952" y="4019713"/>
            <a:ext cx="2247900" cy="313800"/>
          </a:xfrm>
          <a:prstGeom prst="rect">
            <a:avLst/>
          </a:prstGeom>
          <a:noFill/>
          <a:ln>
            <a:noFill/>
          </a:ln>
        </p:spPr>
        <p:txBody>
          <a:bodyPr anchorCtr="0" anchor="t" bIns="45700" lIns="91425" spcFirstLastPara="1" rIns="91425" wrap="square" tIns="45700">
            <a:spAutoFit/>
          </a:bodyPr>
          <a:lstStyle>
            <a:lvl1pPr indent="-228600" lvl="0" marL="457200" marR="0" algn="l">
              <a:lnSpc>
                <a:spcPct val="90000"/>
              </a:lnSpc>
              <a:spcBef>
                <a:spcPts val="0"/>
              </a:spcBef>
              <a:spcAft>
                <a:spcPts val="0"/>
              </a:spcAft>
              <a:buClr>
                <a:schemeClr val="accent2"/>
              </a:buClr>
              <a:buSzPts val="1600"/>
              <a:buFont typeface="Noto Sans Symbols"/>
              <a:buNone/>
              <a:defRPr b="0" i="0" sz="1600" u="none" cap="none" strike="noStrike">
                <a:solidFill>
                  <a:schemeClr val="accen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955" name="Google Shape;955;g24a49b1c39e_0_910"/>
          <p:cNvSpPr txBox="1"/>
          <p:nvPr>
            <p:ph idx="14" type="body"/>
          </p:nvPr>
        </p:nvSpPr>
        <p:spPr>
          <a:xfrm>
            <a:off x="739867" y="2768842"/>
            <a:ext cx="1800000" cy="923400"/>
          </a:xfrm>
          <a:prstGeom prst="rect">
            <a:avLst/>
          </a:prstGeom>
          <a:noFill/>
          <a:ln>
            <a:noFill/>
          </a:ln>
        </p:spPr>
        <p:txBody>
          <a:bodyPr anchorCtr="0" anchor="ctr" bIns="45700" lIns="91425" spcFirstLastPara="1" rIns="91425" wrap="square" tIns="45700">
            <a:spAutoFit/>
          </a:bodyPr>
          <a:lstStyle>
            <a:lvl1pPr indent="-228600" lvl="0" marL="457200" marR="0" algn="ctr">
              <a:lnSpc>
                <a:spcPct val="90000"/>
              </a:lnSpc>
              <a:spcBef>
                <a:spcPts val="0"/>
              </a:spcBef>
              <a:spcAft>
                <a:spcPts val="0"/>
              </a:spcAft>
              <a:buClr>
                <a:schemeClr val="accent2"/>
              </a:buClr>
              <a:buSzPts val="1100"/>
              <a:buFont typeface="Noto Sans Symbols"/>
              <a:buNone/>
              <a:defRPr b="0" i="0" sz="11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956" name="Google Shape;956;g24a49b1c39e_0_910"/>
          <p:cNvSpPr txBox="1"/>
          <p:nvPr>
            <p:ph idx="15" type="body"/>
          </p:nvPr>
        </p:nvSpPr>
        <p:spPr>
          <a:xfrm>
            <a:off x="2994929" y="2768842"/>
            <a:ext cx="1800000" cy="923400"/>
          </a:xfrm>
          <a:prstGeom prst="rect">
            <a:avLst/>
          </a:prstGeom>
          <a:noFill/>
          <a:ln>
            <a:noFill/>
          </a:ln>
        </p:spPr>
        <p:txBody>
          <a:bodyPr anchorCtr="0" anchor="ctr" bIns="45700" lIns="91425" spcFirstLastPara="1" rIns="91425" wrap="square" tIns="45700">
            <a:spAutoFit/>
          </a:bodyPr>
          <a:lstStyle>
            <a:lvl1pPr indent="-228600" lvl="0" marL="457200" marR="0" algn="ctr">
              <a:lnSpc>
                <a:spcPct val="90000"/>
              </a:lnSpc>
              <a:spcBef>
                <a:spcPts val="0"/>
              </a:spcBef>
              <a:spcAft>
                <a:spcPts val="0"/>
              </a:spcAft>
              <a:buClr>
                <a:schemeClr val="accent2"/>
              </a:buClr>
              <a:buSzPts val="1100"/>
              <a:buFont typeface="Noto Sans Symbols"/>
              <a:buNone/>
              <a:defRPr b="0" i="0" sz="11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957" name="Google Shape;957;g24a49b1c39e_0_910"/>
          <p:cNvSpPr txBox="1"/>
          <p:nvPr>
            <p:ph idx="16" type="body"/>
          </p:nvPr>
        </p:nvSpPr>
        <p:spPr>
          <a:xfrm>
            <a:off x="5249992" y="2768842"/>
            <a:ext cx="1800000" cy="923400"/>
          </a:xfrm>
          <a:prstGeom prst="rect">
            <a:avLst/>
          </a:prstGeom>
          <a:noFill/>
          <a:ln>
            <a:noFill/>
          </a:ln>
        </p:spPr>
        <p:txBody>
          <a:bodyPr anchorCtr="0" anchor="ctr" bIns="45700" lIns="91425" spcFirstLastPara="1" rIns="91425" wrap="square" tIns="45700">
            <a:spAutoFit/>
          </a:bodyPr>
          <a:lstStyle>
            <a:lvl1pPr indent="-228600" lvl="0" marL="457200" marR="0" algn="ctr">
              <a:lnSpc>
                <a:spcPct val="90000"/>
              </a:lnSpc>
              <a:spcBef>
                <a:spcPts val="0"/>
              </a:spcBef>
              <a:spcAft>
                <a:spcPts val="0"/>
              </a:spcAft>
              <a:buClr>
                <a:schemeClr val="accent2"/>
              </a:buClr>
              <a:buSzPts val="1100"/>
              <a:buFont typeface="Noto Sans Symbols"/>
              <a:buNone/>
              <a:defRPr b="0" i="0" sz="1100" u="none" cap="none" strike="noStrike">
                <a:solidFill>
                  <a:schemeClr val="l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958" name="Google Shape;958;g24a49b1c39e_0_910"/>
          <p:cNvSpPr txBox="1"/>
          <p:nvPr>
            <p:ph idx="17" type="body"/>
          </p:nvPr>
        </p:nvSpPr>
        <p:spPr>
          <a:xfrm>
            <a:off x="7505055" y="2768842"/>
            <a:ext cx="1800000" cy="923400"/>
          </a:xfrm>
          <a:prstGeom prst="rect">
            <a:avLst/>
          </a:prstGeom>
          <a:noFill/>
          <a:ln>
            <a:noFill/>
          </a:ln>
        </p:spPr>
        <p:txBody>
          <a:bodyPr anchorCtr="0" anchor="ctr" bIns="45700" lIns="91425" spcFirstLastPara="1" rIns="91425" wrap="square" tIns="45700">
            <a:spAutoFit/>
          </a:bodyPr>
          <a:lstStyle>
            <a:lvl1pPr indent="-228600" lvl="0" marL="457200" marR="0" algn="ctr">
              <a:lnSpc>
                <a:spcPct val="90000"/>
              </a:lnSpc>
              <a:spcBef>
                <a:spcPts val="0"/>
              </a:spcBef>
              <a:spcAft>
                <a:spcPts val="0"/>
              </a:spcAft>
              <a:buClr>
                <a:schemeClr val="accent2"/>
              </a:buClr>
              <a:buSzPts val="1100"/>
              <a:buFont typeface="Noto Sans Symbols"/>
              <a:buNone/>
              <a:defRPr b="0" i="0" sz="1100" u="none" cap="none" strike="noStrike">
                <a:solidFill>
                  <a:schemeClr val="l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959" name="Google Shape;959;g24a49b1c39e_0_910"/>
          <p:cNvSpPr txBox="1"/>
          <p:nvPr>
            <p:ph idx="18" type="body"/>
          </p:nvPr>
        </p:nvSpPr>
        <p:spPr>
          <a:xfrm>
            <a:off x="9760116" y="2768842"/>
            <a:ext cx="1800000" cy="923400"/>
          </a:xfrm>
          <a:prstGeom prst="rect">
            <a:avLst/>
          </a:prstGeom>
          <a:noFill/>
          <a:ln>
            <a:noFill/>
          </a:ln>
        </p:spPr>
        <p:txBody>
          <a:bodyPr anchorCtr="0" anchor="ctr" bIns="45700" lIns="91425" spcFirstLastPara="1" rIns="91425" wrap="square" tIns="45700">
            <a:spAutoFit/>
          </a:bodyPr>
          <a:lstStyle>
            <a:lvl1pPr indent="-228600" lvl="0" marL="457200" marR="0" algn="ctr">
              <a:lnSpc>
                <a:spcPct val="90000"/>
              </a:lnSpc>
              <a:spcBef>
                <a:spcPts val="0"/>
              </a:spcBef>
              <a:spcAft>
                <a:spcPts val="0"/>
              </a:spcAft>
              <a:buClr>
                <a:schemeClr val="accent2"/>
              </a:buClr>
              <a:buSzPts val="1100"/>
              <a:buFont typeface="Noto Sans Symbols"/>
              <a:buNone/>
              <a:defRPr b="0" i="0" sz="1100" u="none" cap="none" strike="noStrike">
                <a:solidFill>
                  <a:schemeClr val="l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960" name="Google Shape;960;g24a49b1c39e_0_910"/>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961" name="Google Shape;961;g24a49b1c39e_0_910"/>
          <p:cNvSpPr txBox="1"/>
          <p:nvPr>
            <p:ph idx="19"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meline added text">
  <p:cSld name="Timeline added text">
    <p:spTree>
      <p:nvGrpSpPr>
        <p:cNvPr id="962" name="Shape 962"/>
        <p:cNvGrpSpPr/>
        <p:nvPr/>
      </p:nvGrpSpPr>
      <p:grpSpPr>
        <a:xfrm>
          <a:off x="0" y="0"/>
          <a:ext cx="0" cy="0"/>
          <a:chOff x="0" y="0"/>
          <a:chExt cx="0" cy="0"/>
        </a:xfrm>
      </p:grpSpPr>
      <p:pic>
        <p:nvPicPr>
          <p:cNvPr id="963" name="Google Shape;963;g24a49b1c39e_0_935"/>
          <p:cNvPicPr preferRelativeResize="0"/>
          <p:nvPr/>
        </p:nvPicPr>
        <p:blipFill rotWithShape="1">
          <a:blip r:embed="rId2">
            <a:alphaModFix/>
          </a:blip>
          <a:srcRect b="0" l="0" r="0" t="0"/>
          <a:stretch/>
        </p:blipFill>
        <p:spPr>
          <a:xfrm>
            <a:off x="9628660" y="217767"/>
            <a:ext cx="2247827" cy="749275"/>
          </a:xfrm>
          <a:prstGeom prst="rect">
            <a:avLst/>
          </a:prstGeom>
          <a:noFill/>
          <a:ln>
            <a:noFill/>
          </a:ln>
        </p:spPr>
      </p:pic>
      <p:sp>
        <p:nvSpPr>
          <p:cNvPr id="964" name="Google Shape;964;g24a49b1c39e_0_935"/>
          <p:cNvSpPr/>
          <p:nvPr/>
        </p:nvSpPr>
        <p:spPr>
          <a:xfrm>
            <a:off x="515938" y="2880151"/>
            <a:ext cx="2246313" cy="1076388"/>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rgbClr val="E0E8F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700"/>
              <a:buFont typeface="Arial"/>
              <a:buNone/>
            </a:pPr>
            <a:r>
              <a:t/>
            </a:r>
            <a:endParaRPr b="0" i="0" sz="700" u="none" cap="none" strike="noStrike">
              <a:solidFill>
                <a:schemeClr val="lt1"/>
              </a:solidFill>
              <a:latin typeface="Arial"/>
              <a:ea typeface="Arial"/>
              <a:cs typeface="Arial"/>
              <a:sym typeface="Arial"/>
            </a:endParaRPr>
          </a:p>
        </p:txBody>
      </p:sp>
      <p:sp>
        <p:nvSpPr>
          <p:cNvPr id="965" name="Google Shape;965;g24a49b1c39e_0_935"/>
          <p:cNvSpPr/>
          <p:nvPr/>
        </p:nvSpPr>
        <p:spPr>
          <a:xfrm>
            <a:off x="2771001" y="2882739"/>
            <a:ext cx="2246312" cy="1076389"/>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rgbClr val="C1D1E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700"/>
              <a:buFont typeface="Arial"/>
              <a:buNone/>
            </a:pPr>
            <a:r>
              <a:t/>
            </a:r>
            <a:endParaRPr b="0" i="0" sz="700" u="none" cap="none" strike="noStrike">
              <a:solidFill>
                <a:schemeClr val="lt1"/>
              </a:solidFill>
              <a:latin typeface="Arial"/>
              <a:ea typeface="Arial"/>
              <a:cs typeface="Arial"/>
              <a:sym typeface="Arial"/>
            </a:endParaRPr>
          </a:p>
        </p:txBody>
      </p:sp>
      <p:sp>
        <p:nvSpPr>
          <p:cNvPr id="966" name="Google Shape;966;g24a49b1c39e_0_935"/>
          <p:cNvSpPr/>
          <p:nvPr/>
        </p:nvSpPr>
        <p:spPr>
          <a:xfrm>
            <a:off x="5026064" y="2880151"/>
            <a:ext cx="2246313" cy="1076388"/>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chemeClr val="accent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700"/>
              <a:buFont typeface="Arial"/>
              <a:buNone/>
            </a:pPr>
            <a:r>
              <a:t/>
            </a:r>
            <a:endParaRPr b="0" i="0" sz="700" u="none" cap="none" strike="noStrike">
              <a:solidFill>
                <a:schemeClr val="lt1"/>
              </a:solidFill>
              <a:latin typeface="Arial"/>
              <a:ea typeface="Arial"/>
              <a:cs typeface="Arial"/>
              <a:sym typeface="Arial"/>
            </a:endParaRPr>
          </a:p>
        </p:txBody>
      </p:sp>
      <p:sp>
        <p:nvSpPr>
          <p:cNvPr id="967" name="Google Shape;967;g24a49b1c39e_0_935"/>
          <p:cNvSpPr/>
          <p:nvPr/>
        </p:nvSpPr>
        <p:spPr>
          <a:xfrm>
            <a:off x="7281127" y="2882739"/>
            <a:ext cx="2246313" cy="1076389"/>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rgbClr val="436A93"/>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700"/>
              <a:buFont typeface="Arial"/>
              <a:buNone/>
            </a:pPr>
            <a:r>
              <a:t/>
            </a:r>
            <a:endParaRPr b="0" i="0" sz="700" u="none" cap="none" strike="noStrike">
              <a:solidFill>
                <a:schemeClr val="lt1"/>
              </a:solidFill>
              <a:latin typeface="Arial"/>
              <a:ea typeface="Arial"/>
              <a:cs typeface="Arial"/>
              <a:sym typeface="Arial"/>
            </a:endParaRPr>
          </a:p>
        </p:txBody>
      </p:sp>
      <p:sp>
        <p:nvSpPr>
          <p:cNvPr id="968" name="Google Shape;968;g24a49b1c39e_0_935"/>
          <p:cNvSpPr/>
          <p:nvPr/>
        </p:nvSpPr>
        <p:spPr>
          <a:xfrm>
            <a:off x="9536188" y="2887588"/>
            <a:ext cx="2246313" cy="1076388"/>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solidFill>
            <a:schemeClr val="dk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700"/>
              <a:buFont typeface="Arial"/>
              <a:buNone/>
            </a:pPr>
            <a:r>
              <a:t/>
            </a:r>
            <a:endParaRPr b="0" i="0" sz="700" u="none" cap="none" strike="noStrike">
              <a:solidFill>
                <a:schemeClr val="lt1"/>
              </a:solidFill>
              <a:latin typeface="Arial"/>
              <a:ea typeface="Arial"/>
              <a:cs typeface="Arial"/>
              <a:sym typeface="Arial"/>
            </a:endParaRPr>
          </a:p>
        </p:txBody>
      </p:sp>
      <p:sp>
        <p:nvSpPr>
          <p:cNvPr id="969" name="Google Shape;969;g24a49b1c39e_0_935"/>
          <p:cNvSpPr txBox="1"/>
          <p:nvPr>
            <p:ph idx="1" type="body"/>
          </p:nvPr>
        </p:nvSpPr>
        <p:spPr>
          <a:xfrm>
            <a:off x="515938" y="4686663"/>
            <a:ext cx="2247900" cy="230700"/>
          </a:xfrm>
          <a:prstGeom prst="rect">
            <a:avLst/>
          </a:prstGeom>
          <a:noFill/>
          <a:ln>
            <a:noFill/>
          </a:ln>
        </p:spPr>
        <p:txBody>
          <a:bodyPr anchorCtr="0" anchor="t" bIns="45700" lIns="91425" spcFirstLastPara="1" rIns="91425" wrap="square" tIns="45700">
            <a:spAutoFit/>
          </a:bodyPr>
          <a:lstStyle>
            <a:lvl1pPr indent="-228600" lvl="0" marL="457200" marR="0" algn="l">
              <a:lnSpc>
                <a:spcPct val="90000"/>
              </a:lnSpc>
              <a:spcBef>
                <a:spcPts val="0"/>
              </a:spcBef>
              <a:spcAft>
                <a:spcPts val="0"/>
              </a:spcAft>
              <a:buClr>
                <a:schemeClr val="accent2"/>
              </a:buClr>
              <a:buSzPts val="1100"/>
              <a:buFont typeface="Noto Sans Symbols"/>
              <a:buNone/>
              <a:defRPr b="0" i="0" sz="11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970" name="Google Shape;970;g24a49b1c39e_0_935"/>
          <p:cNvSpPr txBox="1"/>
          <p:nvPr>
            <p:ph idx="2" type="body"/>
          </p:nvPr>
        </p:nvSpPr>
        <p:spPr>
          <a:xfrm>
            <a:off x="2778239" y="4686663"/>
            <a:ext cx="2247900" cy="230700"/>
          </a:xfrm>
          <a:prstGeom prst="rect">
            <a:avLst/>
          </a:prstGeom>
          <a:noFill/>
          <a:ln>
            <a:noFill/>
          </a:ln>
        </p:spPr>
        <p:txBody>
          <a:bodyPr anchorCtr="0" anchor="t" bIns="45700" lIns="91425" spcFirstLastPara="1" rIns="91425" wrap="square" tIns="45700">
            <a:spAutoFit/>
          </a:bodyPr>
          <a:lstStyle>
            <a:lvl1pPr indent="-228600" lvl="0" marL="457200" marR="0" algn="l">
              <a:lnSpc>
                <a:spcPct val="90000"/>
              </a:lnSpc>
              <a:spcBef>
                <a:spcPts val="0"/>
              </a:spcBef>
              <a:spcAft>
                <a:spcPts val="0"/>
              </a:spcAft>
              <a:buClr>
                <a:schemeClr val="accent2"/>
              </a:buClr>
              <a:buSzPts val="1100"/>
              <a:buFont typeface="Noto Sans Symbols"/>
              <a:buNone/>
              <a:defRPr b="0" i="0" sz="11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971" name="Google Shape;971;g24a49b1c39e_0_935"/>
          <p:cNvSpPr txBox="1"/>
          <p:nvPr>
            <p:ph idx="3" type="body"/>
          </p:nvPr>
        </p:nvSpPr>
        <p:spPr>
          <a:xfrm>
            <a:off x="5018826" y="4686663"/>
            <a:ext cx="2247900" cy="230700"/>
          </a:xfrm>
          <a:prstGeom prst="rect">
            <a:avLst/>
          </a:prstGeom>
          <a:noFill/>
          <a:ln>
            <a:noFill/>
          </a:ln>
        </p:spPr>
        <p:txBody>
          <a:bodyPr anchorCtr="0" anchor="t" bIns="45700" lIns="91425" spcFirstLastPara="1" rIns="91425" wrap="square" tIns="45700">
            <a:spAutoFit/>
          </a:bodyPr>
          <a:lstStyle>
            <a:lvl1pPr indent="-228600" lvl="0" marL="457200" marR="0" algn="l">
              <a:lnSpc>
                <a:spcPct val="90000"/>
              </a:lnSpc>
              <a:spcBef>
                <a:spcPts val="0"/>
              </a:spcBef>
              <a:spcAft>
                <a:spcPts val="0"/>
              </a:spcAft>
              <a:buClr>
                <a:schemeClr val="accent2"/>
              </a:buClr>
              <a:buSzPts val="1100"/>
              <a:buFont typeface="Noto Sans Symbols"/>
              <a:buNone/>
              <a:defRPr b="0" i="0" sz="11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972" name="Google Shape;972;g24a49b1c39e_0_935"/>
          <p:cNvSpPr txBox="1"/>
          <p:nvPr>
            <p:ph idx="4" type="body"/>
          </p:nvPr>
        </p:nvSpPr>
        <p:spPr>
          <a:xfrm>
            <a:off x="7273889" y="4686663"/>
            <a:ext cx="2247900" cy="230700"/>
          </a:xfrm>
          <a:prstGeom prst="rect">
            <a:avLst/>
          </a:prstGeom>
          <a:noFill/>
          <a:ln>
            <a:noFill/>
          </a:ln>
        </p:spPr>
        <p:txBody>
          <a:bodyPr anchorCtr="0" anchor="t" bIns="45700" lIns="91425" spcFirstLastPara="1" rIns="91425" wrap="square" tIns="45700">
            <a:spAutoFit/>
          </a:bodyPr>
          <a:lstStyle>
            <a:lvl1pPr indent="-228600" lvl="0" marL="457200" marR="0" algn="l">
              <a:lnSpc>
                <a:spcPct val="90000"/>
              </a:lnSpc>
              <a:spcBef>
                <a:spcPts val="0"/>
              </a:spcBef>
              <a:spcAft>
                <a:spcPts val="0"/>
              </a:spcAft>
              <a:buClr>
                <a:schemeClr val="accent2"/>
              </a:buClr>
              <a:buSzPts val="1100"/>
              <a:buFont typeface="Noto Sans Symbols"/>
              <a:buNone/>
              <a:defRPr b="0" i="0" sz="11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973" name="Google Shape;973;g24a49b1c39e_0_935"/>
          <p:cNvSpPr txBox="1"/>
          <p:nvPr>
            <p:ph idx="5" type="body"/>
          </p:nvPr>
        </p:nvSpPr>
        <p:spPr>
          <a:xfrm>
            <a:off x="9528952" y="4686663"/>
            <a:ext cx="2247900" cy="230700"/>
          </a:xfrm>
          <a:prstGeom prst="rect">
            <a:avLst/>
          </a:prstGeom>
          <a:noFill/>
          <a:ln>
            <a:noFill/>
          </a:ln>
        </p:spPr>
        <p:txBody>
          <a:bodyPr anchorCtr="0" anchor="t" bIns="45700" lIns="91425" spcFirstLastPara="1" rIns="91425" wrap="square" tIns="45700">
            <a:spAutoFit/>
          </a:bodyPr>
          <a:lstStyle>
            <a:lvl1pPr indent="-228600" lvl="0" marL="457200" marR="0" algn="l">
              <a:lnSpc>
                <a:spcPct val="90000"/>
              </a:lnSpc>
              <a:spcBef>
                <a:spcPts val="0"/>
              </a:spcBef>
              <a:spcAft>
                <a:spcPts val="0"/>
              </a:spcAft>
              <a:buClr>
                <a:schemeClr val="accent2"/>
              </a:buClr>
              <a:buSzPts val="1100"/>
              <a:buFont typeface="Noto Sans Symbols"/>
              <a:buNone/>
              <a:defRPr b="0" i="0" sz="11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974" name="Google Shape;974;g24a49b1c39e_0_935"/>
          <p:cNvSpPr txBox="1"/>
          <p:nvPr>
            <p:ph idx="6" type="body"/>
          </p:nvPr>
        </p:nvSpPr>
        <p:spPr>
          <a:xfrm>
            <a:off x="739867" y="2962331"/>
            <a:ext cx="1800000" cy="923400"/>
          </a:xfrm>
          <a:prstGeom prst="rect">
            <a:avLst/>
          </a:prstGeom>
          <a:noFill/>
          <a:ln>
            <a:noFill/>
          </a:ln>
        </p:spPr>
        <p:txBody>
          <a:bodyPr anchorCtr="0" anchor="ctr" bIns="45700" lIns="91425" spcFirstLastPara="1" rIns="91425" wrap="square" tIns="45700">
            <a:spAutoFit/>
          </a:bodyPr>
          <a:lstStyle>
            <a:lvl1pPr indent="-228600" lvl="0" marL="457200" marR="0" algn="ctr">
              <a:lnSpc>
                <a:spcPct val="90000"/>
              </a:lnSpc>
              <a:spcBef>
                <a:spcPts val="0"/>
              </a:spcBef>
              <a:spcAft>
                <a:spcPts val="0"/>
              </a:spcAft>
              <a:buClr>
                <a:schemeClr val="accent2"/>
              </a:buClr>
              <a:buSzPts val="1100"/>
              <a:buFont typeface="Noto Sans Symbols"/>
              <a:buNone/>
              <a:defRPr b="0" i="0" sz="11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975" name="Google Shape;975;g24a49b1c39e_0_935"/>
          <p:cNvSpPr txBox="1"/>
          <p:nvPr>
            <p:ph idx="7" type="body"/>
          </p:nvPr>
        </p:nvSpPr>
        <p:spPr>
          <a:xfrm>
            <a:off x="2994929" y="2962331"/>
            <a:ext cx="1800000" cy="923400"/>
          </a:xfrm>
          <a:prstGeom prst="rect">
            <a:avLst/>
          </a:prstGeom>
          <a:noFill/>
          <a:ln>
            <a:noFill/>
          </a:ln>
        </p:spPr>
        <p:txBody>
          <a:bodyPr anchorCtr="0" anchor="ctr" bIns="45700" lIns="91425" spcFirstLastPara="1" rIns="91425" wrap="square" tIns="45700">
            <a:spAutoFit/>
          </a:bodyPr>
          <a:lstStyle>
            <a:lvl1pPr indent="-228600" lvl="0" marL="457200" marR="0" algn="ctr">
              <a:lnSpc>
                <a:spcPct val="90000"/>
              </a:lnSpc>
              <a:spcBef>
                <a:spcPts val="0"/>
              </a:spcBef>
              <a:spcAft>
                <a:spcPts val="0"/>
              </a:spcAft>
              <a:buClr>
                <a:schemeClr val="accent2"/>
              </a:buClr>
              <a:buSzPts val="1100"/>
              <a:buFont typeface="Noto Sans Symbols"/>
              <a:buNone/>
              <a:defRPr b="0" i="0" sz="11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976" name="Google Shape;976;g24a49b1c39e_0_935"/>
          <p:cNvSpPr txBox="1"/>
          <p:nvPr>
            <p:ph idx="8" type="body"/>
          </p:nvPr>
        </p:nvSpPr>
        <p:spPr>
          <a:xfrm>
            <a:off x="5249992" y="2962331"/>
            <a:ext cx="1800000" cy="923400"/>
          </a:xfrm>
          <a:prstGeom prst="rect">
            <a:avLst/>
          </a:prstGeom>
          <a:noFill/>
          <a:ln>
            <a:noFill/>
          </a:ln>
        </p:spPr>
        <p:txBody>
          <a:bodyPr anchorCtr="0" anchor="ctr" bIns="45700" lIns="91425" spcFirstLastPara="1" rIns="91425" wrap="square" tIns="45700">
            <a:spAutoFit/>
          </a:bodyPr>
          <a:lstStyle>
            <a:lvl1pPr indent="-228600" lvl="0" marL="457200" marR="0" algn="ctr">
              <a:lnSpc>
                <a:spcPct val="90000"/>
              </a:lnSpc>
              <a:spcBef>
                <a:spcPts val="0"/>
              </a:spcBef>
              <a:spcAft>
                <a:spcPts val="0"/>
              </a:spcAft>
              <a:buClr>
                <a:schemeClr val="accent2"/>
              </a:buClr>
              <a:buSzPts val="1100"/>
              <a:buFont typeface="Noto Sans Symbols"/>
              <a:buNone/>
              <a:defRPr b="0" i="0" sz="1100" u="none" cap="none" strike="noStrike">
                <a:solidFill>
                  <a:schemeClr val="l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977" name="Google Shape;977;g24a49b1c39e_0_935"/>
          <p:cNvSpPr txBox="1"/>
          <p:nvPr>
            <p:ph idx="9" type="body"/>
          </p:nvPr>
        </p:nvSpPr>
        <p:spPr>
          <a:xfrm>
            <a:off x="7505055" y="2962331"/>
            <a:ext cx="1800000" cy="923400"/>
          </a:xfrm>
          <a:prstGeom prst="rect">
            <a:avLst/>
          </a:prstGeom>
          <a:noFill/>
          <a:ln>
            <a:noFill/>
          </a:ln>
        </p:spPr>
        <p:txBody>
          <a:bodyPr anchorCtr="0" anchor="ctr" bIns="45700" lIns="91425" spcFirstLastPara="1" rIns="91425" wrap="square" tIns="45700">
            <a:spAutoFit/>
          </a:bodyPr>
          <a:lstStyle>
            <a:lvl1pPr indent="-228600" lvl="0" marL="457200" marR="0" algn="ctr">
              <a:lnSpc>
                <a:spcPct val="90000"/>
              </a:lnSpc>
              <a:spcBef>
                <a:spcPts val="0"/>
              </a:spcBef>
              <a:spcAft>
                <a:spcPts val="0"/>
              </a:spcAft>
              <a:buClr>
                <a:schemeClr val="accent2"/>
              </a:buClr>
              <a:buSzPts val="1100"/>
              <a:buFont typeface="Noto Sans Symbols"/>
              <a:buNone/>
              <a:defRPr b="0" i="0" sz="1100" u="none" cap="none" strike="noStrike">
                <a:solidFill>
                  <a:schemeClr val="l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978" name="Google Shape;978;g24a49b1c39e_0_935"/>
          <p:cNvSpPr txBox="1"/>
          <p:nvPr>
            <p:ph idx="13" type="body"/>
          </p:nvPr>
        </p:nvSpPr>
        <p:spPr>
          <a:xfrm>
            <a:off x="9760116" y="2962331"/>
            <a:ext cx="1800000" cy="923400"/>
          </a:xfrm>
          <a:prstGeom prst="rect">
            <a:avLst/>
          </a:prstGeom>
          <a:noFill/>
          <a:ln>
            <a:noFill/>
          </a:ln>
        </p:spPr>
        <p:txBody>
          <a:bodyPr anchorCtr="0" anchor="ctr" bIns="45700" lIns="91425" spcFirstLastPara="1" rIns="91425" wrap="square" tIns="45700">
            <a:spAutoFit/>
          </a:bodyPr>
          <a:lstStyle>
            <a:lvl1pPr indent="-228600" lvl="0" marL="457200" marR="0" algn="ctr">
              <a:lnSpc>
                <a:spcPct val="90000"/>
              </a:lnSpc>
              <a:spcBef>
                <a:spcPts val="0"/>
              </a:spcBef>
              <a:spcAft>
                <a:spcPts val="0"/>
              </a:spcAft>
              <a:buClr>
                <a:schemeClr val="accent2"/>
              </a:buClr>
              <a:buSzPts val="1100"/>
              <a:buFont typeface="Noto Sans Symbols"/>
              <a:buNone/>
              <a:defRPr b="0" i="0" sz="1100" u="none" cap="none" strike="noStrike">
                <a:solidFill>
                  <a:schemeClr val="l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979" name="Google Shape;979;g24a49b1c39e_0_935"/>
          <p:cNvSpPr txBox="1"/>
          <p:nvPr>
            <p:ph idx="14" type="body"/>
          </p:nvPr>
        </p:nvSpPr>
        <p:spPr>
          <a:xfrm>
            <a:off x="515938" y="2524536"/>
            <a:ext cx="2247900" cy="230700"/>
          </a:xfrm>
          <a:prstGeom prst="rect">
            <a:avLst/>
          </a:prstGeom>
          <a:noFill/>
          <a:ln>
            <a:noFill/>
          </a:ln>
        </p:spPr>
        <p:txBody>
          <a:bodyPr anchorCtr="0" anchor="ctr" bIns="45700" lIns="91425" spcFirstLastPara="1" rIns="91425" wrap="square" tIns="45700">
            <a:spAutoFit/>
          </a:bodyPr>
          <a:lstStyle>
            <a:lvl1pPr indent="-228600" lvl="0" marL="457200" marR="0" algn="ctr">
              <a:lnSpc>
                <a:spcPct val="90000"/>
              </a:lnSpc>
              <a:spcBef>
                <a:spcPts val="0"/>
              </a:spcBef>
              <a:spcAft>
                <a:spcPts val="0"/>
              </a:spcAft>
              <a:buClr>
                <a:schemeClr val="accent2"/>
              </a:buClr>
              <a:buSzPts val="1100"/>
              <a:buFont typeface="Noto Sans Symbols"/>
              <a:buNone/>
              <a:defRPr b="0" i="0" sz="11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980" name="Google Shape;980;g24a49b1c39e_0_935"/>
          <p:cNvSpPr txBox="1"/>
          <p:nvPr>
            <p:ph idx="15" type="body"/>
          </p:nvPr>
        </p:nvSpPr>
        <p:spPr>
          <a:xfrm>
            <a:off x="515938" y="2142878"/>
            <a:ext cx="2247900" cy="286200"/>
          </a:xfrm>
          <a:prstGeom prst="rect">
            <a:avLst/>
          </a:prstGeom>
          <a:noFill/>
          <a:ln>
            <a:noFill/>
          </a:ln>
        </p:spPr>
        <p:txBody>
          <a:bodyPr anchorCtr="0" anchor="ctr" bIns="45700" lIns="91425" spcFirstLastPara="1" rIns="91425" wrap="square" tIns="45700">
            <a:spAutoFit/>
          </a:bodyPr>
          <a:lstStyle>
            <a:lvl1pPr indent="-228600" lvl="0" marL="457200" marR="0" algn="ctr">
              <a:lnSpc>
                <a:spcPct val="90000"/>
              </a:lnSpc>
              <a:spcBef>
                <a:spcPts val="0"/>
              </a:spcBef>
              <a:spcAft>
                <a:spcPts val="0"/>
              </a:spcAft>
              <a:buClr>
                <a:schemeClr val="accent2"/>
              </a:buClr>
              <a:buSzPts val="1600"/>
              <a:buFont typeface="Noto Sans Symbols"/>
              <a:buNone/>
              <a:defRPr b="1" i="0" sz="1500" u="none" cap="none" strike="noStrike">
                <a:solidFill>
                  <a:schemeClr val="accen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981" name="Google Shape;981;g24a49b1c39e_0_935"/>
          <p:cNvSpPr txBox="1"/>
          <p:nvPr>
            <p:ph idx="16" type="body"/>
          </p:nvPr>
        </p:nvSpPr>
        <p:spPr>
          <a:xfrm>
            <a:off x="2778239" y="2524536"/>
            <a:ext cx="2247900" cy="230700"/>
          </a:xfrm>
          <a:prstGeom prst="rect">
            <a:avLst/>
          </a:prstGeom>
          <a:noFill/>
          <a:ln>
            <a:noFill/>
          </a:ln>
        </p:spPr>
        <p:txBody>
          <a:bodyPr anchorCtr="0" anchor="ctr" bIns="45700" lIns="91425" spcFirstLastPara="1" rIns="91425" wrap="square" tIns="45700">
            <a:spAutoFit/>
          </a:bodyPr>
          <a:lstStyle>
            <a:lvl1pPr indent="-228600" lvl="0" marL="457200" marR="0" algn="ctr">
              <a:lnSpc>
                <a:spcPct val="90000"/>
              </a:lnSpc>
              <a:spcBef>
                <a:spcPts val="0"/>
              </a:spcBef>
              <a:spcAft>
                <a:spcPts val="0"/>
              </a:spcAft>
              <a:buClr>
                <a:schemeClr val="accent2"/>
              </a:buClr>
              <a:buSzPts val="1100"/>
              <a:buFont typeface="Noto Sans Symbols"/>
              <a:buNone/>
              <a:defRPr b="0" i="0" sz="11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982" name="Google Shape;982;g24a49b1c39e_0_935"/>
          <p:cNvSpPr txBox="1"/>
          <p:nvPr>
            <p:ph idx="17" type="body"/>
          </p:nvPr>
        </p:nvSpPr>
        <p:spPr>
          <a:xfrm>
            <a:off x="2778239" y="2142878"/>
            <a:ext cx="2247900" cy="286200"/>
          </a:xfrm>
          <a:prstGeom prst="rect">
            <a:avLst/>
          </a:prstGeom>
          <a:noFill/>
          <a:ln>
            <a:noFill/>
          </a:ln>
        </p:spPr>
        <p:txBody>
          <a:bodyPr anchorCtr="0" anchor="ctr" bIns="45700" lIns="91425" spcFirstLastPara="1" rIns="91425" wrap="square" tIns="45700">
            <a:spAutoFit/>
          </a:bodyPr>
          <a:lstStyle>
            <a:lvl1pPr indent="-228600" lvl="0" marL="457200" marR="0" algn="ctr">
              <a:lnSpc>
                <a:spcPct val="90000"/>
              </a:lnSpc>
              <a:spcBef>
                <a:spcPts val="0"/>
              </a:spcBef>
              <a:spcAft>
                <a:spcPts val="0"/>
              </a:spcAft>
              <a:buClr>
                <a:schemeClr val="accent2"/>
              </a:buClr>
              <a:buSzPts val="1600"/>
              <a:buFont typeface="Noto Sans Symbols"/>
              <a:buNone/>
              <a:defRPr b="1" i="0" sz="1500" u="none" cap="none" strike="noStrike">
                <a:solidFill>
                  <a:schemeClr val="accen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983" name="Google Shape;983;g24a49b1c39e_0_935"/>
          <p:cNvSpPr txBox="1"/>
          <p:nvPr>
            <p:ph idx="18" type="body"/>
          </p:nvPr>
        </p:nvSpPr>
        <p:spPr>
          <a:xfrm>
            <a:off x="5018826" y="2524536"/>
            <a:ext cx="2247900" cy="230700"/>
          </a:xfrm>
          <a:prstGeom prst="rect">
            <a:avLst/>
          </a:prstGeom>
          <a:noFill/>
          <a:ln>
            <a:noFill/>
          </a:ln>
        </p:spPr>
        <p:txBody>
          <a:bodyPr anchorCtr="0" anchor="ctr" bIns="45700" lIns="91425" spcFirstLastPara="1" rIns="91425" wrap="square" tIns="45700">
            <a:spAutoFit/>
          </a:bodyPr>
          <a:lstStyle>
            <a:lvl1pPr indent="-228600" lvl="0" marL="457200" marR="0" algn="ctr">
              <a:lnSpc>
                <a:spcPct val="90000"/>
              </a:lnSpc>
              <a:spcBef>
                <a:spcPts val="0"/>
              </a:spcBef>
              <a:spcAft>
                <a:spcPts val="0"/>
              </a:spcAft>
              <a:buClr>
                <a:schemeClr val="accent2"/>
              </a:buClr>
              <a:buSzPts val="1100"/>
              <a:buFont typeface="Noto Sans Symbols"/>
              <a:buNone/>
              <a:defRPr b="0" i="0" sz="11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984" name="Google Shape;984;g24a49b1c39e_0_935"/>
          <p:cNvSpPr txBox="1"/>
          <p:nvPr>
            <p:ph idx="19" type="body"/>
          </p:nvPr>
        </p:nvSpPr>
        <p:spPr>
          <a:xfrm>
            <a:off x="5018826" y="2142878"/>
            <a:ext cx="2247900" cy="286200"/>
          </a:xfrm>
          <a:prstGeom prst="rect">
            <a:avLst/>
          </a:prstGeom>
          <a:noFill/>
          <a:ln>
            <a:noFill/>
          </a:ln>
        </p:spPr>
        <p:txBody>
          <a:bodyPr anchorCtr="0" anchor="ctr" bIns="45700" lIns="91425" spcFirstLastPara="1" rIns="91425" wrap="square" tIns="45700">
            <a:spAutoFit/>
          </a:bodyPr>
          <a:lstStyle>
            <a:lvl1pPr indent="-228600" lvl="0" marL="457200" marR="0" algn="ctr">
              <a:lnSpc>
                <a:spcPct val="90000"/>
              </a:lnSpc>
              <a:spcBef>
                <a:spcPts val="0"/>
              </a:spcBef>
              <a:spcAft>
                <a:spcPts val="0"/>
              </a:spcAft>
              <a:buClr>
                <a:schemeClr val="accent2"/>
              </a:buClr>
              <a:buSzPts val="1600"/>
              <a:buFont typeface="Noto Sans Symbols"/>
              <a:buNone/>
              <a:defRPr b="1" i="0" sz="1500" u="none" cap="none" strike="noStrike">
                <a:solidFill>
                  <a:schemeClr val="accen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985" name="Google Shape;985;g24a49b1c39e_0_935"/>
          <p:cNvSpPr txBox="1"/>
          <p:nvPr>
            <p:ph idx="20" type="body"/>
          </p:nvPr>
        </p:nvSpPr>
        <p:spPr>
          <a:xfrm>
            <a:off x="7273889" y="2524536"/>
            <a:ext cx="2247900" cy="230700"/>
          </a:xfrm>
          <a:prstGeom prst="rect">
            <a:avLst/>
          </a:prstGeom>
          <a:noFill/>
          <a:ln>
            <a:noFill/>
          </a:ln>
        </p:spPr>
        <p:txBody>
          <a:bodyPr anchorCtr="0" anchor="ctr" bIns="45700" lIns="91425" spcFirstLastPara="1" rIns="91425" wrap="square" tIns="45700">
            <a:spAutoFit/>
          </a:bodyPr>
          <a:lstStyle>
            <a:lvl1pPr indent="-228600" lvl="0" marL="457200" marR="0" algn="ctr">
              <a:lnSpc>
                <a:spcPct val="90000"/>
              </a:lnSpc>
              <a:spcBef>
                <a:spcPts val="0"/>
              </a:spcBef>
              <a:spcAft>
                <a:spcPts val="0"/>
              </a:spcAft>
              <a:buClr>
                <a:schemeClr val="accent2"/>
              </a:buClr>
              <a:buSzPts val="1100"/>
              <a:buFont typeface="Noto Sans Symbols"/>
              <a:buNone/>
              <a:defRPr b="0" i="0" sz="11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986" name="Google Shape;986;g24a49b1c39e_0_935"/>
          <p:cNvSpPr txBox="1"/>
          <p:nvPr>
            <p:ph idx="21" type="body"/>
          </p:nvPr>
        </p:nvSpPr>
        <p:spPr>
          <a:xfrm>
            <a:off x="7273889" y="2142878"/>
            <a:ext cx="2247900" cy="286200"/>
          </a:xfrm>
          <a:prstGeom prst="rect">
            <a:avLst/>
          </a:prstGeom>
          <a:noFill/>
          <a:ln>
            <a:noFill/>
          </a:ln>
        </p:spPr>
        <p:txBody>
          <a:bodyPr anchorCtr="0" anchor="ctr" bIns="45700" lIns="91425" spcFirstLastPara="1" rIns="91425" wrap="square" tIns="45700">
            <a:spAutoFit/>
          </a:bodyPr>
          <a:lstStyle>
            <a:lvl1pPr indent="-228600" lvl="0" marL="457200" marR="0" algn="ctr">
              <a:lnSpc>
                <a:spcPct val="90000"/>
              </a:lnSpc>
              <a:spcBef>
                <a:spcPts val="0"/>
              </a:spcBef>
              <a:spcAft>
                <a:spcPts val="0"/>
              </a:spcAft>
              <a:buClr>
                <a:schemeClr val="accent2"/>
              </a:buClr>
              <a:buSzPts val="1600"/>
              <a:buFont typeface="Noto Sans Symbols"/>
              <a:buNone/>
              <a:defRPr b="1" i="0" sz="1500" u="none" cap="none" strike="noStrike">
                <a:solidFill>
                  <a:schemeClr val="accen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987" name="Google Shape;987;g24a49b1c39e_0_935"/>
          <p:cNvSpPr txBox="1"/>
          <p:nvPr>
            <p:ph idx="22" type="body"/>
          </p:nvPr>
        </p:nvSpPr>
        <p:spPr>
          <a:xfrm>
            <a:off x="9528952" y="2524536"/>
            <a:ext cx="2247900" cy="230700"/>
          </a:xfrm>
          <a:prstGeom prst="rect">
            <a:avLst/>
          </a:prstGeom>
          <a:noFill/>
          <a:ln>
            <a:noFill/>
          </a:ln>
        </p:spPr>
        <p:txBody>
          <a:bodyPr anchorCtr="0" anchor="ctr" bIns="45700" lIns="91425" spcFirstLastPara="1" rIns="91425" wrap="square" tIns="45700">
            <a:spAutoFit/>
          </a:bodyPr>
          <a:lstStyle>
            <a:lvl1pPr indent="-228600" lvl="0" marL="457200" marR="0" algn="ctr">
              <a:lnSpc>
                <a:spcPct val="90000"/>
              </a:lnSpc>
              <a:spcBef>
                <a:spcPts val="0"/>
              </a:spcBef>
              <a:spcAft>
                <a:spcPts val="0"/>
              </a:spcAft>
              <a:buClr>
                <a:schemeClr val="accent2"/>
              </a:buClr>
              <a:buSzPts val="1100"/>
              <a:buFont typeface="Noto Sans Symbols"/>
              <a:buNone/>
              <a:defRPr b="0" i="0" sz="1100" u="none" cap="none" strike="noStrike">
                <a:solidFill>
                  <a:schemeClr val="dk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988" name="Google Shape;988;g24a49b1c39e_0_935"/>
          <p:cNvSpPr txBox="1"/>
          <p:nvPr>
            <p:ph idx="23" type="body"/>
          </p:nvPr>
        </p:nvSpPr>
        <p:spPr>
          <a:xfrm>
            <a:off x="9528952" y="2142878"/>
            <a:ext cx="2247900" cy="286200"/>
          </a:xfrm>
          <a:prstGeom prst="rect">
            <a:avLst/>
          </a:prstGeom>
          <a:noFill/>
          <a:ln>
            <a:noFill/>
          </a:ln>
        </p:spPr>
        <p:txBody>
          <a:bodyPr anchorCtr="0" anchor="ctr" bIns="45700" lIns="91425" spcFirstLastPara="1" rIns="91425" wrap="square" tIns="45700">
            <a:spAutoFit/>
          </a:bodyPr>
          <a:lstStyle>
            <a:lvl1pPr indent="-228600" lvl="0" marL="457200" marR="0" algn="ctr">
              <a:lnSpc>
                <a:spcPct val="90000"/>
              </a:lnSpc>
              <a:spcBef>
                <a:spcPts val="0"/>
              </a:spcBef>
              <a:spcAft>
                <a:spcPts val="0"/>
              </a:spcAft>
              <a:buClr>
                <a:schemeClr val="accent2"/>
              </a:buClr>
              <a:buSzPts val="1600"/>
              <a:buFont typeface="Noto Sans Symbols"/>
              <a:buNone/>
              <a:defRPr b="1" i="0" sz="1500" u="none" cap="none" strike="noStrike">
                <a:solidFill>
                  <a:schemeClr val="accent1"/>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989" name="Google Shape;989;g24a49b1c39e_0_935"/>
          <p:cNvSpPr/>
          <p:nvPr/>
        </p:nvSpPr>
        <p:spPr>
          <a:xfrm>
            <a:off x="515938" y="4103836"/>
            <a:ext cx="2246313" cy="485545"/>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noFill/>
          <a:ln cap="flat" cmpd="sng" w="9525">
            <a:solidFill>
              <a:srgbClr val="E0E8F0"/>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700"/>
              <a:buFont typeface="Arial"/>
              <a:buNone/>
            </a:pPr>
            <a:r>
              <a:t/>
            </a:r>
            <a:endParaRPr b="0" i="0" sz="700" u="none" cap="none" strike="noStrike">
              <a:solidFill>
                <a:schemeClr val="lt1"/>
              </a:solidFill>
              <a:latin typeface="Arial"/>
              <a:ea typeface="Arial"/>
              <a:cs typeface="Arial"/>
              <a:sym typeface="Arial"/>
            </a:endParaRPr>
          </a:p>
        </p:txBody>
      </p:sp>
      <p:sp>
        <p:nvSpPr>
          <p:cNvPr id="990" name="Google Shape;990;g24a49b1c39e_0_935"/>
          <p:cNvSpPr/>
          <p:nvPr/>
        </p:nvSpPr>
        <p:spPr>
          <a:xfrm>
            <a:off x="2771001" y="4103836"/>
            <a:ext cx="2246312" cy="497245"/>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noFill/>
          <a:ln cap="flat" cmpd="sng" w="9525">
            <a:solidFill>
              <a:srgbClr val="C1D1E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700"/>
              <a:buFont typeface="Arial"/>
              <a:buNone/>
            </a:pPr>
            <a:r>
              <a:t/>
            </a:r>
            <a:endParaRPr b="0" i="0" sz="700" u="none" cap="none" strike="noStrike">
              <a:solidFill>
                <a:schemeClr val="lt1"/>
              </a:solidFill>
              <a:latin typeface="Arial"/>
              <a:ea typeface="Arial"/>
              <a:cs typeface="Arial"/>
              <a:sym typeface="Arial"/>
            </a:endParaRPr>
          </a:p>
        </p:txBody>
      </p:sp>
      <p:sp>
        <p:nvSpPr>
          <p:cNvPr id="991" name="Google Shape;991;g24a49b1c39e_0_935"/>
          <p:cNvSpPr/>
          <p:nvPr/>
        </p:nvSpPr>
        <p:spPr>
          <a:xfrm>
            <a:off x="7281127" y="4103836"/>
            <a:ext cx="2246313" cy="497245"/>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noFill/>
          <a:ln cap="flat" cmpd="sng" w="9525">
            <a:solidFill>
              <a:srgbClr val="436A93"/>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700"/>
              <a:buFont typeface="Arial"/>
              <a:buNone/>
            </a:pPr>
            <a:r>
              <a:t/>
            </a:r>
            <a:endParaRPr b="0" i="0" sz="700" u="none" cap="none" strike="noStrike">
              <a:solidFill>
                <a:schemeClr val="lt1"/>
              </a:solidFill>
              <a:latin typeface="Arial"/>
              <a:ea typeface="Arial"/>
              <a:cs typeface="Arial"/>
              <a:sym typeface="Arial"/>
            </a:endParaRPr>
          </a:p>
        </p:txBody>
      </p:sp>
      <p:sp>
        <p:nvSpPr>
          <p:cNvPr id="992" name="Google Shape;992;g24a49b1c39e_0_935"/>
          <p:cNvSpPr/>
          <p:nvPr/>
        </p:nvSpPr>
        <p:spPr>
          <a:xfrm>
            <a:off x="9536188" y="4108685"/>
            <a:ext cx="2246313" cy="497245"/>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noFill/>
          <a:ln cap="flat" cmpd="sng" w="9525">
            <a:solidFill>
              <a:schemeClr val="dk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700"/>
              <a:buFont typeface="Arial"/>
              <a:buNone/>
            </a:pPr>
            <a:r>
              <a:t/>
            </a:r>
            <a:endParaRPr b="0" i="0" sz="700" u="none" cap="none" strike="noStrike">
              <a:solidFill>
                <a:schemeClr val="lt1"/>
              </a:solidFill>
              <a:latin typeface="Arial"/>
              <a:ea typeface="Arial"/>
              <a:cs typeface="Arial"/>
              <a:sym typeface="Arial"/>
            </a:endParaRPr>
          </a:p>
        </p:txBody>
      </p:sp>
      <p:sp>
        <p:nvSpPr>
          <p:cNvPr id="993" name="Google Shape;993;g24a49b1c39e_0_935"/>
          <p:cNvSpPr/>
          <p:nvPr/>
        </p:nvSpPr>
        <p:spPr>
          <a:xfrm>
            <a:off x="5026064" y="4099196"/>
            <a:ext cx="2246313" cy="497245"/>
          </a:xfrm>
          <a:custGeom>
            <a:rect b="b" l="l" r="r" t="t"/>
            <a:pathLst>
              <a:path extrusionOk="0" h="2339975" w="3175000">
                <a:moveTo>
                  <a:pt x="2843720" y="0"/>
                </a:moveTo>
                <a:lnTo>
                  <a:pt x="0" y="0"/>
                </a:lnTo>
                <a:lnTo>
                  <a:pt x="339458" y="1173619"/>
                </a:lnTo>
                <a:lnTo>
                  <a:pt x="0" y="2339492"/>
                </a:lnTo>
                <a:lnTo>
                  <a:pt x="2843720" y="2339492"/>
                </a:lnTo>
                <a:lnTo>
                  <a:pt x="3175000" y="1169746"/>
                </a:lnTo>
                <a:lnTo>
                  <a:pt x="2843720" y="0"/>
                </a:lnTo>
                <a:close/>
              </a:path>
            </a:pathLst>
          </a:custGeom>
          <a:noFill/>
          <a:ln cap="flat" cmpd="sng" w="9525">
            <a:solidFill>
              <a:schemeClr val="accent2"/>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700"/>
              <a:buFont typeface="Arial"/>
              <a:buNone/>
            </a:pPr>
            <a:r>
              <a:t/>
            </a:r>
            <a:endParaRPr b="0" i="0" sz="700" u="none" cap="none" strike="noStrike">
              <a:solidFill>
                <a:schemeClr val="lt1"/>
              </a:solidFill>
              <a:latin typeface="Arial"/>
              <a:ea typeface="Arial"/>
              <a:cs typeface="Arial"/>
              <a:sym typeface="Arial"/>
            </a:endParaRPr>
          </a:p>
        </p:txBody>
      </p:sp>
      <p:sp>
        <p:nvSpPr>
          <p:cNvPr id="994" name="Google Shape;994;g24a49b1c39e_0_935"/>
          <p:cNvSpPr txBox="1"/>
          <p:nvPr>
            <p:ph idx="24" type="body"/>
          </p:nvPr>
        </p:nvSpPr>
        <p:spPr>
          <a:xfrm>
            <a:off x="739867" y="4223282"/>
            <a:ext cx="1800000" cy="258600"/>
          </a:xfrm>
          <a:prstGeom prst="rect">
            <a:avLst/>
          </a:prstGeom>
          <a:noFill/>
          <a:ln>
            <a:noFill/>
          </a:ln>
        </p:spPr>
        <p:txBody>
          <a:bodyPr anchorCtr="0" anchor="ctr" bIns="45700" lIns="91425" spcFirstLastPara="1" rIns="91425" wrap="square" tIns="45700">
            <a:spAutoFit/>
          </a:bodyPr>
          <a:lstStyle>
            <a:lvl1pPr indent="-228600" lvl="0" marL="457200" marR="0" algn="ctr">
              <a:lnSpc>
                <a:spcPct val="90000"/>
              </a:lnSpc>
              <a:spcBef>
                <a:spcPts val="0"/>
              </a:spcBef>
              <a:spcAft>
                <a:spcPts val="0"/>
              </a:spcAft>
              <a:buClr>
                <a:schemeClr val="accent2"/>
              </a:buClr>
              <a:buSzPts val="1600"/>
              <a:buFont typeface="Noto Sans Symbols"/>
              <a:buNone/>
              <a:defRPr b="1" i="0" sz="12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995" name="Google Shape;995;g24a49b1c39e_0_935"/>
          <p:cNvSpPr txBox="1"/>
          <p:nvPr>
            <p:ph idx="25" type="body"/>
          </p:nvPr>
        </p:nvSpPr>
        <p:spPr>
          <a:xfrm>
            <a:off x="2994930" y="4223282"/>
            <a:ext cx="1800000" cy="258600"/>
          </a:xfrm>
          <a:prstGeom prst="rect">
            <a:avLst/>
          </a:prstGeom>
          <a:noFill/>
          <a:ln>
            <a:noFill/>
          </a:ln>
        </p:spPr>
        <p:txBody>
          <a:bodyPr anchorCtr="0" anchor="ctr" bIns="45700" lIns="91425" spcFirstLastPara="1" rIns="91425" wrap="square" tIns="45700">
            <a:spAutoFit/>
          </a:bodyPr>
          <a:lstStyle>
            <a:lvl1pPr indent="-228600" lvl="0" marL="457200" marR="0" algn="ctr">
              <a:lnSpc>
                <a:spcPct val="90000"/>
              </a:lnSpc>
              <a:spcBef>
                <a:spcPts val="0"/>
              </a:spcBef>
              <a:spcAft>
                <a:spcPts val="0"/>
              </a:spcAft>
              <a:buClr>
                <a:schemeClr val="accent2"/>
              </a:buClr>
              <a:buSzPts val="1600"/>
              <a:buFont typeface="Noto Sans Symbols"/>
              <a:buNone/>
              <a:defRPr b="1" i="0" sz="12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996" name="Google Shape;996;g24a49b1c39e_0_935"/>
          <p:cNvSpPr txBox="1"/>
          <p:nvPr>
            <p:ph idx="26" type="body"/>
          </p:nvPr>
        </p:nvSpPr>
        <p:spPr>
          <a:xfrm>
            <a:off x="5249993" y="4223282"/>
            <a:ext cx="1800000" cy="258600"/>
          </a:xfrm>
          <a:prstGeom prst="rect">
            <a:avLst/>
          </a:prstGeom>
          <a:noFill/>
          <a:ln>
            <a:noFill/>
          </a:ln>
        </p:spPr>
        <p:txBody>
          <a:bodyPr anchorCtr="0" anchor="ctr" bIns="45700" lIns="91425" spcFirstLastPara="1" rIns="91425" wrap="square" tIns="45700">
            <a:spAutoFit/>
          </a:bodyPr>
          <a:lstStyle>
            <a:lvl1pPr indent="-228600" lvl="0" marL="457200" marR="0" algn="ctr">
              <a:lnSpc>
                <a:spcPct val="90000"/>
              </a:lnSpc>
              <a:spcBef>
                <a:spcPts val="0"/>
              </a:spcBef>
              <a:spcAft>
                <a:spcPts val="0"/>
              </a:spcAft>
              <a:buClr>
                <a:schemeClr val="accent2"/>
              </a:buClr>
              <a:buSzPts val="1600"/>
              <a:buFont typeface="Noto Sans Symbols"/>
              <a:buNone/>
              <a:defRPr b="1" i="0" sz="12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997" name="Google Shape;997;g24a49b1c39e_0_935"/>
          <p:cNvSpPr txBox="1"/>
          <p:nvPr>
            <p:ph idx="27" type="body"/>
          </p:nvPr>
        </p:nvSpPr>
        <p:spPr>
          <a:xfrm>
            <a:off x="7505056" y="4223282"/>
            <a:ext cx="1800000" cy="258600"/>
          </a:xfrm>
          <a:prstGeom prst="rect">
            <a:avLst/>
          </a:prstGeom>
          <a:noFill/>
          <a:ln>
            <a:noFill/>
          </a:ln>
        </p:spPr>
        <p:txBody>
          <a:bodyPr anchorCtr="0" anchor="ctr" bIns="45700" lIns="91425" spcFirstLastPara="1" rIns="91425" wrap="square" tIns="45700">
            <a:spAutoFit/>
          </a:bodyPr>
          <a:lstStyle>
            <a:lvl1pPr indent="-228600" lvl="0" marL="457200" marR="0" algn="ctr">
              <a:lnSpc>
                <a:spcPct val="90000"/>
              </a:lnSpc>
              <a:spcBef>
                <a:spcPts val="0"/>
              </a:spcBef>
              <a:spcAft>
                <a:spcPts val="0"/>
              </a:spcAft>
              <a:buClr>
                <a:schemeClr val="accent2"/>
              </a:buClr>
              <a:buSzPts val="1600"/>
              <a:buFont typeface="Noto Sans Symbols"/>
              <a:buNone/>
              <a:defRPr b="1" i="0" sz="12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998" name="Google Shape;998;g24a49b1c39e_0_935"/>
          <p:cNvSpPr txBox="1"/>
          <p:nvPr>
            <p:ph idx="28" type="body"/>
          </p:nvPr>
        </p:nvSpPr>
        <p:spPr>
          <a:xfrm>
            <a:off x="9760117" y="4223282"/>
            <a:ext cx="1800000" cy="258600"/>
          </a:xfrm>
          <a:prstGeom prst="rect">
            <a:avLst/>
          </a:prstGeom>
          <a:noFill/>
          <a:ln>
            <a:noFill/>
          </a:ln>
        </p:spPr>
        <p:txBody>
          <a:bodyPr anchorCtr="0" anchor="ctr" bIns="45700" lIns="91425" spcFirstLastPara="1" rIns="91425" wrap="square" tIns="45700">
            <a:spAutoFit/>
          </a:bodyPr>
          <a:lstStyle>
            <a:lvl1pPr indent="-228600" lvl="0" marL="457200" marR="0" algn="ctr">
              <a:lnSpc>
                <a:spcPct val="90000"/>
              </a:lnSpc>
              <a:spcBef>
                <a:spcPts val="0"/>
              </a:spcBef>
              <a:spcAft>
                <a:spcPts val="0"/>
              </a:spcAft>
              <a:buClr>
                <a:schemeClr val="accent2"/>
              </a:buClr>
              <a:buSzPts val="1600"/>
              <a:buFont typeface="Noto Sans Symbols"/>
              <a:buNone/>
              <a:defRPr b="1" i="0" sz="12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999" name="Google Shape;999;g24a49b1c39e_0_935"/>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000" name="Google Shape;1000;g24a49b1c39e_0_935"/>
          <p:cNvSpPr txBox="1"/>
          <p:nvPr>
            <p:ph idx="29"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01" name="Google Shape;1001;g24a49b1c39e_0_935"/>
          <p:cNvSpPr/>
          <p:nvPr/>
        </p:nvSpPr>
        <p:spPr>
          <a:xfrm>
            <a:off x="665459" y="-75414"/>
            <a:ext cx="11526600" cy="69333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lumn points">
  <p:cSld name="4 column points">
    <p:spTree>
      <p:nvGrpSpPr>
        <p:cNvPr id="1002" name="Shape 1002"/>
        <p:cNvGrpSpPr/>
        <p:nvPr/>
      </p:nvGrpSpPr>
      <p:grpSpPr>
        <a:xfrm>
          <a:off x="0" y="0"/>
          <a:ext cx="0" cy="0"/>
          <a:chOff x="0" y="0"/>
          <a:chExt cx="0" cy="0"/>
        </a:xfrm>
      </p:grpSpPr>
      <p:pic>
        <p:nvPicPr>
          <p:cNvPr id="1003" name="Google Shape;1003;g24a49b1c39e_0_975"/>
          <p:cNvPicPr preferRelativeResize="0"/>
          <p:nvPr/>
        </p:nvPicPr>
        <p:blipFill rotWithShape="1">
          <a:blip r:embed="rId2">
            <a:alphaModFix/>
          </a:blip>
          <a:srcRect b="0" l="0" r="0" t="0"/>
          <a:stretch/>
        </p:blipFill>
        <p:spPr>
          <a:xfrm>
            <a:off x="9628660" y="217767"/>
            <a:ext cx="2247827" cy="749275"/>
          </a:xfrm>
          <a:prstGeom prst="rect">
            <a:avLst/>
          </a:prstGeom>
          <a:noFill/>
          <a:ln>
            <a:noFill/>
          </a:ln>
        </p:spPr>
      </p:pic>
      <p:sp>
        <p:nvSpPr>
          <p:cNvPr id="1004" name="Google Shape;1004;g24a49b1c39e_0_975"/>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005" name="Google Shape;1005;g24a49b1c39e_0_975"/>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06" name="Google Shape;1006;g24a49b1c39e_0_975"/>
          <p:cNvSpPr/>
          <p:nvPr/>
        </p:nvSpPr>
        <p:spPr>
          <a:xfrm>
            <a:off x="665459" y="-75414"/>
            <a:ext cx="11526600" cy="69333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007" name="Google Shape;1007;g24a49b1c39e_0_975"/>
          <p:cNvSpPr/>
          <p:nvPr/>
        </p:nvSpPr>
        <p:spPr>
          <a:xfrm>
            <a:off x="-49086" y="1802710"/>
            <a:ext cx="12241200" cy="40215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cxnSp>
        <p:nvCxnSpPr>
          <p:cNvPr id="1008" name="Google Shape;1008;g24a49b1c39e_0_975"/>
          <p:cNvCxnSpPr/>
          <p:nvPr/>
        </p:nvCxnSpPr>
        <p:spPr>
          <a:xfrm>
            <a:off x="1500232" y="3305705"/>
            <a:ext cx="366900" cy="0"/>
          </a:xfrm>
          <a:prstGeom prst="straightConnector1">
            <a:avLst/>
          </a:prstGeom>
          <a:noFill/>
          <a:ln cap="flat" cmpd="sng" w="38100">
            <a:solidFill>
              <a:schemeClr val="accent1"/>
            </a:solidFill>
            <a:prstDash val="solid"/>
            <a:miter lim="800000"/>
            <a:headEnd len="sm" w="sm" type="none"/>
            <a:tailEnd len="sm" w="sm" type="none"/>
          </a:ln>
        </p:spPr>
      </p:cxnSp>
      <p:cxnSp>
        <p:nvCxnSpPr>
          <p:cNvPr id="1009" name="Google Shape;1009;g24a49b1c39e_0_975"/>
          <p:cNvCxnSpPr/>
          <p:nvPr/>
        </p:nvCxnSpPr>
        <p:spPr>
          <a:xfrm>
            <a:off x="4471180" y="3305705"/>
            <a:ext cx="366900" cy="0"/>
          </a:xfrm>
          <a:prstGeom prst="straightConnector1">
            <a:avLst/>
          </a:prstGeom>
          <a:noFill/>
          <a:ln cap="flat" cmpd="sng" w="38100">
            <a:solidFill>
              <a:schemeClr val="accent1"/>
            </a:solidFill>
            <a:prstDash val="solid"/>
            <a:miter lim="800000"/>
            <a:headEnd len="sm" w="sm" type="none"/>
            <a:tailEnd len="sm" w="sm" type="none"/>
          </a:ln>
        </p:spPr>
      </p:cxnSp>
      <p:cxnSp>
        <p:nvCxnSpPr>
          <p:cNvPr id="1010" name="Google Shape;1010;g24a49b1c39e_0_975"/>
          <p:cNvCxnSpPr/>
          <p:nvPr/>
        </p:nvCxnSpPr>
        <p:spPr>
          <a:xfrm>
            <a:off x="7442128" y="3305705"/>
            <a:ext cx="366900" cy="0"/>
          </a:xfrm>
          <a:prstGeom prst="straightConnector1">
            <a:avLst/>
          </a:prstGeom>
          <a:noFill/>
          <a:ln cap="flat" cmpd="sng" w="38100">
            <a:solidFill>
              <a:schemeClr val="accent1"/>
            </a:solidFill>
            <a:prstDash val="solid"/>
            <a:miter lim="800000"/>
            <a:headEnd len="sm" w="sm" type="none"/>
            <a:tailEnd len="sm" w="sm" type="none"/>
          </a:ln>
        </p:spPr>
      </p:cxnSp>
      <p:cxnSp>
        <p:nvCxnSpPr>
          <p:cNvPr id="1011" name="Google Shape;1011;g24a49b1c39e_0_975"/>
          <p:cNvCxnSpPr/>
          <p:nvPr/>
        </p:nvCxnSpPr>
        <p:spPr>
          <a:xfrm>
            <a:off x="10413076" y="3305705"/>
            <a:ext cx="366900" cy="0"/>
          </a:xfrm>
          <a:prstGeom prst="straightConnector1">
            <a:avLst/>
          </a:prstGeom>
          <a:noFill/>
          <a:ln cap="flat" cmpd="sng" w="38100">
            <a:solidFill>
              <a:schemeClr val="accent1"/>
            </a:solidFill>
            <a:prstDash val="solid"/>
            <a:miter lim="800000"/>
            <a:headEnd len="sm" w="sm" type="none"/>
            <a:tailEnd len="sm" w="sm" type="none"/>
          </a:ln>
        </p:spPr>
      </p:cxnSp>
      <p:sp>
        <p:nvSpPr>
          <p:cNvPr id="1012" name="Google Shape;1012;g24a49b1c39e_0_975"/>
          <p:cNvSpPr/>
          <p:nvPr>
            <p:ph idx="2" type="pic"/>
          </p:nvPr>
        </p:nvSpPr>
        <p:spPr>
          <a:xfrm>
            <a:off x="1476880" y="2583177"/>
            <a:ext cx="413700" cy="397800"/>
          </a:xfrm>
          <a:prstGeom prst="rect">
            <a:avLst/>
          </a:prstGeom>
          <a:solidFill>
            <a:srgbClr val="DDE6EF"/>
          </a:solidFill>
          <a:ln>
            <a:noFill/>
          </a:ln>
        </p:spPr>
      </p:sp>
      <p:sp>
        <p:nvSpPr>
          <p:cNvPr id="1013" name="Google Shape;1013;g24a49b1c39e_0_975"/>
          <p:cNvSpPr/>
          <p:nvPr>
            <p:ph idx="3" type="pic"/>
          </p:nvPr>
        </p:nvSpPr>
        <p:spPr>
          <a:xfrm>
            <a:off x="4447828" y="2583177"/>
            <a:ext cx="413700" cy="397800"/>
          </a:xfrm>
          <a:prstGeom prst="rect">
            <a:avLst/>
          </a:prstGeom>
          <a:solidFill>
            <a:srgbClr val="DDE6EF"/>
          </a:solidFill>
          <a:ln>
            <a:noFill/>
          </a:ln>
        </p:spPr>
      </p:sp>
      <p:sp>
        <p:nvSpPr>
          <p:cNvPr id="1014" name="Google Shape;1014;g24a49b1c39e_0_975"/>
          <p:cNvSpPr/>
          <p:nvPr>
            <p:ph idx="4" type="pic"/>
          </p:nvPr>
        </p:nvSpPr>
        <p:spPr>
          <a:xfrm>
            <a:off x="7418776" y="2583177"/>
            <a:ext cx="413700" cy="397800"/>
          </a:xfrm>
          <a:prstGeom prst="rect">
            <a:avLst/>
          </a:prstGeom>
          <a:solidFill>
            <a:srgbClr val="DDE6EF"/>
          </a:solidFill>
          <a:ln>
            <a:noFill/>
          </a:ln>
        </p:spPr>
      </p:sp>
      <p:sp>
        <p:nvSpPr>
          <p:cNvPr id="1015" name="Google Shape;1015;g24a49b1c39e_0_975"/>
          <p:cNvSpPr/>
          <p:nvPr>
            <p:ph idx="5" type="pic"/>
          </p:nvPr>
        </p:nvSpPr>
        <p:spPr>
          <a:xfrm>
            <a:off x="10389725" y="2583177"/>
            <a:ext cx="413700" cy="397800"/>
          </a:xfrm>
          <a:prstGeom prst="rect">
            <a:avLst/>
          </a:prstGeom>
          <a:solidFill>
            <a:srgbClr val="DDE6EF"/>
          </a:solidFill>
          <a:ln>
            <a:noFill/>
          </a:ln>
        </p:spPr>
      </p:sp>
      <p:sp>
        <p:nvSpPr>
          <p:cNvPr id="1016" name="Google Shape;1016;g24a49b1c39e_0_975"/>
          <p:cNvSpPr txBox="1"/>
          <p:nvPr>
            <p:ph idx="6" type="body"/>
          </p:nvPr>
        </p:nvSpPr>
        <p:spPr>
          <a:xfrm>
            <a:off x="584548" y="3559175"/>
            <a:ext cx="2374800" cy="286200"/>
          </a:xfrm>
          <a:prstGeom prst="rect">
            <a:avLst/>
          </a:prstGeom>
          <a:noFill/>
          <a:ln>
            <a:noFill/>
          </a:ln>
        </p:spPr>
        <p:txBody>
          <a:bodyPr anchorCtr="0" anchor="ctr"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1500"/>
              <a:buNone/>
              <a:defRPr sz="1500"/>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17" name="Google Shape;1017;g24a49b1c39e_0_975"/>
          <p:cNvSpPr txBox="1"/>
          <p:nvPr>
            <p:ph idx="7" type="body"/>
          </p:nvPr>
        </p:nvSpPr>
        <p:spPr>
          <a:xfrm>
            <a:off x="3526070" y="3559175"/>
            <a:ext cx="2374800" cy="286200"/>
          </a:xfrm>
          <a:prstGeom prst="rect">
            <a:avLst/>
          </a:prstGeom>
          <a:noFill/>
          <a:ln>
            <a:noFill/>
          </a:ln>
        </p:spPr>
        <p:txBody>
          <a:bodyPr anchorCtr="0" anchor="ctr"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1500"/>
              <a:buNone/>
              <a:defRPr sz="1500"/>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18" name="Google Shape;1018;g24a49b1c39e_0_975"/>
          <p:cNvSpPr txBox="1"/>
          <p:nvPr>
            <p:ph idx="8" type="body"/>
          </p:nvPr>
        </p:nvSpPr>
        <p:spPr>
          <a:xfrm>
            <a:off x="6467592" y="3559175"/>
            <a:ext cx="2374800" cy="286200"/>
          </a:xfrm>
          <a:prstGeom prst="rect">
            <a:avLst/>
          </a:prstGeom>
          <a:noFill/>
          <a:ln>
            <a:noFill/>
          </a:ln>
        </p:spPr>
        <p:txBody>
          <a:bodyPr anchorCtr="0" anchor="ctr"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1500"/>
              <a:buNone/>
              <a:defRPr sz="1500"/>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19" name="Google Shape;1019;g24a49b1c39e_0_975"/>
          <p:cNvSpPr txBox="1"/>
          <p:nvPr>
            <p:ph idx="9" type="body"/>
          </p:nvPr>
        </p:nvSpPr>
        <p:spPr>
          <a:xfrm>
            <a:off x="9409113" y="3559175"/>
            <a:ext cx="2374800" cy="286200"/>
          </a:xfrm>
          <a:prstGeom prst="rect">
            <a:avLst/>
          </a:prstGeom>
          <a:noFill/>
          <a:ln>
            <a:noFill/>
          </a:ln>
        </p:spPr>
        <p:txBody>
          <a:bodyPr anchorCtr="0" anchor="ctr"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1500"/>
              <a:buNone/>
              <a:defRPr sz="1500"/>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20" name="Google Shape;1020;g24a49b1c39e_0_975"/>
          <p:cNvSpPr txBox="1"/>
          <p:nvPr>
            <p:ph idx="13" type="body"/>
          </p:nvPr>
        </p:nvSpPr>
        <p:spPr>
          <a:xfrm>
            <a:off x="584548" y="3865266"/>
            <a:ext cx="2374800" cy="646200"/>
          </a:xfrm>
          <a:prstGeom prst="rect">
            <a:avLst/>
          </a:prstGeom>
          <a:noFill/>
          <a:ln>
            <a:noFill/>
          </a:ln>
        </p:spPr>
        <p:txBody>
          <a:bodyPr anchorCtr="0" anchor="t" bIns="45700" lIns="91425" spcFirstLastPara="1" rIns="91425" wrap="square" tIns="45700">
            <a:spAutoFit/>
          </a:bodyPr>
          <a:lstStyle>
            <a:lvl1pPr indent="-228600" lvl="0" marL="457200" algn="ctr">
              <a:lnSpc>
                <a:spcPct val="100000"/>
              </a:lnSpc>
              <a:spcBef>
                <a:spcPts val="0"/>
              </a:spcBef>
              <a:spcAft>
                <a:spcPts val="0"/>
              </a:spcAft>
              <a:buClr>
                <a:schemeClr val="accent4"/>
              </a:buClr>
              <a:buSzPts val="1200"/>
              <a:buNone/>
              <a:defRPr b="0" sz="12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21" name="Google Shape;1021;g24a49b1c39e_0_975"/>
          <p:cNvSpPr txBox="1"/>
          <p:nvPr>
            <p:ph idx="14" type="body"/>
          </p:nvPr>
        </p:nvSpPr>
        <p:spPr>
          <a:xfrm>
            <a:off x="3526070" y="3865266"/>
            <a:ext cx="2374800" cy="646200"/>
          </a:xfrm>
          <a:prstGeom prst="rect">
            <a:avLst/>
          </a:prstGeom>
          <a:noFill/>
          <a:ln>
            <a:noFill/>
          </a:ln>
        </p:spPr>
        <p:txBody>
          <a:bodyPr anchorCtr="0" anchor="t" bIns="45700" lIns="91425" spcFirstLastPara="1" rIns="91425" wrap="square" tIns="45700">
            <a:spAutoFit/>
          </a:bodyPr>
          <a:lstStyle>
            <a:lvl1pPr indent="-228600" lvl="0" marL="457200" algn="ctr">
              <a:lnSpc>
                <a:spcPct val="100000"/>
              </a:lnSpc>
              <a:spcBef>
                <a:spcPts val="0"/>
              </a:spcBef>
              <a:spcAft>
                <a:spcPts val="0"/>
              </a:spcAft>
              <a:buClr>
                <a:schemeClr val="accent4"/>
              </a:buClr>
              <a:buSzPts val="1200"/>
              <a:buNone/>
              <a:defRPr b="0" sz="12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22" name="Google Shape;1022;g24a49b1c39e_0_975"/>
          <p:cNvSpPr txBox="1"/>
          <p:nvPr>
            <p:ph idx="15" type="body"/>
          </p:nvPr>
        </p:nvSpPr>
        <p:spPr>
          <a:xfrm>
            <a:off x="6478168" y="3865266"/>
            <a:ext cx="2374800" cy="646200"/>
          </a:xfrm>
          <a:prstGeom prst="rect">
            <a:avLst/>
          </a:prstGeom>
          <a:noFill/>
          <a:ln>
            <a:noFill/>
          </a:ln>
        </p:spPr>
        <p:txBody>
          <a:bodyPr anchorCtr="0" anchor="t" bIns="45700" lIns="91425" spcFirstLastPara="1" rIns="91425" wrap="square" tIns="45700">
            <a:spAutoFit/>
          </a:bodyPr>
          <a:lstStyle>
            <a:lvl1pPr indent="-228600" lvl="0" marL="457200" algn="ctr">
              <a:lnSpc>
                <a:spcPct val="100000"/>
              </a:lnSpc>
              <a:spcBef>
                <a:spcPts val="0"/>
              </a:spcBef>
              <a:spcAft>
                <a:spcPts val="0"/>
              </a:spcAft>
              <a:buClr>
                <a:schemeClr val="accent4"/>
              </a:buClr>
              <a:buSzPts val="1200"/>
              <a:buNone/>
              <a:defRPr b="0" sz="12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23" name="Google Shape;1023;g24a49b1c39e_0_975"/>
          <p:cNvSpPr txBox="1"/>
          <p:nvPr>
            <p:ph idx="16" type="body"/>
          </p:nvPr>
        </p:nvSpPr>
        <p:spPr>
          <a:xfrm>
            <a:off x="9409113" y="3865266"/>
            <a:ext cx="2374800" cy="646200"/>
          </a:xfrm>
          <a:prstGeom prst="rect">
            <a:avLst/>
          </a:prstGeom>
          <a:noFill/>
          <a:ln>
            <a:noFill/>
          </a:ln>
        </p:spPr>
        <p:txBody>
          <a:bodyPr anchorCtr="0" anchor="t" bIns="45700" lIns="91425" spcFirstLastPara="1" rIns="91425" wrap="square" tIns="45700">
            <a:spAutoFit/>
          </a:bodyPr>
          <a:lstStyle>
            <a:lvl1pPr indent="-228600" lvl="0" marL="457200" algn="ctr">
              <a:lnSpc>
                <a:spcPct val="100000"/>
              </a:lnSpc>
              <a:spcBef>
                <a:spcPts val="0"/>
              </a:spcBef>
              <a:spcAft>
                <a:spcPts val="0"/>
              </a:spcAft>
              <a:buClr>
                <a:schemeClr val="accent4"/>
              </a:buClr>
              <a:buSzPts val="1200"/>
              <a:buNone/>
              <a:defRPr b="0" sz="12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lumn points with body text">
  <p:cSld name="4 column points with body text">
    <p:spTree>
      <p:nvGrpSpPr>
        <p:cNvPr id="1024" name="Shape 1024"/>
        <p:cNvGrpSpPr/>
        <p:nvPr/>
      </p:nvGrpSpPr>
      <p:grpSpPr>
        <a:xfrm>
          <a:off x="0" y="0"/>
          <a:ext cx="0" cy="0"/>
          <a:chOff x="0" y="0"/>
          <a:chExt cx="0" cy="0"/>
        </a:xfrm>
      </p:grpSpPr>
      <p:pic>
        <p:nvPicPr>
          <p:cNvPr id="1025" name="Google Shape;1025;g24a49b1c39e_0_997"/>
          <p:cNvPicPr preferRelativeResize="0"/>
          <p:nvPr/>
        </p:nvPicPr>
        <p:blipFill rotWithShape="1">
          <a:blip r:embed="rId2">
            <a:alphaModFix/>
          </a:blip>
          <a:srcRect b="0" l="0" r="0" t="0"/>
          <a:stretch/>
        </p:blipFill>
        <p:spPr>
          <a:xfrm>
            <a:off x="9628660" y="217767"/>
            <a:ext cx="2247827" cy="749275"/>
          </a:xfrm>
          <a:prstGeom prst="rect">
            <a:avLst/>
          </a:prstGeom>
          <a:noFill/>
          <a:ln>
            <a:noFill/>
          </a:ln>
        </p:spPr>
      </p:pic>
      <p:sp>
        <p:nvSpPr>
          <p:cNvPr id="1026" name="Google Shape;1026;g24a49b1c39e_0_997"/>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027" name="Google Shape;1027;g24a49b1c39e_0_997"/>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28" name="Google Shape;1028;g24a49b1c39e_0_997"/>
          <p:cNvSpPr/>
          <p:nvPr/>
        </p:nvSpPr>
        <p:spPr>
          <a:xfrm>
            <a:off x="665459" y="-75414"/>
            <a:ext cx="11526600" cy="69333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029" name="Google Shape;1029;g24a49b1c39e_0_997"/>
          <p:cNvSpPr/>
          <p:nvPr/>
        </p:nvSpPr>
        <p:spPr>
          <a:xfrm>
            <a:off x="0" y="1981773"/>
            <a:ext cx="12192000" cy="2839500"/>
          </a:xfrm>
          <a:prstGeom prst="rect">
            <a:avLst/>
          </a:prstGeom>
          <a:solidFill>
            <a:srgbClr val="00517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cxnSp>
        <p:nvCxnSpPr>
          <p:cNvPr id="1030" name="Google Shape;1030;g24a49b1c39e_0_997"/>
          <p:cNvCxnSpPr/>
          <p:nvPr/>
        </p:nvCxnSpPr>
        <p:spPr>
          <a:xfrm>
            <a:off x="3338626" y="2657129"/>
            <a:ext cx="0" cy="1614600"/>
          </a:xfrm>
          <a:prstGeom prst="straightConnector1">
            <a:avLst/>
          </a:prstGeom>
          <a:noFill/>
          <a:ln cap="flat" cmpd="sng" w="9525">
            <a:solidFill>
              <a:schemeClr val="lt1"/>
            </a:solidFill>
            <a:prstDash val="solid"/>
            <a:miter lim="800000"/>
            <a:headEnd len="sm" w="sm" type="none"/>
            <a:tailEnd len="sm" w="sm" type="none"/>
          </a:ln>
        </p:spPr>
      </p:cxnSp>
      <p:cxnSp>
        <p:nvCxnSpPr>
          <p:cNvPr id="1031" name="Google Shape;1031;g24a49b1c39e_0_997"/>
          <p:cNvCxnSpPr/>
          <p:nvPr/>
        </p:nvCxnSpPr>
        <p:spPr>
          <a:xfrm>
            <a:off x="6095999" y="2657128"/>
            <a:ext cx="0" cy="1614600"/>
          </a:xfrm>
          <a:prstGeom prst="straightConnector1">
            <a:avLst/>
          </a:prstGeom>
          <a:noFill/>
          <a:ln cap="flat" cmpd="sng" w="9525">
            <a:solidFill>
              <a:schemeClr val="lt1"/>
            </a:solidFill>
            <a:prstDash val="solid"/>
            <a:miter lim="800000"/>
            <a:headEnd len="sm" w="sm" type="none"/>
            <a:tailEnd len="sm" w="sm" type="none"/>
          </a:ln>
        </p:spPr>
      </p:cxnSp>
      <p:cxnSp>
        <p:nvCxnSpPr>
          <p:cNvPr id="1032" name="Google Shape;1032;g24a49b1c39e_0_997"/>
          <p:cNvCxnSpPr/>
          <p:nvPr/>
        </p:nvCxnSpPr>
        <p:spPr>
          <a:xfrm>
            <a:off x="8853376" y="2657129"/>
            <a:ext cx="0" cy="1614600"/>
          </a:xfrm>
          <a:prstGeom prst="straightConnector1">
            <a:avLst/>
          </a:prstGeom>
          <a:noFill/>
          <a:ln cap="flat" cmpd="sng" w="9525">
            <a:solidFill>
              <a:schemeClr val="lt1"/>
            </a:solidFill>
            <a:prstDash val="solid"/>
            <a:miter lim="800000"/>
            <a:headEnd len="sm" w="sm" type="none"/>
            <a:tailEnd len="sm" w="sm" type="none"/>
          </a:ln>
        </p:spPr>
      </p:cxnSp>
      <p:sp>
        <p:nvSpPr>
          <p:cNvPr id="1033" name="Google Shape;1033;g24a49b1c39e_0_997"/>
          <p:cNvSpPr/>
          <p:nvPr>
            <p:ph idx="2" type="pic"/>
          </p:nvPr>
        </p:nvSpPr>
        <p:spPr>
          <a:xfrm>
            <a:off x="1753100" y="2404598"/>
            <a:ext cx="413700" cy="397800"/>
          </a:xfrm>
          <a:prstGeom prst="rect">
            <a:avLst/>
          </a:prstGeom>
          <a:noFill/>
          <a:ln>
            <a:noFill/>
          </a:ln>
        </p:spPr>
      </p:sp>
      <p:sp>
        <p:nvSpPr>
          <p:cNvPr id="1034" name="Google Shape;1034;g24a49b1c39e_0_997"/>
          <p:cNvSpPr/>
          <p:nvPr>
            <p:ph idx="3" type="pic"/>
          </p:nvPr>
        </p:nvSpPr>
        <p:spPr>
          <a:xfrm>
            <a:off x="4520149" y="2404598"/>
            <a:ext cx="413700" cy="397800"/>
          </a:xfrm>
          <a:prstGeom prst="rect">
            <a:avLst/>
          </a:prstGeom>
          <a:noFill/>
          <a:ln>
            <a:noFill/>
          </a:ln>
        </p:spPr>
      </p:sp>
      <p:sp>
        <p:nvSpPr>
          <p:cNvPr id="1035" name="Google Shape;1035;g24a49b1c39e_0_997"/>
          <p:cNvSpPr/>
          <p:nvPr>
            <p:ph idx="4" type="pic"/>
          </p:nvPr>
        </p:nvSpPr>
        <p:spPr>
          <a:xfrm>
            <a:off x="7257607" y="2404598"/>
            <a:ext cx="413700" cy="397800"/>
          </a:xfrm>
          <a:prstGeom prst="rect">
            <a:avLst/>
          </a:prstGeom>
          <a:noFill/>
          <a:ln>
            <a:noFill/>
          </a:ln>
        </p:spPr>
      </p:sp>
      <p:sp>
        <p:nvSpPr>
          <p:cNvPr id="1036" name="Google Shape;1036;g24a49b1c39e_0_997"/>
          <p:cNvSpPr/>
          <p:nvPr>
            <p:ph idx="5" type="pic"/>
          </p:nvPr>
        </p:nvSpPr>
        <p:spPr>
          <a:xfrm>
            <a:off x="9995066" y="2404598"/>
            <a:ext cx="413700" cy="397800"/>
          </a:xfrm>
          <a:prstGeom prst="rect">
            <a:avLst/>
          </a:prstGeom>
          <a:noFill/>
          <a:ln>
            <a:noFill/>
          </a:ln>
        </p:spPr>
      </p:sp>
      <p:sp>
        <p:nvSpPr>
          <p:cNvPr id="1037" name="Google Shape;1037;g24a49b1c39e_0_997"/>
          <p:cNvSpPr txBox="1"/>
          <p:nvPr>
            <p:ph idx="6" type="body"/>
          </p:nvPr>
        </p:nvSpPr>
        <p:spPr>
          <a:xfrm>
            <a:off x="529465" y="4989605"/>
            <a:ext cx="11218800" cy="612300"/>
          </a:xfrm>
          <a:prstGeom prst="rect">
            <a:avLst/>
          </a:prstGeom>
          <a:noFill/>
          <a:ln>
            <a:noFill/>
          </a:ln>
        </p:spPr>
        <p:txBody>
          <a:bodyPr anchorCtr="0" anchor="t" bIns="45700" lIns="91425" spcFirstLastPara="1" rIns="91425" wrap="square" tIns="45700">
            <a:spAutoFit/>
          </a:bodyPr>
          <a:lstStyle>
            <a:lvl1pPr indent="-228600" lvl="0" marL="457200" algn="ctr">
              <a:lnSpc>
                <a:spcPct val="150000"/>
              </a:lnSpc>
              <a:spcBef>
                <a:spcPts val="0"/>
              </a:spcBef>
              <a:spcAft>
                <a:spcPts val="0"/>
              </a:spcAft>
              <a:buClr>
                <a:schemeClr val="accent4"/>
              </a:buClr>
              <a:buSzPts val="1200"/>
              <a:buNone/>
              <a:defRPr b="0" sz="1200">
                <a:solidFill>
                  <a:schemeClr val="accent4"/>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38" name="Google Shape;1038;g24a49b1c39e_0_997"/>
          <p:cNvSpPr txBox="1"/>
          <p:nvPr>
            <p:ph idx="7" type="body"/>
          </p:nvPr>
        </p:nvSpPr>
        <p:spPr>
          <a:xfrm>
            <a:off x="772484" y="3454769"/>
            <a:ext cx="2374800" cy="1166100"/>
          </a:xfrm>
          <a:prstGeom prst="rect">
            <a:avLst/>
          </a:prstGeom>
          <a:noFill/>
          <a:ln>
            <a:noFill/>
          </a:ln>
        </p:spPr>
        <p:txBody>
          <a:bodyPr anchorCtr="0" anchor="t" bIns="45700" lIns="91425" spcFirstLastPara="1" rIns="91425" wrap="square" tIns="45700">
            <a:spAutoFit/>
          </a:bodyPr>
          <a:lstStyle>
            <a:lvl1pPr indent="-228600" lvl="0" marL="457200" algn="ctr">
              <a:lnSpc>
                <a:spcPct val="150000"/>
              </a:lnSpc>
              <a:spcBef>
                <a:spcPts val="0"/>
              </a:spcBef>
              <a:spcAft>
                <a:spcPts val="0"/>
              </a:spcAft>
              <a:buClr>
                <a:schemeClr val="lt1"/>
              </a:buClr>
              <a:buSzPts val="1200"/>
              <a:buNone/>
              <a:defRPr b="0" sz="12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39" name="Google Shape;1039;g24a49b1c39e_0_997"/>
          <p:cNvSpPr txBox="1"/>
          <p:nvPr>
            <p:ph idx="8" type="body"/>
          </p:nvPr>
        </p:nvSpPr>
        <p:spPr>
          <a:xfrm>
            <a:off x="772484" y="3106359"/>
            <a:ext cx="2374800" cy="286200"/>
          </a:xfrm>
          <a:prstGeom prst="rect">
            <a:avLst/>
          </a:prstGeom>
          <a:noFill/>
          <a:ln>
            <a:noFill/>
          </a:ln>
        </p:spPr>
        <p:txBody>
          <a:bodyPr anchorCtr="0" anchor="ctr" bIns="45700" lIns="91425" spcFirstLastPara="1" rIns="91425" wrap="square" tIns="45700">
            <a:spAutoFit/>
          </a:bodyPr>
          <a:lstStyle>
            <a:lvl1pPr indent="-228600" lvl="0" marL="457200" algn="ctr">
              <a:lnSpc>
                <a:spcPct val="90000"/>
              </a:lnSpc>
              <a:spcBef>
                <a:spcPts val="1100"/>
              </a:spcBef>
              <a:spcAft>
                <a:spcPts val="0"/>
              </a:spcAft>
              <a:buClr>
                <a:schemeClr val="lt1"/>
              </a:buClr>
              <a:buSzPts val="1500"/>
              <a:buNone/>
              <a:defRPr sz="1500">
                <a:solidFill>
                  <a:schemeClr val="lt1"/>
                </a:solidFil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40" name="Google Shape;1040;g24a49b1c39e_0_997"/>
          <p:cNvSpPr txBox="1"/>
          <p:nvPr>
            <p:ph idx="9" type="body"/>
          </p:nvPr>
        </p:nvSpPr>
        <p:spPr>
          <a:xfrm>
            <a:off x="3529861" y="3454769"/>
            <a:ext cx="2374800" cy="1166100"/>
          </a:xfrm>
          <a:prstGeom prst="rect">
            <a:avLst/>
          </a:prstGeom>
          <a:noFill/>
          <a:ln>
            <a:noFill/>
          </a:ln>
        </p:spPr>
        <p:txBody>
          <a:bodyPr anchorCtr="0" anchor="t" bIns="45700" lIns="91425" spcFirstLastPara="1" rIns="91425" wrap="square" tIns="45700">
            <a:spAutoFit/>
          </a:bodyPr>
          <a:lstStyle>
            <a:lvl1pPr indent="-228600" lvl="0" marL="457200" algn="ctr">
              <a:lnSpc>
                <a:spcPct val="150000"/>
              </a:lnSpc>
              <a:spcBef>
                <a:spcPts val="0"/>
              </a:spcBef>
              <a:spcAft>
                <a:spcPts val="0"/>
              </a:spcAft>
              <a:buClr>
                <a:schemeClr val="lt1"/>
              </a:buClr>
              <a:buSzPts val="1200"/>
              <a:buNone/>
              <a:defRPr b="0" sz="12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41" name="Google Shape;1041;g24a49b1c39e_0_997"/>
          <p:cNvSpPr txBox="1"/>
          <p:nvPr>
            <p:ph idx="13" type="body"/>
          </p:nvPr>
        </p:nvSpPr>
        <p:spPr>
          <a:xfrm>
            <a:off x="3529861" y="3106359"/>
            <a:ext cx="2374800" cy="286200"/>
          </a:xfrm>
          <a:prstGeom prst="rect">
            <a:avLst/>
          </a:prstGeom>
          <a:noFill/>
          <a:ln>
            <a:noFill/>
          </a:ln>
        </p:spPr>
        <p:txBody>
          <a:bodyPr anchorCtr="0" anchor="ctr" bIns="45700" lIns="91425" spcFirstLastPara="1" rIns="91425" wrap="square" tIns="45700">
            <a:spAutoFit/>
          </a:bodyPr>
          <a:lstStyle>
            <a:lvl1pPr indent="-228600" lvl="0" marL="457200" algn="ctr">
              <a:lnSpc>
                <a:spcPct val="90000"/>
              </a:lnSpc>
              <a:spcBef>
                <a:spcPts val="1100"/>
              </a:spcBef>
              <a:spcAft>
                <a:spcPts val="0"/>
              </a:spcAft>
              <a:buClr>
                <a:schemeClr val="lt1"/>
              </a:buClr>
              <a:buSzPts val="1500"/>
              <a:buNone/>
              <a:defRPr sz="1500">
                <a:solidFill>
                  <a:schemeClr val="lt1"/>
                </a:solidFil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42" name="Google Shape;1042;g24a49b1c39e_0_997"/>
          <p:cNvSpPr txBox="1"/>
          <p:nvPr>
            <p:ph idx="14" type="body"/>
          </p:nvPr>
        </p:nvSpPr>
        <p:spPr>
          <a:xfrm>
            <a:off x="6287238" y="3454769"/>
            <a:ext cx="2374800" cy="1166100"/>
          </a:xfrm>
          <a:prstGeom prst="rect">
            <a:avLst/>
          </a:prstGeom>
          <a:noFill/>
          <a:ln>
            <a:noFill/>
          </a:ln>
        </p:spPr>
        <p:txBody>
          <a:bodyPr anchorCtr="0" anchor="t" bIns="45700" lIns="91425" spcFirstLastPara="1" rIns="91425" wrap="square" tIns="45700">
            <a:spAutoFit/>
          </a:bodyPr>
          <a:lstStyle>
            <a:lvl1pPr indent="-228600" lvl="0" marL="457200" algn="ctr">
              <a:lnSpc>
                <a:spcPct val="150000"/>
              </a:lnSpc>
              <a:spcBef>
                <a:spcPts val="0"/>
              </a:spcBef>
              <a:spcAft>
                <a:spcPts val="0"/>
              </a:spcAft>
              <a:buClr>
                <a:schemeClr val="lt1"/>
              </a:buClr>
              <a:buSzPts val="1200"/>
              <a:buNone/>
              <a:defRPr b="0" sz="12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43" name="Google Shape;1043;g24a49b1c39e_0_997"/>
          <p:cNvSpPr txBox="1"/>
          <p:nvPr>
            <p:ph idx="15" type="body"/>
          </p:nvPr>
        </p:nvSpPr>
        <p:spPr>
          <a:xfrm>
            <a:off x="6287238" y="3106359"/>
            <a:ext cx="2374800" cy="286200"/>
          </a:xfrm>
          <a:prstGeom prst="rect">
            <a:avLst/>
          </a:prstGeom>
          <a:noFill/>
          <a:ln>
            <a:noFill/>
          </a:ln>
        </p:spPr>
        <p:txBody>
          <a:bodyPr anchorCtr="0" anchor="ctr" bIns="45700" lIns="91425" spcFirstLastPara="1" rIns="91425" wrap="square" tIns="45700">
            <a:spAutoFit/>
          </a:bodyPr>
          <a:lstStyle>
            <a:lvl1pPr indent="-228600" lvl="0" marL="457200" algn="ctr">
              <a:lnSpc>
                <a:spcPct val="90000"/>
              </a:lnSpc>
              <a:spcBef>
                <a:spcPts val="1100"/>
              </a:spcBef>
              <a:spcAft>
                <a:spcPts val="0"/>
              </a:spcAft>
              <a:buClr>
                <a:schemeClr val="lt1"/>
              </a:buClr>
              <a:buSzPts val="1500"/>
              <a:buNone/>
              <a:defRPr sz="1500">
                <a:solidFill>
                  <a:schemeClr val="lt1"/>
                </a:solidFil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44" name="Google Shape;1044;g24a49b1c39e_0_997"/>
          <p:cNvSpPr txBox="1"/>
          <p:nvPr>
            <p:ph idx="16" type="body"/>
          </p:nvPr>
        </p:nvSpPr>
        <p:spPr>
          <a:xfrm>
            <a:off x="9044615" y="3454769"/>
            <a:ext cx="2374800" cy="1166100"/>
          </a:xfrm>
          <a:prstGeom prst="rect">
            <a:avLst/>
          </a:prstGeom>
          <a:noFill/>
          <a:ln>
            <a:noFill/>
          </a:ln>
        </p:spPr>
        <p:txBody>
          <a:bodyPr anchorCtr="0" anchor="t" bIns="45700" lIns="91425" spcFirstLastPara="1" rIns="91425" wrap="square" tIns="45700">
            <a:spAutoFit/>
          </a:bodyPr>
          <a:lstStyle>
            <a:lvl1pPr indent="-228600" lvl="0" marL="457200" algn="ctr">
              <a:lnSpc>
                <a:spcPct val="150000"/>
              </a:lnSpc>
              <a:spcBef>
                <a:spcPts val="0"/>
              </a:spcBef>
              <a:spcAft>
                <a:spcPts val="0"/>
              </a:spcAft>
              <a:buClr>
                <a:schemeClr val="lt1"/>
              </a:buClr>
              <a:buSzPts val="1200"/>
              <a:buNone/>
              <a:defRPr b="0" sz="12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45" name="Google Shape;1045;g24a49b1c39e_0_997"/>
          <p:cNvSpPr txBox="1"/>
          <p:nvPr>
            <p:ph idx="17" type="body"/>
          </p:nvPr>
        </p:nvSpPr>
        <p:spPr>
          <a:xfrm>
            <a:off x="9044615" y="3106359"/>
            <a:ext cx="2374800" cy="286200"/>
          </a:xfrm>
          <a:prstGeom prst="rect">
            <a:avLst/>
          </a:prstGeom>
          <a:noFill/>
          <a:ln>
            <a:noFill/>
          </a:ln>
        </p:spPr>
        <p:txBody>
          <a:bodyPr anchorCtr="0" anchor="ctr" bIns="45700" lIns="91425" spcFirstLastPara="1" rIns="91425" wrap="square" tIns="45700">
            <a:spAutoFit/>
          </a:bodyPr>
          <a:lstStyle>
            <a:lvl1pPr indent="-228600" lvl="0" marL="457200" algn="ctr">
              <a:lnSpc>
                <a:spcPct val="90000"/>
              </a:lnSpc>
              <a:spcBef>
                <a:spcPts val="1100"/>
              </a:spcBef>
              <a:spcAft>
                <a:spcPts val="0"/>
              </a:spcAft>
              <a:buClr>
                <a:schemeClr val="lt1"/>
              </a:buClr>
              <a:buSzPts val="1500"/>
              <a:buNone/>
              <a:defRPr sz="1500">
                <a:solidFill>
                  <a:schemeClr val="lt1"/>
                </a:solidFil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near Venn chart 4 points">
  <p:cSld name="Linear Venn chart 4 points">
    <p:spTree>
      <p:nvGrpSpPr>
        <p:cNvPr id="1046" name="Shape 1046"/>
        <p:cNvGrpSpPr/>
        <p:nvPr/>
      </p:nvGrpSpPr>
      <p:grpSpPr>
        <a:xfrm>
          <a:off x="0" y="0"/>
          <a:ext cx="0" cy="0"/>
          <a:chOff x="0" y="0"/>
          <a:chExt cx="0" cy="0"/>
        </a:xfrm>
      </p:grpSpPr>
      <p:pic>
        <p:nvPicPr>
          <p:cNvPr id="1047" name="Google Shape;1047;g24a49b1c39e_0_1019"/>
          <p:cNvPicPr preferRelativeResize="0"/>
          <p:nvPr/>
        </p:nvPicPr>
        <p:blipFill rotWithShape="1">
          <a:blip r:embed="rId2">
            <a:alphaModFix/>
          </a:blip>
          <a:srcRect b="0" l="0" r="0" t="0"/>
          <a:stretch/>
        </p:blipFill>
        <p:spPr>
          <a:xfrm>
            <a:off x="9628660" y="217767"/>
            <a:ext cx="2247827" cy="749275"/>
          </a:xfrm>
          <a:prstGeom prst="rect">
            <a:avLst/>
          </a:prstGeom>
          <a:noFill/>
          <a:ln>
            <a:noFill/>
          </a:ln>
        </p:spPr>
      </p:pic>
      <p:sp>
        <p:nvSpPr>
          <p:cNvPr id="1048" name="Google Shape;1048;g24a49b1c39e_0_1019"/>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049" name="Google Shape;1049;g24a49b1c39e_0_1019"/>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50" name="Google Shape;1050;g24a49b1c39e_0_1019"/>
          <p:cNvSpPr/>
          <p:nvPr/>
        </p:nvSpPr>
        <p:spPr>
          <a:xfrm>
            <a:off x="665459" y="-75414"/>
            <a:ext cx="11526600" cy="6933300"/>
          </a:xfrm>
          <a:prstGeom prst="rect">
            <a:avLst/>
          </a:prstGeom>
          <a:blipFill rotWithShape="1">
            <a:blip r:embed="rId3">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051" name="Google Shape;1051;g24a49b1c39e_0_1019"/>
          <p:cNvSpPr/>
          <p:nvPr>
            <p:ph idx="2" type="pic"/>
          </p:nvPr>
        </p:nvSpPr>
        <p:spPr>
          <a:xfrm>
            <a:off x="2841696" y="2851818"/>
            <a:ext cx="642900" cy="618000"/>
          </a:xfrm>
          <a:prstGeom prst="rect">
            <a:avLst/>
          </a:prstGeom>
          <a:noFill/>
          <a:ln>
            <a:noFill/>
          </a:ln>
        </p:spPr>
      </p:sp>
      <p:sp>
        <p:nvSpPr>
          <p:cNvPr id="1052" name="Google Shape;1052;g24a49b1c39e_0_1019"/>
          <p:cNvSpPr/>
          <p:nvPr>
            <p:ph idx="3" type="pic"/>
          </p:nvPr>
        </p:nvSpPr>
        <p:spPr>
          <a:xfrm>
            <a:off x="4813093" y="2851818"/>
            <a:ext cx="642900" cy="618000"/>
          </a:xfrm>
          <a:prstGeom prst="rect">
            <a:avLst/>
          </a:prstGeom>
          <a:noFill/>
          <a:ln>
            <a:noFill/>
          </a:ln>
        </p:spPr>
      </p:sp>
      <p:sp>
        <p:nvSpPr>
          <p:cNvPr id="1053" name="Google Shape;1053;g24a49b1c39e_0_1019"/>
          <p:cNvSpPr/>
          <p:nvPr>
            <p:ph idx="4" type="pic"/>
          </p:nvPr>
        </p:nvSpPr>
        <p:spPr>
          <a:xfrm>
            <a:off x="6720578" y="2851818"/>
            <a:ext cx="642900" cy="618000"/>
          </a:xfrm>
          <a:prstGeom prst="rect">
            <a:avLst/>
          </a:prstGeom>
          <a:noFill/>
          <a:ln>
            <a:noFill/>
          </a:ln>
        </p:spPr>
      </p:sp>
      <p:sp>
        <p:nvSpPr>
          <p:cNvPr id="1054" name="Google Shape;1054;g24a49b1c39e_0_1019"/>
          <p:cNvSpPr/>
          <p:nvPr>
            <p:ph idx="5" type="pic"/>
          </p:nvPr>
        </p:nvSpPr>
        <p:spPr>
          <a:xfrm>
            <a:off x="8609895" y="2851818"/>
            <a:ext cx="642900" cy="618000"/>
          </a:xfrm>
          <a:prstGeom prst="rect">
            <a:avLst/>
          </a:prstGeom>
          <a:noFill/>
          <a:ln>
            <a:noFill/>
          </a:ln>
        </p:spPr>
      </p:sp>
      <p:sp>
        <p:nvSpPr>
          <p:cNvPr id="1055" name="Google Shape;1055;g24a49b1c39e_0_1019"/>
          <p:cNvSpPr txBox="1"/>
          <p:nvPr>
            <p:ph idx="6" type="body"/>
          </p:nvPr>
        </p:nvSpPr>
        <p:spPr>
          <a:xfrm>
            <a:off x="2162526" y="4861438"/>
            <a:ext cx="2001000" cy="646200"/>
          </a:xfrm>
          <a:prstGeom prst="rect">
            <a:avLst/>
          </a:prstGeom>
          <a:noFill/>
          <a:ln>
            <a:noFill/>
          </a:ln>
        </p:spPr>
        <p:txBody>
          <a:bodyPr anchorCtr="0" anchor="t" bIns="45700" lIns="91425" spcFirstLastPara="1" rIns="91425" wrap="square" tIns="45700">
            <a:spAutoFit/>
          </a:bodyPr>
          <a:lstStyle>
            <a:lvl1pPr indent="-228600" lvl="0" marL="457200" algn="ctr">
              <a:lnSpc>
                <a:spcPct val="100000"/>
              </a:lnSpc>
              <a:spcBef>
                <a:spcPts val="0"/>
              </a:spcBef>
              <a:spcAft>
                <a:spcPts val="0"/>
              </a:spcAft>
              <a:buClr>
                <a:schemeClr val="dk1"/>
              </a:buClr>
              <a:buSzPts val="1200"/>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56" name="Google Shape;1056;g24a49b1c39e_0_1019"/>
          <p:cNvSpPr txBox="1"/>
          <p:nvPr>
            <p:ph idx="7" type="body"/>
          </p:nvPr>
        </p:nvSpPr>
        <p:spPr>
          <a:xfrm>
            <a:off x="2162526" y="4615217"/>
            <a:ext cx="2001000" cy="286200"/>
          </a:xfrm>
          <a:prstGeom prst="rect">
            <a:avLst/>
          </a:prstGeom>
          <a:noFill/>
          <a:ln>
            <a:noFill/>
          </a:ln>
        </p:spPr>
        <p:txBody>
          <a:bodyPr anchorCtr="0" anchor="ctr"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1500"/>
              <a:buNone/>
              <a:defRPr sz="1500"/>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57" name="Google Shape;1057;g24a49b1c39e_0_1019"/>
          <p:cNvSpPr txBox="1"/>
          <p:nvPr>
            <p:ph idx="8" type="body"/>
          </p:nvPr>
        </p:nvSpPr>
        <p:spPr>
          <a:xfrm>
            <a:off x="4085259" y="4861438"/>
            <a:ext cx="2001000" cy="646200"/>
          </a:xfrm>
          <a:prstGeom prst="rect">
            <a:avLst/>
          </a:prstGeom>
          <a:noFill/>
          <a:ln>
            <a:noFill/>
          </a:ln>
        </p:spPr>
        <p:txBody>
          <a:bodyPr anchorCtr="0" anchor="t" bIns="45700" lIns="91425" spcFirstLastPara="1" rIns="91425" wrap="square" tIns="45700">
            <a:spAutoFit/>
          </a:bodyPr>
          <a:lstStyle>
            <a:lvl1pPr indent="-228600" lvl="0" marL="457200" algn="ctr">
              <a:lnSpc>
                <a:spcPct val="100000"/>
              </a:lnSpc>
              <a:spcBef>
                <a:spcPts val="0"/>
              </a:spcBef>
              <a:spcAft>
                <a:spcPts val="0"/>
              </a:spcAft>
              <a:buClr>
                <a:schemeClr val="dk1"/>
              </a:buClr>
              <a:buSzPts val="1200"/>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58" name="Google Shape;1058;g24a49b1c39e_0_1019"/>
          <p:cNvSpPr txBox="1"/>
          <p:nvPr>
            <p:ph idx="9" type="body"/>
          </p:nvPr>
        </p:nvSpPr>
        <p:spPr>
          <a:xfrm>
            <a:off x="4085259" y="4615217"/>
            <a:ext cx="2001000" cy="286200"/>
          </a:xfrm>
          <a:prstGeom prst="rect">
            <a:avLst/>
          </a:prstGeom>
          <a:noFill/>
          <a:ln>
            <a:noFill/>
          </a:ln>
        </p:spPr>
        <p:txBody>
          <a:bodyPr anchorCtr="0" anchor="ctr"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1500"/>
              <a:buNone/>
              <a:defRPr sz="1500"/>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59" name="Google Shape;1059;g24a49b1c39e_0_1019"/>
          <p:cNvSpPr txBox="1"/>
          <p:nvPr>
            <p:ph idx="13" type="body"/>
          </p:nvPr>
        </p:nvSpPr>
        <p:spPr>
          <a:xfrm>
            <a:off x="6007992" y="4861438"/>
            <a:ext cx="2001000" cy="646200"/>
          </a:xfrm>
          <a:prstGeom prst="rect">
            <a:avLst/>
          </a:prstGeom>
          <a:noFill/>
          <a:ln>
            <a:noFill/>
          </a:ln>
        </p:spPr>
        <p:txBody>
          <a:bodyPr anchorCtr="0" anchor="t" bIns="45700" lIns="91425" spcFirstLastPara="1" rIns="91425" wrap="square" tIns="45700">
            <a:spAutoFit/>
          </a:bodyPr>
          <a:lstStyle>
            <a:lvl1pPr indent="-228600" lvl="0" marL="457200" algn="ctr">
              <a:lnSpc>
                <a:spcPct val="100000"/>
              </a:lnSpc>
              <a:spcBef>
                <a:spcPts val="0"/>
              </a:spcBef>
              <a:spcAft>
                <a:spcPts val="0"/>
              </a:spcAft>
              <a:buClr>
                <a:schemeClr val="dk1"/>
              </a:buClr>
              <a:buSzPts val="1200"/>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60" name="Google Shape;1060;g24a49b1c39e_0_1019"/>
          <p:cNvSpPr txBox="1"/>
          <p:nvPr>
            <p:ph idx="14" type="body"/>
          </p:nvPr>
        </p:nvSpPr>
        <p:spPr>
          <a:xfrm>
            <a:off x="6007992" y="4615217"/>
            <a:ext cx="2001000" cy="286200"/>
          </a:xfrm>
          <a:prstGeom prst="rect">
            <a:avLst/>
          </a:prstGeom>
          <a:noFill/>
          <a:ln>
            <a:noFill/>
          </a:ln>
        </p:spPr>
        <p:txBody>
          <a:bodyPr anchorCtr="0" anchor="ctr"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1500"/>
              <a:buNone/>
              <a:defRPr sz="1500"/>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61" name="Google Shape;1061;g24a49b1c39e_0_1019"/>
          <p:cNvSpPr txBox="1"/>
          <p:nvPr>
            <p:ph idx="15" type="body"/>
          </p:nvPr>
        </p:nvSpPr>
        <p:spPr>
          <a:xfrm>
            <a:off x="7930725" y="4861438"/>
            <a:ext cx="2001000" cy="646200"/>
          </a:xfrm>
          <a:prstGeom prst="rect">
            <a:avLst/>
          </a:prstGeom>
          <a:noFill/>
          <a:ln>
            <a:noFill/>
          </a:ln>
        </p:spPr>
        <p:txBody>
          <a:bodyPr anchorCtr="0" anchor="t" bIns="45700" lIns="91425" spcFirstLastPara="1" rIns="91425" wrap="square" tIns="45700">
            <a:spAutoFit/>
          </a:bodyPr>
          <a:lstStyle>
            <a:lvl1pPr indent="-228600" lvl="0" marL="457200" algn="ctr">
              <a:lnSpc>
                <a:spcPct val="100000"/>
              </a:lnSpc>
              <a:spcBef>
                <a:spcPts val="0"/>
              </a:spcBef>
              <a:spcAft>
                <a:spcPts val="0"/>
              </a:spcAft>
              <a:buClr>
                <a:schemeClr val="dk1"/>
              </a:buClr>
              <a:buSzPts val="1200"/>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2pPr>
            <a:lvl3pPr indent="-228600" lvl="2" marL="13716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3pPr>
            <a:lvl4pPr indent="-228600" lvl="3" marL="18288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4pPr>
            <a:lvl5pPr indent="-228600" lvl="4" marL="2286000" algn="l">
              <a:lnSpc>
                <a:spcPct val="90000"/>
              </a:lnSpc>
              <a:spcBef>
                <a:spcPts val="500"/>
              </a:spcBef>
              <a:spcAft>
                <a:spcPts val="0"/>
              </a:spcAft>
              <a:buClr>
                <a:schemeClr val="dk1"/>
              </a:buClr>
              <a:buSzPts val="1500"/>
              <a:buNone/>
              <a:defRPr b="0"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62" name="Google Shape;1062;g24a49b1c39e_0_1019"/>
          <p:cNvSpPr txBox="1"/>
          <p:nvPr>
            <p:ph idx="16" type="body"/>
          </p:nvPr>
        </p:nvSpPr>
        <p:spPr>
          <a:xfrm>
            <a:off x="7930725" y="4615217"/>
            <a:ext cx="2001000" cy="286200"/>
          </a:xfrm>
          <a:prstGeom prst="rect">
            <a:avLst/>
          </a:prstGeom>
          <a:noFill/>
          <a:ln>
            <a:noFill/>
          </a:ln>
        </p:spPr>
        <p:txBody>
          <a:bodyPr anchorCtr="0" anchor="ctr" bIns="45700" lIns="91425" spcFirstLastPara="1" rIns="91425" wrap="square" tIns="45700">
            <a:spAutoFit/>
          </a:bodyPr>
          <a:lstStyle>
            <a:lvl1pPr indent="-228600" lvl="0" marL="457200" algn="ctr">
              <a:lnSpc>
                <a:spcPct val="90000"/>
              </a:lnSpc>
              <a:spcBef>
                <a:spcPts val="1100"/>
              </a:spcBef>
              <a:spcAft>
                <a:spcPts val="0"/>
              </a:spcAft>
              <a:buClr>
                <a:schemeClr val="dk2"/>
              </a:buClr>
              <a:buSzPts val="1500"/>
              <a:buNone/>
              <a:defRPr sz="1500"/>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 titles with icons">
  <p:cSld name="8 titles with icons">
    <p:spTree>
      <p:nvGrpSpPr>
        <p:cNvPr id="1063" name="Shape 1063"/>
        <p:cNvGrpSpPr/>
        <p:nvPr/>
      </p:nvGrpSpPr>
      <p:grpSpPr>
        <a:xfrm>
          <a:off x="0" y="0"/>
          <a:ext cx="0" cy="0"/>
          <a:chOff x="0" y="0"/>
          <a:chExt cx="0" cy="0"/>
        </a:xfrm>
      </p:grpSpPr>
      <p:sp>
        <p:nvSpPr>
          <p:cNvPr id="1064" name="Google Shape;1064;g24a49b1c39e_0_1036"/>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065" name="Google Shape;1065;g24a49b1c39e_0_1036"/>
          <p:cNvSpPr/>
          <p:nvPr/>
        </p:nvSpPr>
        <p:spPr>
          <a:xfrm>
            <a:off x="0" y="1771235"/>
            <a:ext cx="12181500" cy="4021500"/>
          </a:xfrm>
          <a:prstGeom prst="rect">
            <a:avLst/>
          </a:prstGeom>
          <a:solidFill>
            <a:srgbClr val="F2F2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066" name="Google Shape;1066;g24a49b1c39e_0_1036"/>
          <p:cNvSpPr/>
          <p:nvPr/>
        </p:nvSpPr>
        <p:spPr>
          <a:xfrm>
            <a:off x="1511668" y="2310748"/>
            <a:ext cx="1951200" cy="12351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067" name="Google Shape;1067;g24a49b1c39e_0_1036"/>
          <p:cNvSpPr/>
          <p:nvPr/>
        </p:nvSpPr>
        <p:spPr>
          <a:xfrm>
            <a:off x="1545371" y="4017888"/>
            <a:ext cx="1917300" cy="1235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068" name="Google Shape;1068;g24a49b1c39e_0_1036"/>
          <p:cNvSpPr/>
          <p:nvPr/>
        </p:nvSpPr>
        <p:spPr>
          <a:xfrm>
            <a:off x="3913973" y="2310748"/>
            <a:ext cx="1917300" cy="1235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069" name="Google Shape;1069;g24a49b1c39e_0_1036"/>
          <p:cNvSpPr/>
          <p:nvPr/>
        </p:nvSpPr>
        <p:spPr>
          <a:xfrm>
            <a:off x="3947676" y="4017888"/>
            <a:ext cx="1917300" cy="12351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070" name="Google Shape;1070;g24a49b1c39e_0_1036"/>
          <p:cNvSpPr/>
          <p:nvPr/>
        </p:nvSpPr>
        <p:spPr>
          <a:xfrm>
            <a:off x="6316278" y="2310748"/>
            <a:ext cx="1917300" cy="12351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071" name="Google Shape;1071;g24a49b1c39e_0_1036"/>
          <p:cNvSpPr/>
          <p:nvPr/>
        </p:nvSpPr>
        <p:spPr>
          <a:xfrm>
            <a:off x="6349981" y="4017888"/>
            <a:ext cx="1917300" cy="1235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072" name="Google Shape;1072;g24a49b1c39e_0_1036"/>
          <p:cNvSpPr/>
          <p:nvPr/>
        </p:nvSpPr>
        <p:spPr>
          <a:xfrm>
            <a:off x="8718583" y="2310748"/>
            <a:ext cx="1917300" cy="12351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073" name="Google Shape;1073;g24a49b1c39e_0_1036"/>
          <p:cNvSpPr/>
          <p:nvPr/>
        </p:nvSpPr>
        <p:spPr>
          <a:xfrm>
            <a:off x="8752286" y="4017888"/>
            <a:ext cx="1917300" cy="12351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074" name="Google Shape;1074;g24a49b1c39e_0_1036"/>
          <p:cNvSpPr/>
          <p:nvPr>
            <p:ph idx="2" type="pic"/>
          </p:nvPr>
        </p:nvSpPr>
        <p:spPr>
          <a:xfrm>
            <a:off x="1721127" y="2720364"/>
            <a:ext cx="413700" cy="397800"/>
          </a:xfrm>
          <a:prstGeom prst="rect">
            <a:avLst/>
          </a:prstGeom>
          <a:noFill/>
          <a:ln>
            <a:noFill/>
          </a:ln>
        </p:spPr>
      </p:sp>
      <p:sp>
        <p:nvSpPr>
          <p:cNvPr id="1075" name="Google Shape;1075;g24a49b1c39e_0_1036"/>
          <p:cNvSpPr/>
          <p:nvPr>
            <p:ph idx="3" type="pic"/>
          </p:nvPr>
        </p:nvSpPr>
        <p:spPr>
          <a:xfrm>
            <a:off x="1721127" y="4470438"/>
            <a:ext cx="413700" cy="397800"/>
          </a:xfrm>
          <a:prstGeom prst="rect">
            <a:avLst/>
          </a:prstGeom>
          <a:noFill/>
          <a:ln>
            <a:noFill/>
          </a:ln>
        </p:spPr>
      </p:sp>
      <p:sp>
        <p:nvSpPr>
          <p:cNvPr id="1076" name="Google Shape;1076;g24a49b1c39e_0_1036"/>
          <p:cNvSpPr/>
          <p:nvPr>
            <p:ph idx="4" type="pic"/>
          </p:nvPr>
        </p:nvSpPr>
        <p:spPr>
          <a:xfrm>
            <a:off x="4063669" y="2720364"/>
            <a:ext cx="413700" cy="397800"/>
          </a:xfrm>
          <a:prstGeom prst="rect">
            <a:avLst/>
          </a:prstGeom>
          <a:noFill/>
          <a:ln>
            <a:noFill/>
          </a:ln>
        </p:spPr>
      </p:sp>
      <p:sp>
        <p:nvSpPr>
          <p:cNvPr id="1077" name="Google Shape;1077;g24a49b1c39e_0_1036"/>
          <p:cNvSpPr/>
          <p:nvPr>
            <p:ph idx="5" type="pic"/>
          </p:nvPr>
        </p:nvSpPr>
        <p:spPr>
          <a:xfrm>
            <a:off x="4063669" y="4470438"/>
            <a:ext cx="413700" cy="397800"/>
          </a:xfrm>
          <a:prstGeom prst="rect">
            <a:avLst/>
          </a:prstGeom>
          <a:noFill/>
          <a:ln>
            <a:noFill/>
          </a:ln>
        </p:spPr>
      </p:sp>
      <p:sp>
        <p:nvSpPr>
          <p:cNvPr id="1078" name="Google Shape;1078;g24a49b1c39e_0_1036"/>
          <p:cNvSpPr/>
          <p:nvPr>
            <p:ph idx="6" type="pic"/>
          </p:nvPr>
        </p:nvSpPr>
        <p:spPr>
          <a:xfrm>
            <a:off x="6479417" y="2720364"/>
            <a:ext cx="413700" cy="397800"/>
          </a:xfrm>
          <a:prstGeom prst="rect">
            <a:avLst/>
          </a:prstGeom>
          <a:noFill/>
          <a:ln>
            <a:noFill/>
          </a:ln>
        </p:spPr>
      </p:sp>
      <p:sp>
        <p:nvSpPr>
          <p:cNvPr id="1079" name="Google Shape;1079;g24a49b1c39e_0_1036"/>
          <p:cNvSpPr/>
          <p:nvPr>
            <p:ph idx="7" type="pic"/>
          </p:nvPr>
        </p:nvSpPr>
        <p:spPr>
          <a:xfrm>
            <a:off x="6479417" y="4470438"/>
            <a:ext cx="413700" cy="397800"/>
          </a:xfrm>
          <a:prstGeom prst="rect">
            <a:avLst/>
          </a:prstGeom>
          <a:noFill/>
          <a:ln>
            <a:noFill/>
          </a:ln>
        </p:spPr>
      </p:sp>
      <p:sp>
        <p:nvSpPr>
          <p:cNvPr id="1080" name="Google Shape;1080;g24a49b1c39e_0_1036"/>
          <p:cNvSpPr/>
          <p:nvPr>
            <p:ph idx="8" type="pic"/>
          </p:nvPr>
        </p:nvSpPr>
        <p:spPr>
          <a:xfrm>
            <a:off x="8858467" y="2720364"/>
            <a:ext cx="413700" cy="397800"/>
          </a:xfrm>
          <a:prstGeom prst="rect">
            <a:avLst/>
          </a:prstGeom>
          <a:noFill/>
          <a:ln>
            <a:noFill/>
          </a:ln>
        </p:spPr>
      </p:sp>
      <p:sp>
        <p:nvSpPr>
          <p:cNvPr id="1081" name="Google Shape;1081;g24a49b1c39e_0_1036"/>
          <p:cNvSpPr/>
          <p:nvPr>
            <p:ph idx="9" type="pic"/>
          </p:nvPr>
        </p:nvSpPr>
        <p:spPr>
          <a:xfrm>
            <a:off x="8858467" y="4470438"/>
            <a:ext cx="413700" cy="397800"/>
          </a:xfrm>
          <a:prstGeom prst="rect">
            <a:avLst/>
          </a:prstGeom>
          <a:noFill/>
          <a:ln>
            <a:noFill/>
          </a:ln>
        </p:spPr>
      </p:sp>
      <p:pic>
        <p:nvPicPr>
          <p:cNvPr id="1082" name="Google Shape;1082;g24a49b1c39e_0_1036"/>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1083" name="Google Shape;1083;g24a49b1c39e_0_1036"/>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084" name="Google Shape;1084;g24a49b1c39e_0_1036"/>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85" name="Google Shape;1085;g24a49b1c39e_0_1036"/>
          <p:cNvSpPr txBox="1"/>
          <p:nvPr>
            <p:ph idx="13" type="body"/>
          </p:nvPr>
        </p:nvSpPr>
        <p:spPr>
          <a:xfrm>
            <a:off x="2179431" y="2762235"/>
            <a:ext cx="1283400" cy="3138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lt1"/>
              </a:buClr>
              <a:buSzPts val="1600"/>
              <a:buNone/>
              <a:defRPr sz="1600">
                <a:solidFill>
                  <a:schemeClr val="lt1"/>
                </a:solidFil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86" name="Google Shape;1086;g24a49b1c39e_0_1036"/>
          <p:cNvSpPr txBox="1"/>
          <p:nvPr>
            <p:ph idx="14" type="body"/>
          </p:nvPr>
        </p:nvSpPr>
        <p:spPr>
          <a:xfrm>
            <a:off x="4548033" y="2762235"/>
            <a:ext cx="1283400" cy="3138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lt1"/>
              </a:buClr>
              <a:buSzPts val="1600"/>
              <a:buNone/>
              <a:defRPr sz="1600">
                <a:solidFill>
                  <a:schemeClr val="lt1"/>
                </a:solidFil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87" name="Google Shape;1087;g24a49b1c39e_0_1036"/>
          <p:cNvSpPr txBox="1"/>
          <p:nvPr>
            <p:ph idx="15" type="body"/>
          </p:nvPr>
        </p:nvSpPr>
        <p:spPr>
          <a:xfrm>
            <a:off x="6946625" y="2762235"/>
            <a:ext cx="1283400" cy="3138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lt1"/>
              </a:buClr>
              <a:buSzPts val="1600"/>
              <a:buNone/>
              <a:defRPr sz="1600">
                <a:solidFill>
                  <a:schemeClr val="lt1"/>
                </a:solidFil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88" name="Google Shape;1088;g24a49b1c39e_0_1036"/>
          <p:cNvSpPr txBox="1"/>
          <p:nvPr>
            <p:ph idx="16" type="body"/>
          </p:nvPr>
        </p:nvSpPr>
        <p:spPr>
          <a:xfrm>
            <a:off x="9314214" y="2762235"/>
            <a:ext cx="1283400" cy="3138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lt1"/>
              </a:buClr>
              <a:buSzPts val="1600"/>
              <a:buNone/>
              <a:defRPr sz="1600">
                <a:solidFill>
                  <a:schemeClr val="lt1"/>
                </a:solidFil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89" name="Google Shape;1089;g24a49b1c39e_0_1036"/>
          <p:cNvSpPr txBox="1"/>
          <p:nvPr>
            <p:ph idx="17" type="body"/>
          </p:nvPr>
        </p:nvSpPr>
        <p:spPr>
          <a:xfrm>
            <a:off x="2179431" y="4478543"/>
            <a:ext cx="1283400" cy="3138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lt1"/>
              </a:buClr>
              <a:buSzPts val="1600"/>
              <a:buNone/>
              <a:defRPr sz="1600">
                <a:solidFill>
                  <a:schemeClr val="lt1"/>
                </a:solidFil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90" name="Google Shape;1090;g24a49b1c39e_0_1036"/>
          <p:cNvSpPr txBox="1"/>
          <p:nvPr>
            <p:ph idx="18" type="body"/>
          </p:nvPr>
        </p:nvSpPr>
        <p:spPr>
          <a:xfrm>
            <a:off x="4548033" y="4478543"/>
            <a:ext cx="1283400" cy="3138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lt1"/>
              </a:buClr>
              <a:buSzPts val="1600"/>
              <a:buNone/>
              <a:defRPr sz="1600">
                <a:solidFill>
                  <a:schemeClr val="lt1"/>
                </a:solidFil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91" name="Google Shape;1091;g24a49b1c39e_0_1036"/>
          <p:cNvSpPr txBox="1"/>
          <p:nvPr>
            <p:ph idx="19" type="body"/>
          </p:nvPr>
        </p:nvSpPr>
        <p:spPr>
          <a:xfrm>
            <a:off x="6946625" y="4478543"/>
            <a:ext cx="1283400" cy="3138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lt1"/>
              </a:buClr>
              <a:buSzPts val="1600"/>
              <a:buNone/>
              <a:defRPr sz="1600">
                <a:solidFill>
                  <a:schemeClr val="lt1"/>
                </a:solidFil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92" name="Google Shape;1092;g24a49b1c39e_0_1036"/>
          <p:cNvSpPr txBox="1"/>
          <p:nvPr>
            <p:ph idx="20" type="body"/>
          </p:nvPr>
        </p:nvSpPr>
        <p:spPr>
          <a:xfrm>
            <a:off x="9314214" y="4478543"/>
            <a:ext cx="1283400" cy="3138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lt1"/>
              </a:buClr>
              <a:buSzPts val="1600"/>
              <a:buNone/>
              <a:defRPr sz="1600">
                <a:solidFill>
                  <a:schemeClr val="lt1"/>
                </a:solidFil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titles with icons">
  <p:cSld name="6 titles with icons">
    <p:spTree>
      <p:nvGrpSpPr>
        <p:cNvPr id="1093" name="Shape 1093"/>
        <p:cNvGrpSpPr/>
        <p:nvPr/>
      </p:nvGrpSpPr>
      <p:grpSpPr>
        <a:xfrm>
          <a:off x="0" y="0"/>
          <a:ext cx="0" cy="0"/>
          <a:chOff x="0" y="0"/>
          <a:chExt cx="0" cy="0"/>
        </a:xfrm>
      </p:grpSpPr>
      <p:sp>
        <p:nvSpPr>
          <p:cNvPr id="1094" name="Google Shape;1094;g24a49b1c39e_0_1066"/>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pic>
        <p:nvPicPr>
          <p:cNvPr id="1095" name="Google Shape;1095;g24a49b1c39e_0_1066"/>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1096" name="Google Shape;1096;g24a49b1c39e_0_1066"/>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097" name="Google Shape;1097;g24a49b1c39e_0_1066"/>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98" name="Google Shape;1098;g24a49b1c39e_0_1066"/>
          <p:cNvSpPr txBox="1"/>
          <p:nvPr>
            <p:ph idx="2" type="body"/>
          </p:nvPr>
        </p:nvSpPr>
        <p:spPr>
          <a:xfrm>
            <a:off x="1292212" y="2410211"/>
            <a:ext cx="2133900" cy="3138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600"/>
              <a:buNone/>
              <a:defRPr sz="1600">
                <a:solidFill>
                  <a:schemeClr val="dk2"/>
                </a:solidFill>
                <a:latin typeface="Arial"/>
                <a:ea typeface="Arial"/>
                <a:cs typeface="Arial"/>
                <a:sym typeface="Aria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99" name="Google Shape;1099;g24a49b1c39e_0_1066"/>
          <p:cNvSpPr txBox="1"/>
          <p:nvPr>
            <p:ph idx="3" type="body"/>
          </p:nvPr>
        </p:nvSpPr>
        <p:spPr>
          <a:xfrm>
            <a:off x="1292212" y="2724150"/>
            <a:ext cx="2133900" cy="8310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100"/>
              </a:spcBef>
              <a:spcAft>
                <a:spcPts val="0"/>
              </a:spcAft>
              <a:buClr>
                <a:schemeClr val="dk1"/>
              </a:buClr>
              <a:buSzPts val="1200"/>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None/>
              <a:defRPr b="0" sz="1200">
                <a:solidFill>
                  <a:schemeClr val="dk1"/>
                </a:solidFill>
              </a:defRPr>
            </a:lvl2pPr>
            <a:lvl3pPr indent="-228600" lvl="2" marL="1371600" algn="l">
              <a:lnSpc>
                <a:spcPct val="90000"/>
              </a:lnSpc>
              <a:spcBef>
                <a:spcPts val="500"/>
              </a:spcBef>
              <a:spcAft>
                <a:spcPts val="0"/>
              </a:spcAft>
              <a:buClr>
                <a:schemeClr val="dk1"/>
              </a:buClr>
              <a:buSzPts val="1200"/>
              <a:buNone/>
              <a:defRPr b="0" sz="1200">
                <a:solidFill>
                  <a:schemeClr val="dk1"/>
                </a:solidFill>
              </a:defRPr>
            </a:lvl3pPr>
            <a:lvl4pPr indent="-228600" lvl="3" marL="1828800" algn="l">
              <a:lnSpc>
                <a:spcPct val="90000"/>
              </a:lnSpc>
              <a:spcBef>
                <a:spcPts val="500"/>
              </a:spcBef>
              <a:spcAft>
                <a:spcPts val="0"/>
              </a:spcAft>
              <a:buClr>
                <a:schemeClr val="dk1"/>
              </a:buClr>
              <a:buSzPts val="1200"/>
              <a:buNone/>
              <a:defRPr b="0" sz="1200">
                <a:solidFill>
                  <a:schemeClr val="dk1"/>
                </a:solidFill>
              </a:defRPr>
            </a:lvl4pPr>
            <a:lvl5pPr indent="-228600" lvl="4" marL="2286000" algn="l">
              <a:lnSpc>
                <a:spcPct val="90000"/>
              </a:lnSpc>
              <a:spcBef>
                <a:spcPts val="500"/>
              </a:spcBef>
              <a:spcAft>
                <a:spcPts val="0"/>
              </a:spcAft>
              <a:buClr>
                <a:schemeClr val="dk1"/>
              </a:buClr>
              <a:buSzPts val="1200"/>
              <a:buNone/>
              <a:defRPr b="0" sz="1200">
                <a:solidFill>
                  <a:schemeClr val="dk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00" name="Google Shape;1100;g24a49b1c39e_0_1066"/>
          <p:cNvSpPr txBox="1"/>
          <p:nvPr>
            <p:ph idx="4" type="body"/>
          </p:nvPr>
        </p:nvSpPr>
        <p:spPr>
          <a:xfrm>
            <a:off x="5061137" y="2410211"/>
            <a:ext cx="2133900" cy="3138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600"/>
              <a:buNone/>
              <a:defRPr sz="1600">
                <a:solidFill>
                  <a:schemeClr val="dk2"/>
                </a:solidFill>
                <a:latin typeface="Arial"/>
                <a:ea typeface="Arial"/>
                <a:cs typeface="Arial"/>
                <a:sym typeface="Aria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01" name="Google Shape;1101;g24a49b1c39e_0_1066"/>
          <p:cNvSpPr txBox="1"/>
          <p:nvPr>
            <p:ph idx="5" type="body"/>
          </p:nvPr>
        </p:nvSpPr>
        <p:spPr>
          <a:xfrm>
            <a:off x="5061137" y="2724150"/>
            <a:ext cx="2133900" cy="8310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100"/>
              </a:spcBef>
              <a:spcAft>
                <a:spcPts val="0"/>
              </a:spcAft>
              <a:buClr>
                <a:schemeClr val="dk1"/>
              </a:buClr>
              <a:buSzPts val="1200"/>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None/>
              <a:defRPr b="0" sz="1200">
                <a:solidFill>
                  <a:schemeClr val="dk1"/>
                </a:solidFill>
              </a:defRPr>
            </a:lvl2pPr>
            <a:lvl3pPr indent="-228600" lvl="2" marL="1371600" algn="l">
              <a:lnSpc>
                <a:spcPct val="90000"/>
              </a:lnSpc>
              <a:spcBef>
                <a:spcPts val="500"/>
              </a:spcBef>
              <a:spcAft>
                <a:spcPts val="0"/>
              </a:spcAft>
              <a:buClr>
                <a:schemeClr val="dk1"/>
              </a:buClr>
              <a:buSzPts val="1200"/>
              <a:buNone/>
              <a:defRPr b="0" sz="1200">
                <a:solidFill>
                  <a:schemeClr val="dk1"/>
                </a:solidFill>
              </a:defRPr>
            </a:lvl3pPr>
            <a:lvl4pPr indent="-228600" lvl="3" marL="1828800" algn="l">
              <a:lnSpc>
                <a:spcPct val="90000"/>
              </a:lnSpc>
              <a:spcBef>
                <a:spcPts val="500"/>
              </a:spcBef>
              <a:spcAft>
                <a:spcPts val="0"/>
              </a:spcAft>
              <a:buClr>
                <a:schemeClr val="dk1"/>
              </a:buClr>
              <a:buSzPts val="1200"/>
              <a:buNone/>
              <a:defRPr b="0" sz="1200">
                <a:solidFill>
                  <a:schemeClr val="dk1"/>
                </a:solidFill>
              </a:defRPr>
            </a:lvl4pPr>
            <a:lvl5pPr indent="-228600" lvl="4" marL="2286000" algn="l">
              <a:lnSpc>
                <a:spcPct val="90000"/>
              </a:lnSpc>
              <a:spcBef>
                <a:spcPts val="500"/>
              </a:spcBef>
              <a:spcAft>
                <a:spcPts val="0"/>
              </a:spcAft>
              <a:buClr>
                <a:schemeClr val="dk1"/>
              </a:buClr>
              <a:buSzPts val="1200"/>
              <a:buNone/>
              <a:defRPr b="0" sz="1200">
                <a:solidFill>
                  <a:schemeClr val="dk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02" name="Google Shape;1102;g24a49b1c39e_0_1066"/>
          <p:cNvSpPr txBox="1"/>
          <p:nvPr>
            <p:ph idx="6" type="body"/>
          </p:nvPr>
        </p:nvSpPr>
        <p:spPr>
          <a:xfrm>
            <a:off x="8930084" y="2410211"/>
            <a:ext cx="2133900" cy="3138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600"/>
              <a:buNone/>
              <a:defRPr sz="1600">
                <a:solidFill>
                  <a:schemeClr val="dk2"/>
                </a:solidFill>
                <a:latin typeface="Arial"/>
                <a:ea typeface="Arial"/>
                <a:cs typeface="Arial"/>
                <a:sym typeface="Aria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03" name="Google Shape;1103;g24a49b1c39e_0_1066"/>
          <p:cNvSpPr txBox="1"/>
          <p:nvPr>
            <p:ph idx="7" type="body"/>
          </p:nvPr>
        </p:nvSpPr>
        <p:spPr>
          <a:xfrm>
            <a:off x="8930084" y="2724150"/>
            <a:ext cx="2133900" cy="8310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100"/>
              </a:spcBef>
              <a:spcAft>
                <a:spcPts val="0"/>
              </a:spcAft>
              <a:buClr>
                <a:schemeClr val="dk1"/>
              </a:buClr>
              <a:buSzPts val="1200"/>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None/>
              <a:defRPr b="0" sz="1200">
                <a:solidFill>
                  <a:schemeClr val="dk1"/>
                </a:solidFill>
              </a:defRPr>
            </a:lvl2pPr>
            <a:lvl3pPr indent="-228600" lvl="2" marL="1371600" algn="l">
              <a:lnSpc>
                <a:spcPct val="90000"/>
              </a:lnSpc>
              <a:spcBef>
                <a:spcPts val="500"/>
              </a:spcBef>
              <a:spcAft>
                <a:spcPts val="0"/>
              </a:spcAft>
              <a:buClr>
                <a:schemeClr val="dk1"/>
              </a:buClr>
              <a:buSzPts val="1200"/>
              <a:buNone/>
              <a:defRPr b="0" sz="1200">
                <a:solidFill>
                  <a:schemeClr val="dk1"/>
                </a:solidFill>
              </a:defRPr>
            </a:lvl3pPr>
            <a:lvl4pPr indent="-228600" lvl="3" marL="1828800" algn="l">
              <a:lnSpc>
                <a:spcPct val="90000"/>
              </a:lnSpc>
              <a:spcBef>
                <a:spcPts val="500"/>
              </a:spcBef>
              <a:spcAft>
                <a:spcPts val="0"/>
              </a:spcAft>
              <a:buClr>
                <a:schemeClr val="dk1"/>
              </a:buClr>
              <a:buSzPts val="1200"/>
              <a:buNone/>
              <a:defRPr b="0" sz="1200">
                <a:solidFill>
                  <a:schemeClr val="dk1"/>
                </a:solidFill>
              </a:defRPr>
            </a:lvl4pPr>
            <a:lvl5pPr indent="-228600" lvl="4" marL="2286000" algn="l">
              <a:lnSpc>
                <a:spcPct val="90000"/>
              </a:lnSpc>
              <a:spcBef>
                <a:spcPts val="500"/>
              </a:spcBef>
              <a:spcAft>
                <a:spcPts val="0"/>
              </a:spcAft>
              <a:buClr>
                <a:schemeClr val="dk1"/>
              </a:buClr>
              <a:buSzPts val="1200"/>
              <a:buNone/>
              <a:defRPr b="0" sz="1200">
                <a:solidFill>
                  <a:schemeClr val="dk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04" name="Google Shape;1104;g24a49b1c39e_0_1066"/>
          <p:cNvSpPr txBox="1"/>
          <p:nvPr>
            <p:ph idx="8" type="body"/>
          </p:nvPr>
        </p:nvSpPr>
        <p:spPr>
          <a:xfrm>
            <a:off x="5061137" y="4138009"/>
            <a:ext cx="2133900" cy="3138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600"/>
              <a:buNone/>
              <a:defRPr sz="1600">
                <a:solidFill>
                  <a:schemeClr val="dk2"/>
                </a:solidFill>
                <a:latin typeface="Arial"/>
                <a:ea typeface="Arial"/>
                <a:cs typeface="Arial"/>
                <a:sym typeface="Aria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05" name="Google Shape;1105;g24a49b1c39e_0_1066"/>
          <p:cNvSpPr txBox="1"/>
          <p:nvPr>
            <p:ph idx="9" type="body"/>
          </p:nvPr>
        </p:nvSpPr>
        <p:spPr>
          <a:xfrm>
            <a:off x="5061137" y="4451948"/>
            <a:ext cx="2133900" cy="8310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100"/>
              </a:spcBef>
              <a:spcAft>
                <a:spcPts val="0"/>
              </a:spcAft>
              <a:buClr>
                <a:schemeClr val="dk1"/>
              </a:buClr>
              <a:buSzPts val="1200"/>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None/>
              <a:defRPr b="0" sz="1200">
                <a:solidFill>
                  <a:schemeClr val="dk1"/>
                </a:solidFill>
              </a:defRPr>
            </a:lvl2pPr>
            <a:lvl3pPr indent="-228600" lvl="2" marL="1371600" algn="l">
              <a:lnSpc>
                <a:spcPct val="90000"/>
              </a:lnSpc>
              <a:spcBef>
                <a:spcPts val="500"/>
              </a:spcBef>
              <a:spcAft>
                <a:spcPts val="0"/>
              </a:spcAft>
              <a:buClr>
                <a:schemeClr val="dk1"/>
              </a:buClr>
              <a:buSzPts val="1200"/>
              <a:buNone/>
              <a:defRPr b="0" sz="1200">
                <a:solidFill>
                  <a:schemeClr val="dk1"/>
                </a:solidFill>
              </a:defRPr>
            </a:lvl3pPr>
            <a:lvl4pPr indent="-228600" lvl="3" marL="1828800" algn="l">
              <a:lnSpc>
                <a:spcPct val="90000"/>
              </a:lnSpc>
              <a:spcBef>
                <a:spcPts val="500"/>
              </a:spcBef>
              <a:spcAft>
                <a:spcPts val="0"/>
              </a:spcAft>
              <a:buClr>
                <a:schemeClr val="dk1"/>
              </a:buClr>
              <a:buSzPts val="1200"/>
              <a:buNone/>
              <a:defRPr b="0" sz="1200">
                <a:solidFill>
                  <a:schemeClr val="dk1"/>
                </a:solidFill>
              </a:defRPr>
            </a:lvl4pPr>
            <a:lvl5pPr indent="-228600" lvl="4" marL="2286000" algn="l">
              <a:lnSpc>
                <a:spcPct val="90000"/>
              </a:lnSpc>
              <a:spcBef>
                <a:spcPts val="500"/>
              </a:spcBef>
              <a:spcAft>
                <a:spcPts val="0"/>
              </a:spcAft>
              <a:buClr>
                <a:schemeClr val="dk1"/>
              </a:buClr>
              <a:buSzPts val="1200"/>
              <a:buNone/>
              <a:defRPr b="0" sz="1200">
                <a:solidFill>
                  <a:schemeClr val="dk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06" name="Google Shape;1106;g24a49b1c39e_0_1066"/>
          <p:cNvSpPr txBox="1"/>
          <p:nvPr>
            <p:ph idx="13" type="body"/>
          </p:nvPr>
        </p:nvSpPr>
        <p:spPr>
          <a:xfrm>
            <a:off x="8930084" y="4138009"/>
            <a:ext cx="2133900" cy="3138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600"/>
              <a:buNone/>
              <a:defRPr sz="1600">
                <a:solidFill>
                  <a:schemeClr val="dk2"/>
                </a:solidFill>
                <a:latin typeface="Arial"/>
                <a:ea typeface="Arial"/>
                <a:cs typeface="Arial"/>
                <a:sym typeface="Aria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07" name="Google Shape;1107;g24a49b1c39e_0_1066"/>
          <p:cNvSpPr txBox="1"/>
          <p:nvPr>
            <p:ph idx="14" type="body"/>
          </p:nvPr>
        </p:nvSpPr>
        <p:spPr>
          <a:xfrm>
            <a:off x="8930084" y="4451948"/>
            <a:ext cx="2133900" cy="8310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100"/>
              </a:spcBef>
              <a:spcAft>
                <a:spcPts val="0"/>
              </a:spcAft>
              <a:buClr>
                <a:schemeClr val="dk1"/>
              </a:buClr>
              <a:buSzPts val="1200"/>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None/>
              <a:defRPr b="0" sz="1200">
                <a:solidFill>
                  <a:schemeClr val="dk1"/>
                </a:solidFill>
              </a:defRPr>
            </a:lvl2pPr>
            <a:lvl3pPr indent="-228600" lvl="2" marL="1371600" algn="l">
              <a:lnSpc>
                <a:spcPct val="90000"/>
              </a:lnSpc>
              <a:spcBef>
                <a:spcPts val="500"/>
              </a:spcBef>
              <a:spcAft>
                <a:spcPts val="0"/>
              </a:spcAft>
              <a:buClr>
                <a:schemeClr val="dk1"/>
              </a:buClr>
              <a:buSzPts val="1200"/>
              <a:buNone/>
              <a:defRPr b="0" sz="1200">
                <a:solidFill>
                  <a:schemeClr val="dk1"/>
                </a:solidFill>
              </a:defRPr>
            </a:lvl3pPr>
            <a:lvl4pPr indent="-228600" lvl="3" marL="1828800" algn="l">
              <a:lnSpc>
                <a:spcPct val="90000"/>
              </a:lnSpc>
              <a:spcBef>
                <a:spcPts val="500"/>
              </a:spcBef>
              <a:spcAft>
                <a:spcPts val="0"/>
              </a:spcAft>
              <a:buClr>
                <a:schemeClr val="dk1"/>
              </a:buClr>
              <a:buSzPts val="1200"/>
              <a:buNone/>
              <a:defRPr b="0" sz="1200">
                <a:solidFill>
                  <a:schemeClr val="dk1"/>
                </a:solidFill>
              </a:defRPr>
            </a:lvl4pPr>
            <a:lvl5pPr indent="-228600" lvl="4" marL="2286000" algn="l">
              <a:lnSpc>
                <a:spcPct val="90000"/>
              </a:lnSpc>
              <a:spcBef>
                <a:spcPts val="500"/>
              </a:spcBef>
              <a:spcAft>
                <a:spcPts val="0"/>
              </a:spcAft>
              <a:buClr>
                <a:schemeClr val="dk1"/>
              </a:buClr>
              <a:buSzPts val="1200"/>
              <a:buNone/>
              <a:defRPr b="0" sz="1200">
                <a:solidFill>
                  <a:schemeClr val="dk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08" name="Google Shape;1108;g24a49b1c39e_0_1066"/>
          <p:cNvSpPr txBox="1"/>
          <p:nvPr>
            <p:ph idx="15" type="body"/>
          </p:nvPr>
        </p:nvSpPr>
        <p:spPr>
          <a:xfrm>
            <a:off x="1292212" y="4138009"/>
            <a:ext cx="2133900" cy="3138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dk2"/>
              </a:buClr>
              <a:buSzPts val="1600"/>
              <a:buNone/>
              <a:defRPr sz="1600">
                <a:solidFill>
                  <a:schemeClr val="dk2"/>
                </a:solidFill>
                <a:latin typeface="Arial"/>
                <a:ea typeface="Arial"/>
                <a:cs typeface="Arial"/>
                <a:sym typeface="Aria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09" name="Google Shape;1109;g24a49b1c39e_0_1066"/>
          <p:cNvSpPr txBox="1"/>
          <p:nvPr>
            <p:ph idx="16" type="body"/>
          </p:nvPr>
        </p:nvSpPr>
        <p:spPr>
          <a:xfrm>
            <a:off x="1292212" y="4451948"/>
            <a:ext cx="2133900" cy="831000"/>
          </a:xfrm>
          <a:prstGeom prst="rect">
            <a:avLst/>
          </a:prstGeom>
          <a:noFill/>
          <a:ln>
            <a:noFill/>
          </a:ln>
        </p:spPr>
        <p:txBody>
          <a:bodyPr anchorCtr="0" anchor="t" bIns="45700" lIns="91425" spcFirstLastPara="1" rIns="91425" wrap="square" tIns="45700">
            <a:spAutoFit/>
          </a:bodyPr>
          <a:lstStyle>
            <a:lvl1pPr indent="-228600" lvl="0" marL="457200" algn="l">
              <a:lnSpc>
                <a:spcPct val="100000"/>
              </a:lnSpc>
              <a:spcBef>
                <a:spcPts val="1100"/>
              </a:spcBef>
              <a:spcAft>
                <a:spcPts val="0"/>
              </a:spcAft>
              <a:buClr>
                <a:schemeClr val="dk1"/>
              </a:buClr>
              <a:buSzPts val="1200"/>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None/>
              <a:defRPr b="0" sz="1200">
                <a:solidFill>
                  <a:schemeClr val="dk1"/>
                </a:solidFill>
              </a:defRPr>
            </a:lvl2pPr>
            <a:lvl3pPr indent="-228600" lvl="2" marL="1371600" algn="l">
              <a:lnSpc>
                <a:spcPct val="90000"/>
              </a:lnSpc>
              <a:spcBef>
                <a:spcPts val="500"/>
              </a:spcBef>
              <a:spcAft>
                <a:spcPts val="0"/>
              </a:spcAft>
              <a:buClr>
                <a:schemeClr val="dk1"/>
              </a:buClr>
              <a:buSzPts val="1200"/>
              <a:buNone/>
              <a:defRPr b="0" sz="1200">
                <a:solidFill>
                  <a:schemeClr val="dk1"/>
                </a:solidFill>
              </a:defRPr>
            </a:lvl3pPr>
            <a:lvl4pPr indent="-228600" lvl="3" marL="1828800" algn="l">
              <a:lnSpc>
                <a:spcPct val="90000"/>
              </a:lnSpc>
              <a:spcBef>
                <a:spcPts val="500"/>
              </a:spcBef>
              <a:spcAft>
                <a:spcPts val="0"/>
              </a:spcAft>
              <a:buClr>
                <a:schemeClr val="dk1"/>
              </a:buClr>
              <a:buSzPts val="1200"/>
              <a:buNone/>
              <a:defRPr b="0" sz="1200">
                <a:solidFill>
                  <a:schemeClr val="dk1"/>
                </a:solidFill>
              </a:defRPr>
            </a:lvl4pPr>
            <a:lvl5pPr indent="-228600" lvl="4" marL="2286000" algn="l">
              <a:lnSpc>
                <a:spcPct val="90000"/>
              </a:lnSpc>
              <a:spcBef>
                <a:spcPts val="500"/>
              </a:spcBef>
              <a:spcAft>
                <a:spcPts val="0"/>
              </a:spcAft>
              <a:buClr>
                <a:schemeClr val="dk1"/>
              </a:buClr>
              <a:buSzPts val="1200"/>
              <a:buNone/>
              <a:defRPr b="0" sz="1200">
                <a:solidFill>
                  <a:schemeClr val="dk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10" name="Google Shape;1110;g24a49b1c39e_0_1066"/>
          <p:cNvSpPr txBox="1"/>
          <p:nvPr>
            <p:ph idx="17" type="body"/>
          </p:nvPr>
        </p:nvSpPr>
        <p:spPr>
          <a:xfrm>
            <a:off x="423959" y="4054910"/>
            <a:ext cx="809700" cy="4800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accent1"/>
              </a:buClr>
              <a:buSzPts val="2800"/>
              <a:buNone/>
              <a:defRPr sz="2800">
                <a:solidFill>
                  <a:schemeClr val="accent1"/>
                </a:solidFill>
                <a:latin typeface="Arial"/>
                <a:ea typeface="Arial"/>
                <a:cs typeface="Arial"/>
                <a:sym typeface="Aria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11" name="Google Shape;1111;g24a49b1c39e_0_1066"/>
          <p:cNvSpPr txBox="1"/>
          <p:nvPr>
            <p:ph idx="18" type="body"/>
          </p:nvPr>
        </p:nvSpPr>
        <p:spPr>
          <a:xfrm>
            <a:off x="4198178" y="4054910"/>
            <a:ext cx="809700" cy="4800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accent1"/>
              </a:buClr>
              <a:buSzPts val="2800"/>
              <a:buNone/>
              <a:defRPr sz="2800">
                <a:solidFill>
                  <a:schemeClr val="accent1"/>
                </a:solidFill>
                <a:latin typeface="Arial"/>
                <a:ea typeface="Arial"/>
                <a:cs typeface="Arial"/>
                <a:sym typeface="Aria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12" name="Google Shape;1112;g24a49b1c39e_0_1066"/>
          <p:cNvSpPr txBox="1"/>
          <p:nvPr>
            <p:ph idx="19" type="body"/>
          </p:nvPr>
        </p:nvSpPr>
        <p:spPr>
          <a:xfrm>
            <a:off x="8081744" y="4054910"/>
            <a:ext cx="809700" cy="4800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accent1"/>
              </a:buClr>
              <a:buSzPts val="2800"/>
              <a:buNone/>
              <a:defRPr sz="2800">
                <a:solidFill>
                  <a:schemeClr val="accent1"/>
                </a:solidFill>
                <a:latin typeface="Arial"/>
                <a:ea typeface="Arial"/>
                <a:cs typeface="Arial"/>
                <a:sym typeface="Aria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13" name="Google Shape;1113;g24a49b1c39e_0_1066"/>
          <p:cNvSpPr txBox="1"/>
          <p:nvPr>
            <p:ph idx="20" type="body"/>
          </p:nvPr>
        </p:nvSpPr>
        <p:spPr>
          <a:xfrm>
            <a:off x="423959" y="2378693"/>
            <a:ext cx="809700" cy="4800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accent1"/>
              </a:buClr>
              <a:buSzPts val="2800"/>
              <a:buNone/>
              <a:defRPr sz="2800">
                <a:solidFill>
                  <a:schemeClr val="accent1"/>
                </a:solidFill>
                <a:latin typeface="Arial"/>
                <a:ea typeface="Arial"/>
                <a:cs typeface="Arial"/>
                <a:sym typeface="Aria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14" name="Google Shape;1114;g24a49b1c39e_0_1066"/>
          <p:cNvSpPr txBox="1"/>
          <p:nvPr>
            <p:ph idx="21" type="body"/>
          </p:nvPr>
        </p:nvSpPr>
        <p:spPr>
          <a:xfrm>
            <a:off x="4198178" y="2378693"/>
            <a:ext cx="809700" cy="4800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accent1"/>
              </a:buClr>
              <a:buSzPts val="2800"/>
              <a:buNone/>
              <a:defRPr sz="2800">
                <a:solidFill>
                  <a:schemeClr val="accent1"/>
                </a:solidFill>
                <a:latin typeface="Arial"/>
                <a:ea typeface="Arial"/>
                <a:cs typeface="Arial"/>
                <a:sym typeface="Aria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15" name="Google Shape;1115;g24a49b1c39e_0_1066"/>
          <p:cNvSpPr txBox="1"/>
          <p:nvPr>
            <p:ph idx="22" type="body"/>
          </p:nvPr>
        </p:nvSpPr>
        <p:spPr>
          <a:xfrm>
            <a:off x="8081744" y="2378692"/>
            <a:ext cx="809700" cy="480000"/>
          </a:xfrm>
          <a:prstGeom prst="rect">
            <a:avLst/>
          </a:prstGeom>
          <a:noFill/>
          <a:ln>
            <a:noFill/>
          </a:ln>
        </p:spPr>
        <p:txBody>
          <a:bodyPr anchorCtr="0" anchor="ctr" bIns="45700" lIns="91425" spcFirstLastPara="1" rIns="91425" wrap="square" tIns="45700">
            <a:spAutoFit/>
          </a:bodyPr>
          <a:lstStyle>
            <a:lvl1pPr indent="-228600" lvl="0" marL="457200" algn="l">
              <a:lnSpc>
                <a:spcPct val="90000"/>
              </a:lnSpc>
              <a:spcBef>
                <a:spcPts val="1100"/>
              </a:spcBef>
              <a:spcAft>
                <a:spcPts val="0"/>
              </a:spcAft>
              <a:buClr>
                <a:schemeClr val="accent1"/>
              </a:buClr>
              <a:buSzPts val="2800"/>
              <a:buNone/>
              <a:defRPr sz="2800">
                <a:solidFill>
                  <a:schemeClr val="accent1"/>
                </a:solidFill>
                <a:latin typeface="Arial"/>
                <a:ea typeface="Arial"/>
                <a:cs typeface="Arial"/>
                <a:sym typeface="Aria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in slide">
  <p:cSld name="Chain slide">
    <p:spTree>
      <p:nvGrpSpPr>
        <p:cNvPr id="1116" name="Shape 1116"/>
        <p:cNvGrpSpPr/>
        <p:nvPr/>
      </p:nvGrpSpPr>
      <p:grpSpPr>
        <a:xfrm>
          <a:off x="0" y="0"/>
          <a:ext cx="0" cy="0"/>
          <a:chOff x="0" y="0"/>
          <a:chExt cx="0" cy="0"/>
        </a:xfrm>
      </p:grpSpPr>
      <p:sp>
        <p:nvSpPr>
          <p:cNvPr id="1117" name="Google Shape;1117;g24a49b1c39e_0_1089"/>
          <p:cNvSpPr txBox="1"/>
          <p:nvPr>
            <p:ph idx="1" type="body"/>
          </p:nvPr>
        </p:nvSpPr>
        <p:spPr>
          <a:xfrm>
            <a:off x="407888" y="3074670"/>
            <a:ext cx="3093900" cy="1312200"/>
          </a:xfrm>
          <a:prstGeom prst="rect">
            <a:avLst/>
          </a:prstGeom>
          <a:noFill/>
          <a:ln cap="flat" cmpd="sng" w="9525">
            <a:solidFill>
              <a:srgbClr val="DDE6EF"/>
            </a:solidFill>
            <a:prstDash val="solid"/>
            <a:round/>
            <a:headEnd len="sm" w="sm" type="none"/>
            <a:tailEnd len="sm" w="sm" type="none"/>
          </a:ln>
        </p:spPr>
        <p:txBody>
          <a:bodyPr anchorCtr="0" anchor="ctr" bIns="45700" lIns="91425" spcFirstLastPara="1" rIns="91425" wrap="square" tIns="45700">
            <a:noAutofit/>
          </a:bodyPr>
          <a:lstStyle>
            <a:lvl1pPr indent="-228600" lvl="0" marL="457200" algn="l">
              <a:lnSpc>
                <a:spcPct val="100000"/>
              </a:lnSpc>
              <a:spcBef>
                <a:spcPts val="1100"/>
              </a:spcBef>
              <a:spcAft>
                <a:spcPts val="0"/>
              </a:spcAft>
              <a:buClr>
                <a:schemeClr val="dk1"/>
              </a:buClr>
              <a:buSzPts val="1200"/>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None/>
              <a:defRPr b="0" sz="1200">
                <a:solidFill>
                  <a:schemeClr val="dk1"/>
                </a:solidFill>
              </a:defRPr>
            </a:lvl2pPr>
            <a:lvl3pPr indent="-228600" lvl="2" marL="1371600" algn="l">
              <a:lnSpc>
                <a:spcPct val="90000"/>
              </a:lnSpc>
              <a:spcBef>
                <a:spcPts val="500"/>
              </a:spcBef>
              <a:spcAft>
                <a:spcPts val="0"/>
              </a:spcAft>
              <a:buClr>
                <a:schemeClr val="dk1"/>
              </a:buClr>
              <a:buSzPts val="1200"/>
              <a:buNone/>
              <a:defRPr b="0" sz="1200">
                <a:solidFill>
                  <a:schemeClr val="dk1"/>
                </a:solidFill>
              </a:defRPr>
            </a:lvl3pPr>
            <a:lvl4pPr indent="-228600" lvl="3" marL="1828800" algn="l">
              <a:lnSpc>
                <a:spcPct val="90000"/>
              </a:lnSpc>
              <a:spcBef>
                <a:spcPts val="500"/>
              </a:spcBef>
              <a:spcAft>
                <a:spcPts val="0"/>
              </a:spcAft>
              <a:buClr>
                <a:schemeClr val="dk1"/>
              </a:buClr>
              <a:buSzPts val="1200"/>
              <a:buNone/>
              <a:defRPr b="0" sz="1200">
                <a:solidFill>
                  <a:schemeClr val="dk1"/>
                </a:solidFill>
              </a:defRPr>
            </a:lvl4pPr>
            <a:lvl5pPr indent="-228600" lvl="4" marL="2286000" algn="l">
              <a:lnSpc>
                <a:spcPct val="90000"/>
              </a:lnSpc>
              <a:spcBef>
                <a:spcPts val="500"/>
              </a:spcBef>
              <a:spcAft>
                <a:spcPts val="0"/>
              </a:spcAft>
              <a:buClr>
                <a:schemeClr val="dk1"/>
              </a:buClr>
              <a:buSzPts val="1200"/>
              <a:buNone/>
              <a:defRPr b="0" sz="1200">
                <a:solidFill>
                  <a:schemeClr val="dk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18" name="Google Shape;1118;g24a49b1c39e_0_1089"/>
          <p:cNvSpPr txBox="1"/>
          <p:nvPr>
            <p:ph idx="2" type="body"/>
          </p:nvPr>
        </p:nvSpPr>
        <p:spPr>
          <a:xfrm>
            <a:off x="4575885" y="3074670"/>
            <a:ext cx="3093900" cy="1312200"/>
          </a:xfrm>
          <a:prstGeom prst="rect">
            <a:avLst/>
          </a:prstGeom>
          <a:noFill/>
          <a:ln cap="flat" cmpd="sng" w="9525">
            <a:solidFill>
              <a:srgbClr val="DDE6EF"/>
            </a:solidFill>
            <a:prstDash val="solid"/>
            <a:round/>
            <a:headEnd len="sm" w="sm" type="none"/>
            <a:tailEnd len="sm" w="sm" type="none"/>
          </a:ln>
        </p:spPr>
        <p:txBody>
          <a:bodyPr anchorCtr="0" anchor="ctr" bIns="45700" lIns="91425" spcFirstLastPara="1" rIns="91425" wrap="square" tIns="45700">
            <a:noAutofit/>
          </a:bodyPr>
          <a:lstStyle>
            <a:lvl1pPr indent="-228600" lvl="0" marL="457200" algn="l">
              <a:lnSpc>
                <a:spcPct val="100000"/>
              </a:lnSpc>
              <a:spcBef>
                <a:spcPts val="1100"/>
              </a:spcBef>
              <a:spcAft>
                <a:spcPts val="0"/>
              </a:spcAft>
              <a:buClr>
                <a:schemeClr val="dk1"/>
              </a:buClr>
              <a:buSzPts val="1200"/>
              <a:buNone/>
              <a:defRPr b="0" sz="1200">
                <a:solidFill>
                  <a:schemeClr val="dk1"/>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200"/>
              <a:buNone/>
              <a:defRPr b="0" sz="1200">
                <a:solidFill>
                  <a:schemeClr val="dk1"/>
                </a:solidFill>
              </a:defRPr>
            </a:lvl2pPr>
            <a:lvl3pPr indent="-228600" lvl="2" marL="1371600" algn="l">
              <a:lnSpc>
                <a:spcPct val="90000"/>
              </a:lnSpc>
              <a:spcBef>
                <a:spcPts val="500"/>
              </a:spcBef>
              <a:spcAft>
                <a:spcPts val="0"/>
              </a:spcAft>
              <a:buClr>
                <a:schemeClr val="dk1"/>
              </a:buClr>
              <a:buSzPts val="1200"/>
              <a:buNone/>
              <a:defRPr b="0" sz="1200">
                <a:solidFill>
                  <a:schemeClr val="dk1"/>
                </a:solidFill>
              </a:defRPr>
            </a:lvl3pPr>
            <a:lvl4pPr indent="-228600" lvl="3" marL="1828800" algn="l">
              <a:lnSpc>
                <a:spcPct val="90000"/>
              </a:lnSpc>
              <a:spcBef>
                <a:spcPts val="500"/>
              </a:spcBef>
              <a:spcAft>
                <a:spcPts val="0"/>
              </a:spcAft>
              <a:buClr>
                <a:schemeClr val="dk1"/>
              </a:buClr>
              <a:buSzPts val="1200"/>
              <a:buNone/>
              <a:defRPr b="0" sz="1200">
                <a:solidFill>
                  <a:schemeClr val="dk1"/>
                </a:solidFill>
              </a:defRPr>
            </a:lvl4pPr>
            <a:lvl5pPr indent="-228600" lvl="4" marL="2286000" algn="l">
              <a:lnSpc>
                <a:spcPct val="90000"/>
              </a:lnSpc>
              <a:spcBef>
                <a:spcPts val="500"/>
              </a:spcBef>
              <a:spcAft>
                <a:spcPts val="0"/>
              </a:spcAft>
              <a:buClr>
                <a:schemeClr val="dk1"/>
              </a:buClr>
              <a:buSzPts val="1200"/>
              <a:buNone/>
              <a:defRPr b="0" sz="1200">
                <a:solidFill>
                  <a:schemeClr val="dk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19" name="Google Shape;1119;g24a49b1c39e_0_1089"/>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pic>
        <p:nvPicPr>
          <p:cNvPr id="1120" name="Google Shape;1120;g24a49b1c39e_0_1089"/>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1121" name="Google Shape;1121;g24a49b1c39e_0_1089"/>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122" name="Google Shape;1122;g24a49b1c39e_0_1089"/>
          <p:cNvSpPr txBox="1"/>
          <p:nvPr>
            <p:ph idx="3"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23" name="Google Shape;1123;g24a49b1c39e_0_1089"/>
          <p:cNvSpPr/>
          <p:nvPr/>
        </p:nvSpPr>
        <p:spPr>
          <a:xfrm flipH="1" rot="5400000">
            <a:off x="3822469" y="3374711"/>
            <a:ext cx="426300" cy="197700"/>
          </a:xfrm>
          <a:prstGeom prst="triangle">
            <a:avLst>
              <a:gd fmla="val 50000" name="adj"/>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124" name="Google Shape;1124;g24a49b1c39e_0_1089"/>
          <p:cNvSpPr/>
          <p:nvPr/>
        </p:nvSpPr>
        <p:spPr>
          <a:xfrm flipH="1" rot="5400000">
            <a:off x="7963535" y="3374710"/>
            <a:ext cx="426300" cy="197700"/>
          </a:xfrm>
          <a:prstGeom prst="triangle">
            <a:avLst>
              <a:gd fmla="val 50000" name="adj"/>
            </a:avLst>
          </a:pr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125" name="Google Shape;1125;g24a49b1c39e_0_1089"/>
          <p:cNvSpPr txBox="1"/>
          <p:nvPr>
            <p:ph idx="4" type="body"/>
          </p:nvPr>
        </p:nvSpPr>
        <p:spPr>
          <a:xfrm>
            <a:off x="408396" y="2471074"/>
            <a:ext cx="3093600" cy="632700"/>
          </a:xfrm>
          <a:prstGeom prst="rect">
            <a:avLst/>
          </a:prstGeom>
          <a:solidFill>
            <a:schemeClr val="dk2"/>
          </a:solidFill>
          <a:ln>
            <a:noFill/>
          </a:ln>
        </p:spPr>
        <p:txBody>
          <a:bodyPr anchorCtr="0" anchor="ctr" bIns="45700" lIns="91425" spcFirstLastPara="1" rIns="91425" wrap="square" tIns="45700">
            <a:noAutofit/>
          </a:bodyPr>
          <a:lstStyle>
            <a:lvl1pPr indent="-228600" lvl="0" marL="457200" algn="ctr">
              <a:lnSpc>
                <a:spcPct val="90000"/>
              </a:lnSpc>
              <a:spcBef>
                <a:spcPts val="1100"/>
              </a:spcBef>
              <a:spcAft>
                <a:spcPts val="0"/>
              </a:spcAft>
              <a:buClr>
                <a:schemeClr val="lt1"/>
              </a:buClr>
              <a:buSzPts val="1500"/>
              <a:buNone/>
              <a:defRPr sz="15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26" name="Google Shape;1126;g24a49b1c39e_0_1089"/>
          <p:cNvSpPr txBox="1"/>
          <p:nvPr>
            <p:ph idx="5" type="body"/>
          </p:nvPr>
        </p:nvSpPr>
        <p:spPr>
          <a:xfrm>
            <a:off x="4569388" y="2471074"/>
            <a:ext cx="3073500" cy="632700"/>
          </a:xfrm>
          <a:prstGeom prst="rect">
            <a:avLst/>
          </a:prstGeom>
          <a:solidFill>
            <a:schemeClr val="dk2"/>
          </a:solidFill>
          <a:ln>
            <a:noFill/>
          </a:ln>
        </p:spPr>
        <p:txBody>
          <a:bodyPr anchorCtr="0" anchor="ctr" bIns="45700" lIns="91425" spcFirstLastPara="1" rIns="91425" wrap="square" tIns="45700">
            <a:noAutofit/>
          </a:bodyPr>
          <a:lstStyle>
            <a:lvl1pPr indent="-228600" lvl="0" marL="457200" algn="ctr">
              <a:lnSpc>
                <a:spcPct val="90000"/>
              </a:lnSpc>
              <a:spcBef>
                <a:spcPts val="1100"/>
              </a:spcBef>
              <a:spcAft>
                <a:spcPts val="0"/>
              </a:spcAft>
              <a:buClr>
                <a:schemeClr val="lt1"/>
              </a:buClr>
              <a:buSzPts val="1500"/>
              <a:buNone/>
              <a:defRPr sz="15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27" name="Google Shape;1127;g24a49b1c39e_0_1089"/>
          <p:cNvSpPr txBox="1"/>
          <p:nvPr>
            <p:ph idx="6" type="body"/>
          </p:nvPr>
        </p:nvSpPr>
        <p:spPr>
          <a:xfrm>
            <a:off x="8710455" y="2471074"/>
            <a:ext cx="3073500" cy="1915800"/>
          </a:xfrm>
          <a:prstGeom prst="rect">
            <a:avLst/>
          </a:prstGeom>
          <a:solidFill>
            <a:schemeClr val="dk2"/>
          </a:solidFill>
          <a:ln>
            <a:noFill/>
          </a:ln>
        </p:spPr>
        <p:txBody>
          <a:bodyPr anchorCtr="0" anchor="ctr" bIns="45700" lIns="91425" spcFirstLastPara="1" rIns="91425" wrap="square" tIns="45700">
            <a:noAutofit/>
          </a:bodyPr>
          <a:lstStyle>
            <a:lvl1pPr indent="-228600" lvl="0" marL="457200" algn="ctr">
              <a:lnSpc>
                <a:spcPct val="90000"/>
              </a:lnSpc>
              <a:spcBef>
                <a:spcPts val="1100"/>
              </a:spcBef>
              <a:spcAft>
                <a:spcPts val="0"/>
              </a:spcAft>
              <a:buClr>
                <a:schemeClr val="lt1"/>
              </a:buClr>
              <a:buSzPts val="1500"/>
              <a:buNone/>
              <a:defRPr sz="15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accent1"/>
              </a:buClr>
              <a:buSzPts val="1500"/>
              <a:buNone/>
              <a:defRPr sz="1500"/>
            </a:lvl2pPr>
            <a:lvl3pPr indent="-228600" lvl="2" marL="1371600" algn="l">
              <a:lnSpc>
                <a:spcPct val="90000"/>
              </a:lnSpc>
              <a:spcBef>
                <a:spcPts val="500"/>
              </a:spcBef>
              <a:spcAft>
                <a:spcPts val="0"/>
              </a:spcAft>
              <a:buClr>
                <a:schemeClr val="accent1"/>
              </a:buClr>
              <a:buSzPts val="1500"/>
              <a:buNone/>
              <a:defRPr sz="1500"/>
            </a:lvl3pPr>
            <a:lvl4pPr indent="-228600" lvl="3" marL="1828800" algn="l">
              <a:lnSpc>
                <a:spcPct val="90000"/>
              </a:lnSpc>
              <a:spcBef>
                <a:spcPts val="500"/>
              </a:spcBef>
              <a:spcAft>
                <a:spcPts val="0"/>
              </a:spcAft>
              <a:buClr>
                <a:schemeClr val="dk2"/>
              </a:buClr>
              <a:buSzPts val="1500"/>
              <a:buNone/>
              <a:defRPr sz="1500"/>
            </a:lvl4pPr>
            <a:lvl5pPr indent="-228600" lvl="4" marL="2286000" algn="l">
              <a:lnSpc>
                <a:spcPct val="90000"/>
              </a:lnSpc>
              <a:spcBef>
                <a:spcPts val="500"/>
              </a:spcBef>
              <a:spcAft>
                <a:spcPts val="0"/>
              </a:spcAft>
              <a:buClr>
                <a:schemeClr val="dk1"/>
              </a:buClr>
              <a:buSzPts val="1500"/>
              <a:buNone/>
              <a:defRPr sz="15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1" showMasterSp="0">
  <p:cSld name="Contents 1">
    <p:spTree>
      <p:nvGrpSpPr>
        <p:cNvPr id="73" name="Shape 73"/>
        <p:cNvGrpSpPr/>
        <p:nvPr/>
      </p:nvGrpSpPr>
      <p:grpSpPr>
        <a:xfrm>
          <a:off x="0" y="0"/>
          <a:ext cx="0" cy="0"/>
          <a:chOff x="0" y="0"/>
          <a:chExt cx="0" cy="0"/>
        </a:xfrm>
      </p:grpSpPr>
      <p:sp>
        <p:nvSpPr>
          <p:cNvPr id="74" name="Google Shape;74;g24a49b1c39e_0_46"/>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75" name="Google Shape;75;g24a49b1c39e_0_46"/>
          <p:cNvSpPr/>
          <p:nvPr/>
        </p:nvSpPr>
        <p:spPr>
          <a:xfrm>
            <a:off x="0" y="0"/>
            <a:ext cx="5554208" cy="3431743"/>
          </a:xfrm>
          <a:custGeom>
            <a:rect b="b" l="l" r="r" t="t"/>
            <a:pathLst>
              <a:path extrusionOk="0" h="5648960" w="9142730">
                <a:moveTo>
                  <a:pt x="9142402" y="0"/>
                </a:moveTo>
                <a:lnTo>
                  <a:pt x="0" y="0"/>
                </a:lnTo>
                <a:lnTo>
                  <a:pt x="0" y="2144102"/>
                </a:lnTo>
                <a:lnTo>
                  <a:pt x="3502071" y="5648414"/>
                </a:lnTo>
                <a:lnTo>
                  <a:pt x="9142402" y="0"/>
                </a:lnTo>
                <a:close/>
              </a:path>
            </a:pathLst>
          </a:custGeom>
          <a:solidFill>
            <a:srgbClr val="B3C6DC">
              <a:alpha val="49019"/>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76" name="Google Shape;76;g24a49b1c39e_0_46"/>
          <p:cNvSpPr/>
          <p:nvPr/>
        </p:nvSpPr>
        <p:spPr>
          <a:xfrm>
            <a:off x="2444923" y="775448"/>
            <a:ext cx="641908" cy="835947"/>
          </a:xfrm>
          <a:custGeom>
            <a:rect b="b" l="l" r="r" t="t"/>
            <a:pathLst>
              <a:path extrusionOk="0" h="1376045" w="1056639">
                <a:moveTo>
                  <a:pt x="366365" y="0"/>
                </a:moveTo>
                <a:lnTo>
                  <a:pt x="0" y="366407"/>
                </a:lnTo>
                <a:lnTo>
                  <a:pt x="323361" y="687884"/>
                </a:lnTo>
                <a:lnTo>
                  <a:pt x="0" y="1009320"/>
                </a:lnTo>
                <a:lnTo>
                  <a:pt x="366365" y="1375727"/>
                </a:lnTo>
                <a:lnTo>
                  <a:pt x="1056596" y="687884"/>
                </a:lnTo>
                <a:lnTo>
                  <a:pt x="366365"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77" name="Google Shape;77;g24a49b1c39e_0_46"/>
          <p:cNvSpPr/>
          <p:nvPr/>
        </p:nvSpPr>
        <p:spPr>
          <a:xfrm>
            <a:off x="1160712" y="775449"/>
            <a:ext cx="641908" cy="835947"/>
          </a:xfrm>
          <a:custGeom>
            <a:rect b="b" l="l" r="r" t="t"/>
            <a:pathLst>
              <a:path extrusionOk="0" h="1376045" w="1056639">
                <a:moveTo>
                  <a:pt x="690230" y="0"/>
                </a:moveTo>
                <a:lnTo>
                  <a:pt x="0" y="687884"/>
                </a:lnTo>
                <a:lnTo>
                  <a:pt x="690230" y="1375727"/>
                </a:lnTo>
                <a:lnTo>
                  <a:pt x="1056596" y="1009320"/>
                </a:lnTo>
                <a:lnTo>
                  <a:pt x="733234" y="687884"/>
                </a:lnTo>
                <a:lnTo>
                  <a:pt x="1056596" y="366407"/>
                </a:lnTo>
                <a:lnTo>
                  <a:pt x="690230"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78" name="Google Shape;78;g24a49b1c39e_0_46"/>
          <p:cNvSpPr/>
          <p:nvPr/>
        </p:nvSpPr>
        <p:spPr>
          <a:xfrm>
            <a:off x="1706051" y="230174"/>
            <a:ext cx="835947" cy="641909"/>
          </a:xfrm>
          <a:custGeom>
            <a:rect b="b" l="l" r="r" t="t"/>
            <a:pathLst>
              <a:path extrusionOk="0" h="1056640" w="1376045">
                <a:moveTo>
                  <a:pt x="687863" y="0"/>
                </a:moveTo>
                <a:lnTo>
                  <a:pt x="0" y="690156"/>
                </a:lnTo>
                <a:lnTo>
                  <a:pt x="366418" y="1056596"/>
                </a:lnTo>
                <a:lnTo>
                  <a:pt x="687863" y="733192"/>
                </a:lnTo>
                <a:lnTo>
                  <a:pt x="1332693" y="733192"/>
                </a:lnTo>
                <a:lnTo>
                  <a:pt x="1375727" y="690156"/>
                </a:lnTo>
                <a:lnTo>
                  <a:pt x="687863" y="0"/>
                </a:lnTo>
                <a:close/>
              </a:path>
              <a:path extrusionOk="0" h="1056640" w="1376045">
                <a:moveTo>
                  <a:pt x="1332693" y="733192"/>
                </a:moveTo>
                <a:lnTo>
                  <a:pt x="687863" y="733192"/>
                </a:lnTo>
                <a:lnTo>
                  <a:pt x="1009299" y="1056596"/>
                </a:lnTo>
                <a:lnTo>
                  <a:pt x="1332693" y="733192"/>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79" name="Google Shape;79;g24a49b1c39e_0_46"/>
          <p:cNvSpPr/>
          <p:nvPr/>
        </p:nvSpPr>
        <p:spPr>
          <a:xfrm>
            <a:off x="1706050" y="1514290"/>
            <a:ext cx="835947" cy="641908"/>
          </a:xfrm>
          <a:custGeom>
            <a:rect b="b" l="l" r="r" t="t"/>
            <a:pathLst>
              <a:path extrusionOk="0" h="1056639" w="1376045">
                <a:moveTo>
                  <a:pt x="366418" y="0"/>
                </a:moveTo>
                <a:lnTo>
                  <a:pt x="0" y="366334"/>
                </a:lnTo>
                <a:lnTo>
                  <a:pt x="687863" y="1056564"/>
                </a:lnTo>
                <a:lnTo>
                  <a:pt x="1375727" y="366334"/>
                </a:lnTo>
                <a:lnTo>
                  <a:pt x="1332712" y="323330"/>
                </a:lnTo>
                <a:lnTo>
                  <a:pt x="687863" y="323330"/>
                </a:lnTo>
                <a:lnTo>
                  <a:pt x="366418" y="0"/>
                </a:lnTo>
                <a:close/>
              </a:path>
              <a:path extrusionOk="0" h="1056639" w="1376045">
                <a:moveTo>
                  <a:pt x="1009299" y="0"/>
                </a:moveTo>
                <a:lnTo>
                  <a:pt x="687863" y="323330"/>
                </a:lnTo>
                <a:lnTo>
                  <a:pt x="1332712" y="323330"/>
                </a:lnTo>
                <a:lnTo>
                  <a:pt x="1009299"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80" name="Google Shape;80;g24a49b1c39e_0_46"/>
          <p:cNvSpPr txBox="1"/>
          <p:nvPr>
            <p:ph idx="1" type="body"/>
          </p:nvPr>
        </p:nvSpPr>
        <p:spPr>
          <a:xfrm>
            <a:off x="5080000" y="2862959"/>
            <a:ext cx="2463900" cy="312300"/>
          </a:xfrm>
          <a:prstGeom prst="rect">
            <a:avLst/>
          </a:prstGeom>
          <a:noFill/>
          <a:ln>
            <a:noFill/>
          </a:ln>
        </p:spPr>
        <p:txBody>
          <a:bodyPr anchorCtr="0" anchor="ctr" bIns="45700" lIns="108000" spcFirstLastPara="1" rIns="91425" wrap="square" tIns="45700">
            <a:noAutofit/>
          </a:bodyPr>
          <a:lstStyle>
            <a:lvl1pPr indent="-228600" lvl="0" marL="457200" marR="0" algn="l">
              <a:lnSpc>
                <a:spcPct val="90000"/>
              </a:lnSpc>
              <a:spcBef>
                <a:spcPts val="0"/>
              </a:spcBef>
              <a:spcAft>
                <a:spcPts val="0"/>
              </a:spcAft>
              <a:buClr>
                <a:schemeClr val="dk2"/>
              </a:buClr>
              <a:buSzPts val="1500"/>
              <a:buNone/>
              <a:defRPr b="0" i="0" sz="15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81" name="Google Shape;81;g24a49b1c39e_0_46"/>
          <p:cNvSpPr txBox="1"/>
          <p:nvPr>
            <p:ph idx="2" type="body"/>
          </p:nvPr>
        </p:nvSpPr>
        <p:spPr>
          <a:xfrm>
            <a:off x="5080000" y="3411102"/>
            <a:ext cx="2463900" cy="312300"/>
          </a:xfrm>
          <a:prstGeom prst="rect">
            <a:avLst/>
          </a:prstGeom>
          <a:noFill/>
          <a:ln>
            <a:noFill/>
          </a:ln>
        </p:spPr>
        <p:txBody>
          <a:bodyPr anchorCtr="0" anchor="ctr" bIns="45700" lIns="108000" spcFirstLastPara="1" rIns="91425" wrap="square" tIns="45700">
            <a:noAutofit/>
          </a:bodyPr>
          <a:lstStyle>
            <a:lvl1pPr indent="-228600" lvl="0" marL="457200" marR="0" algn="l">
              <a:lnSpc>
                <a:spcPct val="90000"/>
              </a:lnSpc>
              <a:spcBef>
                <a:spcPts val="0"/>
              </a:spcBef>
              <a:spcAft>
                <a:spcPts val="0"/>
              </a:spcAft>
              <a:buClr>
                <a:schemeClr val="dk2"/>
              </a:buClr>
              <a:buSzPts val="1500"/>
              <a:buNone/>
              <a:defRPr b="0" i="0" sz="15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82" name="Google Shape;82;g24a49b1c39e_0_46"/>
          <p:cNvSpPr txBox="1"/>
          <p:nvPr>
            <p:ph idx="3" type="body"/>
          </p:nvPr>
        </p:nvSpPr>
        <p:spPr>
          <a:xfrm>
            <a:off x="5080000" y="3968215"/>
            <a:ext cx="2463900" cy="312300"/>
          </a:xfrm>
          <a:prstGeom prst="rect">
            <a:avLst/>
          </a:prstGeom>
          <a:noFill/>
          <a:ln>
            <a:noFill/>
          </a:ln>
        </p:spPr>
        <p:txBody>
          <a:bodyPr anchorCtr="0" anchor="ctr" bIns="45700" lIns="108000" spcFirstLastPara="1" rIns="91425" wrap="square" tIns="45700">
            <a:noAutofit/>
          </a:bodyPr>
          <a:lstStyle>
            <a:lvl1pPr indent="-228600" lvl="0" marL="457200" marR="0" algn="l">
              <a:lnSpc>
                <a:spcPct val="90000"/>
              </a:lnSpc>
              <a:spcBef>
                <a:spcPts val="0"/>
              </a:spcBef>
              <a:spcAft>
                <a:spcPts val="0"/>
              </a:spcAft>
              <a:buClr>
                <a:schemeClr val="dk2"/>
              </a:buClr>
              <a:buSzPts val="1500"/>
              <a:buNone/>
              <a:defRPr b="0" i="0" sz="15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83" name="Google Shape;83;g24a49b1c39e_0_46"/>
          <p:cNvSpPr txBox="1"/>
          <p:nvPr>
            <p:ph idx="4" type="body"/>
          </p:nvPr>
        </p:nvSpPr>
        <p:spPr>
          <a:xfrm>
            <a:off x="8210973" y="2862959"/>
            <a:ext cx="2463900" cy="312300"/>
          </a:xfrm>
          <a:prstGeom prst="rect">
            <a:avLst/>
          </a:prstGeom>
          <a:noFill/>
          <a:ln>
            <a:noFill/>
          </a:ln>
        </p:spPr>
        <p:txBody>
          <a:bodyPr anchorCtr="0" anchor="ctr" bIns="45700" lIns="108000" spcFirstLastPara="1" rIns="91425" wrap="square" tIns="45700">
            <a:noAutofit/>
          </a:bodyPr>
          <a:lstStyle>
            <a:lvl1pPr indent="-228600" lvl="0" marL="457200" marR="0" algn="l">
              <a:lnSpc>
                <a:spcPct val="90000"/>
              </a:lnSpc>
              <a:spcBef>
                <a:spcPts val="0"/>
              </a:spcBef>
              <a:spcAft>
                <a:spcPts val="0"/>
              </a:spcAft>
              <a:buClr>
                <a:schemeClr val="dk2"/>
              </a:buClr>
              <a:buSzPts val="1500"/>
              <a:buNone/>
              <a:defRPr b="0" i="0" sz="15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84" name="Google Shape;84;g24a49b1c39e_0_46"/>
          <p:cNvSpPr txBox="1"/>
          <p:nvPr>
            <p:ph idx="5" type="body"/>
          </p:nvPr>
        </p:nvSpPr>
        <p:spPr>
          <a:xfrm>
            <a:off x="8210973" y="3411102"/>
            <a:ext cx="2463900" cy="312300"/>
          </a:xfrm>
          <a:prstGeom prst="rect">
            <a:avLst/>
          </a:prstGeom>
          <a:noFill/>
          <a:ln>
            <a:noFill/>
          </a:ln>
        </p:spPr>
        <p:txBody>
          <a:bodyPr anchorCtr="0" anchor="ctr" bIns="45700" lIns="108000" spcFirstLastPara="1" rIns="91425" wrap="square" tIns="45700">
            <a:noAutofit/>
          </a:bodyPr>
          <a:lstStyle>
            <a:lvl1pPr indent="-228600" lvl="0" marL="457200" marR="0" algn="l">
              <a:lnSpc>
                <a:spcPct val="90000"/>
              </a:lnSpc>
              <a:spcBef>
                <a:spcPts val="0"/>
              </a:spcBef>
              <a:spcAft>
                <a:spcPts val="0"/>
              </a:spcAft>
              <a:buClr>
                <a:schemeClr val="dk2"/>
              </a:buClr>
              <a:buSzPts val="1500"/>
              <a:buNone/>
              <a:defRPr b="0" i="0" sz="15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cxnSp>
        <p:nvCxnSpPr>
          <p:cNvPr id="85" name="Google Shape;85;g24a49b1c39e_0_46"/>
          <p:cNvCxnSpPr/>
          <p:nvPr/>
        </p:nvCxnSpPr>
        <p:spPr>
          <a:xfrm>
            <a:off x="401116" y="6251388"/>
            <a:ext cx="11389800" cy="0"/>
          </a:xfrm>
          <a:prstGeom prst="straightConnector1">
            <a:avLst/>
          </a:prstGeom>
          <a:noFill/>
          <a:ln cap="flat" cmpd="sng" w="12700">
            <a:solidFill>
              <a:schemeClr val="accent2"/>
            </a:solidFill>
            <a:prstDash val="solid"/>
            <a:round/>
            <a:headEnd len="sm" w="sm" type="none"/>
            <a:tailEnd len="sm" w="sm" type="none"/>
          </a:ln>
        </p:spPr>
      </p:cxnSp>
      <p:sp>
        <p:nvSpPr>
          <p:cNvPr id="86" name="Google Shape;86;g24a49b1c39e_0_46"/>
          <p:cNvSpPr txBox="1"/>
          <p:nvPr/>
        </p:nvSpPr>
        <p:spPr>
          <a:xfrm>
            <a:off x="304583" y="6386326"/>
            <a:ext cx="4875600" cy="227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900"/>
              <a:buFont typeface="Arial"/>
              <a:buNone/>
            </a:pPr>
            <a:r>
              <a:rPr b="0" i="0" lang="en-US" sz="900" u="none" cap="none" strike="noStrike">
                <a:solidFill>
                  <a:schemeClr val="accent2"/>
                </a:solidFill>
                <a:latin typeface="Arial"/>
                <a:ea typeface="Arial"/>
                <a:cs typeface="Arial"/>
                <a:sym typeface="Arial"/>
              </a:rPr>
              <a:t>©2023 Vecteris - For internal use only. Do not distribute.</a:t>
            </a:r>
            <a:endParaRPr b="0" i="0" sz="1600" u="none" cap="none" strike="noStrike">
              <a:solidFill>
                <a:schemeClr val="accent2"/>
              </a:solidFill>
              <a:latin typeface="Arial"/>
              <a:ea typeface="Arial"/>
              <a:cs typeface="Arial"/>
              <a:sym typeface="Arial"/>
            </a:endParaRPr>
          </a:p>
        </p:txBody>
      </p:sp>
      <p:sp>
        <p:nvSpPr>
          <p:cNvPr id="87" name="Google Shape;87;g24a49b1c39e_0_46"/>
          <p:cNvSpPr txBox="1"/>
          <p:nvPr/>
        </p:nvSpPr>
        <p:spPr>
          <a:xfrm>
            <a:off x="7011755" y="6386326"/>
            <a:ext cx="4875600" cy="2271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accent2"/>
              </a:buClr>
              <a:buSzPts val="900"/>
              <a:buFont typeface="Arial"/>
              <a:buNone/>
            </a:pPr>
            <a:fld id="{00000000-1234-1234-1234-123412341234}" type="slidenum">
              <a:rPr b="0" i="0" lang="en-US" sz="900" u="none" cap="none" strike="noStrike">
                <a:solidFill>
                  <a:schemeClr val="accent2"/>
                </a:solidFill>
                <a:latin typeface="Arial"/>
                <a:ea typeface="Arial"/>
                <a:cs typeface="Arial"/>
                <a:sym typeface="Arial"/>
              </a:rPr>
              <a:t>‹#›</a:t>
            </a:fld>
            <a:endParaRPr b="0" i="0" sz="1600" u="none" cap="none" strike="noStrike">
              <a:solidFill>
                <a:schemeClr val="accent2"/>
              </a:solidFill>
              <a:latin typeface="Arial"/>
              <a:ea typeface="Arial"/>
              <a:cs typeface="Arial"/>
              <a:sym typeface="Arial"/>
            </a:endParaRPr>
          </a:p>
        </p:txBody>
      </p:sp>
      <p:sp>
        <p:nvSpPr>
          <p:cNvPr id="88" name="Google Shape;88;g24a49b1c39e_0_46"/>
          <p:cNvSpPr txBox="1"/>
          <p:nvPr>
            <p:ph idx="6" type="body"/>
          </p:nvPr>
        </p:nvSpPr>
        <p:spPr>
          <a:xfrm>
            <a:off x="4755987" y="2862263"/>
            <a:ext cx="312600" cy="312600"/>
          </a:xfrm>
          <a:prstGeom prst="rect">
            <a:avLst/>
          </a:prstGeom>
          <a:solidFill>
            <a:schemeClr val="accent1"/>
          </a:solidFill>
          <a:ln>
            <a:noFill/>
          </a:ln>
        </p:spPr>
        <p:txBody>
          <a:bodyPr anchorCtr="0" anchor="ctr" bIns="36000" lIns="36000" spcFirstLastPara="1" rIns="36000" wrap="square" tIns="36000">
            <a:noAutofit/>
          </a:bodyPr>
          <a:lstStyle>
            <a:lvl1pPr indent="-228600" lvl="0" marL="457200" algn="ctr">
              <a:lnSpc>
                <a:spcPct val="90000"/>
              </a:lnSpc>
              <a:spcBef>
                <a:spcPts val="1100"/>
              </a:spcBef>
              <a:spcAft>
                <a:spcPts val="0"/>
              </a:spcAft>
              <a:buClr>
                <a:schemeClr val="lt1"/>
              </a:buClr>
              <a:buSzPts val="1100"/>
              <a:buNone/>
              <a:defRPr b="1" sz="1100">
                <a:solidFill>
                  <a:schemeClr val="lt1"/>
                </a:solidFill>
              </a:defRPr>
            </a:lvl1pPr>
            <a:lvl2pPr indent="-298450" lvl="1" marL="914400" algn="ctr">
              <a:lnSpc>
                <a:spcPct val="90000"/>
              </a:lnSpc>
              <a:spcBef>
                <a:spcPts val="500"/>
              </a:spcBef>
              <a:spcAft>
                <a:spcPts val="0"/>
              </a:spcAft>
              <a:buClr>
                <a:schemeClr val="lt1"/>
              </a:buClr>
              <a:buSzPts val="1100"/>
              <a:buChar char="•"/>
              <a:defRPr sz="1100">
                <a:solidFill>
                  <a:schemeClr val="lt1"/>
                </a:solidFill>
              </a:defRPr>
            </a:lvl2pPr>
            <a:lvl3pPr indent="-298450" lvl="2" marL="1371600" algn="ctr">
              <a:lnSpc>
                <a:spcPct val="90000"/>
              </a:lnSpc>
              <a:spcBef>
                <a:spcPts val="500"/>
              </a:spcBef>
              <a:spcAft>
                <a:spcPts val="0"/>
              </a:spcAft>
              <a:buClr>
                <a:schemeClr val="lt1"/>
              </a:buClr>
              <a:buSzPts val="1100"/>
              <a:buChar char="•"/>
              <a:defRPr sz="1100">
                <a:solidFill>
                  <a:schemeClr val="lt1"/>
                </a:solidFill>
              </a:defRPr>
            </a:lvl3pPr>
            <a:lvl4pPr indent="-298450" lvl="3" marL="1828800" algn="ctr">
              <a:lnSpc>
                <a:spcPct val="90000"/>
              </a:lnSpc>
              <a:spcBef>
                <a:spcPts val="500"/>
              </a:spcBef>
              <a:spcAft>
                <a:spcPts val="0"/>
              </a:spcAft>
              <a:buClr>
                <a:schemeClr val="lt1"/>
              </a:buClr>
              <a:buSzPts val="1100"/>
              <a:buChar char="•"/>
              <a:defRPr sz="1100">
                <a:solidFill>
                  <a:schemeClr val="lt1"/>
                </a:solidFill>
              </a:defRPr>
            </a:lvl4pPr>
            <a:lvl5pPr indent="-298450" lvl="4" marL="2286000" algn="ctr">
              <a:lnSpc>
                <a:spcPct val="90000"/>
              </a:lnSpc>
              <a:spcBef>
                <a:spcPts val="500"/>
              </a:spcBef>
              <a:spcAft>
                <a:spcPts val="0"/>
              </a:spcAft>
              <a:buClr>
                <a:schemeClr val="lt1"/>
              </a:buClr>
              <a:buSzPts val="1100"/>
              <a:buChar char="•"/>
              <a:defRPr sz="1100">
                <a:solidFill>
                  <a:schemeClr val="lt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9" name="Google Shape;89;g24a49b1c39e_0_46"/>
          <p:cNvSpPr txBox="1"/>
          <p:nvPr>
            <p:ph idx="7" type="body"/>
          </p:nvPr>
        </p:nvSpPr>
        <p:spPr>
          <a:xfrm>
            <a:off x="4755987" y="3410909"/>
            <a:ext cx="312600" cy="312600"/>
          </a:xfrm>
          <a:prstGeom prst="rect">
            <a:avLst/>
          </a:prstGeom>
          <a:solidFill>
            <a:schemeClr val="accent1"/>
          </a:solidFill>
          <a:ln>
            <a:noFill/>
          </a:ln>
        </p:spPr>
        <p:txBody>
          <a:bodyPr anchorCtr="0" anchor="ctr" bIns="36000" lIns="36000" spcFirstLastPara="1" rIns="36000" wrap="square" tIns="36000">
            <a:noAutofit/>
          </a:bodyPr>
          <a:lstStyle>
            <a:lvl1pPr indent="-228600" lvl="0" marL="457200" algn="ctr">
              <a:lnSpc>
                <a:spcPct val="90000"/>
              </a:lnSpc>
              <a:spcBef>
                <a:spcPts val="1100"/>
              </a:spcBef>
              <a:spcAft>
                <a:spcPts val="0"/>
              </a:spcAft>
              <a:buClr>
                <a:schemeClr val="lt1"/>
              </a:buClr>
              <a:buSzPts val="1100"/>
              <a:buNone/>
              <a:defRPr b="1" sz="1100">
                <a:solidFill>
                  <a:schemeClr val="lt1"/>
                </a:solidFill>
              </a:defRPr>
            </a:lvl1pPr>
            <a:lvl2pPr indent="-298450" lvl="1" marL="914400" algn="ctr">
              <a:lnSpc>
                <a:spcPct val="90000"/>
              </a:lnSpc>
              <a:spcBef>
                <a:spcPts val="500"/>
              </a:spcBef>
              <a:spcAft>
                <a:spcPts val="0"/>
              </a:spcAft>
              <a:buClr>
                <a:schemeClr val="lt1"/>
              </a:buClr>
              <a:buSzPts val="1100"/>
              <a:buChar char="•"/>
              <a:defRPr sz="1100">
                <a:solidFill>
                  <a:schemeClr val="lt1"/>
                </a:solidFill>
              </a:defRPr>
            </a:lvl2pPr>
            <a:lvl3pPr indent="-298450" lvl="2" marL="1371600" algn="ctr">
              <a:lnSpc>
                <a:spcPct val="90000"/>
              </a:lnSpc>
              <a:spcBef>
                <a:spcPts val="500"/>
              </a:spcBef>
              <a:spcAft>
                <a:spcPts val="0"/>
              </a:spcAft>
              <a:buClr>
                <a:schemeClr val="lt1"/>
              </a:buClr>
              <a:buSzPts val="1100"/>
              <a:buChar char="•"/>
              <a:defRPr sz="1100">
                <a:solidFill>
                  <a:schemeClr val="lt1"/>
                </a:solidFill>
              </a:defRPr>
            </a:lvl3pPr>
            <a:lvl4pPr indent="-298450" lvl="3" marL="1828800" algn="ctr">
              <a:lnSpc>
                <a:spcPct val="90000"/>
              </a:lnSpc>
              <a:spcBef>
                <a:spcPts val="500"/>
              </a:spcBef>
              <a:spcAft>
                <a:spcPts val="0"/>
              </a:spcAft>
              <a:buClr>
                <a:schemeClr val="lt1"/>
              </a:buClr>
              <a:buSzPts val="1100"/>
              <a:buChar char="•"/>
              <a:defRPr sz="1100">
                <a:solidFill>
                  <a:schemeClr val="lt1"/>
                </a:solidFill>
              </a:defRPr>
            </a:lvl4pPr>
            <a:lvl5pPr indent="-298450" lvl="4" marL="2286000" algn="ctr">
              <a:lnSpc>
                <a:spcPct val="90000"/>
              </a:lnSpc>
              <a:spcBef>
                <a:spcPts val="500"/>
              </a:spcBef>
              <a:spcAft>
                <a:spcPts val="0"/>
              </a:spcAft>
              <a:buClr>
                <a:schemeClr val="lt1"/>
              </a:buClr>
              <a:buSzPts val="1100"/>
              <a:buChar char="•"/>
              <a:defRPr sz="1100">
                <a:solidFill>
                  <a:schemeClr val="lt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90" name="Google Shape;90;g24a49b1c39e_0_46"/>
          <p:cNvSpPr txBox="1"/>
          <p:nvPr>
            <p:ph idx="8" type="body"/>
          </p:nvPr>
        </p:nvSpPr>
        <p:spPr>
          <a:xfrm>
            <a:off x="4755987" y="3968215"/>
            <a:ext cx="312600" cy="312600"/>
          </a:xfrm>
          <a:prstGeom prst="rect">
            <a:avLst/>
          </a:prstGeom>
          <a:solidFill>
            <a:schemeClr val="accent1"/>
          </a:solidFill>
          <a:ln>
            <a:noFill/>
          </a:ln>
        </p:spPr>
        <p:txBody>
          <a:bodyPr anchorCtr="0" anchor="ctr" bIns="36000" lIns="36000" spcFirstLastPara="1" rIns="36000" wrap="square" tIns="36000">
            <a:noAutofit/>
          </a:bodyPr>
          <a:lstStyle>
            <a:lvl1pPr indent="-228600" lvl="0" marL="457200" algn="ctr">
              <a:lnSpc>
                <a:spcPct val="90000"/>
              </a:lnSpc>
              <a:spcBef>
                <a:spcPts val="1100"/>
              </a:spcBef>
              <a:spcAft>
                <a:spcPts val="0"/>
              </a:spcAft>
              <a:buClr>
                <a:schemeClr val="lt1"/>
              </a:buClr>
              <a:buSzPts val="1100"/>
              <a:buNone/>
              <a:defRPr b="1" sz="1100">
                <a:solidFill>
                  <a:schemeClr val="lt1"/>
                </a:solidFill>
              </a:defRPr>
            </a:lvl1pPr>
            <a:lvl2pPr indent="-298450" lvl="1" marL="914400" algn="ctr">
              <a:lnSpc>
                <a:spcPct val="90000"/>
              </a:lnSpc>
              <a:spcBef>
                <a:spcPts val="500"/>
              </a:spcBef>
              <a:spcAft>
                <a:spcPts val="0"/>
              </a:spcAft>
              <a:buClr>
                <a:schemeClr val="lt1"/>
              </a:buClr>
              <a:buSzPts val="1100"/>
              <a:buChar char="•"/>
              <a:defRPr sz="1100">
                <a:solidFill>
                  <a:schemeClr val="lt1"/>
                </a:solidFill>
              </a:defRPr>
            </a:lvl2pPr>
            <a:lvl3pPr indent="-298450" lvl="2" marL="1371600" algn="ctr">
              <a:lnSpc>
                <a:spcPct val="90000"/>
              </a:lnSpc>
              <a:spcBef>
                <a:spcPts val="500"/>
              </a:spcBef>
              <a:spcAft>
                <a:spcPts val="0"/>
              </a:spcAft>
              <a:buClr>
                <a:schemeClr val="lt1"/>
              </a:buClr>
              <a:buSzPts val="1100"/>
              <a:buChar char="•"/>
              <a:defRPr sz="1100">
                <a:solidFill>
                  <a:schemeClr val="lt1"/>
                </a:solidFill>
              </a:defRPr>
            </a:lvl3pPr>
            <a:lvl4pPr indent="-298450" lvl="3" marL="1828800" algn="ctr">
              <a:lnSpc>
                <a:spcPct val="90000"/>
              </a:lnSpc>
              <a:spcBef>
                <a:spcPts val="500"/>
              </a:spcBef>
              <a:spcAft>
                <a:spcPts val="0"/>
              </a:spcAft>
              <a:buClr>
                <a:schemeClr val="lt1"/>
              </a:buClr>
              <a:buSzPts val="1100"/>
              <a:buChar char="•"/>
              <a:defRPr sz="1100">
                <a:solidFill>
                  <a:schemeClr val="lt1"/>
                </a:solidFill>
              </a:defRPr>
            </a:lvl4pPr>
            <a:lvl5pPr indent="-298450" lvl="4" marL="2286000" algn="ctr">
              <a:lnSpc>
                <a:spcPct val="90000"/>
              </a:lnSpc>
              <a:spcBef>
                <a:spcPts val="500"/>
              </a:spcBef>
              <a:spcAft>
                <a:spcPts val="0"/>
              </a:spcAft>
              <a:buClr>
                <a:schemeClr val="lt1"/>
              </a:buClr>
              <a:buSzPts val="1100"/>
              <a:buChar char="•"/>
              <a:defRPr sz="1100">
                <a:solidFill>
                  <a:schemeClr val="lt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91" name="Google Shape;91;g24a49b1c39e_0_46"/>
          <p:cNvSpPr txBox="1"/>
          <p:nvPr>
            <p:ph idx="9" type="body"/>
          </p:nvPr>
        </p:nvSpPr>
        <p:spPr>
          <a:xfrm>
            <a:off x="7898236" y="2862263"/>
            <a:ext cx="312600" cy="312600"/>
          </a:xfrm>
          <a:prstGeom prst="rect">
            <a:avLst/>
          </a:prstGeom>
          <a:solidFill>
            <a:schemeClr val="accent1"/>
          </a:solidFill>
          <a:ln>
            <a:noFill/>
          </a:ln>
        </p:spPr>
        <p:txBody>
          <a:bodyPr anchorCtr="0" anchor="ctr" bIns="36000" lIns="36000" spcFirstLastPara="1" rIns="36000" wrap="square" tIns="36000">
            <a:noAutofit/>
          </a:bodyPr>
          <a:lstStyle>
            <a:lvl1pPr indent="-228600" lvl="0" marL="457200" algn="ctr">
              <a:lnSpc>
                <a:spcPct val="90000"/>
              </a:lnSpc>
              <a:spcBef>
                <a:spcPts val="1100"/>
              </a:spcBef>
              <a:spcAft>
                <a:spcPts val="0"/>
              </a:spcAft>
              <a:buClr>
                <a:schemeClr val="lt1"/>
              </a:buClr>
              <a:buSzPts val="1100"/>
              <a:buNone/>
              <a:defRPr b="1" sz="1100">
                <a:solidFill>
                  <a:schemeClr val="lt1"/>
                </a:solidFill>
              </a:defRPr>
            </a:lvl1pPr>
            <a:lvl2pPr indent="-298450" lvl="1" marL="914400" algn="ctr">
              <a:lnSpc>
                <a:spcPct val="90000"/>
              </a:lnSpc>
              <a:spcBef>
                <a:spcPts val="500"/>
              </a:spcBef>
              <a:spcAft>
                <a:spcPts val="0"/>
              </a:spcAft>
              <a:buClr>
                <a:schemeClr val="lt1"/>
              </a:buClr>
              <a:buSzPts val="1100"/>
              <a:buChar char="•"/>
              <a:defRPr sz="1100">
                <a:solidFill>
                  <a:schemeClr val="lt1"/>
                </a:solidFill>
              </a:defRPr>
            </a:lvl2pPr>
            <a:lvl3pPr indent="-298450" lvl="2" marL="1371600" algn="ctr">
              <a:lnSpc>
                <a:spcPct val="90000"/>
              </a:lnSpc>
              <a:spcBef>
                <a:spcPts val="500"/>
              </a:spcBef>
              <a:spcAft>
                <a:spcPts val="0"/>
              </a:spcAft>
              <a:buClr>
                <a:schemeClr val="lt1"/>
              </a:buClr>
              <a:buSzPts val="1100"/>
              <a:buChar char="•"/>
              <a:defRPr sz="1100">
                <a:solidFill>
                  <a:schemeClr val="lt1"/>
                </a:solidFill>
              </a:defRPr>
            </a:lvl3pPr>
            <a:lvl4pPr indent="-298450" lvl="3" marL="1828800" algn="ctr">
              <a:lnSpc>
                <a:spcPct val="90000"/>
              </a:lnSpc>
              <a:spcBef>
                <a:spcPts val="500"/>
              </a:spcBef>
              <a:spcAft>
                <a:spcPts val="0"/>
              </a:spcAft>
              <a:buClr>
                <a:schemeClr val="lt1"/>
              </a:buClr>
              <a:buSzPts val="1100"/>
              <a:buChar char="•"/>
              <a:defRPr sz="1100">
                <a:solidFill>
                  <a:schemeClr val="lt1"/>
                </a:solidFill>
              </a:defRPr>
            </a:lvl4pPr>
            <a:lvl5pPr indent="-298450" lvl="4" marL="2286000" algn="ctr">
              <a:lnSpc>
                <a:spcPct val="90000"/>
              </a:lnSpc>
              <a:spcBef>
                <a:spcPts val="500"/>
              </a:spcBef>
              <a:spcAft>
                <a:spcPts val="0"/>
              </a:spcAft>
              <a:buClr>
                <a:schemeClr val="lt1"/>
              </a:buClr>
              <a:buSzPts val="1100"/>
              <a:buChar char="•"/>
              <a:defRPr sz="1100">
                <a:solidFill>
                  <a:schemeClr val="lt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92" name="Google Shape;92;g24a49b1c39e_0_46"/>
          <p:cNvSpPr txBox="1"/>
          <p:nvPr>
            <p:ph idx="13" type="body"/>
          </p:nvPr>
        </p:nvSpPr>
        <p:spPr>
          <a:xfrm>
            <a:off x="7898236" y="3410909"/>
            <a:ext cx="312600" cy="312600"/>
          </a:xfrm>
          <a:prstGeom prst="rect">
            <a:avLst/>
          </a:prstGeom>
          <a:solidFill>
            <a:schemeClr val="accent1"/>
          </a:solidFill>
          <a:ln>
            <a:noFill/>
          </a:ln>
        </p:spPr>
        <p:txBody>
          <a:bodyPr anchorCtr="0" anchor="ctr" bIns="36000" lIns="36000" spcFirstLastPara="1" rIns="36000" wrap="square" tIns="36000">
            <a:noAutofit/>
          </a:bodyPr>
          <a:lstStyle>
            <a:lvl1pPr indent="-228600" lvl="0" marL="457200" algn="ctr">
              <a:lnSpc>
                <a:spcPct val="90000"/>
              </a:lnSpc>
              <a:spcBef>
                <a:spcPts val="1100"/>
              </a:spcBef>
              <a:spcAft>
                <a:spcPts val="0"/>
              </a:spcAft>
              <a:buClr>
                <a:schemeClr val="lt1"/>
              </a:buClr>
              <a:buSzPts val="1100"/>
              <a:buNone/>
              <a:defRPr b="1" sz="1100">
                <a:solidFill>
                  <a:schemeClr val="lt1"/>
                </a:solidFill>
              </a:defRPr>
            </a:lvl1pPr>
            <a:lvl2pPr indent="-298450" lvl="1" marL="914400" algn="ctr">
              <a:lnSpc>
                <a:spcPct val="90000"/>
              </a:lnSpc>
              <a:spcBef>
                <a:spcPts val="500"/>
              </a:spcBef>
              <a:spcAft>
                <a:spcPts val="0"/>
              </a:spcAft>
              <a:buClr>
                <a:schemeClr val="lt1"/>
              </a:buClr>
              <a:buSzPts val="1100"/>
              <a:buChar char="•"/>
              <a:defRPr sz="1100">
                <a:solidFill>
                  <a:schemeClr val="lt1"/>
                </a:solidFill>
              </a:defRPr>
            </a:lvl2pPr>
            <a:lvl3pPr indent="-298450" lvl="2" marL="1371600" algn="ctr">
              <a:lnSpc>
                <a:spcPct val="90000"/>
              </a:lnSpc>
              <a:spcBef>
                <a:spcPts val="500"/>
              </a:spcBef>
              <a:spcAft>
                <a:spcPts val="0"/>
              </a:spcAft>
              <a:buClr>
                <a:schemeClr val="lt1"/>
              </a:buClr>
              <a:buSzPts val="1100"/>
              <a:buChar char="•"/>
              <a:defRPr sz="1100">
                <a:solidFill>
                  <a:schemeClr val="lt1"/>
                </a:solidFill>
              </a:defRPr>
            </a:lvl3pPr>
            <a:lvl4pPr indent="-298450" lvl="3" marL="1828800" algn="ctr">
              <a:lnSpc>
                <a:spcPct val="90000"/>
              </a:lnSpc>
              <a:spcBef>
                <a:spcPts val="500"/>
              </a:spcBef>
              <a:spcAft>
                <a:spcPts val="0"/>
              </a:spcAft>
              <a:buClr>
                <a:schemeClr val="lt1"/>
              </a:buClr>
              <a:buSzPts val="1100"/>
              <a:buChar char="•"/>
              <a:defRPr sz="1100">
                <a:solidFill>
                  <a:schemeClr val="lt1"/>
                </a:solidFill>
              </a:defRPr>
            </a:lvl4pPr>
            <a:lvl5pPr indent="-298450" lvl="4" marL="2286000" algn="ctr">
              <a:lnSpc>
                <a:spcPct val="90000"/>
              </a:lnSpc>
              <a:spcBef>
                <a:spcPts val="500"/>
              </a:spcBef>
              <a:spcAft>
                <a:spcPts val="0"/>
              </a:spcAft>
              <a:buClr>
                <a:schemeClr val="lt1"/>
              </a:buClr>
              <a:buSzPts val="1100"/>
              <a:buChar char="•"/>
              <a:defRPr sz="1100">
                <a:solidFill>
                  <a:schemeClr val="lt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93" name="Google Shape;93;g24a49b1c39e_0_46"/>
          <p:cNvSpPr txBox="1"/>
          <p:nvPr>
            <p:ph type="title"/>
          </p:nvPr>
        </p:nvSpPr>
        <p:spPr>
          <a:xfrm>
            <a:off x="4755987" y="1186751"/>
            <a:ext cx="70350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94" name="Google Shape;94;g24a49b1c39e_0_46"/>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01" showMasterSp="0">
  <p:cSld name="Section title 01">
    <p:spTree>
      <p:nvGrpSpPr>
        <p:cNvPr id="1128" name="Shape 1128"/>
        <p:cNvGrpSpPr/>
        <p:nvPr/>
      </p:nvGrpSpPr>
      <p:grpSpPr>
        <a:xfrm>
          <a:off x="0" y="0"/>
          <a:ext cx="0" cy="0"/>
          <a:chOff x="0" y="0"/>
          <a:chExt cx="0" cy="0"/>
        </a:xfrm>
      </p:grpSpPr>
      <p:sp>
        <p:nvSpPr>
          <p:cNvPr id="1129" name="Google Shape;1129;g24a49b1c39e_0_1101"/>
          <p:cNvSpPr/>
          <p:nvPr/>
        </p:nvSpPr>
        <p:spPr>
          <a:xfrm>
            <a:off x="0" y="1"/>
            <a:ext cx="12213241" cy="6870044"/>
          </a:xfrm>
          <a:custGeom>
            <a:rect b="b" l="l" r="r" t="t"/>
            <a:pathLst>
              <a:path extrusionOk="0" h="11308715" w="20104100">
                <a:moveTo>
                  <a:pt x="0" y="11308556"/>
                </a:moveTo>
                <a:lnTo>
                  <a:pt x="20104099" y="11308556"/>
                </a:lnTo>
                <a:lnTo>
                  <a:pt x="20104099" y="0"/>
                </a:lnTo>
                <a:lnTo>
                  <a:pt x="0" y="0"/>
                </a:lnTo>
                <a:lnTo>
                  <a:pt x="0" y="11308556"/>
                </a:lnTo>
                <a:close/>
              </a:path>
            </a:pathLst>
          </a:custGeom>
          <a:solidFill>
            <a:srgbClr val="F6921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30" name="Google Shape;1130;g24a49b1c39e_0_1101"/>
          <p:cNvSpPr/>
          <p:nvPr/>
        </p:nvSpPr>
        <p:spPr>
          <a:xfrm rot="10800000">
            <a:off x="707209" y="913997"/>
            <a:ext cx="3066812" cy="3066812"/>
          </a:xfrm>
          <a:custGeom>
            <a:rect b="b" l="l" r="r" t="t"/>
            <a:pathLst>
              <a:path extrusionOk="0" h="5048250" w="5048250">
                <a:moveTo>
                  <a:pt x="4058934" y="0"/>
                </a:moveTo>
                <a:lnTo>
                  <a:pt x="0" y="4058923"/>
                </a:lnTo>
                <a:lnTo>
                  <a:pt x="988734" y="5047657"/>
                </a:lnTo>
                <a:lnTo>
                  <a:pt x="5047668" y="988723"/>
                </a:lnTo>
                <a:lnTo>
                  <a:pt x="4058934"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31" name="Google Shape;1131;g24a49b1c39e_0_1101"/>
          <p:cNvSpPr/>
          <p:nvPr/>
        </p:nvSpPr>
        <p:spPr>
          <a:xfrm rot="10800000">
            <a:off x="-21241" y="-12207"/>
            <a:ext cx="12213241" cy="6748143"/>
          </a:xfrm>
          <a:custGeom>
            <a:rect b="b" l="l" r="r" t="t"/>
            <a:pathLst>
              <a:path extrusionOk="0" h="11108055" w="20104100">
                <a:moveTo>
                  <a:pt x="20104099" y="0"/>
                </a:moveTo>
                <a:lnTo>
                  <a:pt x="0" y="0"/>
                </a:lnTo>
                <a:lnTo>
                  <a:pt x="0" y="11107682"/>
                </a:lnTo>
                <a:lnTo>
                  <a:pt x="12991311" y="11107682"/>
                </a:lnTo>
                <a:lnTo>
                  <a:pt x="20104099" y="4004108"/>
                </a:lnTo>
                <a:lnTo>
                  <a:pt x="20104099" y="0"/>
                </a:lnTo>
                <a:close/>
              </a:path>
            </a:pathLst>
          </a:custGeom>
          <a:solidFill>
            <a:srgbClr val="00527B"/>
          </a:solid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32" name="Google Shape;1132;g24a49b1c39e_0_1101"/>
          <p:cNvSpPr/>
          <p:nvPr/>
        </p:nvSpPr>
        <p:spPr>
          <a:xfrm>
            <a:off x="10388818" y="1095531"/>
            <a:ext cx="1202807" cy="1565810"/>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33" name="Google Shape;1133;g24a49b1c39e_0_1101"/>
          <p:cNvSpPr/>
          <p:nvPr/>
        </p:nvSpPr>
        <p:spPr>
          <a:xfrm>
            <a:off x="9188953" y="2194530"/>
            <a:ext cx="3008562" cy="3879227"/>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34" name="Google Shape;1134;g24a49b1c39e_0_1101"/>
          <p:cNvSpPr/>
          <p:nvPr/>
        </p:nvSpPr>
        <p:spPr>
          <a:xfrm>
            <a:off x="11410494" y="2479718"/>
            <a:ext cx="783098" cy="1202807"/>
          </a:xfrm>
          <a:custGeom>
            <a:rect b="b" l="l" r="r" t="t"/>
            <a:pathLst>
              <a:path extrusionOk="0" h="1979929" w="1289050">
                <a:moveTo>
                  <a:pt x="686471" y="0"/>
                </a:moveTo>
                <a:lnTo>
                  <a:pt x="0" y="686303"/>
                </a:lnTo>
                <a:lnTo>
                  <a:pt x="1288672" y="1979416"/>
                </a:lnTo>
                <a:lnTo>
                  <a:pt x="1288672" y="605740"/>
                </a:lnTo>
                <a:lnTo>
                  <a:pt x="686471"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35" name="Google Shape;1135;g24a49b1c39e_0_1101"/>
          <p:cNvSpPr/>
          <p:nvPr/>
        </p:nvSpPr>
        <p:spPr>
          <a:xfrm>
            <a:off x="11410494" y="73978"/>
            <a:ext cx="783098" cy="1202807"/>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36" name="Google Shape;1136;g24a49b1c39e_0_1101"/>
          <p:cNvSpPr/>
          <p:nvPr/>
        </p:nvSpPr>
        <p:spPr>
          <a:xfrm>
            <a:off x="10180929" y="355020"/>
            <a:ext cx="330984" cy="430896"/>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37" name="Google Shape;1137;g24a49b1c39e_0_1101"/>
          <p:cNvSpPr/>
          <p:nvPr/>
        </p:nvSpPr>
        <p:spPr>
          <a:xfrm>
            <a:off x="9519048" y="355019"/>
            <a:ext cx="330984" cy="430896"/>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38" name="Google Shape;1138;g24a49b1c39e_0_1101"/>
          <p:cNvSpPr/>
          <p:nvPr/>
        </p:nvSpPr>
        <p:spPr>
          <a:xfrm>
            <a:off x="9800119" y="73977"/>
            <a:ext cx="430896" cy="330984"/>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39" name="Google Shape;1139;g24a49b1c39e_0_1101"/>
          <p:cNvSpPr/>
          <p:nvPr/>
        </p:nvSpPr>
        <p:spPr>
          <a:xfrm>
            <a:off x="9800116" y="735815"/>
            <a:ext cx="430896" cy="330984"/>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40" name="Google Shape;1140;g24a49b1c39e_0_1101"/>
          <p:cNvSpPr/>
          <p:nvPr/>
        </p:nvSpPr>
        <p:spPr>
          <a:xfrm>
            <a:off x="9188956" y="657356"/>
            <a:ext cx="1655306" cy="106740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41" name="Google Shape;1141;g24a49b1c39e_0_1101"/>
          <p:cNvSpPr txBox="1"/>
          <p:nvPr>
            <p:ph idx="1" type="body"/>
          </p:nvPr>
        </p:nvSpPr>
        <p:spPr>
          <a:xfrm>
            <a:off x="1922113" y="3050435"/>
            <a:ext cx="8347800" cy="6462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lt1"/>
              </a:buClr>
              <a:buSzPts val="4000"/>
              <a:buNone/>
              <a:defRPr b="1" sz="4000">
                <a:solidFill>
                  <a:schemeClr val="lt1"/>
                </a:solidFill>
                <a:latin typeface="Montserrat"/>
                <a:ea typeface="Montserrat"/>
                <a:cs typeface="Montserrat"/>
                <a:sym typeface="Montserrat"/>
              </a:defRPr>
            </a:lvl1pPr>
            <a:lvl2pPr indent="-533400" lvl="1" marL="914400" algn="l">
              <a:lnSpc>
                <a:spcPct val="90000"/>
              </a:lnSpc>
              <a:spcBef>
                <a:spcPts val="500"/>
              </a:spcBef>
              <a:spcAft>
                <a:spcPts val="0"/>
              </a:spcAft>
              <a:buClr>
                <a:schemeClr val="lt1"/>
              </a:buClr>
              <a:buSzPts val="4800"/>
              <a:buChar char="•"/>
              <a:defRPr sz="4800">
                <a:solidFill>
                  <a:schemeClr val="lt1"/>
                </a:solidFill>
                <a:latin typeface="Arial"/>
                <a:ea typeface="Arial"/>
                <a:cs typeface="Arial"/>
                <a:sym typeface="Arial"/>
              </a:defRPr>
            </a:lvl2pPr>
            <a:lvl3pPr indent="-533400" lvl="2" marL="1371600" algn="l">
              <a:lnSpc>
                <a:spcPct val="90000"/>
              </a:lnSpc>
              <a:spcBef>
                <a:spcPts val="500"/>
              </a:spcBef>
              <a:spcAft>
                <a:spcPts val="0"/>
              </a:spcAft>
              <a:buClr>
                <a:schemeClr val="lt1"/>
              </a:buClr>
              <a:buSzPts val="4800"/>
              <a:buChar char="•"/>
              <a:defRPr sz="4800">
                <a:solidFill>
                  <a:schemeClr val="lt1"/>
                </a:solidFill>
                <a:latin typeface="Arial"/>
                <a:ea typeface="Arial"/>
                <a:cs typeface="Arial"/>
                <a:sym typeface="Arial"/>
              </a:defRPr>
            </a:lvl3pPr>
            <a:lvl4pPr indent="-533400" lvl="3" marL="1828800" algn="l">
              <a:lnSpc>
                <a:spcPct val="90000"/>
              </a:lnSpc>
              <a:spcBef>
                <a:spcPts val="500"/>
              </a:spcBef>
              <a:spcAft>
                <a:spcPts val="0"/>
              </a:spcAft>
              <a:buClr>
                <a:schemeClr val="lt1"/>
              </a:buClr>
              <a:buSzPts val="4800"/>
              <a:buChar char="•"/>
              <a:defRPr sz="4800">
                <a:solidFill>
                  <a:schemeClr val="lt1"/>
                </a:solidFill>
                <a:latin typeface="Arial"/>
                <a:ea typeface="Arial"/>
                <a:cs typeface="Arial"/>
                <a:sym typeface="Arial"/>
              </a:defRPr>
            </a:lvl4pPr>
            <a:lvl5pPr indent="-533400" lvl="4" marL="2286000" algn="l">
              <a:lnSpc>
                <a:spcPct val="90000"/>
              </a:lnSpc>
              <a:spcBef>
                <a:spcPts val="500"/>
              </a:spcBef>
              <a:spcAft>
                <a:spcPts val="0"/>
              </a:spcAft>
              <a:buClr>
                <a:schemeClr val="lt1"/>
              </a:buClr>
              <a:buSzPts val="4800"/>
              <a:buChar char="•"/>
              <a:defRPr sz="4800">
                <a:solidFill>
                  <a:schemeClr val="lt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42" name="Google Shape;1142;g24a49b1c39e_0_1101"/>
          <p:cNvSpPr txBox="1"/>
          <p:nvPr/>
        </p:nvSpPr>
        <p:spPr>
          <a:xfrm>
            <a:off x="7011755" y="6386326"/>
            <a:ext cx="4875600" cy="2271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accent2"/>
              </a:buClr>
              <a:buSzPts val="1100"/>
              <a:buFont typeface="Arial"/>
              <a:buNone/>
            </a:pPr>
            <a:fld id="{00000000-1234-1234-1234-123412341234}" type="slidenum">
              <a:rPr b="0" i="0" lang="en-US" sz="1100" u="none" cap="none" strike="noStrike">
                <a:solidFill>
                  <a:schemeClr val="accent2"/>
                </a:solidFill>
                <a:latin typeface="Arial"/>
                <a:ea typeface="Arial"/>
                <a:cs typeface="Arial"/>
                <a:sym typeface="Arial"/>
              </a:rPr>
              <a:t>‹#›</a:t>
            </a:fld>
            <a:endParaRPr b="0" i="0" sz="1900" u="none" cap="none" strike="noStrike">
              <a:solidFill>
                <a:schemeClr val="accent2"/>
              </a:solidFill>
              <a:latin typeface="Arial"/>
              <a:ea typeface="Arial"/>
              <a:cs typeface="Arial"/>
              <a:sym typeface="Aria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02" showMasterSp="0">
  <p:cSld name="Section title 02">
    <p:spTree>
      <p:nvGrpSpPr>
        <p:cNvPr id="1143" name="Shape 1143"/>
        <p:cNvGrpSpPr/>
        <p:nvPr/>
      </p:nvGrpSpPr>
      <p:grpSpPr>
        <a:xfrm>
          <a:off x="0" y="0"/>
          <a:ext cx="0" cy="0"/>
          <a:chOff x="0" y="0"/>
          <a:chExt cx="0" cy="0"/>
        </a:xfrm>
      </p:grpSpPr>
      <p:sp>
        <p:nvSpPr>
          <p:cNvPr id="1144" name="Google Shape;1144;g24a49b1c39e_0_1116"/>
          <p:cNvSpPr/>
          <p:nvPr/>
        </p:nvSpPr>
        <p:spPr>
          <a:xfrm rot="10800000">
            <a:off x="707209" y="913997"/>
            <a:ext cx="3066812" cy="3066812"/>
          </a:xfrm>
          <a:custGeom>
            <a:rect b="b" l="l" r="r" t="t"/>
            <a:pathLst>
              <a:path extrusionOk="0" h="5048250" w="5048250">
                <a:moveTo>
                  <a:pt x="4058934" y="0"/>
                </a:moveTo>
                <a:lnTo>
                  <a:pt x="0" y="4058923"/>
                </a:lnTo>
                <a:lnTo>
                  <a:pt x="988734" y="5047657"/>
                </a:lnTo>
                <a:lnTo>
                  <a:pt x="5047668" y="988723"/>
                </a:lnTo>
                <a:lnTo>
                  <a:pt x="4058934"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45" name="Google Shape;1145;g24a49b1c39e_0_1116"/>
          <p:cNvSpPr/>
          <p:nvPr/>
        </p:nvSpPr>
        <p:spPr>
          <a:xfrm rot="10800000">
            <a:off x="0" y="-1"/>
            <a:ext cx="12192000" cy="6858000"/>
          </a:xfrm>
          <a:prstGeom prst="rect">
            <a:avLst/>
          </a:prstGeom>
          <a:solidFill>
            <a:srgbClr val="00527B"/>
          </a:solid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46" name="Google Shape;1146;g24a49b1c39e_0_1116"/>
          <p:cNvSpPr/>
          <p:nvPr/>
        </p:nvSpPr>
        <p:spPr>
          <a:xfrm>
            <a:off x="10388818" y="1095531"/>
            <a:ext cx="1202807" cy="1565810"/>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47" name="Google Shape;1147;g24a49b1c39e_0_1116"/>
          <p:cNvSpPr/>
          <p:nvPr/>
        </p:nvSpPr>
        <p:spPr>
          <a:xfrm>
            <a:off x="9188953" y="2194530"/>
            <a:ext cx="3008562" cy="3879227"/>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48" name="Google Shape;1148;g24a49b1c39e_0_1116"/>
          <p:cNvSpPr/>
          <p:nvPr/>
        </p:nvSpPr>
        <p:spPr>
          <a:xfrm>
            <a:off x="11410494" y="2479718"/>
            <a:ext cx="783098" cy="1202807"/>
          </a:xfrm>
          <a:custGeom>
            <a:rect b="b" l="l" r="r" t="t"/>
            <a:pathLst>
              <a:path extrusionOk="0" h="1979929" w="1289050">
                <a:moveTo>
                  <a:pt x="686471" y="0"/>
                </a:moveTo>
                <a:lnTo>
                  <a:pt x="0" y="686303"/>
                </a:lnTo>
                <a:lnTo>
                  <a:pt x="1288672" y="1979416"/>
                </a:lnTo>
                <a:lnTo>
                  <a:pt x="1288672" y="605740"/>
                </a:lnTo>
                <a:lnTo>
                  <a:pt x="686471"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49" name="Google Shape;1149;g24a49b1c39e_0_1116"/>
          <p:cNvSpPr/>
          <p:nvPr/>
        </p:nvSpPr>
        <p:spPr>
          <a:xfrm>
            <a:off x="11410494" y="73978"/>
            <a:ext cx="783098" cy="1202807"/>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50" name="Google Shape;1150;g24a49b1c39e_0_1116"/>
          <p:cNvSpPr/>
          <p:nvPr/>
        </p:nvSpPr>
        <p:spPr>
          <a:xfrm>
            <a:off x="10180929" y="355020"/>
            <a:ext cx="330984" cy="430896"/>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51" name="Google Shape;1151;g24a49b1c39e_0_1116"/>
          <p:cNvSpPr/>
          <p:nvPr/>
        </p:nvSpPr>
        <p:spPr>
          <a:xfrm>
            <a:off x="9519048" y="355019"/>
            <a:ext cx="330984" cy="430896"/>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52" name="Google Shape;1152;g24a49b1c39e_0_1116"/>
          <p:cNvSpPr/>
          <p:nvPr/>
        </p:nvSpPr>
        <p:spPr>
          <a:xfrm>
            <a:off x="9800119" y="73977"/>
            <a:ext cx="430896" cy="330984"/>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53" name="Google Shape;1153;g24a49b1c39e_0_1116"/>
          <p:cNvSpPr/>
          <p:nvPr/>
        </p:nvSpPr>
        <p:spPr>
          <a:xfrm>
            <a:off x="9800116" y="735815"/>
            <a:ext cx="430896" cy="330984"/>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54" name="Google Shape;1154;g24a49b1c39e_0_1116"/>
          <p:cNvSpPr/>
          <p:nvPr/>
        </p:nvSpPr>
        <p:spPr>
          <a:xfrm>
            <a:off x="9188956" y="657356"/>
            <a:ext cx="1655306" cy="106740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55" name="Google Shape;1155;g24a49b1c39e_0_1116"/>
          <p:cNvSpPr txBox="1"/>
          <p:nvPr/>
        </p:nvSpPr>
        <p:spPr>
          <a:xfrm>
            <a:off x="7011755" y="6386326"/>
            <a:ext cx="4875600" cy="2271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accent2"/>
              </a:buClr>
              <a:buSzPts val="1100"/>
              <a:buFont typeface="Arial"/>
              <a:buNone/>
            </a:pPr>
            <a:fld id="{00000000-1234-1234-1234-123412341234}" type="slidenum">
              <a:rPr b="0" i="0" lang="en-US" sz="1100" u="none" cap="none" strike="noStrike">
                <a:solidFill>
                  <a:schemeClr val="accent2"/>
                </a:solidFill>
                <a:latin typeface="Arial"/>
                <a:ea typeface="Arial"/>
                <a:cs typeface="Arial"/>
                <a:sym typeface="Arial"/>
              </a:rPr>
              <a:t>‹#›</a:t>
            </a:fld>
            <a:endParaRPr b="0" i="0" sz="1900" u="none" cap="none" strike="noStrike">
              <a:solidFill>
                <a:schemeClr val="accent2"/>
              </a:solidFill>
              <a:latin typeface="Arial"/>
              <a:ea typeface="Arial"/>
              <a:cs typeface="Arial"/>
              <a:sym typeface="Arial"/>
            </a:endParaRPr>
          </a:p>
        </p:txBody>
      </p:sp>
      <p:grpSp>
        <p:nvGrpSpPr>
          <p:cNvPr id="1156" name="Google Shape;1156;g24a49b1c39e_0_1116"/>
          <p:cNvGrpSpPr/>
          <p:nvPr/>
        </p:nvGrpSpPr>
        <p:grpSpPr>
          <a:xfrm flipH="1">
            <a:off x="-3531" y="1956238"/>
            <a:ext cx="2405646" cy="4797424"/>
            <a:chOff x="9341353" y="226377"/>
            <a:chExt cx="3008562" cy="5999780"/>
          </a:xfrm>
        </p:grpSpPr>
        <p:sp>
          <p:nvSpPr>
            <p:cNvPr id="1157" name="Google Shape;1157;g24a49b1c39e_0_1116"/>
            <p:cNvSpPr/>
            <p:nvPr/>
          </p:nvSpPr>
          <p:spPr>
            <a:xfrm>
              <a:off x="10541218" y="1247931"/>
              <a:ext cx="1202807" cy="1565810"/>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58" name="Google Shape;1158;g24a49b1c39e_0_1116"/>
            <p:cNvSpPr/>
            <p:nvPr/>
          </p:nvSpPr>
          <p:spPr>
            <a:xfrm>
              <a:off x="9341353" y="2346930"/>
              <a:ext cx="3008562" cy="3879227"/>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59" name="Google Shape;1159;g24a49b1c39e_0_1116"/>
            <p:cNvSpPr/>
            <p:nvPr/>
          </p:nvSpPr>
          <p:spPr>
            <a:xfrm>
              <a:off x="11562894" y="2632118"/>
              <a:ext cx="783098" cy="1202807"/>
            </a:xfrm>
            <a:custGeom>
              <a:rect b="b" l="l" r="r" t="t"/>
              <a:pathLst>
                <a:path extrusionOk="0" h="1979929" w="1289050">
                  <a:moveTo>
                    <a:pt x="686471" y="0"/>
                  </a:moveTo>
                  <a:lnTo>
                    <a:pt x="0" y="686303"/>
                  </a:lnTo>
                  <a:lnTo>
                    <a:pt x="1288672" y="1979416"/>
                  </a:lnTo>
                  <a:lnTo>
                    <a:pt x="1288672" y="605740"/>
                  </a:lnTo>
                  <a:lnTo>
                    <a:pt x="686471"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60" name="Google Shape;1160;g24a49b1c39e_0_1116"/>
            <p:cNvSpPr/>
            <p:nvPr/>
          </p:nvSpPr>
          <p:spPr>
            <a:xfrm>
              <a:off x="11562894" y="226378"/>
              <a:ext cx="783098" cy="1202807"/>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61" name="Google Shape;1161;g24a49b1c39e_0_1116"/>
            <p:cNvSpPr/>
            <p:nvPr/>
          </p:nvSpPr>
          <p:spPr>
            <a:xfrm>
              <a:off x="10333329" y="507420"/>
              <a:ext cx="330984" cy="430896"/>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62" name="Google Shape;1162;g24a49b1c39e_0_1116"/>
            <p:cNvSpPr/>
            <p:nvPr/>
          </p:nvSpPr>
          <p:spPr>
            <a:xfrm>
              <a:off x="9671448" y="507419"/>
              <a:ext cx="330984" cy="430896"/>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63" name="Google Shape;1163;g24a49b1c39e_0_1116"/>
            <p:cNvSpPr/>
            <p:nvPr/>
          </p:nvSpPr>
          <p:spPr>
            <a:xfrm>
              <a:off x="9952519" y="226377"/>
              <a:ext cx="430896" cy="330984"/>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64" name="Google Shape;1164;g24a49b1c39e_0_1116"/>
            <p:cNvSpPr/>
            <p:nvPr/>
          </p:nvSpPr>
          <p:spPr>
            <a:xfrm>
              <a:off x="9952516" y="888215"/>
              <a:ext cx="430896" cy="330984"/>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65" name="Google Shape;1165;g24a49b1c39e_0_1116"/>
            <p:cNvSpPr/>
            <p:nvPr/>
          </p:nvSpPr>
          <p:spPr>
            <a:xfrm>
              <a:off x="9341356" y="809756"/>
              <a:ext cx="1655306" cy="106740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grpSp>
      <p:sp>
        <p:nvSpPr>
          <p:cNvPr id="1166" name="Google Shape;1166;g24a49b1c39e_0_1116"/>
          <p:cNvSpPr txBox="1"/>
          <p:nvPr>
            <p:ph idx="1" type="body"/>
          </p:nvPr>
        </p:nvSpPr>
        <p:spPr>
          <a:xfrm>
            <a:off x="1922113" y="3050435"/>
            <a:ext cx="8347800" cy="6462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lt1"/>
              </a:buClr>
              <a:buSzPts val="4000"/>
              <a:buNone/>
              <a:defRPr b="1" sz="4000">
                <a:solidFill>
                  <a:schemeClr val="lt1"/>
                </a:solidFill>
                <a:latin typeface="Montserrat"/>
                <a:ea typeface="Montserrat"/>
                <a:cs typeface="Montserrat"/>
                <a:sym typeface="Montserrat"/>
              </a:defRPr>
            </a:lvl1pPr>
            <a:lvl2pPr indent="-533400" lvl="1" marL="914400" algn="l">
              <a:lnSpc>
                <a:spcPct val="90000"/>
              </a:lnSpc>
              <a:spcBef>
                <a:spcPts val="500"/>
              </a:spcBef>
              <a:spcAft>
                <a:spcPts val="0"/>
              </a:spcAft>
              <a:buClr>
                <a:schemeClr val="lt1"/>
              </a:buClr>
              <a:buSzPts val="4800"/>
              <a:buChar char="•"/>
              <a:defRPr sz="4800">
                <a:solidFill>
                  <a:schemeClr val="lt1"/>
                </a:solidFill>
                <a:latin typeface="Arial"/>
                <a:ea typeface="Arial"/>
                <a:cs typeface="Arial"/>
                <a:sym typeface="Arial"/>
              </a:defRPr>
            </a:lvl2pPr>
            <a:lvl3pPr indent="-533400" lvl="2" marL="1371600" algn="l">
              <a:lnSpc>
                <a:spcPct val="90000"/>
              </a:lnSpc>
              <a:spcBef>
                <a:spcPts val="500"/>
              </a:spcBef>
              <a:spcAft>
                <a:spcPts val="0"/>
              </a:spcAft>
              <a:buClr>
                <a:schemeClr val="lt1"/>
              </a:buClr>
              <a:buSzPts val="4800"/>
              <a:buChar char="•"/>
              <a:defRPr sz="4800">
                <a:solidFill>
                  <a:schemeClr val="lt1"/>
                </a:solidFill>
                <a:latin typeface="Arial"/>
                <a:ea typeface="Arial"/>
                <a:cs typeface="Arial"/>
                <a:sym typeface="Arial"/>
              </a:defRPr>
            </a:lvl3pPr>
            <a:lvl4pPr indent="-533400" lvl="3" marL="1828800" algn="l">
              <a:lnSpc>
                <a:spcPct val="90000"/>
              </a:lnSpc>
              <a:spcBef>
                <a:spcPts val="500"/>
              </a:spcBef>
              <a:spcAft>
                <a:spcPts val="0"/>
              </a:spcAft>
              <a:buClr>
                <a:schemeClr val="lt1"/>
              </a:buClr>
              <a:buSzPts val="4800"/>
              <a:buChar char="•"/>
              <a:defRPr sz="4800">
                <a:solidFill>
                  <a:schemeClr val="lt1"/>
                </a:solidFill>
                <a:latin typeface="Arial"/>
                <a:ea typeface="Arial"/>
                <a:cs typeface="Arial"/>
                <a:sym typeface="Arial"/>
              </a:defRPr>
            </a:lvl4pPr>
            <a:lvl5pPr indent="-533400" lvl="4" marL="2286000" algn="l">
              <a:lnSpc>
                <a:spcPct val="90000"/>
              </a:lnSpc>
              <a:spcBef>
                <a:spcPts val="500"/>
              </a:spcBef>
              <a:spcAft>
                <a:spcPts val="0"/>
              </a:spcAft>
              <a:buClr>
                <a:schemeClr val="lt1"/>
              </a:buClr>
              <a:buSzPts val="4800"/>
              <a:buChar char="•"/>
              <a:defRPr sz="4800">
                <a:solidFill>
                  <a:schemeClr val="lt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03" showMasterSp="0">
  <p:cSld name="Section title 03">
    <p:spTree>
      <p:nvGrpSpPr>
        <p:cNvPr id="1167" name="Shape 1167"/>
        <p:cNvGrpSpPr/>
        <p:nvPr/>
      </p:nvGrpSpPr>
      <p:grpSpPr>
        <a:xfrm>
          <a:off x="0" y="0"/>
          <a:ext cx="0" cy="0"/>
          <a:chOff x="0" y="0"/>
          <a:chExt cx="0" cy="0"/>
        </a:xfrm>
      </p:grpSpPr>
      <p:sp>
        <p:nvSpPr>
          <p:cNvPr id="1168" name="Google Shape;1168;g24a49b1c39e_0_1140"/>
          <p:cNvSpPr/>
          <p:nvPr/>
        </p:nvSpPr>
        <p:spPr>
          <a:xfrm rot="10800000">
            <a:off x="707209" y="913997"/>
            <a:ext cx="3066812" cy="3066812"/>
          </a:xfrm>
          <a:custGeom>
            <a:rect b="b" l="l" r="r" t="t"/>
            <a:pathLst>
              <a:path extrusionOk="0" h="5048250" w="5048250">
                <a:moveTo>
                  <a:pt x="4058934" y="0"/>
                </a:moveTo>
                <a:lnTo>
                  <a:pt x="0" y="4058923"/>
                </a:lnTo>
                <a:lnTo>
                  <a:pt x="988734" y="5047657"/>
                </a:lnTo>
                <a:lnTo>
                  <a:pt x="5047668" y="988723"/>
                </a:lnTo>
                <a:lnTo>
                  <a:pt x="4058934"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69" name="Google Shape;1169;g24a49b1c39e_0_1140"/>
          <p:cNvSpPr/>
          <p:nvPr/>
        </p:nvSpPr>
        <p:spPr>
          <a:xfrm rot="10800000">
            <a:off x="0" y="-1"/>
            <a:ext cx="12192000" cy="6858000"/>
          </a:xfrm>
          <a:prstGeom prst="rect">
            <a:avLst/>
          </a:prstGeom>
          <a:solidFill>
            <a:schemeClr val="accent1"/>
          </a:solid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70" name="Google Shape;1170;g24a49b1c39e_0_1140"/>
          <p:cNvSpPr/>
          <p:nvPr/>
        </p:nvSpPr>
        <p:spPr>
          <a:xfrm>
            <a:off x="10388818" y="1095531"/>
            <a:ext cx="1202807" cy="1565810"/>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71" name="Google Shape;1171;g24a49b1c39e_0_1140"/>
          <p:cNvSpPr/>
          <p:nvPr/>
        </p:nvSpPr>
        <p:spPr>
          <a:xfrm>
            <a:off x="9188953" y="2194530"/>
            <a:ext cx="3008562" cy="3879227"/>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72" name="Google Shape;1172;g24a49b1c39e_0_1140"/>
          <p:cNvSpPr/>
          <p:nvPr/>
        </p:nvSpPr>
        <p:spPr>
          <a:xfrm>
            <a:off x="11410494" y="2479718"/>
            <a:ext cx="783098" cy="1202807"/>
          </a:xfrm>
          <a:custGeom>
            <a:rect b="b" l="l" r="r" t="t"/>
            <a:pathLst>
              <a:path extrusionOk="0" h="1979929" w="1289050">
                <a:moveTo>
                  <a:pt x="686471" y="0"/>
                </a:moveTo>
                <a:lnTo>
                  <a:pt x="0" y="686303"/>
                </a:lnTo>
                <a:lnTo>
                  <a:pt x="1288672" y="1979416"/>
                </a:lnTo>
                <a:lnTo>
                  <a:pt x="1288672" y="605740"/>
                </a:lnTo>
                <a:lnTo>
                  <a:pt x="686471"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73" name="Google Shape;1173;g24a49b1c39e_0_1140"/>
          <p:cNvSpPr/>
          <p:nvPr/>
        </p:nvSpPr>
        <p:spPr>
          <a:xfrm>
            <a:off x="11410494" y="73978"/>
            <a:ext cx="783098" cy="1202807"/>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74" name="Google Shape;1174;g24a49b1c39e_0_1140"/>
          <p:cNvSpPr/>
          <p:nvPr/>
        </p:nvSpPr>
        <p:spPr>
          <a:xfrm>
            <a:off x="10180929" y="355020"/>
            <a:ext cx="330984" cy="430896"/>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75" name="Google Shape;1175;g24a49b1c39e_0_1140"/>
          <p:cNvSpPr/>
          <p:nvPr/>
        </p:nvSpPr>
        <p:spPr>
          <a:xfrm>
            <a:off x="9519048" y="355019"/>
            <a:ext cx="330984" cy="430896"/>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76" name="Google Shape;1176;g24a49b1c39e_0_1140"/>
          <p:cNvSpPr/>
          <p:nvPr/>
        </p:nvSpPr>
        <p:spPr>
          <a:xfrm>
            <a:off x="9800119" y="73977"/>
            <a:ext cx="430896" cy="330984"/>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77" name="Google Shape;1177;g24a49b1c39e_0_1140"/>
          <p:cNvSpPr/>
          <p:nvPr/>
        </p:nvSpPr>
        <p:spPr>
          <a:xfrm>
            <a:off x="9800116" y="735815"/>
            <a:ext cx="430896" cy="330984"/>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78" name="Google Shape;1178;g24a49b1c39e_0_1140"/>
          <p:cNvSpPr/>
          <p:nvPr/>
        </p:nvSpPr>
        <p:spPr>
          <a:xfrm>
            <a:off x="9188956" y="657356"/>
            <a:ext cx="1655306" cy="106740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79" name="Google Shape;1179;g24a49b1c39e_0_1140"/>
          <p:cNvSpPr txBox="1"/>
          <p:nvPr/>
        </p:nvSpPr>
        <p:spPr>
          <a:xfrm>
            <a:off x="7011755" y="6386326"/>
            <a:ext cx="4875600" cy="2271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accent2"/>
              </a:buClr>
              <a:buSzPts val="1100"/>
              <a:buFont typeface="Arial"/>
              <a:buNone/>
            </a:pPr>
            <a:fld id="{00000000-1234-1234-1234-123412341234}" type="slidenum">
              <a:rPr b="0" i="0" lang="en-US" sz="1100" u="none" cap="none" strike="noStrike">
                <a:solidFill>
                  <a:schemeClr val="accent2"/>
                </a:solidFill>
                <a:latin typeface="Arial"/>
                <a:ea typeface="Arial"/>
                <a:cs typeface="Arial"/>
                <a:sym typeface="Arial"/>
              </a:rPr>
              <a:t>‹#›</a:t>
            </a:fld>
            <a:endParaRPr b="0" i="0" sz="1900" u="none" cap="none" strike="noStrike">
              <a:solidFill>
                <a:schemeClr val="accent2"/>
              </a:solidFill>
              <a:latin typeface="Arial"/>
              <a:ea typeface="Arial"/>
              <a:cs typeface="Arial"/>
              <a:sym typeface="Arial"/>
            </a:endParaRPr>
          </a:p>
        </p:txBody>
      </p:sp>
      <p:grpSp>
        <p:nvGrpSpPr>
          <p:cNvPr id="1180" name="Google Shape;1180;g24a49b1c39e_0_1140"/>
          <p:cNvGrpSpPr/>
          <p:nvPr/>
        </p:nvGrpSpPr>
        <p:grpSpPr>
          <a:xfrm flipH="1">
            <a:off x="-3531" y="1956238"/>
            <a:ext cx="2405646" cy="4797424"/>
            <a:chOff x="9341353" y="226377"/>
            <a:chExt cx="3008562" cy="5999780"/>
          </a:xfrm>
        </p:grpSpPr>
        <p:sp>
          <p:nvSpPr>
            <p:cNvPr id="1181" name="Google Shape;1181;g24a49b1c39e_0_1140"/>
            <p:cNvSpPr/>
            <p:nvPr/>
          </p:nvSpPr>
          <p:spPr>
            <a:xfrm>
              <a:off x="10541218" y="1247931"/>
              <a:ext cx="1202807" cy="1565810"/>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82" name="Google Shape;1182;g24a49b1c39e_0_1140"/>
            <p:cNvSpPr/>
            <p:nvPr/>
          </p:nvSpPr>
          <p:spPr>
            <a:xfrm>
              <a:off x="9341353" y="2346930"/>
              <a:ext cx="3008562" cy="3879227"/>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83" name="Google Shape;1183;g24a49b1c39e_0_1140"/>
            <p:cNvSpPr/>
            <p:nvPr/>
          </p:nvSpPr>
          <p:spPr>
            <a:xfrm>
              <a:off x="11562894" y="2632118"/>
              <a:ext cx="783098" cy="1202807"/>
            </a:xfrm>
            <a:custGeom>
              <a:rect b="b" l="l" r="r" t="t"/>
              <a:pathLst>
                <a:path extrusionOk="0" h="1979929" w="1289050">
                  <a:moveTo>
                    <a:pt x="686471" y="0"/>
                  </a:moveTo>
                  <a:lnTo>
                    <a:pt x="0" y="686303"/>
                  </a:lnTo>
                  <a:lnTo>
                    <a:pt x="1288672" y="1979416"/>
                  </a:lnTo>
                  <a:lnTo>
                    <a:pt x="1288672" y="605740"/>
                  </a:lnTo>
                  <a:lnTo>
                    <a:pt x="686471"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84" name="Google Shape;1184;g24a49b1c39e_0_1140"/>
            <p:cNvSpPr/>
            <p:nvPr/>
          </p:nvSpPr>
          <p:spPr>
            <a:xfrm>
              <a:off x="11562894" y="226378"/>
              <a:ext cx="783098" cy="1202807"/>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85" name="Google Shape;1185;g24a49b1c39e_0_1140"/>
            <p:cNvSpPr/>
            <p:nvPr/>
          </p:nvSpPr>
          <p:spPr>
            <a:xfrm>
              <a:off x="10333329" y="507420"/>
              <a:ext cx="330984" cy="430896"/>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86" name="Google Shape;1186;g24a49b1c39e_0_1140"/>
            <p:cNvSpPr/>
            <p:nvPr/>
          </p:nvSpPr>
          <p:spPr>
            <a:xfrm>
              <a:off x="9671448" y="507419"/>
              <a:ext cx="330984" cy="430896"/>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87" name="Google Shape;1187;g24a49b1c39e_0_1140"/>
            <p:cNvSpPr/>
            <p:nvPr/>
          </p:nvSpPr>
          <p:spPr>
            <a:xfrm>
              <a:off x="9952519" y="226377"/>
              <a:ext cx="430896" cy="330984"/>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88" name="Google Shape;1188;g24a49b1c39e_0_1140"/>
            <p:cNvSpPr/>
            <p:nvPr/>
          </p:nvSpPr>
          <p:spPr>
            <a:xfrm>
              <a:off x="9952516" y="888215"/>
              <a:ext cx="430896" cy="330984"/>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89" name="Google Shape;1189;g24a49b1c39e_0_1140"/>
            <p:cNvSpPr/>
            <p:nvPr/>
          </p:nvSpPr>
          <p:spPr>
            <a:xfrm>
              <a:off x="9341356" y="809756"/>
              <a:ext cx="1655306" cy="106740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grpSp>
      <p:sp>
        <p:nvSpPr>
          <p:cNvPr id="1190" name="Google Shape;1190;g24a49b1c39e_0_1140"/>
          <p:cNvSpPr txBox="1"/>
          <p:nvPr>
            <p:ph idx="1" type="body"/>
          </p:nvPr>
        </p:nvSpPr>
        <p:spPr>
          <a:xfrm>
            <a:off x="1922113" y="3050435"/>
            <a:ext cx="8347800" cy="646200"/>
          </a:xfrm>
          <a:prstGeom prst="rect">
            <a:avLst/>
          </a:prstGeom>
          <a:noFill/>
          <a:ln>
            <a:noFill/>
          </a:ln>
        </p:spPr>
        <p:txBody>
          <a:bodyPr anchorCtr="0" anchor="t" bIns="45700" lIns="91425" spcFirstLastPara="1" rIns="91425" wrap="square" tIns="45700">
            <a:spAutoFit/>
          </a:bodyPr>
          <a:lstStyle>
            <a:lvl1pPr indent="-228600" lvl="0" marL="457200" algn="ctr">
              <a:lnSpc>
                <a:spcPct val="90000"/>
              </a:lnSpc>
              <a:spcBef>
                <a:spcPts val="1100"/>
              </a:spcBef>
              <a:spcAft>
                <a:spcPts val="0"/>
              </a:spcAft>
              <a:buClr>
                <a:schemeClr val="lt1"/>
              </a:buClr>
              <a:buSzPts val="4000"/>
              <a:buNone/>
              <a:defRPr b="1" sz="4000">
                <a:solidFill>
                  <a:schemeClr val="lt1"/>
                </a:solidFill>
                <a:latin typeface="Montserrat"/>
                <a:ea typeface="Montserrat"/>
                <a:cs typeface="Montserrat"/>
                <a:sym typeface="Montserrat"/>
              </a:defRPr>
            </a:lvl1pPr>
            <a:lvl2pPr indent="-533400" lvl="1" marL="914400" algn="l">
              <a:lnSpc>
                <a:spcPct val="90000"/>
              </a:lnSpc>
              <a:spcBef>
                <a:spcPts val="500"/>
              </a:spcBef>
              <a:spcAft>
                <a:spcPts val="0"/>
              </a:spcAft>
              <a:buClr>
                <a:schemeClr val="lt1"/>
              </a:buClr>
              <a:buSzPts val="4800"/>
              <a:buChar char="•"/>
              <a:defRPr sz="4800">
                <a:solidFill>
                  <a:schemeClr val="lt1"/>
                </a:solidFill>
                <a:latin typeface="Arial"/>
                <a:ea typeface="Arial"/>
                <a:cs typeface="Arial"/>
                <a:sym typeface="Arial"/>
              </a:defRPr>
            </a:lvl2pPr>
            <a:lvl3pPr indent="-533400" lvl="2" marL="1371600" algn="l">
              <a:lnSpc>
                <a:spcPct val="90000"/>
              </a:lnSpc>
              <a:spcBef>
                <a:spcPts val="500"/>
              </a:spcBef>
              <a:spcAft>
                <a:spcPts val="0"/>
              </a:spcAft>
              <a:buClr>
                <a:schemeClr val="lt1"/>
              </a:buClr>
              <a:buSzPts val="4800"/>
              <a:buChar char="•"/>
              <a:defRPr sz="4800">
                <a:solidFill>
                  <a:schemeClr val="lt1"/>
                </a:solidFill>
                <a:latin typeface="Arial"/>
                <a:ea typeface="Arial"/>
                <a:cs typeface="Arial"/>
                <a:sym typeface="Arial"/>
              </a:defRPr>
            </a:lvl3pPr>
            <a:lvl4pPr indent="-533400" lvl="3" marL="1828800" algn="l">
              <a:lnSpc>
                <a:spcPct val="90000"/>
              </a:lnSpc>
              <a:spcBef>
                <a:spcPts val="500"/>
              </a:spcBef>
              <a:spcAft>
                <a:spcPts val="0"/>
              </a:spcAft>
              <a:buClr>
                <a:schemeClr val="lt1"/>
              </a:buClr>
              <a:buSzPts val="4800"/>
              <a:buChar char="•"/>
              <a:defRPr sz="4800">
                <a:solidFill>
                  <a:schemeClr val="lt1"/>
                </a:solidFill>
                <a:latin typeface="Arial"/>
                <a:ea typeface="Arial"/>
                <a:cs typeface="Arial"/>
                <a:sym typeface="Arial"/>
              </a:defRPr>
            </a:lvl4pPr>
            <a:lvl5pPr indent="-533400" lvl="4" marL="2286000" algn="l">
              <a:lnSpc>
                <a:spcPct val="90000"/>
              </a:lnSpc>
              <a:spcBef>
                <a:spcPts val="500"/>
              </a:spcBef>
              <a:spcAft>
                <a:spcPts val="0"/>
              </a:spcAft>
              <a:buClr>
                <a:schemeClr val="lt1"/>
              </a:buClr>
              <a:buSzPts val="4800"/>
              <a:buChar char="•"/>
              <a:defRPr sz="4800">
                <a:solidFill>
                  <a:schemeClr val="lt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04" showMasterSp="0">
  <p:cSld name="Section title 04">
    <p:bg>
      <p:bgPr>
        <a:solidFill>
          <a:schemeClr val="dk2"/>
        </a:solidFill>
      </p:bgPr>
    </p:bg>
    <p:spTree>
      <p:nvGrpSpPr>
        <p:cNvPr id="1191" name="Shape 1191"/>
        <p:cNvGrpSpPr/>
        <p:nvPr/>
      </p:nvGrpSpPr>
      <p:grpSpPr>
        <a:xfrm>
          <a:off x="0" y="0"/>
          <a:ext cx="0" cy="0"/>
          <a:chOff x="0" y="0"/>
          <a:chExt cx="0" cy="0"/>
        </a:xfrm>
      </p:grpSpPr>
      <p:pic>
        <p:nvPicPr>
          <p:cNvPr id="1192" name="Google Shape;1192;g24a49b1c39e_0_1164"/>
          <p:cNvPicPr preferRelativeResize="0"/>
          <p:nvPr/>
        </p:nvPicPr>
        <p:blipFill rotWithShape="1">
          <a:blip r:embed="rId2">
            <a:alphaModFix/>
          </a:blip>
          <a:srcRect b="0" l="0" r="0" t="0"/>
          <a:stretch/>
        </p:blipFill>
        <p:spPr>
          <a:xfrm>
            <a:off x="9672793" y="335690"/>
            <a:ext cx="2111220" cy="482225"/>
          </a:xfrm>
          <a:prstGeom prst="rect">
            <a:avLst/>
          </a:prstGeom>
          <a:noFill/>
          <a:ln>
            <a:noFill/>
          </a:ln>
        </p:spPr>
      </p:pic>
      <p:grpSp>
        <p:nvGrpSpPr>
          <p:cNvPr id="1193" name="Google Shape;1193;g24a49b1c39e_0_1164"/>
          <p:cNvGrpSpPr/>
          <p:nvPr/>
        </p:nvGrpSpPr>
        <p:grpSpPr>
          <a:xfrm flipH="1">
            <a:off x="-5233" y="462624"/>
            <a:ext cx="3008562" cy="5999780"/>
            <a:chOff x="9188953" y="73977"/>
            <a:chExt cx="3008562" cy="5999780"/>
          </a:xfrm>
        </p:grpSpPr>
        <p:sp>
          <p:nvSpPr>
            <p:cNvPr id="1194" name="Google Shape;1194;g24a49b1c39e_0_1164"/>
            <p:cNvSpPr/>
            <p:nvPr/>
          </p:nvSpPr>
          <p:spPr>
            <a:xfrm>
              <a:off x="10388818" y="1095531"/>
              <a:ext cx="1202807" cy="1565810"/>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95" name="Google Shape;1195;g24a49b1c39e_0_1164"/>
            <p:cNvSpPr/>
            <p:nvPr/>
          </p:nvSpPr>
          <p:spPr>
            <a:xfrm>
              <a:off x="9188953" y="2194530"/>
              <a:ext cx="3008562" cy="3879227"/>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96" name="Google Shape;1196;g24a49b1c39e_0_1164"/>
            <p:cNvSpPr/>
            <p:nvPr/>
          </p:nvSpPr>
          <p:spPr>
            <a:xfrm>
              <a:off x="11410494" y="73978"/>
              <a:ext cx="783098" cy="1202807"/>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97" name="Google Shape;1197;g24a49b1c39e_0_1164"/>
            <p:cNvSpPr/>
            <p:nvPr/>
          </p:nvSpPr>
          <p:spPr>
            <a:xfrm>
              <a:off x="10180929" y="355020"/>
              <a:ext cx="330984" cy="430896"/>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98" name="Google Shape;1198;g24a49b1c39e_0_1164"/>
            <p:cNvSpPr/>
            <p:nvPr/>
          </p:nvSpPr>
          <p:spPr>
            <a:xfrm>
              <a:off x="9519048" y="355019"/>
              <a:ext cx="330984" cy="430896"/>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199" name="Google Shape;1199;g24a49b1c39e_0_1164"/>
            <p:cNvSpPr/>
            <p:nvPr/>
          </p:nvSpPr>
          <p:spPr>
            <a:xfrm>
              <a:off x="9800119" y="73977"/>
              <a:ext cx="430896" cy="330984"/>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200" name="Google Shape;1200;g24a49b1c39e_0_1164"/>
            <p:cNvSpPr/>
            <p:nvPr/>
          </p:nvSpPr>
          <p:spPr>
            <a:xfrm>
              <a:off x="9800116" y="735815"/>
              <a:ext cx="430896" cy="330984"/>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201" name="Google Shape;1201;g24a49b1c39e_0_1164"/>
            <p:cNvSpPr/>
            <p:nvPr/>
          </p:nvSpPr>
          <p:spPr>
            <a:xfrm>
              <a:off x="9188956" y="657356"/>
              <a:ext cx="1655306" cy="106740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grpSp>
      <p:sp>
        <p:nvSpPr>
          <p:cNvPr id="1202" name="Google Shape;1202;g24a49b1c39e_0_1164"/>
          <p:cNvSpPr txBox="1"/>
          <p:nvPr>
            <p:ph idx="1" type="body"/>
          </p:nvPr>
        </p:nvSpPr>
        <p:spPr>
          <a:xfrm>
            <a:off x="1035320" y="3133030"/>
            <a:ext cx="8347800" cy="5910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lt1"/>
              </a:buClr>
              <a:buSzPts val="3600"/>
              <a:buNone/>
              <a:defRPr b="1" sz="3600">
                <a:solidFill>
                  <a:schemeClr val="lt1"/>
                </a:solidFill>
                <a:latin typeface="Montserrat"/>
                <a:ea typeface="Montserrat"/>
                <a:cs typeface="Montserrat"/>
                <a:sym typeface="Montserrat"/>
              </a:defRPr>
            </a:lvl1pPr>
            <a:lvl2pPr indent="-533400" lvl="1" marL="914400" algn="l">
              <a:lnSpc>
                <a:spcPct val="90000"/>
              </a:lnSpc>
              <a:spcBef>
                <a:spcPts val="500"/>
              </a:spcBef>
              <a:spcAft>
                <a:spcPts val="0"/>
              </a:spcAft>
              <a:buClr>
                <a:schemeClr val="lt1"/>
              </a:buClr>
              <a:buSzPts val="4800"/>
              <a:buChar char="•"/>
              <a:defRPr sz="4800">
                <a:solidFill>
                  <a:schemeClr val="lt1"/>
                </a:solidFill>
                <a:latin typeface="Arial"/>
                <a:ea typeface="Arial"/>
                <a:cs typeface="Arial"/>
                <a:sym typeface="Arial"/>
              </a:defRPr>
            </a:lvl2pPr>
            <a:lvl3pPr indent="-533400" lvl="2" marL="1371600" algn="l">
              <a:lnSpc>
                <a:spcPct val="90000"/>
              </a:lnSpc>
              <a:spcBef>
                <a:spcPts val="500"/>
              </a:spcBef>
              <a:spcAft>
                <a:spcPts val="0"/>
              </a:spcAft>
              <a:buClr>
                <a:schemeClr val="lt1"/>
              </a:buClr>
              <a:buSzPts val="4800"/>
              <a:buChar char="•"/>
              <a:defRPr sz="4800">
                <a:solidFill>
                  <a:schemeClr val="lt1"/>
                </a:solidFill>
                <a:latin typeface="Arial"/>
                <a:ea typeface="Arial"/>
                <a:cs typeface="Arial"/>
                <a:sym typeface="Arial"/>
              </a:defRPr>
            </a:lvl3pPr>
            <a:lvl4pPr indent="-533400" lvl="3" marL="1828800" algn="l">
              <a:lnSpc>
                <a:spcPct val="90000"/>
              </a:lnSpc>
              <a:spcBef>
                <a:spcPts val="500"/>
              </a:spcBef>
              <a:spcAft>
                <a:spcPts val="0"/>
              </a:spcAft>
              <a:buClr>
                <a:schemeClr val="lt1"/>
              </a:buClr>
              <a:buSzPts val="4800"/>
              <a:buChar char="•"/>
              <a:defRPr sz="4800">
                <a:solidFill>
                  <a:schemeClr val="lt1"/>
                </a:solidFill>
                <a:latin typeface="Arial"/>
                <a:ea typeface="Arial"/>
                <a:cs typeface="Arial"/>
                <a:sym typeface="Arial"/>
              </a:defRPr>
            </a:lvl4pPr>
            <a:lvl5pPr indent="-533400" lvl="4" marL="2286000" algn="l">
              <a:lnSpc>
                <a:spcPct val="90000"/>
              </a:lnSpc>
              <a:spcBef>
                <a:spcPts val="500"/>
              </a:spcBef>
              <a:spcAft>
                <a:spcPts val="0"/>
              </a:spcAft>
              <a:buClr>
                <a:schemeClr val="lt1"/>
              </a:buClr>
              <a:buSzPts val="4800"/>
              <a:buChar char="•"/>
              <a:defRPr sz="4800">
                <a:solidFill>
                  <a:schemeClr val="lt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05" showMasterSp="0">
  <p:cSld name="Section title 05">
    <p:bg>
      <p:bgPr>
        <a:solidFill>
          <a:schemeClr val="dk2"/>
        </a:solidFill>
      </p:bgPr>
    </p:bg>
    <p:spTree>
      <p:nvGrpSpPr>
        <p:cNvPr id="1203" name="Shape 1203"/>
        <p:cNvGrpSpPr/>
        <p:nvPr/>
      </p:nvGrpSpPr>
      <p:grpSpPr>
        <a:xfrm>
          <a:off x="0" y="0"/>
          <a:ext cx="0" cy="0"/>
          <a:chOff x="0" y="0"/>
          <a:chExt cx="0" cy="0"/>
        </a:xfrm>
      </p:grpSpPr>
      <p:sp>
        <p:nvSpPr>
          <p:cNvPr id="1204" name="Google Shape;1204;g24a49b1c39e_0_1176"/>
          <p:cNvSpPr/>
          <p:nvPr/>
        </p:nvSpPr>
        <p:spPr>
          <a:xfrm>
            <a:off x="0" y="0"/>
            <a:ext cx="12192000" cy="6858000"/>
          </a:xfrm>
          <a:prstGeom prst="rect">
            <a:avLst/>
          </a:prstGeom>
          <a:solidFill>
            <a:srgbClr val="00517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205" name="Google Shape;1205;g24a49b1c39e_0_1176"/>
          <p:cNvSpPr/>
          <p:nvPr/>
        </p:nvSpPr>
        <p:spPr>
          <a:xfrm>
            <a:off x="790832" y="0"/>
            <a:ext cx="11401200" cy="68580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206" name="Google Shape;1206;g24a49b1c39e_0_1176"/>
          <p:cNvSpPr/>
          <p:nvPr>
            <p:ph idx="2" type="pic"/>
          </p:nvPr>
        </p:nvSpPr>
        <p:spPr>
          <a:xfrm>
            <a:off x="1082842" y="1328534"/>
            <a:ext cx="397800" cy="397800"/>
          </a:xfrm>
          <a:prstGeom prst="rect">
            <a:avLst/>
          </a:prstGeom>
          <a:noFill/>
          <a:ln>
            <a:noFill/>
          </a:ln>
        </p:spPr>
      </p:sp>
      <p:cxnSp>
        <p:nvCxnSpPr>
          <p:cNvPr id="1207" name="Google Shape;1207;g24a49b1c39e_0_1176"/>
          <p:cNvCxnSpPr/>
          <p:nvPr/>
        </p:nvCxnSpPr>
        <p:spPr>
          <a:xfrm>
            <a:off x="0" y="2000048"/>
            <a:ext cx="2165700" cy="13800"/>
          </a:xfrm>
          <a:prstGeom prst="straightConnector1">
            <a:avLst/>
          </a:prstGeom>
          <a:noFill/>
          <a:ln cap="flat" cmpd="sng" w="38100">
            <a:solidFill>
              <a:schemeClr val="lt1"/>
            </a:solidFill>
            <a:prstDash val="solid"/>
            <a:miter lim="800000"/>
            <a:headEnd len="sm" w="sm" type="none"/>
            <a:tailEnd len="sm" w="sm" type="none"/>
          </a:ln>
        </p:spPr>
      </p:cxnSp>
      <p:sp>
        <p:nvSpPr>
          <p:cNvPr id="1208" name="Google Shape;1208;g24a49b1c39e_0_1176"/>
          <p:cNvSpPr txBox="1"/>
          <p:nvPr>
            <p:ph idx="1" type="body"/>
          </p:nvPr>
        </p:nvSpPr>
        <p:spPr>
          <a:xfrm>
            <a:off x="1028951" y="2388914"/>
            <a:ext cx="8347800" cy="1217700"/>
          </a:xfrm>
          <a:prstGeom prst="rect">
            <a:avLst/>
          </a:prstGeom>
          <a:noFill/>
          <a:ln>
            <a:noFill/>
          </a:ln>
        </p:spPr>
        <p:txBody>
          <a:bodyPr anchorCtr="0" anchor="t" bIns="45700" lIns="91425" spcFirstLastPara="1" rIns="91425" wrap="square" tIns="45700">
            <a:spAutoFit/>
          </a:bodyPr>
          <a:lstStyle>
            <a:lvl1pPr indent="-228600" lvl="0" marL="457200" algn="l">
              <a:lnSpc>
                <a:spcPct val="90000"/>
              </a:lnSpc>
              <a:spcBef>
                <a:spcPts val="1100"/>
              </a:spcBef>
              <a:spcAft>
                <a:spcPts val="0"/>
              </a:spcAft>
              <a:buClr>
                <a:schemeClr val="accent1"/>
              </a:buClr>
              <a:buSzPts val="3600"/>
              <a:buNone/>
              <a:defRPr b="1" sz="3600">
                <a:solidFill>
                  <a:schemeClr val="accent1"/>
                </a:solidFill>
                <a:latin typeface="Montserrat"/>
                <a:ea typeface="Montserrat"/>
                <a:cs typeface="Montserrat"/>
                <a:sym typeface="Montserrat"/>
              </a:defRPr>
            </a:lvl1pPr>
            <a:lvl2pPr indent="-533400" lvl="1" marL="914400" algn="l">
              <a:lnSpc>
                <a:spcPct val="90000"/>
              </a:lnSpc>
              <a:spcBef>
                <a:spcPts val="500"/>
              </a:spcBef>
              <a:spcAft>
                <a:spcPts val="0"/>
              </a:spcAft>
              <a:buClr>
                <a:schemeClr val="lt1"/>
              </a:buClr>
              <a:buSzPts val="4800"/>
              <a:buChar char="•"/>
              <a:defRPr sz="4800">
                <a:solidFill>
                  <a:schemeClr val="lt1"/>
                </a:solidFill>
                <a:latin typeface="Arial"/>
                <a:ea typeface="Arial"/>
                <a:cs typeface="Arial"/>
                <a:sym typeface="Arial"/>
              </a:defRPr>
            </a:lvl2pPr>
            <a:lvl3pPr indent="-533400" lvl="2" marL="1371600" algn="l">
              <a:lnSpc>
                <a:spcPct val="90000"/>
              </a:lnSpc>
              <a:spcBef>
                <a:spcPts val="500"/>
              </a:spcBef>
              <a:spcAft>
                <a:spcPts val="0"/>
              </a:spcAft>
              <a:buClr>
                <a:schemeClr val="lt1"/>
              </a:buClr>
              <a:buSzPts val="4800"/>
              <a:buChar char="•"/>
              <a:defRPr sz="4800">
                <a:solidFill>
                  <a:schemeClr val="lt1"/>
                </a:solidFill>
                <a:latin typeface="Arial"/>
                <a:ea typeface="Arial"/>
                <a:cs typeface="Arial"/>
                <a:sym typeface="Arial"/>
              </a:defRPr>
            </a:lvl3pPr>
            <a:lvl4pPr indent="-533400" lvl="3" marL="1828800" algn="l">
              <a:lnSpc>
                <a:spcPct val="90000"/>
              </a:lnSpc>
              <a:spcBef>
                <a:spcPts val="500"/>
              </a:spcBef>
              <a:spcAft>
                <a:spcPts val="0"/>
              </a:spcAft>
              <a:buClr>
                <a:schemeClr val="lt1"/>
              </a:buClr>
              <a:buSzPts val="4800"/>
              <a:buChar char="•"/>
              <a:defRPr sz="4800">
                <a:solidFill>
                  <a:schemeClr val="lt1"/>
                </a:solidFill>
                <a:latin typeface="Arial"/>
                <a:ea typeface="Arial"/>
                <a:cs typeface="Arial"/>
                <a:sym typeface="Arial"/>
              </a:defRPr>
            </a:lvl4pPr>
            <a:lvl5pPr indent="-533400" lvl="4" marL="2286000" algn="l">
              <a:lnSpc>
                <a:spcPct val="90000"/>
              </a:lnSpc>
              <a:spcBef>
                <a:spcPts val="500"/>
              </a:spcBef>
              <a:spcAft>
                <a:spcPts val="0"/>
              </a:spcAft>
              <a:buClr>
                <a:schemeClr val="lt1"/>
              </a:buClr>
              <a:buSzPts val="4800"/>
              <a:buChar char="•"/>
              <a:defRPr sz="4800">
                <a:solidFill>
                  <a:schemeClr val="lt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209" name="Google Shape;1209;g24a49b1c39e_0_1176"/>
          <p:cNvSpPr txBox="1"/>
          <p:nvPr>
            <p:ph idx="3" type="body"/>
          </p:nvPr>
        </p:nvSpPr>
        <p:spPr>
          <a:xfrm>
            <a:off x="1028951" y="3749486"/>
            <a:ext cx="6204900" cy="1021800"/>
          </a:xfrm>
          <a:prstGeom prst="rect">
            <a:avLst/>
          </a:prstGeom>
          <a:noFill/>
          <a:ln>
            <a:noFill/>
          </a:ln>
        </p:spPr>
        <p:txBody>
          <a:bodyPr anchorCtr="0" anchor="t" bIns="45700" lIns="91425" spcFirstLastPara="1" rIns="91425" wrap="square" tIns="45700">
            <a:spAutoFit/>
          </a:bodyPr>
          <a:lstStyle>
            <a:lvl1pPr indent="-228600" lvl="0" marL="457200" algn="l">
              <a:lnSpc>
                <a:spcPct val="150000"/>
              </a:lnSpc>
              <a:spcBef>
                <a:spcPts val="0"/>
              </a:spcBef>
              <a:spcAft>
                <a:spcPts val="0"/>
              </a:spcAft>
              <a:buClr>
                <a:schemeClr val="lt2"/>
              </a:buClr>
              <a:buSzPts val="1500"/>
              <a:buNone/>
              <a:defRPr b="0" sz="1500">
                <a:solidFill>
                  <a:schemeClr val="lt2"/>
                </a:solidFill>
                <a:latin typeface="Arial"/>
                <a:ea typeface="Arial"/>
                <a:cs typeface="Arial"/>
                <a:sym typeface="Arial"/>
              </a:defRPr>
            </a:lvl1pPr>
            <a:lvl2pPr indent="-533400" lvl="1" marL="914400" algn="l">
              <a:lnSpc>
                <a:spcPct val="90000"/>
              </a:lnSpc>
              <a:spcBef>
                <a:spcPts val="500"/>
              </a:spcBef>
              <a:spcAft>
                <a:spcPts val="0"/>
              </a:spcAft>
              <a:buClr>
                <a:schemeClr val="lt1"/>
              </a:buClr>
              <a:buSzPts val="4800"/>
              <a:buChar char="•"/>
              <a:defRPr sz="4800">
                <a:solidFill>
                  <a:schemeClr val="lt1"/>
                </a:solidFill>
                <a:latin typeface="Arial"/>
                <a:ea typeface="Arial"/>
                <a:cs typeface="Arial"/>
                <a:sym typeface="Arial"/>
              </a:defRPr>
            </a:lvl2pPr>
            <a:lvl3pPr indent="-533400" lvl="2" marL="1371600" algn="l">
              <a:lnSpc>
                <a:spcPct val="90000"/>
              </a:lnSpc>
              <a:spcBef>
                <a:spcPts val="500"/>
              </a:spcBef>
              <a:spcAft>
                <a:spcPts val="0"/>
              </a:spcAft>
              <a:buClr>
                <a:schemeClr val="lt1"/>
              </a:buClr>
              <a:buSzPts val="4800"/>
              <a:buChar char="•"/>
              <a:defRPr sz="4800">
                <a:solidFill>
                  <a:schemeClr val="lt1"/>
                </a:solidFill>
                <a:latin typeface="Arial"/>
                <a:ea typeface="Arial"/>
                <a:cs typeface="Arial"/>
                <a:sym typeface="Arial"/>
              </a:defRPr>
            </a:lvl3pPr>
            <a:lvl4pPr indent="-533400" lvl="3" marL="1828800" algn="l">
              <a:lnSpc>
                <a:spcPct val="90000"/>
              </a:lnSpc>
              <a:spcBef>
                <a:spcPts val="500"/>
              </a:spcBef>
              <a:spcAft>
                <a:spcPts val="0"/>
              </a:spcAft>
              <a:buClr>
                <a:schemeClr val="lt1"/>
              </a:buClr>
              <a:buSzPts val="4800"/>
              <a:buChar char="•"/>
              <a:defRPr sz="4800">
                <a:solidFill>
                  <a:schemeClr val="lt1"/>
                </a:solidFill>
                <a:latin typeface="Arial"/>
                <a:ea typeface="Arial"/>
                <a:cs typeface="Arial"/>
                <a:sym typeface="Arial"/>
              </a:defRPr>
            </a:lvl4pPr>
            <a:lvl5pPr indent="-533400" lvl="4" marL="2286000" algn="l">
              <a:lnSpc>
                <a:spcPct val="90000"/>
              </a:lnSpc>
              <a:spcBef>
                <a:spcPts val="500"/>
              </a:spcBef>
              <a:spcAft>
                <a:spcPts val="0"/>
              </a:spcAft>
              <a:buClr>
                <a:schemeClr val="lt1"/>
              </a:buClr>
              <a:buSzPts val="4800"/>
              <a:buChar char="•"/>
              <a:defRPr sz="4800">
                <a:solidFill>
                  <a:schemeClr val="lt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02" showMasterSp="0">
  <p:cSld name="End slide 02">
    <p:bg>
      <p:bgPr>
        <a:solidFill>
          <a:schemeClr val="dk2"/>
        </a:solidFill>
      </p:bgPr>
    </p:bg>
    <p:spTree>
      <p:nvGrpSpPr>
        <p:cNvPr id="1210" name="Shape 1210"/>
        <p:cNvGrpSpPr/>
        <p:nvPr/>
      </p:nvGrpSpPr>
      <p:grpSpPr>
        <a:xfrm>
          <a:off x="0" y="0"/>
          <a:ext cx="0" cy="0"/>
          <a:chOff x="0" y="0"/>
          <a:chExt cx="0" cy="0"/>
        </a:xfrm>
      </p:grpSpPr>
      <p:grpSp>
        <p:nvGrpSpPr>
          <p:cNvPr id="1211" name="Google Shape;1211;g24a49b1c39e_0_1183"/>
          <p:cNvGrpSpPr/>
          <p:nvPr/>
        </p:nvGrpSpPr>
        <p:grpSpPr>
          <a:xfrm flipH="1">
            <a:off x="-5233" y="462624"/>
            <a:ext cx="3008562" cy="5999780"/>
            <a:chOff x="9188953" y="73977"/>
            <a:chExt cx="3008562" cy="5999780"/>
          </a:xfrm>
        </p:grpSpPr>
        <p:sp>
          <p:nvSpPr>
            <p:cNvPr id="1212" name="Google Shape;1212;g24a49b1c39e_0_1183"/>
            <p:cNvSpPr/>
            <p:nvPr/>
          </p:nvSpPr>
          <p:spPr>
            <a:xfrm>
              <a:off x="10388818" y="1095531"/>
              <a:ext cx="1202807" cy="1565810"/>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213" name="Google Shape;1213;g24a49b1c39e_0_1183"/>
            <p:cNvSpPr/>
            <p:nvPr/>
          </p:nvSpPr>
          <p:spPr>
            <a:xfrm>
              <a:off x="9188953" y="2194530"/>
              <a:ext cx="3008562" cy="3879227"/>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214" name="Google Shape;1214;g24a49b1c39e_0_1183"/>
            <p:cNvSpPr/>
            <p:nvPr/>
          </p:nvSpPr>
          <p:spPr>
            <a:xfrm>
              <a:off x="11410494" y="73978"/>
              <a:ext cx="783098" cy="1202807"/>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215" name="Google Shape;1215;g24a49b1c39e_0_1183"/>
            <p:cNvSpPr/>
            <p:nvPr/>
          </p:nvSpPr>
          <p:spPr>
            <a:xfrm>
              <a:off x="10180929" y="355020"/>
              <a:ext cx="330984" cy="430896"/>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216" name="Google Shape;1216;g24a49b1c39e_0_1183"/>
            <p:cNvSpPr/>
            <p:nvPr/>
          </p:nvSpPr>
          <p:spPr>
            <a:xfrm>
              <a:off x="9519048" y="355019"/>
              <a:ext cx="330984" cy="430896"/>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217" name="Google Shape;1217;g24a49b1c39e_0_1183"/>
            <p:cNvSpPr/>
            <p:nvPr/>
          </p:nvSpPr>
          <p:spPr>
            <a:xfrm>
              <a:off x="9800119" y="73977"/>
              <a:ext cx="430896" cy="330984"/>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218" name="Google Shape;1218;g24a49b1c39e_0_1183"/>
            <p:cNvSpPr/>
            <p:nvPr/>
          </p:nvSpPr>
          <p:spPr>
            <a:xfrm>
              <a:off x="9800116" y="735815"/>
              <a:ext cx="430896" cy="330984"/>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sp>
          <p:nvSpPr>
            <p:cNvPr id="1219" name="Google Shape;1219;g24a49b1c39e_0_1183"/>
            <p:cNvSpPr/>
            <p:nvPr/>
          </p:nvSpPr>
          <p:spPr>
            <a:xfrm>
              <a:off x="9188956" y="657356"/>
              <a:ext cx="1655306" cy="106740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9411"/>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chemeClr val="dk1"/>
                </a:solidFill>
                <a:latin typeface="Arial"/>
                <a:ea typeface="Arial"/>
                <a:cs typeface="Arial"/>
                <a:sym typeface="Arial"/>
              </a:endParaRPr>
            </a:p>
          </p:txBody>
        </p:sp>
      </p:grpSp>
      <p:sp>
        <p:nvSpPr>
          <p:cNvPr id="1220" name="Google Shape;1220;g24a49b1c39e_0_1183"/>
          <p:cNvSpPr txBox="1"/>
          <p:nvPr/>
        </p:nvSpPr>
        <p:spPr>
          <a:xfrm>
            <a:off x="1035320" y="2146419"/>
            <a:ext cx="51414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500"/>
              <a:buFont typeface="Arial"/>
              <a:buNone/>
            </a:pPr>
            <a:r>
              <a:rPr b="1" i="0" lang="en-US" sz="3600" u="none" cap="none" strike="noStrike">
                <a:solidFill>
                  <a:schemeClr val="lt1"/>
                </a:solidFill>
                <a:latin typeface="Montserrat"/>
                <a:ea typeface="Montserrat"/>
                <a:cs typeface="Montserrat"/>
                <a:sym typeface="Montserrat"/>
              </a:rPr>
              <a:t>Contact Us</a:t>
            </a:r>
            <a:endParaRPr b="0" i="0" sz="1500" u="none" cap="none" strike="noStrike">
              <a:solidFill>
                <a:srgbClr val="000000"/>
              </a:solidFill>
              <a:latin typeface="Arial"/>
              <a:ea typeface="Arial"/>
              <a:cs typeface="Arial"/>
              <a:sym typeface="Arial"/>
            </a:endParaRPr>
          </a:p>
        </p:txBody>
      </p:sp>
      <p:pic>
        <p:nvPicPr>
          <p:cNvPr id="1221" name="Google Shape;1221;g24a49b1c39e_0_1183"/>
          <p:cNvPicPr preferRelativeResize="0"/>
          <p:nvPr/>
        </p:nvPicPr>
        <p:blipFill rotWithShape="1">
          <a:blip r:embed="rId2">
            <a:alphaModFix/>
          </a:blip>
          <a:srcRect b="0" l="0" r="0" t="0"/>
          <a:stretch/>
        </p:blipFill>
        <p:spPr>
          <a:xfrm>
            <a:off x="6851678" y="2792709"/>
            <a:ext cx="4068215" cy="1356069"/>
          </a:xfrm>
          <a:prstGeom prst="rect">
            <a:avLst/>
          </a:prstGeom>
          <a:noFill/>
          <a:ln>
            <a:noFill/>
          </a:ln>
        </p:spPr>
      </p:pic>
      <p:sp>
        <p:nvSpPr>
          <p:cNvPr id="1222" name="Google Shape;1222;g24a49b1c39e_0_1183"/>
          <p:cNvSpPr/>
          <p:nvPr/>
        </p:nvSpPr>
        <p:spPr>
          <a:xfrm>
            <a:off x="1337369" y="3479371"/>
            <a:ext cx="47625" cy="47625"/>
          </a:xfrm>
          <a:custGeom>
            <a:rect b="b" l="l" r="r" t="t"/>
            <a:pathLst>
              <a:path extrusionOk="0" h="47625" w="47625">
                <a:moveTo>
                  <a:pt x="47625" y="47625"/>
                </a:moveTo>
                <a:lnTo>
                  <a:pt x="28575" y="47625"/>
                </a:lnTo>
                <a:cubicBezTo>
                  <a:pt x="28558" y="31851"/>
                  <a:pt x="15774" y="19067"/>
                  <a:pt x="0" y="19050"/>
                </a:cubicBezTo>
                <a:lnTo>
                  <a:pt x="0" y="0"/>
                </a:lnTo>
                <a:cubicBezTo>
                  <a:pt x="26290" y="30"/>
                  <a:pt x="47595" y="21335"/>
                  <a:pt x="47625" y="4762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Arial"/>
              <a:ea typeface="Arial"/>
              <a:cs typeface="Arial"/>
              <a:sym typeface="Arial"/>
            </a:endParaRPr>
          </a:p>
        </p:txBody>
      </p:sp>
      <p:sp>
        <p:nvSpPr>
          <p:cNvPr id="1223" name="Google Shape;1223;g24a49b1c39e_0_1183"/>
          <p:cNvSpPr/>
          <p:nvPr/>
        </p:nvSpPr>
        <p:spPr>
          <a:xfrm>
            <a:off x="1337369" y="3441271"/>
            <a:ext cx="85725" cy="85725"/>
          </a:xfrm>
          <a:custGeom>
            <a:rect b="b" l="l" r="r" t="t"/>
            <a:pathLst>
              <a:path extrusionOk="0" h="85725" w="85725">
                <a:moveTo>
                  <a:pt x="85725" y="85725"/>
                </a:moveTo>
                <a:lnTo>
                  <a:pt x="66675" y="85725"/>
                </a:lnTo>
                <a:cubicBezTo>
                  <a:pt x="66634" y="48918"/>
                  <a:pt x="36807" y="19091"/>
                  <a:pt x="0" y="19050"/>
                </a:cubicBezTo>
                <a:lnTo>
                  <a:pt x="0" y="0"/>
                </a:lnTo>
                <a:cubicBezTo>
                  <a:pt x="47323" y="52"/>
                  <a:pt x="85673" y="38402"/>
                  <a:pt x="85725" y="8572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Arial"/>
              <a:ea typeface="Arial"/>
              <a:cs typeface="Arial"/>
              <a:sym typeface="Arial"/>
            </a:endParaRPr>
          </a:p>
        </p:txBody>
      </p:sp>
      <p:sp>
        <p:nvSpPr>
          <p:cNvPr id="1224" name="Google Shape;1224;g24a49b1c39e_0_1183"/>
          <p:cNvSpPr/>
          <p:nvPr/>
        </p:nvSpPr>
        <p:spPr>
          <a:xfrm>
            <a:off x="1199227" y="3431745"/>
            <a:ext cx="247735" cy="247650"/>
          </a:xfrm>
          <a:custGeom>
            <a:rect b="b" l="l" r="r" t="t"/>
            <a:pathLst>
              <a:path extrusionOk="0" h="247650" w="247735">
                <a:moveTo>
                  <a:pt x="219161" y="247650"/>
                </a:moveTo>
                <a:lnTo>
                  <a:pt x="217541" y="247650"/>
                </a:lnTo>
                <a:cubicBezTo>
                  <a:pt x="30375" y="236887"/>
                  <a:pt x="3800" y="78962"/>
                  <a:pt x="86" y="30766"/>
                </a:cubicBezTo>
                <a:cubicBezTo>
                  <a:pt x="-1125" y="15031"/>
                  <a:pt x="10650" y="1294"/>
                  <a:pt x="26385" y="84"/>
                </a:cubicBezTo>
                <a:cubicBezTo>
                  <a:pt x="26386" y="84"/>
                  <a:pt x="26386" y="84"/>
                  <a:pt x="26386" y="84"/>
                </a:cubicBezTo>
                <a:cubicBezTo>
                  <a:pt x="27140" y="28"/>
                  <a:pt x="27899" y="0"/>
                  <a:pt x="28661" y="0"/>
                </a:cubicBezTo>
                <a:lnTo>
                  <a:pt x="78857" y="0"/>
                </a:lnTo>
                <a:cubicBezTo>
                  <a:pt x="86664" y="-8"/>
                  <a:pt x="93685" y="4749"/>
                  <a:pt x="96574" y="12002"/>
                </a:cubicBezTo>
                <a:lnTo>
                  <a:pt x="111052" y="47625"/>
                </a:lnTo>
                <a:cubicBezTo>
                  <a:pt x="113902" y="54703"/>
                  <a:pt x="112252" y="62799"/>
                  <a:pt x="106861" y="68199"/>
                </a:cubicBezTo>
                <a:lnTo>
                  <a:pt x="86573" y="88678"/>
                </a:lnTo>
                <a:cubicBezTo>
                  <a:pt x="93038" y="125581"/>
                  <a:pt x="121886" y="154505"/>
                  <a:pt x="158772" y="161068"/>
                </a:cubicBezTo>
                <a:lnTo>
                  <a:pt x="179441" y="140589"/>
                </a:lnTo>
                <a:cubicBezTo>
                  <a:pt x="184923" y="135257"/>
                  <a:pt x="193061" y="133719"/>
                  <a:pt x="200111" y="136684"/>
                </a:cubicBezTo>
                <a:lnTo>
                  <a:pt x="236020" y="151067"/>
                </a:lnTo>
                <a:cubicBezTo>
                  <a:pt x="243161" y="154045"/>
                  <a:pt x="247790" y="161047"/>
                  <a:pt x="247736" y="168783"/>
                </a:cubicBezTo>
                <a:lnTo>
                  <a:pt x="247736" y="219075"/>
                </a:lnTo>
                <a:cubicBezTo>
                  <a:pt x="247736" y="234857"/>
                  <a:pt x="234942" y="247650"/>
                  <a:pt x="219161" y="247650"/>
                </a:cubicBezTo>
                <a:close/>
                <a:moveTo>
                  <a:pt x="28661" y="19050"/>
                </a:moveTo>
                <a:cubicBezTo>
                  <a:pt x="23400" y="19033"/>
                  <a:pt x="19122" y="23284"/>
                  <a:pt x="19105" y="28544"/>
                </a:cubicBezTo>
                <a:cubicBezTo>
                  <a:pt x="19105" y="28544"/>
                  <a:pt x="19105" y="28545"/>
                  <a:pt x="19105" y="28545"/>
                </a:cubicBezTo>
                <a:cubicBezTo>
                  <a:pt x="19105" y="28809"/>
                  <a:pt x="19115" y="29073"/>
                  <a:pt x="19136" y="29337"/>
                </a:cubicBezTo>
                <a:cubicBezTo>
                  <a:pt x="23517" y="85725"/>
                  <a:pt x="51616" y="219075"/>
                  <a:pt x="218589" y="228600"/>
                </a:cubicBezTo>
                <a:cubicBezTo>
                  <a:pt x="223840" y="228915"/>
                  <a:pt x="228353" y="224915"/>
                  <a:pt x="228668" y="219664"/>
                </a:cubicBezTo>
                <a:cubicBezTo>
                  <a:pt x="228680" y="219467"/>
                  <a:pt x="228686" y="219271"/>
                  <a:pt x="228686" y="219075"/>
                </a:cubicBezTo>
                <a:lnTo>
                  <a:pt x="228686" y="168783"/>
                </a:lnTo>
                <a:lnTo>
                  <a:pt x="192776" y="154400"/>
                </a:lnTo>
                <a:lnTo>
                  <a:pt x="165440" y="181547"/>
                </a:lnTo>
                <a:lnTo>
                  <a:pt x="160868" y="180975"/>
                </a:lnTo>
                <a:cubicBezTo>
                  <a:pt x="78000" y="170593"/>
                  <a:pt x="66761" y="87725"/>
                  <a:pt x="66761" y="86868"/>
                </a:cubicBezTo>
                <a:lnTo>
                  <a:pt x="66189" y="82296"/>
                </a:lnTo>
                <a:lnTo>
                  <a:pt x="93240" y="54959"/>
                </a:lnTo>
                <a:lnTo>
                  <a:pt x="78953" y="1905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Arial"/>
              <a:ea typeface="Arial"/>
              <a:cs typeface="Arial"/>
              <a:sym typeface="Arial"/>
            </a:endParaRPr>
          </a:p>
        </p:txBody>
      </p:sp>
      <p:sp>
        <p:nvSpPr>
          <p:cNvPr id="1225" name="Google Shape;1225;g24a49b1c39e_0_1183"/>
          <p:cNvSpPr/>
          <p:nvPr/>
        </p:nvSpPr>
        <p:spPr>
          <a:xfrm>
            <a:off x="1156394" y="3403171"/>
            <a:ext cx="304800" cy="304800"/>
          </a:xfrm>
          <a:custGeom>
            <a:rect b="b" l="l" r="r" t="t"/>
            <a:pathLst>
              <a:path extrusionOk="0" h="304800" w="304800">
                <a:moveTo>
                  <a:pt x="0" y="0"/>
                </a:moveTo>
                <a:lnTo>
                  <a:pt x="304800" y="0"/>
                </a:lnTo>
                <a:lnTo>
                  <a:pt x="304800" y="304800"/>
                </a:lnTo>
                <a:lnTo>
                  <a:pt x="0" y="304800"/>
                </a:lnTo>
                <a:close/>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Arial"/>
              <a:ea typeface="Arial"/>
              <a:cs typeface="Arial"/>
              <a:sym typeface="Arial"/>
            </a:endParaRPr>
          </a:p>
        </p:txBody>
      </p:sp>
      <p:sp>
        <p:nvSpPr>
          <p:cNvPr id="1226" name="Google Shape;1226;g24a49b1c39e_0_1183"/>
          <p:cNvSpPr/>
          <p:nvPr/>
        </p:nvSpPr>
        <p:spPr>
          <a:xfrm>
            <a:off x="1189744" y="3952217"/>
            <a:ext cx="266700" cy="190500"/>
          </a:xfrm>
          <a:custGeom>
            <a:rect b="b" l="l" r="r" t="t"/>
            <a:pathLst>
              <a:path extrusionOk="0" h="190500" w="266700">
                <a:moveTo>
                  <a:pt x="247650" y="0"/>
                </a:moveTo>
                <a:lnTo>
                  <a:pt x="19050" y="0"/>
                </a:lnTo>
                <a:cubicBezTo>
                  <a:pt x="8529" y="0"/>
                  <a:pt x="0" y="8529"/>
                  <a:pt x="0" y="19050"/>
                </a:cubicBezTo>
                <a:lnTo>
                  <a:pt x="0" y="171450"/>
                </a:lnTo>
                <a:cubicBezTo>
                  <a:pt x="0" y="181971"/>
                  <a:pt x="8529" y="190500"/>
                  <a:pt x="19050" y="190500"/>
                </a:cubicBezTo>
                <a:lnTo>
                  <a:pt x="247650" y="190500"/>
                </a:lnTo>
                <a:cubicBezTo>
                  <a:pt x="258171" y="190500"/>
                  <a:pt x="266700" y="181971"/>
                  <a:pt x="266700" y="171450"/>
                </a:cubicBezTo>
                <a:lnTo>
                  <a:pt x="266700" y="19050"/>
                </a:lnTo>
                <a:cubicBezTo>
                  <a:pt x="266700" y="8529"/>
                  <a:pt x="258171" y="0"/>
                  <a:pt x="247650" y="0"/>
                </a:cubicBezTo>
                <a:close/>
                <a:moveTo>
                  <a:pt x="226695" y="19050"/>
                </a:moveTo>
                <a:lnTo>
                  <a:pt x="133350" y="83630"/>
                </a:lnTo>
                <a:lnTo>
                  <a:pt x="40005" y="19050"/>
                </a:lnTo>
                <a:close/>
                <a:moveTo>
                  <a:pt x="19050" y="171450"/>
                </a:moveTo>
                <a:lnTo>
                  <a:pt x="19050" y="27718"/>
                </a:lnTo>
                <a:lnTo>
                  <a:pt x="127921" y="103061"/>
                </a:lnTo>
                <a:cubicBezTo>
                  <a:pt x="131186" y="105326"/>
                  <a:pt x="135514" y="105326"/>
                  <a:pt x="138779" y="103061"/>
                </a:cubicBezTo>
                <a:lnTo>
                  <a:pt x="247650" y="27718"/>
                </a:lnTo>
                <a:lnTo>
                  <a:pt x="247650" y="171450"/>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Arial"/>
              <a:ea typeface="Arial"/>
              <a:cs typeface="Arial"/>
              <a:sym typeface="Arial"/>
            </a:endParaRPr>
          </a:p>
        </p:txBody>
      </p:sp>
      <p:sp>
        <p:nvSpPr>
          <p:cNvPr id="1227" name="Google Shape;1227;g24a49b1c39e_0_1183"/>
          <p:cNvSpPr/>
          <p:nvPr/>
        </p:nvSpPr>
        <p:spPr>
          <a:xfrm>
            <a:off x="1175556" y="3895067"/>
            <a:ext cx="304800" cy="304800"/>
          </a:xfrm>
          <a:custGeom>
            <a:rect b="b" l="l" r="r" t="t"/>
            <a:pathLst>
              <a:path extrusionOk="0" h="304800" w="304800">
                <a:moveTo>
                  <a:pt x="0" y="0"/>
                </a:moveTo>
                <a:lnTo>
                  <a:pt x="304800" y="0"/>
                </a:lnTo>
                <a:lnTo>
                  <a:pt x="304800" y="304800"/>
                </a:lnTo>
                <a:lnTo>
                  <a:pt x="0" y="304800"/>
                </a:lnTo>
                <a:close/>
              </a:path>
            </a:pathLst>
          </a:cu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chemeClr val="dk1"/>
              </a:solidFill>
              <a:latin typeface="Arial"/>
              <a:ea typeface="Arial"/>
              <a:cs typeface="Arial"/>
              <a:sym typeface="Arial"/>
            </a:endParaRPr>
          </a:p>
        </p:txBody>
      </p:sp>
      <p:sp>
        <p:nvSpPr>
          <p:cNvPr id="1228" name="Google Shape;1228;g24a49b1c39e_0_1183"/>
          <p:cNvSpPr txBox="1"/>
          <p:nvPr>
            <p:ph idx="1" type="body"/>
          </p:nvPr>
        </p:nvSpPr>
        <p:spPr>
          <a:xfrm>
            <a:off x="1612900" y="3407630"/>
            <a:ext cx="5141400" cy="3081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100"/>
              </a:spcBef>
              <a:spcAft>
                <a:spcPts val="0"/>
              </a:spcAft>
              <a:buClr>
                <a:schemeClr val="lt1"/>
              </a:buClr>
              <a:buSzPts val="1600"/>
              <a:buNone/>
              <a:defRPr b="0" sz="16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lt1"/>
              </a:buClr>
              <a:buSzPts val="1600"/>
              <a:buNone/>
              <a:defRPr b="0" sz="1600">
                <a:solidFill>
                  <a:schemeClr val="lt1"/>
                </a:solidFill>
                <a:latin typeface="Arial"/>
                <a:ea typeface="Arial"/>
                <a:cs typeface="Arial"/>
                <a:sym typeface="Arial"/>
              </a:defRPr>
            </a:lvl2pPr>
            <a:lvl3pPr indent="-228600" lvl="2" marL="1371600" algn="l">
              <a:lnSpc>
                <a:spcPct val="90000"/>
              </a:lnSpc>
              <a:spcBef>
                <a:spcPts val="500"/>
              </a:spcBef>
              <a:spcAft>
                <a:spcPts val="0"/>
              </a:spcAft>
              <a:buClr>
                <a:schemeClr val="lt1"/>
              </a:buClr>
              <a:buSzPts val="1600"/>
              <a:buNone/>
              <a:defRPr b="0" sz="1600">
                <a:solidFill>
                  <a:schemeClr val="lt1"/>
                </a:solidFill>
                <a:latin typeface="Arial"/>
                <a:ea typeface="Arial"/>
                <a:cs typeface="Arial"/>
                <a:sym typeface="Arial"/>
              </a:defRPr>
            </a:lvl3pPr>
            <a:lvl4pPr indent="-228600" lvl="3" marL="1828800" algn="l">
              <a:lnSpc>
                <a:spcPct val="90000"/>
              </a:lnSpc>
              <a:spcBef>
                <a:spcPts val="500"/>
              </a:spcBef>
              <a:spcAft>
                <a:spcPts val="0"/>
              </a:spcAft>
              <a:buClr>
                <a:schemeClr val="lt1"/>
              </a:buClr>
              <a:buSzPts val="1600"/>
              <a:buNone/>
              <a:defRPr b="0" sz="1600">
                <a:solidFill>
                  <a:schemeClr val="lt1"/>
                </a:solidFill>
                <a:latin typeface="Arial"/>
                <a:ea typeface="Arial"/>
                <a:cs typeface="Arial"/>
                <a:sym typeface="Arial"/>
              </a:defRPr>
            </a:lvl4pPr>
            <a:lvl5pPr indent="-228600" lvl="4" marL="2286000" algn="l">
              <a:lnSpc>
                <a:spcPct val="90000"/>
              </a:lnSpc>
              <a:spcBef>
                <a:spcPts val="500"/>
              </a:spcBef>
              <a:spcAft>
                <a:spcPts val="0"/>
              </a:spcAft>
              <a:buClr>
                <a:schemeClr val="lt1"/>
              </a:buClr>
              <a:buSzPts val="1600"/>
              <a:buNone/>
              <a:defRPr b="0" sz="1600">
                <a:solidFill>
                  <a:schemeClr val="lt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229" name="Google Shape;1229;g24a49b1c39e_0_1183"/>
          <p:cNvSpPr txBox="1"/>
          <p:nvPr>
            <p:ph idx="2" type="body"/>
          </p:nvPr>
        </p:nvSpPr>
        <p:spPr>
          <a:xfrm>
            <a:off x="1612900" y="3895067"/>
            <a:ext cx="5141400" cy="3081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100"/>
              </a:spcBef>
              <a:spcAft>
                <a:spcPts val="0"/>
              </a:spcAft>
              <a:buClr>
                <a:schemeClr val="lt1"/>
              </a:buClr>
              <a:buSzPts val="1600"/>
              <a:buNone/>
              <a:defRPr b="0" sz="1600">
                <a:solidFill>
                  <a:schemeClr val="lt1"/>
                </a:solidFill>
                <a:latin typeface="Arial"/>
                <a:ea typeface="Arial"/>
                <a:cs typeface="Arial"/>
                <a:sym typeface="Arial"/>
              </a:defRPr>
            </a:lvl1pPr>
            <a:lvl2pPr indent="-228600" lvl="1" marL="914400" algn="l">
              <a:lnSpc>
                <a:spcPct val="90000"/>
              </a:lnSpc>
              <a:spcBef>
                <a:spcPts val="500"/>
              </a:spcBef>
              <a:spcAft>
                <a:spcPts val="0"/>
              </a:spcAft>
              <a:buClr>
                <a:schemeClr val="lt1"/>
              </a:buClr>
              <a:buSzPts val="1600"/>
              <a:buNone/>
              <a:defRPr b="0" sz="1600">
                <a:solidFill>
                  <a:schemeClr val="lt1"/>
                </a:solidFill>
                <a:latin typeface="Arial"/>
                <a:ea typeface="Arial"/>
                <a:cs typeface="Arial"/>
                <a:sym typeface="Arial"/>
              </a:defRPr>
            </a:lvl2pPr>
            <a:lvl3pPr indent="-228600" lvl="2" marL="1371600" algn="l">
              <a:lnSpc>
                <a:spcPct val="90000"/>
              </a:lnSpc>
              <a:spcBef>
                <a:spcPts val="500"/>
              </a:spcBef>
              <a:spcAft>
                <a:spcPts val="0"/>
              </a:spcAft>
              <a:buClr>
                <a:schemeClr val="lt1"/>
              </a:buClr>
              <a:buSzPts val="1600"/>
              <a:buNone/>
              <a:defRPr b="0" sz="1600">
                <a:solidFill>
                  <a:schemeClr val="lt1"/>
                </a:solidFill>
                <a:latin typeface="Arial"/>
                <a:ea typeface="Arial"/>
                <a:cs typeface="Arial"/>
                <a:sym typeface="Arial"/>
              </a:defRPr>
            </a:lvl3pPr>
            <a:lvl4pPr indent="-228600" lvl="3" marL="1828800" algn="l">
              <a:lnSpc>
                <a:spcPct val="90000"/>
              </a:lnSpc>
              <a:spcBef>
                <a:spcPts val="500"/>
              </a:spcBef>
              <a:spcAft>
                <a:spcPts val="0"/>
              </a:spcAft>
              <a:buClr>
                <a:schemeClr val="lt1"/>
              </a:buClr>
              <a:buSzPts val="1600"/>
              <a:buNone/>
              <a:defRPr b="0" sz="1600">
                <a:solidFill>
                  <a:schemeClr val="lt1"/>
                </a:solidFill>
                <a:latin typeface="Arial"/>
                <a:ea typeface="Arial"/>
                <a:cs typeface="Arial"/>
                <a:sym typeface="Arial"/>
              </a:defRPr>
            </a:lvl4pPr>
            <a:lvl5pPr indent="-228600" lvl="4" marL="2286000" algn="l">
              <a:lnSpc>
                <a:spcPct val="90000"/>
              </a:lnSpc>
              <a:spcBef>
                <a:spcPts val="500"/>
              </a:spcBef>
              <a:spcAft>
                <a:spcPts val="0"/>
              </a:spcAft>
              <a:buClr>
                <a:schemeClr val="lt1"/>
              </a:buClr>
              <a:buSzPts val="1600"/>
              <a:buNone/>
              <a:defRPr b="0" sz="1600">
                <a:solidFill>
                  <a:schemeClr val="lt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 us" showMasterSp="0">
  <p:cSld name="End slide 03">
    <p:spTree>
      <p:nvGrpSpPr>
        <p:cNvPr id="1230" name="Shape 1230"/>
        <p:cNvGrpSpPr/>
        <p:nvPr/>
      </p:nvGrpSpPr>
      <p:grpSpPr>
        <a:xfrm>
          <a:off x="0" y="0"/>
          <a:ext cx="0" cy="0"/>
          <a:chOff x="0" y="0"/>
          <a:chExt cx="0" cy="0"/>
        </a:xfrm>
      </p:grpSpPr>
      <p:sp>
        <p:nvSpPr>
          <p:cNvPr id="1231" name="Google Shape;1231;g24a49b1c39e_0_1203"/>
          <p:cNvSpPr/>
          <p:nvPr/>
        </p:nvSpPr>
        <p:spPr>
          <a:xfrm>
            <a:off x="0" y="1"/>
            <a:ext cx="12213241" cy="6870044"/>
          </a:xfrm>
          <a:custGeom>
            <a:rect b="b" l="l" r="r" t="t"/>
            <a:pathLst>
              <a:path extrusionOk="0" h="11308715" w="20104100">
                <a:moveTo>
                  <a:pt x="0" y="11308556"/>
                </a:moveTo>
                <a:lnTo>
                  <a:pt x="20104099" y="11308556"/>
                </a:lnTo>
                <a:lnTo>
                  <a:pt x="20104099" y="0"/>
                </a:lnTo>
                <a:lnTo>
                  <a:pt x="0" y="0"/>
                </a:lnTo>
                <a:lnTo>
                  <a:pt x="0" y="11308556"/>
                </a:lnTo>
                <a:close/>
              </a:path>
            </a:pathLst>
          </a:custGeom>
          <a:solidFill>
            <a:srgbClr val="F6921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232" name="Google Shape;1232;g24a49b1c39e_0_1203"/>
          <p:cNvSpPr/>
          <p:nvPr/>
        </p:nvSpPr>
        <p:spPr>
          <a:xfrm rot="10800000">
            <a:off x="707209" y="913997"/>
            <a:ext cx="3066812" cy="3066812"/>
          </a:xfrm>
          <a:custGeom>
            <a:rect b="b" l="l" r="r" t="t"/>
            <a:pathLst>
              <a:path extrusionOk="0" h="5048250" w="5048250">
                <a:moveTo>
                  <a:pt x="4058934" y="0"/>
                </a:moveTo>
                <a:lnTo>
                  <a:pt x="0" y="4058923"/>
                </a:lnTo>
                <a:lnTo>
                  <a:pt x="988734" y="5047657"/>
                </a:lnTo>
                <a:lnTo>
                  <a:pt x="5047668" y="988723"/>
                </a:lnTo>
                <a:lnTo>
                  <a:pt x="4058934" y="0"/>
                </a:lnTo>
                <a:close/>
              </a:path>
            </a:pathLst>
          </a:custGeom>
          <a:solidFill>
            <a:srgbClr val="FFFFFF"/>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233" name="Google Shape;1233;g24a49b1c39e_0_1203"/>
          <p:cNvSpPr/>
          <p:nvPr/>
        </p:nvSpPr>
        <p:spPr>
          <a:xfrm rot="10800000">
            <a:off x="-21241" y="-12207"/>
            <a:ext cx="12213241" cy="6748143"/>
          </a:xfrm>
          <a:custGeom>
            <a:rect b="b" l="l" r="r" t="t"/>
            <a:pathLst>
              <a:path extrusionOk="0" h="11108055" w="20104100">
                <a:moveTo>
                  <a:pt x="20104099" y="0"/>
                </a:moveTo>
                <a:lnTo>
                  <a:pt x="0" y="0"/>
                </a:lnTo>
                <a:lnTo>
                  <a:pt x="0" y="11107682"/>
                </a:lnTo>
                <a:lnTo>
                  <a:pt x="12991311" y="11107682"/>
                </a:lnTo>
                <a:lnTo>
                  <a:pt x="20104099" y="4004108"/>
                </a:lnTo>
                <a:lnTo>
                  <a:pt x="20104099" y="0"/>
                </a:lnTo>
                <a:close/>
              </a:path>
            </a:pathLst>
          </a:custGeom>
          <a:solidFill>
            <a:srgbClr val="00527B"/>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234" name="Google Shape;1234;g24a49b1c39e_0_1203"/>
          <p:cNvSpPr/>
          <p:nvPr/>
        </p:nvSpPr>
        <p:spPr>
          <a:xfrm>
            <a:off x="10388818" y="1095531"/>
            <a:ext cx="1202807" cy="1565810"/>
          </a:xfrm>
          <a:custGeom>
            <a:rect b="b" l="l" r="r" t="t"/>
            <a:pathLst>
              <a:path extrusionOk="0" h="2577465" w="1979930">
                <a:moveTo>
                  <a:pt x="1293122" y="0"/>
                </a:moveTo>
                <a:lnTo>
                  <a:pt x="0" y="1288714"/>
                </a:lnTo>
                <a:lnTo>
                  <a:pt x="1293122" y="2577356"/>
                </a:lnTo>
                <a:lnTo>
                  <a:pt x="1979499" y="1890916"/>
                </a:lnTo>
                <a:lnTo>
                  <a:pt x="1373685" y="1288714"/>
                </a:lnTo>
                <a:lnTo>
                  <a:pt x="1979499" y="686439"/>
                </a:lnTo>
                <a:lnTo>
                  <a:pt x="1293122" y="0"/>
                </a:lnTo>
                <a:close/>
              </a:path>
            </a:pathLst>
          </a:custGeom>
          <a:solidFill>
            <a:srgbClr val="E9EEF4">
              <a:alpha val="9019"/>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235" name="Google Shape;1235;g24a49b1c39e_0_1203"/>
          <p:cNvSpPr/>
          <p:nvPr/>
        </p:nvSpPr>
        <p:spPr>
          <a:xfrm>
            <a:off x="9188953" y="2194530"/>
            <a:ext cx="3008562" cy="3879227"/>
          </a:xfrm>
          <a:custGeom>
            <a:rect b="b" l="l" r="r" t="t"/>
            <a:pathLst>
              <a:path extrusionOk="0" h="6385559" w="4952365">
                <a:moveTo>
                  <a:pt x="1433118" y="0"/>
                </a:moveTo>
                <a:lnTo>
                  <a:pt x="0" y="1433066"/>
                </a:lnTo>
                <a:lnTo>
                  <a:pt x="4951901" y="6384978"/>
                </a:lnTo>
                <a:lnTo>
                  <a:pt x="4951901" y="4656727"/>
                </a:lnTo>
                <a:lnTo>
                  <a:pt x="1728313" y="1433066"/>
                </a:lnTo>
                <a:lnTo>
                  <a:pt x="2297280" y="864141"/>
                </a:lnTo>
                <a:lnTo>
                  <a:pt x="1433118" y="0"/>
                </a:lnTo>
                <a:close/>
              </a:path>
            </a:pathLst>
          </a:custGeom>
          <a:solidFill>
            <a:srgbClr val="E9EEF4">
              <a:alpha val="9019"/>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236" name="Google Shape;1236;g24a49b1c39e_0_1203"/>
          <p:cNvSpPr/>
          <p:nvPr/>
        </p:nvSpPr>
        <p:spPr>
          <a:xfrm>
            <a:off x="11410494" y="2479718"/>
            <a:ext cx="783098" cy="1202807"/>
          </a:xfrm>
          <a:custGeom>
            <a:rect b="b" l="l" r="r" t="t"/>
            <a:pathLst>
              <a:path extrusionOk="0" h="1979929" w="1289050">
                <a:moveTo>
                  <a:pt x="686471" y="0"/>
                </a:moveTo>
                <a:lnTo>
                  <a:pt x="0" y="686303"/>
                </a:lnTo>
                <a:lnTo>
                  <a:pt x="1288672" y="1979416"/>
                </a:lnTo>
                <a:lnTo>
                  <a:pt x="1288672" y="605740"/>
                </a:lnTo>
                <a:lnTo>
                  <a:pt x="686471" y="0"/>
                </a:lnTo>
                <a:close/>
              </a:path>
            </a:pathLst>
          </a:custGeom>
          <a:solidFill>
            <a:srgbClr val="E9EEF4">
              <a:alpha val="9019"/>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237" name="Google Shape;1237;g24a49b1c39e_0_1203"/>
          <p:cNvSpPr/>
          <p:nvPr/>
        </p:nvSpPr>
        <p:spPr>
          <a:xfrm>
            <a:off x="11410494" y="73978"/>
            <a:ext cx="783098" cy="1202807"/>
          </a:xfrm>
          <a:custGeom>
            <a:rect b="b" l="l" r="r" t="t"/>
            <a:pathLst>
              <a:path extrusionOk="0" h="1979930" w="1289050">
                <a:moveTo>
                  <a:pt x="1288672" y="0"/>
                </a:moveTo>
                <a:lnTo>
                  <a:pt x="0" y="1292976"/>
                </a:lnTo>
                <a:lnTo>
                  <a:pt x="686471" y="1979489"/>
                </a:lnTo>
                <a:lnTo>
                  <a:pt x="1288672" y="1373612"/>
                </a:lnTo>
                <a:lnTo>
                  <a:pt x="1288672" y="0"/>
                </a:lnTo>
                <a:close/>
              </a:path>
            </a:pathLst>
          </a:custGeom>
          <a:solidFill>
            <a:srgbClr val="E9EEF4">
              <a:alpha val="9019"/>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238" name="Google Shape;1238;g24a49b1c39e_0_1203"/>
          <p:cNvSpPr/>
          <p:nvPr/>
        </p:nvSpPr>
        <p:spPr>
          <a:xfrm>
            <a:off x="10180929" y="355020"/>
            <a:ext cx="330984" cy="430896"/>
          </a:xfrm>
          <a:custGeom>
            <a:rect b="b" l="l" r="r" t="t"/>
            <a:pathLst>
              <a:path extrusionOk="0" h="709294" w="544830">
                <a:moveTo>
                  <a:pt x="188831" y="0"/>
                </a:moveTo>
                <a:lnTo>
                  <a:pt x="0" y="188842"/>
                </a:lnTo>
                <a:lnTo>
                  <a:pt x="166665" y="354533"/>
                </a:lnTo>
                <a:lnTo>
                  <a:pt x="0" y="520204"/>
                </a:lnTo>
                <a:lnTo>
                  <a:pt x="188831" y="709046"/>
                </a:lnTo>
                <a:lnTo>
                  <a:pt x="544580" y="354533"/>
                </a:lnTo>
                <a:lnTo>
                  <a:pt x="188831" y="0"/>
                </a:lnTo>
                <a:close/>
              </a:path>
            </a:pathLst>
          </a:custGeom>
          <a:solidFill>
            <a:srgbClr val="E9EEF4">
              <a:alpha val="9019"/>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239" name="Google Shape;1239;g24a49b1c39e_0_1203"/>
          <p:cNvSpPr/>
          <p:nvPr/>
        </p:nvSpPr>
        <p:spPr>
          <a:xfrm>
            <a:off x="9519048" y="355019"/>
            <a:ext cx="330984" cy="430896"/>
          </a:xfrm>
          <a:custGeom>
            <a:rect b="b" l="l" r="r" t="t"/>
            <a:pathLst>
              <a:path extrusionOk="0" h="709294" w="544830">
                <a:moveTo>
                  <a:pt x="355748" y="0"/>
                </a:moveTo>
                <a:lnTo>
                  <a:pt x="0" y="354533"/>
                </a:lnTo>
                <a:lnTo>
                  <a:pt x="355748" y="709046"/>
                </a:lnTo>
                <a:lnTo>
                  <a:pt x="544569" y="520204"/>
                </a:lnTo>
                <a:lnTo>
                  <a:pt x="377915" y="354533"/>
                </a:lnTo>
                <a:lnTo>
                  <a:pt x="544569" y="188842"/>
                </a:lnTo>
                <a:lnTo>
                  <a:pt x="355748" y="0"/>
                </a:lnTo>
                <a:close/>
              </a:path>
            </a:pathLst>
          </a:custGeom>
          <a:solidFill>
            <a:srgbClr val="E9EEF4">
              <a:alpha val="9019"/>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240" name="Google Shape;1240;g24a49b1c39e_0_1203"/>
          <p:cNvSpPr/>
          <p:nvPr/>
        </p:nvSpPr>
        <p:spPr>
          <a:xfrm>
            <a:off x="9800119" y="73977"/>
            <a:ext cx="430896" cy="330984"/>
          </a:xfrm>
          <a:custGeom>
            <a:rect b="b" l="l" r="r" t="t"/>
            <a:pathLst>
              <a:path extrusionOk="0" h="544830" w="709294">
                <a:moveTo>
                  <a:pt x="354523" y="0"/>
                </a:moveTo>
                <a:lnTo>
                  <a:pt x="0" y="355706"/>
                </a:lnTo>
                <a:lnTo>
                  <a:pt x="188852" y="544580"/>
                </a:lnTo>
                <a:lnTo>
                  <a:pt x="354523" y="377894"/>
                </a:lnTo>
                <a:lnTo>
                  <a:pt x="686861" y="377894"/>
                </a:lnTo>
                <a:lnTo>
                  <a:pt x="709046" y="355706"/>
                </a:lnTo>
                <a:lnTo>
                  <a:pt x="354523" y="0"/>
                </a:lnTo>
                <a:close/>
              </a:path>
              <a:path extrusionOk="0" h="544830" w="709294">
                <a:moveTo>
                  <a:pt x="686861" y="377894"/>
                </a:moveTo>
                <a:lnTo>
                  <a:pt x="354523" y="377894"/>
                </a:lnTo>
                <a:lnTo>
                  <a:pt x="520193" y="544580"/>
                </a:lnTo>
                <a:lnTo>
                  <a:pt x="686861" y="377894"/>
                </a:lnTo>
                <a:close/>
              </a:path>
            </a:pathLst>
          </a:custGeom>
          <a:solidFill>
            <a:srgbClr val="E9EEF4">
              <a:alpha val="9019"/>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241" name="Google Shape;1241;g24a49b1c39e_0_1203"/>
          <p:cNvSpPr/>
          <p:nvPr/>
        </p:nvSpPr>
        <p:spPr>
          <a:xfrm>
            <a:off x="9800116" y="735815"/>
            <a:ext cx="430896" cy="330984"/>
          </a:xfrm>
          <a:custGeom>
            <a:rect b="b" l="l" r="r" t="t"/>
            <a:pathLst>
              <a:path extrusionOk="0" h="544830" w="709294">
                <a:moveTo>
                  <a:pt x="188852" y="0"/>
                </a:moveTo>
                <a:lnTo>
                  <a:pt x="0" y="188811"/>
                </a:lnTo>
                <a:lnTo>
                  <a:pt x="354533" y="544559"/>
                </a:lnTo>
                <a:lnTo>
                  <a:pt x="709056" y="188811"/>
                </a:lnTo>
                <a:lnTo>
                  <a:pt x="686885" y="166644"/>
                </a:lnTo>
                <a:lnTo>
                  <a:pt x="354533" y="166644"/>
                </a:lnTo>
                <a:lnTo>
                  <a:pt x="188852" y="0"/>
                </a:lnTo>
                <a:close/>
              </a:path>
              <a:path extrusionOk="0" h="544830" w="709294">
                <a:moveTo>
                  <a:pt x="520204" y="0"/>
                </a:moveTo>
                <a:lnTo>
                  <a:pt x="354533" y="166644"/>
                </a:lnTo>
                <a:lnTo>
                  <a:pt x="686885" y="166644"/>
                </a:lnTo>
                <a:lnTo>
                  <a:pt x="520204" y="0"/>
                </a:lnTo>
                <a:close/>
              </a:path>
            </a:pathLst>
          </a:custGeom>
          <a:solidFill>
            <a:srgbClr val="E9EEF4">
              <a:alpha val="9019"/>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sp>
        <p:nvSpPr>
          <p:cNvPr id="1242" name="Google Shape;1242;g24a49b1c39e_0_1203"/>
          <p:cNvSpPr/>
          <p:nvPr/>
        </p:nvSpPr>
        <p:spPr>
          <a:xfrm>
            <a:off x="9188956" y="657356"/>
            <a:ext cx="1655306" cy="1067405"/>
          </a:xfrm>
          <a:custGeom>
            <a:rect b="b" l="l" r="r" t="t"/>
            <a:pathLst>
              <a:path extrusionOk="0" h="1757045" w="2724784">
                <a:moveTo>
                  <a:pt x="394260" y="0"/>
                </a:moveTo>
                <a:lnTo>
                  <a:pt x="0" y="394249"/>
                </a:lnTo>
                <a:lnTo>
                  <a:pt x="1362304" y="1756564"/>
                </a:lnTo>
                <a:lnTo>
                  <a:pt x="1837755" y="1281112"/>
                </a:lnTo>
                <a:lnTo>
                  <a:pt x="1362304" y="1281112"/>
                </a:lnTo>
                <a:lnTo>
                  <a:pt x="475472" y="394249"/>
                </a:lnTo>
                <a:lnTo>
                  <a:pt x="631980" y="237741"/>
                </a:lnTo>
                <a:lnTo>
                  <a:pt x="394260" y="0"/>
                </a:lnTo>
                <a:close/>
              </a:path>
              <a:path extrusionOk="0" h="1757045" w="2724784">
                <a:moveTo>
                  <a:pt x="2330347" y="0"/>
                </a:moveTo>
                <a:lnTo>
                  <a:pt x="2092606" y="237741"/>
                </a:lnTo>
                <a:lnTo>
                  <a:pt x="2249135" y="394249"/>
                </a:lnTo>
                <a:lnTo>
                  <a:pt x="1362304" y="1281112"/>
                </a:lnTo>
                <a:lnTo>
                  <a:pt x="1837755" y="1281112"/>
                </a:lnTo>
                <a:lnTo>
                  <a:pt x="2724618" y="394249"/>
                </a:lnTo>
                <a:lnTo>
                  <a:pt x="2330347" y="0"/>
                </a:lnTo>
                <a:close/>
              </a:path>
            </a:pathLst>
          </a:custGeom>
          <a:solidFill>
            <a:srgbClr val="E9EEF4">
              <a:alpha val="9019"/>
            </a:srgbClr>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100"/>
              <a:buFont typeface="Arial"/>
              <a:buNone/>
            </a:pPr>
            <a:r>
              <a:t/>
            </a:r>
            <a:endParaRPr b="0" i="0" sz="1100" u="none" cap="none" strike="noStrike">
              <a:solidFill>
                <a:schemeClr val="lt1"/>
              </a:solidFill>
              <a:latin typeface="Arial"/>
              <a:ea typeface="Arial"/>
              <a:cs typeface="Arial"/>
              <a:sym typeface="Arial"/>
            </a:endParaRPr>
          </a:p>
        </p:txBody>
      </p:sp>
      <p:cxnSp>
        <p:nvCxnSpPr>
          <p:cNvPr id="1243" name="Google Shape;1243;g24a49b1c39e_0_1203"/>
          <p:cNvCxnSpPr/>
          <p:nvPr/>
        </p:nvCxnSpPr>
        <p:spPr>
          <a:xfrm>
            <a:off x="4386328" y="3961815"/>
            <a:ext cx="0" cy="1590000"/>
          </a:xfrm>
          <a:prstGeom prst="straightConnector1">
            <a:avLst/>
          </a:prstGeom>
          <a:noFill/>
          <a:ln cap="flat" cmpd="sng" w="9525">
            <a:solidFill>
              <a:schemeClr val="lt2"/>
            </a:solidFill>
            <a:prstDash val="solid"/>
            <a:round/>
            <a:headEnd len="sm" w="sm" type="none"/>
            <a:tailEnd len="sm" w="sm" type="none"/>
          </a:ln>
        </p:spPr>
      </p:cxnSp>
      <p:sp>
        <p:nvSpPr>
          <p:cNvPr id="1244" name="Google Shape;1244;g24a49b1c39e_0_1203"/>
          <p:cNvSpPr txBox="1"/>
          <p:nvPr>
            <p:ph idx="1" type="body"/>
          </p:nvPr>
        </p:nvSpPr>
        <p:spPr>
          <a:xfrm>
            <a:off x="4386328" y="2638141"/>
            <a:ext cx="7500900" cy="646200"/>
          </a:xfrm>
          <a:prstGeom prst="rect">
            <a:avLst/>
          </a:prstGeom>
          <a:noFill/>
          <a:ln>
            <a:noFill/>
          </a:ln>
        </p:spPr>
        <p:txBody>
          <a:bodyPr anchorCtr="0" anchor="t" bIns="45700" lIns="91425" spcFirstLastPara="1" rIns="91425" wrap="square" tIns="45700">
            <a:spAutoFit/>
          </a:bodyPr>
          <a:lstStyle>
            <a:lvl1pPr indent="-228600" lvl="0" marL="457200" marR="0" algn="l">
              <a:lnSpc>
                <a:spcPct val="90000"/>
              </a:lnSpc>
              <a:spcBef>
                <a:spcPts val="0"/>
              </a:spcBef>
              <a:spcAft>
                <a:spcPts val="0"/>
              </a:spcAft>
              <a:buClr>
                <a:schemeClr val="lt1"/>
              </a:buClr>
              <a:buSzPts val="1500"/>
              <a:buNone/>
              <a:defRPr b="1" i="0" sz="4000" u="none" cap="none" strike="noStrike">
                <a:solidFill>
                  <a:schemeClr val="lt1"/>
                </a:solidFill>
                <a:latin typeface="Montserrat"/>
                <a:ea typeface="Montserrat"/>
                <a:cs typeface="Montserrat"/>
                <a:sym typeface="Montserrat"/>
              </a:defRPr>
            </a:lvl1pPr>
            <a:lvl2pPr indent="-228600" lvl="1" marL="9144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2pPr>
            <a:lvl3pPr indent="-228600" lvl="2" marL="13716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3pPr>
            <a:lvl4pPr indent="-228600" lvl="3" marL="18288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4pPr>
            <a:lvl5pPr indent="-228600" lvl="4" marL="22860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245" name="Google Shape;1245;g24a49b1c39e_0_1203"/>
          <p:cNvSpPr txBox="1"/>
          <p:nvPr>
            <p:ph idx="2" type="body"/>
          </p:nvPr>
        </p:nvSpPr>
        <p:spPr>
          <a:xfrm>
            <a:off x="4663572" y="3961806"/>
            <a:ext cx="7500900" cy="424800"/>
          </a:xfrm>
          <a:prstGeom prst="rect">
            <a:avLst/>
          </a:prstGeom>
          <a:noFill/>
          <a:ln>
            <a:noFill/>
          </a:ln>
        </p:spPr>
        <p:txBody>
          <a:bodyPr anchorCtr="0" anchor="t" bIns="45700" lIns="91425" spcFirstLastPara="1" rIns="91425" wrap="square" tIns="45700">
            <a:spAutoFit/>
          </a:bodyPr>
          <a:lstStyle>
            <a:lvl1pPr indent="-228600" lvl="0" marL="457200" marR="0" algn="l">
              <a:lnSpc>
                <a:spcPct val="90000"/>
              </a:lnSpc>
              <a:spcBef>
                <a:spcPts val="0"/>
              </a:spcBef>
              <a:spcAft>
                <a:spcPts val="0"/>
              </a:spcAft>
              <a:buClr>
                <a:schemeClr val="lt1"/>
              </a:buClr>
              <a:buSzPts val="1500"/>
              <a:buNone/>
              <a:defRPr b="0" i="0" sz="2400" u="none" cap="none" strike="noStrike">
                <a:solidFill>
                  <a:schemeClr val="lt1"/>
                </a:solidFill>
                <a:latin typeface="Arial"/>
                <a:ea typeface="Arial"/>
                <a:cs typeface="Arial"/>
                <a:sym typeface="Arial"/>
              </a:defRPr>
            </a:lvl1pPr>
            <a:lvl2pPr indent="-228600" lvl="1" marL="9144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2pPr>
            <a:lvl3pPr indent="-228600" lvl="2" marL="13716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3pPr>
            <a:lvl4pPr indent="-228600" lvl="3" marL="18288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4pPr>
            <a:lvl5pPr indent="-228600" lvl="4" marL="22860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246" name="Google Shape;1246;g24a49b1c39e_0_1203"/>
          <p:cNvSpPr txBox="1"/>
          <p:nvPr>
            <p:ph idx="3" type="body"/>
          </p:nvPr>
        </p:nvSpPr>
        <p:spPr>
          <a:xfrm>
            <a:off x="4663572" y="4602928"/>
            <a:ext cx="7500900" cy="424800"/>
          </a:xfrm>
          <a:prstGeom prst="rect">
            <a:avLst/>
          </a:prstGeom>
          <a:noFill/>
          <a:ln>
            <a:noFill/>
          </a:ln>
        </p:spPr>
        <p:txBody>
          <a:bodyPr anchorCtr="0" anchor="t" bIns="45700" lIns="91425" spcFirstLastPara="1" rIns="91425" wrap="square" tIns="45700">
            <a:spAutoFit/>
          </a:bodyPr>
          <a:lstStyle>
            <a:lvl1pPr indent="-228600" lvl="0" marL="457200" marR="0" algn="l">
              <a:lnSpc>
                <a:spcPct val="90000"/>
              </a:lnSpc>
              <a:spcBef>
                <a:spcPts val="0"/>
              </a:spcBef>
              <a:spcAft>
                <a:spcPts val="0"/>
              </a:spcAft>
              <a:buClr>
                <a:schemeClr val="lt1"/>
              </a:buClr>
              <a:buSzPts val="1500"/>
              <a:buNone/>
              <a:defRPr b="0" i="0" sz="2400" u="none" cap="none" strike="noStrike">
                <a:solidFill>
                  <a:schemeClr val="lt1"/>
                </a:solidFill>
                <a:latin typeface="Arial"/>
                <a:ea typeface="Arial"/>
                <a:cs typeface="Arial"/>
                <a:sym typeface="Arial"/>
              </a:defRPr>
            </a:lvl1pPr>
            <a:lvl2pPr indent="-228600" lvl="1" marL="9144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2pPr>
            <a:lvl3pPr indent="-228600" lvl="2" marL="13716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3pPr>
            <a:lvl4pPr indent="-228600" lvl="3" marL="18288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4pPr>
            <a:lvl5pPr indent="-228600" lvl="4" marL="22860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247" name="Google Shape;1247;g24a49b1c39e_0_1203"/>
          <p:cNvSpPr txBox="1"/>
          <p:nvPr>
            <p:ph idx="4" type="body"/>
          </p:nvPr>
        </p:nvSpPr>
        <p:spPr>
          <a:xfrm>
            <a:off x="4663572" y="5244049"/>
            <a:ext cx="7500900" cy="286200"/>
          </a:xfrm>
          <a:prstGeom prst="rect">
            <a:avLst/>
          </a:prstGeom>
          <a:noFill/>
          <a:ln>
            <a:noFill/>
          </a:ln>
        </p:spPr>
        <p:txBody>
          <a:bodyPr anchorCtr="0" anchor="t" bIns="45700" lIns="91425" spcFirstLastPara="1" rIns="91425" wrap="square" tIns="45700">
            <a:spAutoFit/>
          </a:bodyPr>
          <a:lstStyle>
            <a:lvl1pPr indent="-228600" lvl="0" marL="457200" marR="0" algn="l">
              <a:lnSpc>
                <a:spcPct val="90000"/>
              </a:lnSpc>
              <a:spcBef>
                <a:spcPts val="0"/>
              </a:spcBef>
              <a:spcAft>
                <a:spcPts val="0"/>
              </a:spcAft>
              <a:buClr>
                <a:schemeClr val="lt1"/>
              </a:buClr>
              <a:buSzPts val="1500"/>
              <a:buNone/>
              <a:defRPr b="0" i="0" sz="1500" u="none" cap="none" strike="noStrike">
                <a:solidFill>
                  <a:schemeClr val="lt1"/>
                </a:solidFill>
                <a:latin typeface="Arial"/>
                <a:ea typeface="Arial"/>
                <a:cs typeface="Arial"/>
                <a:sym typeface="Arial"/>
              </a:defRPr>
            </a:lvl1pPr>
            <a:lvl2pPr indent="-228600" lvl="1" marL="9144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2pPr>
            <a:lvl3pPr indent="-228600" lvl="2" marL="13716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3pPr>
            <a:lvl4pPr indent="-228600" lvl="3" marL="18288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4pPr>
            <a:lvl5pPr indent="-228600" lvl="4" marL="2286000" marR="0" algn="l">
              <a:lnSpc>
                <a:spcPct val="90000"/>
              </a:lnSpc>
              <a:spcBef>
                <a:spcPts val="0"/>
              </a:spcBef>
              <a:spcAft>
                <a:spcPts val="0"/>
              </a:spcAft>
              <a:buClr>
                <a:schemeClr val="dk1"/>
              </a:buClr>
              <a:buSzPts val="1500"/>
              <a:buNone/>
              <a:defRPr b="0" i="0" sz="4800" u="none" cap="none" strike="noStrike">
                <a:solidFill>
                  <a:schemeClr val="dk1"/>
                </a:solidFill>
                <a:latin typeface="Arial"/>
                <a:ea typeface="Arial"/>
                <a:cs typeface="Arial"/>
                <a:sym typeface="Arial"/>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pic>
        <p:nvPicPr>
          <p:cNvPr id="1248" name="Google Shape;1248;g24a49b1c39e_0_1203"/>
          <p:cNvPicPr preferRelativeResize="0"/>
          <p:nvPr/>
        </p:nvPicPr>
        <p:blipFill rotWithShape="1">
          <a:blip r:embed="rId2">
            <a:alphaModFix/>
          </a:blip>
          <a:srcRect b="0" l="0" r="0" t="0"/>
          <a:stretch/>
        </p:blipFill>
        <p:spPr>
          <a:xfrm>
            <a:off x="458705" y="564145"/>
            <a:ext cx="2225140" cy="508281"/>
          </a:xfrm>
          <a:prstGeom prst="rect">
            <a:avLst/>
          </a:prstGeom>
          <a:noFill/>
          <a:ln>
            <a:noFill/>
          </a:ln>
        </p:spPr>
      </p:pic>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04">
  <p:cSld name="End slide 04">
    <p:spTree>
      <p:nvGrpSpPr>
        <p:cNvPr id="1249" name="Shape 1249"/>
        <p:cNvGrpSpPr/>
        <p:nvPr/>
      </p:nvGrpSpPr>
      <p:grpSpPr>
        <a:xfrm>
          <a:off x="0" y="0"/>
          <a:ext cx="0" cy="0"/>
          <a:chOff x="0" y="0"/>
          <a:chExt cx="0" cy="0"/>
        </a:xfrm>
      </p:grpSpPr>
      <p:sp>
        <p:nvSpPr>
          <p:cNvPr id="1250" name="Google Shape;1250;g24a49b1c39e_0_1222"/>
          <p:cNvSpPr/>
          <p:nvPr>
            <p:ph idx="2" type="pic"/>
          </p:nvPr>
        </p:nvSpPr>
        <p:spPr>
          <a:xfrm>
            <a:off x="0" y="-1"/>
            <a:ext cx="12192000" cy="5730300"/>
          </a:xfrm>
          <a:prstGeom prst="rect">
            <a:avLst/>
          </a:prstGeom>
          <a:noFill/>
          <a:ln>
            <a:noFill/>
          </a:ln>
        </p:spPr>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lide">
  <p:cSld name="Title only slide">
    <p:spTree>
      <p:nvGrpSpPr>
        <p:cNvPr id="1251" name="Shape 1251"/>
        <p:cNvGrpSpPr/>
        <p:nvPr/>
      </p:nvGrpSpPr>
      <p:grpSpPr>
        <a:xfrm>
          <a:off x="0" y="0"/>
          <a:ext cx="0" cy="0"/>
          <a:chOff x="0" y="0"/>
          <a:chExt cx="0" cy="0"/>
        </a:xfrm>
      </p:grpSpPr>
      <p:sp>
        <p:nvSpPr>
          <p:cNvPr id="1252" name="Google Shape;1252;g24a49b1c39e_0_1224"/>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253" name="Google Shape;1253;g24a49b1c39e_0_1224"/>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1254" name="Google Shape;1254;g24a49b1c39e_0_1224"/>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 icons">
  <p:cSld name="6 icons">
    <p:spTree>
      <p:nvGrpSpPr>
        <p:cNvPr id="1255" name="Shape 1255"/>
        <p:cNvGrpSpPr/>
        <p:nvPr/>
      </p:nvGrpSpPr>
      <p:grpSpPr>
        <a:xfrm>
          <a:off x="0" y="0"/>
          <a:ext cx="0" cy="0"/>
          <a:chOff x="0" y="0"/>
          <a:chExt cx="0" cy="0"/>
        </a:xfrm>
      </p:grpSpPr>
      <p:sp>
        <p:nvSpPr>
          <p:cNvPr id="1256" name="Google Shape;1256;g24a49b1c39e_0_1228"/>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pic>
        <p:nvPicPr>
          <p:cNvPr id="1257" name="Google Shape;1257;g24a49b1c39e_0_1228"/>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1258" name="Google Shape;1258;g24a49b1c39e_0_1228"/>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259" name="Google Shape;1259;g24a49b1c39e_0_1228"/>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grpSp>
        <p:nvGrpSpPr>
          <p:cNvPr id="1260" name="Google Shape;1260;g24a49b1c39e_0_1228"/>
          <p:cNvGrpSpPr/>
          <p:nvPr/>
        </p:nvGrpSpPr>
        <p:grpSpPr>
          <a:xfrm>
            <a:off x="4772891" y="2278840"/>
            <a:ext cx="1107796" cy="1122472"/>
            <a:chOff x="407988" y="2288174"/>
            <a:chExt cx="1107796" cy="1122472"/>
          </a:xfrm>
        </p:grpSpPr>
        <p:sp>
          <p:nvSpPr>
            <p:cNvPr id="1261" name="Google Shape;1261;g24a49b1c39e_0_1228"/>
            <p:cNvSpPr/>
            <p:nvPr/>
          </p:nvSpPr>
          <p:spPr>
            <a:xfrm>
              <a:off x="560388"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1262" name="Google Shape;1262;g24a49b1c39e_0_1228"/>
            <p:cNvSpPr/>
            <p:nvPr/>
          </p:nvSpPr>
          <p:spPr>
            <a:xfrm>
              <a:off x="407988"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grpSp>
      <p:grpSp>
        <p:nvGrpSpPr>
          <p:cNvPr id="1263" name="Google Shape;1263;g24a49b1c39e_0_1228"/>
          <p:cNvGrpSpPr/>
          <p:nvPr/>
        </p:nvGrpSpPr>
        <p:grpSpPr>
          <a:xfrm>
            <a:off x="1743346" y="2274430"/>
            <a:ext cx="1107796" cy="1122472"/>
            <a:chOff x="4114884" y="2288174"/>
            <a:chExt cx="1107796" cy="1122472"/>
          </a:xfrm>
        </p:grpSpPr>
        <p:sp>
          <p:nvSpPr>
            <p:cNvPr id="1264" name="Google Shape;1264;g24a49b1c39e_0_1228"/>
            <p:cNvSpPr/>
            <p:nvPr/>
          </p:nvSpPr>
          <p:spPr>
            <a:xfrm>
              <a:off x="4267284"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1265" name="Google Shape;1265;g24a49b1c39e_0_1228"/>
            <p:cNvSpPr/>
            <p:nvPr/>
          </p:nvSpPr>
          <p:spPr>
            <a:xfrm>
              <a:off x="4114884"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grpSp>
      <p:grpSp>
        <p:nvGrpSpPr>
          <p:cNvPr id="1266" name="Google Shape;1266;g24a49b1c39e_0_1228"/>
          <p:cNvGrpSpPr/>
          <p:nvPr/>
        </p:nvGrpSpPr>
        <p:grpSpPr>
          <a:xfrm>
            <a:off x="4777662" y="3962096"/>
            <a:ext cx="1107796" cy="1122472"/>
            <a:chOff x="7676518" y="2293508"/>
            <a:chExt cx="1107796" cy="1122472"/>
          </a:xfrm>
        </p:grpSpPr>
        <p:sp>
          <p:nvSpPr>
            <p:cNvPr id="1267" name="Google Shape;1267;g24a49b1c39e_0_1228"/>
            <p:cNvSpPr/>
            <p:nvPr/>
          </p:nvSpPr>
          <p:spPr>
            <a:xfrm>
              <a:off x="7828918" y="2434860"/>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1268" name="Google Shape;1268;g24a49b1c39e_0_1228"/>
            <p:cNvSpPr/>
            <p:nvPr/>
          </p:nvSpPr>
          <p:spPr>
            <a:xfrm>
              <a:off x="7676518" y="2293508"/>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grpSp>
      <p:grpSp>
        <p:nvGrpSpPr>
          <p:cNvPr id="1269" name="Google Shape;1269;g24a49b1c39e_0_1228"/>
          <p:cNvGrpSpPr/>
          <p:nvPr/>
        </p:nvGrpSpPr>
        <p:grpSpPr>
          <a:xfrm>
            <a:off x="7799159" y="2279699"/>
            <a:ext cx="1107796" cy="1122472"/>
            <a:chOff x="407988" y="2288174"/>
            <a:chExt cx="1107796" cy="1122472"/>
          </a:xfrm>
        </p:grpSpPr>
        <p:sp>
          <p:nvSpPr>
            <p:cNvPr id="1270" name="Google Shape;1270;g24a49b1c39e_0_1228"/>
            <p:cNvSpPr/>
            <p:nvPr/>
          </p:nvSpPr>
          <p:spPr>
            <a:xfrm>
              <a:off x="560388"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1271" name="Google Shape;1271;g24a49b1c39e_0_1228"/>
            <p:cNvSpPr/>
            <p:nvPr/>
          </p:nvSpPr>
          <p:spPr>
            <a:xfrm>
              <a:off x="407988"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grpSp>
      <p:grpSp>
        <p:nvGrpSpPr>
          <p:cNvPr id="1272" name="Google Shape;1272;g24a49b1c39e_0_1228"/>
          <p:cNvGrpSpPr/>
          <p:nvPr/>
        </p:nvGrpSpPr>
        <p:grpSpPr>
          <a:xfrm>
            <a:off x="1765838" y="3967591"/>
            <a:ext cx="1107796" cy="1122472"/>
            <a:chOff x="4114884" y="2288174"/>
            <a:chExt cx="1107796" cy="1122472"/>
          </a:xfrm>
        </p:grpSpPr>
        <p:sp>
          <p:nvSpPr>
            <p:cNvPr id="1273" name="Google Shape;1273;g24a49b1c39e_0_1228"/>
            <p:cNvSpPr/>
            <p:nvPr/>
          </p:nvSpPr>
          <p:spPr>
            <a:xfrm>
              <a:off x="4267284"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1274" name="Google Shape;1274;g24a49b1c39e_0_1228"/>
            <p:cNvSpPr/>
            <p:nvPr/>
          </p:nvSpPr>
          <p:spPr>
            <a:xfrm>
              <a:off x="4114884"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grpSp>
      <p:grpSp>
        <p:nvGrpSpPr>
          <p:cNvPr id="1275" name="Google Shape;1275;g24a49b1c39e_0_1228"/>
          <p:cNvGrpSpPr/>
          <p:nvPr/>
        </p:nvGrpSpPr>
        <p:grpSpPr>
          <a:xfrm>
            <a:off x="7737844" y="3967591"/>
            <a:ext cx="1107796" cy="1122472"/>
            <a:chOff x="7676518" y="2293508"/>
            <a:chExt cx="1107796" cy="1122472"/>
          </a:xfrm>
        </p:grpSpPr>
        <p:sp>
          <p:nvSpPr>
            <p:cNvPr id="1276" name="Google Shape;1276;g24a49b1c39e_0_1228"/>
            <p:cNvSpPr/>
            <p:nvPr/>
          </p:nvSpPr>
          <p:spPr>
            <a:xfrm>
              <a:off x="7828918" y="2434860"/>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1277" name="Google Shape;1277;g24a49b1c39e_0_1228"/>
            <p:cNvSpPr/>
            <p:nvPr/>
          </p:nvSpPr>
          <p:spPr>
            <a:xfrm>
              <a:off x="7676518" y="2293508"/>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grpSp>
      <p:sp>
        <p:nvSpPr>
          <p:cNvPr id="1278" name="Google Shape;1278;g24a49b1c39e_0_1228"/>
          <p:cNvSpPr/>
          <p:nvPr>
            <p:ph idx="2" type="pic"/>
          </p:nvPr>
        </p:nvSpPr>
        <p:spPr>
          <a:xfrm>
            <a:off x="2139607" y="2651539"/>
            <a:ext cx="365100" cy="365100"/>
          </a:xfrm>
          <a:prstGeom prst="rect">
            <a:avLst/>
          </a:prstGeom>
          <a:noFill/>
          <a:ln>
            <a:noFill/>
          </a:ln>
        </p:spPr>
      </p:sp>
      <p:sp>
        <p:nvSpPr>
          <p:cNvPr id="1279" name="Google Shape;1279;g24a49b1c39e_0_1228"/>
          <p:cNvSpPr/>
          <p:nvPr>
            <p:ph idx="3" type="pic"/>
          </p:nvPr>
        </p:nvSpPr>
        <p:spPr>
          <a:xfrm>
            <a:off x="2139607" y="4341227"/>
            <a:ext cx="365100" cy="365100"/>
          </a:xfrm>
          <a:prstGeom prst="rect">
            <a:avLst/>
          </a:prstGeom>
          <a:noFill/>
          <a:ln>
            <a:noFill/>
          </a:ln>
        </p:spPr>
      </p:sp>
      <p:sp>
        <p:nvSpPr>
          <p:cNvPr id="1280" name="Google Shape;1280;g24a49b1c39e_0_1228"/>
          <p:cNvSpPr/>
          <p:nvPr>
            <p:ph idx="4" type="pic"/>
          </p:nvPr>
        </p:nvSpPr>
        <p:spPr>
          <a:xfrm>
            <a:off x="5175197" y="4341227"/>
            <a:ext cx="365100" cy="365100"/>
          </a:xfrm>
          <a:prstGeom prst="rect">
            <a:avLst/>
          </a:prstGeom>
          <a:noFill/>
          <a:ln>
            <a:noFill/>
          </a:ln>
        </p:spPr>
      </p:sp>
      <p:sp>
        <p:nvSpPr>
          <p:cNvPr id="1281" name="Google Shape;1281;g24a49b1c39e_0_1228"/>
          <p:cNvSpPr/>
          <p:nvPr>
            <p:ph idx="5" type="pic"/>
          </p:nvPr>
        </p:nvSpPr>
        <p:spPr>
          <a:xfrm>
            <a:off x="5175197" y="2643670"/>
            <a:ext cx="365100" cy="365100"/>
          </a:xfrm>
          <a:prstGeom prst="rect">
            <a:avLst/>
          </a:prstGeom>
          <a:noFill/>
          <a:ln>
            <a:noFill/>
          </a:ln>
        </p:spPr>
      </p:sp>
      <p:sp>
        <p:nvSpPr>
          <p:cNvPr id="1282" name="Google Shape;1282;g24a49b1c39e_0_1228"/>
          <p:cNvSpPr/>
          <p:nvPr>
            <p:ph idx="6" type="pic"/>
          </p:nvPr>
        </p:nvSpPr>
        <p:spPr>
          <a:xfrm>
            <a:off x="8178734" y="2643670"/>
            <a:ext cx="365100" cy="365100"/>
          </a:xfrm>
          <a:prstGeom prst="rect">
            <a:avLst/>
          </a:prstGeom>
          <a:noFill/>
          <a:ln>
            <a:noFill/>
          </a:ln>
        </p:spPr>
      </p:sp>
      <p:sp>
        <p:nvSpPr>
          <p:cNvPr id="1283" name="Google Shape;1283;g24a49b1c39e_0_1228"/>
          <p:cNvSpPr/>
          <p:nvPr>
            <p:ph idx="7" type="pic"/>
          </p:nvPr>
        </p:nvSpPr>
        <p:spPr>
          <a:xfrm>
            <a:off x="8117280" y="4318654"/>
            <a:ext cx="365100" cy="365100"/>
          </a:xfrm>
          <a:prstGeom prst="rect">
            <a:avLst/>
          </a:prstGeom>
          <a:noFill/>
          <a:ln>
            <a:noFill/>
          </a:ln>
        </p:spPr>
      </p:sp>
      <p:sp>
        <p:nvSpPr>
          <p:cNvPr id="1284" name="Google Shape;1284;g24a49b1c39e_0_1228"/>
          <p:cNvSpPr txBox="1"/>
          <p:nvPr>
            <p:ph idx="8" type="body"/>
          </p:nvPr>
        </p:nvSpPr>
        <p:spPr>
          <a:xfrm>
            <a:off x="2928472" y="2270972"/>
            <a:ext cx="1769700" cy="112200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285" name="Google Shape;1285;g24a49b1c39e_0_1228"/>
          <p:cNvSpPr txBox="1"/>
          <p:nvPr>
            <p:ph idx="9" type="body"/>
          </p:nvPr>
        </p:nvSpPr>
        <p:spPr>
          <a:xfrm>
            <a:off x="5956239" y="2270972"/>
            <a:ext cx="1769700" cy="112200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286" name="Google Shape;1286;g24a49b1c39e_0_1228"/>
          <p:cNvSpPr txBox="1"/>
          <p:nvPr>
            <p:ph idx="13" type="body"/>
          </p:nvPr>
        </p:nvSpPr>
        <p:spPr>
          <a:xfrm>
            <a:off x="8974898" y="2270972"/>
            <a:ext cx="1769700" cy="112200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287" name="Google Shape;1287;g24a49b1c39e_0_1228"/>
          <p:cNvSpPr txBox="1"/>
          <p:nvPr>
            <p:ph idx="14" type="body"/>
          </p:nvPr>
        </p:nvSpPr>
        <p:spPr>
          <a:xfrm>
            <a:off x="2928472" y="3962096"/>
            <a:ext cx="1769700" cy="112200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288" name="Google Shape;1288;g24a49b1c39e_0_1228"/>
          <p:cNvSpPr txBox="1"/>
          <p:nvPr>
            <p:ph idx="15" type="body"/>
          </p:nvPr>
        </p:nvSpPr>
        <p:spPr>
          <a:xfrm>
            <a:off x="5956239" y="3962096"/>
            <a:ext cx="1769700" cy="112200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289" name="Google Shape;1289;g24a49b1c39e_0_1228"/>
          <p:cNvSpPr txBox="1"/>
          <p:nvPr>
            <p:ph idx="16" type="body"/>
          </p:nvPr>
        </p:nvSpPr>
        <p:spPr>
          <a:xfrm>
            <a:off x="8974898" y="3962096"/>
            <a:ext cx="1769700" cy="112200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s 02">
  <p:cSld name="Contents 02">
    <p:spTree>
      <p:nvGrpSpPr>
        <p:cNvPr id="95" name="Shape 95"/>
        <p:cNvGrpSpPr/>
        <p:nvPr/>
      </p:nvGrpSpPr>
      <p:grpSpPr>
        <a:xfrm>
          <a:off x="0" y="0"/>
          <a:ext cx="0" cy="0"/>
          <a:chOff x="0" y="0"/>
          <a:chExt cx="0" cy="0"/>
        </a:xfrm>
      </p:grpSpPr>
      <p:sp>
        <p:nvSpPr>
          <p:cNvPr id="96" name="Google Shape;96;g24a49b1c39e_0_68"/>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pic>
        <p:nvPicPr>
          <p:cNvPr id="97" name="Google Shape;97;g24a49b1c39e_0_68"/>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98" name="Google Shape;98;g24a49b1c39e_0_68"/>
          <p:cNvSpPr txBox="1"/>
          <p:nvPr>
            <p:ph idx="1" type="body"/>
          </p:nvPr>
        </p:nvSpPr>
        <p:spPr>
          <a:xfrm>
            <a:off x="839951" y="2862959"/>
            <a:ext cx="2463900" cy="312300"/>
          </a:xfrm>
          <a:prstGeom prst="rect">
            <a:avLst/>
          </a:prstGeom>
          <a:noFill/>
          <a:ln>
            <a:noFill/>
          </a:ln>
        </p:spPr>
        <p:txBody>
          <a:bodyPr anchorCtr="0" anchor="ctr" bIns="45700" lIns="108000" spcFirstLastPara="1" rIns="91425" wrap="square" tIns="45700">
            <a:noAutofit/>
          </a:bodyPr>
          <a:lstStyle>
            <a:lvl1pPr indent="-228600" lvl="0" marL="457200" marR="0" algn="l">
              <a:lnSpc>
                <a:spcPct val="90000"/>
              </a:lnSpc>
              <a:spcBef>
                <a:spcPts val="0"/>
              </a:spcBef>
              <a:spcAft>
                <a:spcPts val="0"/>
              </a:spcAft>
              <a:buClr>
                <a:schemeClr val="dk2"/>
              </a:buClr>
              <a:buSzPts val="1500"/>
              <a:buNone/>
              <a:defRPr b="0" i="0" sz="15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99" name="Google Shape;99;g24a49b1c39e_0_68"/>
          <p:cNvSpPr txBox="1"/>
          <p:nvPr>
            <p:ph idx="2" type="body"/>
          </p:nvPr>
        </p:nvSpPr>
        <p:spPr>
          <a:xfrm>
            <a:off x="839951" y="3411102"/>
            <a:ext cx="2463900" cy="312300"/>
          </a:xfrm>
          <a:prstGeom prst="rect">
            <a:avLst/>
          </a:prstGeom>
          <a:noFill/>
          <a:ln>
            <a:noFill/>
          </a:ln>
        </p:spPr>
        <p:txBody>
          <a:bodyPr anchorCtr="0" anchor="ctr" bIns="45700" lIns="108000" spcFirstLastPara="1" rIns="91425" wrap="square" tIns="45700">
            <a:noAutofit/>
          </a:bodyPr>
          <a:lstStyle>
            <a:lvl1pPr indent="-228600" lvl="0" marL="457200" marR="0" algn="l">
              <a:lnSpc>
                <a:spcPct val="90000"/>
              </a:lnSpc>
              <a:spcBef>
                <a:spcPts val="0"/>
              </a:spcBef>
              <a:spcAft>
                <a:spcPts val="0"/>
              </a:spcAft>
              <a:buClr>
                <a:schemeClr val="dk2"/>
              </a:buClr>
              <a:buSzPts val="1500"/>
              <a:buNone/>
              <a:defRPr b="0" i="0" sz="15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00" name="Google Shape;100;g24a49b1c39e_0_68"/>
          <p:cNvSpPr txBox="1"/>
          <p:nvPr>
            <p:ph idx="3" type="body"/>
          </p:nvPr>
        </p:nvSpPr>
        <p:spPr>
          <a:xfrm>
            <a:off x="839951" y="3968215"/>
            <a:ext cx="2463900" cy="312300"/>
          </a:xfrm>
          <a:prstGeom prst="rect">
            <a:avLst/>
          </a:prstGeom>
          <a:noFill/>
          <a:ln>
            <a:noFill/>
          </a:ln>
        </p:spPr>
        <p:txBody>
          <a:bodyPr anchorCtr="0" anchor="ctr" bIns="45700" lIns="108000" spcFirstLastPara="1" rIns="91425" wrap="square" tIns="45700">
            <a:noAutofit/>
          </a:bodyPr>
          <a:lstStyle>
            <a:lvl1pPr indent="-228600" lvl="0" marL="457200" marR="0" algn="l">
              <a:lnSpc>
                <a:spcPct val="90000"/>
              </a:lnSpc>
              <a:spcBef>
                <a:spcPts val="0"/>
              </a:spcBef>
              <a:spcAft>
                <a:spcPts val="0"/>
              </a:spcAft>
              <a:buClr>
                <a:schemeClr val="dk2"/>
              </a:buClr>
              <a:buSzPts val="1500"/>
              <a:buNone/>
              <a:defRPr b="0" i="0" sz="15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01" name="Google Shape;101;g24a49b1c39e_0_68"/>
          <p:cNvSpPr txBox="1"/>
          <p:nvPr>
            <p:ph idx="4" type="body"/>
          </p:nvPr>
        </p:nvSpPr>
        <p:spPr>
          <a:xfrm>
            <a:off x="3970924" y="2862959"/>
            <a:ext cx="2463900" cy="312300"/>
          </a:xfrm>
          <a:prstGeom prst="rect">
            <a:avLst/>
          </a:prstGeom>
          <a:noFill/>
          <a:ln>
            <a:noFill/>
          </a:ln>
        </p:spPr>
        <p:txBody>
          <a:bodyPr anchorCtr="0" anchor="ctr" bIns="45700" lIns="108000" spcFirstLastPara="1" rIns="91425" wrap="square" tIns="45700">
            <a:noAutofit/>
          </a:bodyPr>
          <a:lstStyle>
            <a:lvl1pPr indent="-228600" lvl="0" marL="457200" marR="0" algn="l">
              <a:lnSpc>
                <a:spcPct val="90000"/>
              </a:lnSpc>
              <a:spcBef>
                <a:spcPts val="0"/>
              </a:spcBef>
              <a:spcAft>
                <a:spcPts val="0"/>
              </a:spcAft>
              <a:buClr>
                <a:schemeClr val="dk2"/>
              </a:buClr>
              <a:buSzPts val="1500"/>
              <a:buNone/>
              <a:defRPr b="0" i="0" sz="15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02" name="Google Shape;102;g24a49b1c39e_0_68"/>
          <p:cNvSpPr txBox="1"/>
          <p:nvPr>
            <p:ph idx="5" type="body"/>
          </p:nvPr>
        </p:nvSpPr>
        <p:spPr>
          <a:xfrm>
            <a:off x="3970924" y="3411102"/>
            <a:ext cx="2463900" cy="312300"/>
          </a:xfrm>
          <a:prstGeom prst="rect">
            <a:avLst/>
          </a:prstGeom>
          <a:noFill/>
          <a:ln>
            <a:noFill/>
          </a:ln>
        </p:spPr>
        <p:txBody>
          <a:bodyPr anchorCtr="0" anchor="ctr" bIns="45700" lIns="108000" spcFirstLastPara="1" rIns="91425" wrap="square" tIns="45700">
            <a:noAutofit/>
          </a:bodyPr>
          <a:lstStyle>
            <a:lvl1pPr indent="-228600" lvl="0" marL="457200" marR="0" algn="l">
              <a:lnSpc>
                <a:spcPct val="90000"/>
              </a:lnSpc>
              <a:spcBef>
                <a:spcPts val="0"/>
              </a:spcBef>
              <a:spcAft>
                <a:spcPts val="0"/>
              </a:spcAft>
              <a:buClr>
                <a:schemeClr val="dk2"/>
              </a:buClr>
              <a:buSzPts val="1500"/>
              <a:buNone/>
              <a:defRPr b="0" i="0" sz="1500" u="none" cap="none" strike="noStrike">
                <a:solidFill>
                  <a:schemeClr val="dk2"/>
                </a:solidFill>
                <a:latin typeface="Arial"/>
                <a:ea typeface="Arial"/>
                <a:cs typeface="Arial"/>
                <a:sym typeface="Arial"/>
              </a:defRPr>
            </a:lvl1pPr>
            <a:lvl2pPr indent="-228600" lvl="1" marL="9144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2pPr>
            <a:lvl3pPr indent="-228600" lvl="2" marL="13716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3pPr>
            <a:lvl4pPr indent="-228600" lvl="3" marL="18288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4pPr>
            <a:lvl5pPr indent="-228600" lvl="4" marL="2286000" marR="0" algn="l">
              <a:lnSpc>
                <a:spcPct val="90000"/>
              </a:lnSpc>
              <a:spcBef>
                <a:spcPts val="0"/>
              </a:spcBef>
              <a:spcAft>
                <a:spcPts val="0"/>
              </a:spcAft>
              <a:buClr>
                <a:schemeClr val="lt1"/>
              </a:buClr>
              <a:buSzPts val="1500"/>
              <a:buNone/>
              <a:defRPr b="0" i="0" sz="1500" u="none" cap="none" strike="noStrike">
                <a:solidFill>
                  <a:schemeClr val="lt1"/>
                </a:solidFill>
                <a:latin typeface="Roboto"/>
                <a:ea typeface="Roboto"/>
                <a:cs typeface="Roboto"/>
                <a:sym typeface="Roboto"/>
              </a:defRPr>
            </a:lvl5pPr>
            <a:lvl6pPr indent="-228600" lvl="5" marL="27432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6pPr>
            <a:lvl7pPr indent="-228600" lvl="6" marL="32004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7pPr>
            <a:lvl8pPr indent="-228600" lvl="7" marL="36576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8pPr>
            <a:lvl9pPr indent="-228600" lvl="8" marL="4114800" marR="0" algn="l">
              <a:lnSpc>
                <a:spcPct val="90000"/>
              </a:lnSpc>
              <a:spcBef>
                <a:spcPts val="0"/>
              </a:spcBef>
              <a:spcAft>
                <a:spcPts val="0"/>
              </a:spcAft>
              <a:buClr>
                <a:schemeClr val="dk1"/>
              </a:buClr>
              <a:buSzPts val="1500"/>
              <a:buNone/>
              <a:defRPr b="0" i="0" sz="1900" u="none" cap="none" strike="noStrike">
                <a:latin typeface="Arial"/>
                <a:ea typeface="Arial"/>
                <a:cs typeface="Arial"/>
                <a:sym typeface="Arial"/>
              </a:defRPr>
            </a:lvl9pPr>
          </a:lstStyle>
          <a:p/>
        </p:txBody>
      </p:sp>
      <p:sp>
        <p:nvSpPr>
          <p:cNvPr id="103" name="Google Shape;103;g24a49b1c39e_0_68"/>
          <p:cNvSpPr txBox="1"/>
          <p:nvPr>
            <p:ph idx="6" type="body"/>
          </p:nvPr>
        </p:nvSpPr>
        <p:spPr>
          <a:xfrm>
            <a:off x="515938" y="2862263"/>
            <a:ext cx="312600" cy="312600"/>
          </a:xfrm>
          <a:prstGeom prst="rect">
            <a:avLst/>
          </a:prstGeom>
          <a:solidFill>
            <a:schemeClr val="accent1"/>
          </a:solidFill>
          <a:ln>
            <a:noFill/>
          </a:ln>
        </p:spPr>
        <p:txBody>
          <a:bodyPr anchorCtr="0" anchor="ctr" bIns="36000" lIns="36000" spcFirstLastPara="1" rIns="36000" wrap="square" tIns="36000">
            <a:noAutofit/>
          </a:bodyPr>
          <a:lstStyle>
            <a:lvl1pPr indent="-228600" lvl="0" marL="457200" algn="ctr">
              <a:lnSpc>
                <a:spcPct val="90000"/>
              </a:lnSpc>
              <a:spcBef>
                <a:spcPts val="1100"/>
              </a:spcBef>
              <a:spcAft>
                <a:spcPts val="0"/>
              </a:spcAft>
              <a:buClr>
                <a:schemeClr val="lt1"/>
              </a:buClr>
              <a:buSzPts val="1100"/>
              <a:buNone/>
              <a:defRPr b="1" sz="1100">
                <a:solidFill>
                  <a:schemeClr val="lt1"/>
                </a:solidFill>
              </a:defRPr>
            </a:lvl1pPr>
            <a:lvl2pPr indent="-298450" lvl="1" marL="914400" algn="ctr">
              <a:lnSpc>
                <a:spcPct val="90000"/>
              </a:lnSpc>
              <a:spcBef>
                <a:spcPts val="500"/>
              </a:spcBef>
              <a:spcAft>
                <a:spcPts val="0"/>
              </a:spcAft>
              <a:buClr>
                <a:schemeClr val="lt1"/>
              </a:buClr>
              <a:buSzPts val="1100"/>
              <a:buChar char="•"/>
              <a:defRPr sz="1100">
                <a:solidFill>
                  <a:schemeClr val="lt1"/>
                </a:solidFill>
              </a:defRPr>
            </a:lvl2pPr>
            <a:lvl3pPr indent="-298450" lvl="2" marL="1371600" algn="ctr">
              <a:lnSpc>
                <a:spcPct val="90000"/>
              </a:lnSpc>
              <a:spcBef>
                <a:spcPts val="500"/>
              </a:spcBef>
              <a:spcAft>
                <a:spcPts val="0"/>
              </a:spcAft>
              <a:buClr>
                <a:schemeClr val="lt1"/>
              </a:buClr>
              <a:buSzPts val="1100"/>
              <a:buChar char="•"/>
              <a:defRPr sz="1100">
                <a:solidFill>
                  <a:schemeClr val="lt1"/>
                </a:solidFill>
              </a:defRPr>
            </a:lvl3pPr>
            <a:lvl4pPr indent="-298450" lvl="3" marL="1828800" algn="ctr">
              <a:lnSpc>
                <a:spcPct val="90000"/>
              </a:lnSpc>
              <a:spcBef>
                <a:spcPts val="500"/>
              </a:spcBef>
              <a:spcAft>
                <a:spcPts val="0"/>
              </a:spcAft>
              <a:buClr>
                <a:schemeClr val="lt1"/>
              </a:buClr>
              <a:buSzPts val="1100"/>
              <a:buChar char="•"/>
              <a:defRPr sz="1100">
                <a:solidFill>
                  <a:schemeClr val="lt1"/>
                </a:solidFill>
              </a:defRPr>
            </a:lvl4pPr>
            <a:lvl5pPr indent="-298450" lvl="4" marL="2286000" algn="ctr">
              <a:lnSpc>
                <a:spcPct val="90000"/>
              </a:lnSpc>
              <a:spcBef>
                <a:spcPts val="500"/>
              </a:spcBef>
              <a:spcAft>
                <a:spcPts val="0"/>
              </a:spcAft>
              <a:buClr>
                <a:schemeClr val="lt1"/>
              </a:buClr>
              <a:buSzPts val="1100"/>
              <a:buChar char="•"/>
              <a:defRPr sz="1100">
                <a:solidFill>
                  <a:schemeClr val="lt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4" name="Google Shape;104;g24a49b1c39e_0_68"/>
          <p:cNvSpPr txBox="1"/>
          <p:nvPr>
            <p:ph idx="7" type="body"/>
          </p:nvPr>
        </p:nvSpPr>
        <p:spPr>
          <a:xfrm>
            <a:off x="515938" y="3410909"/>
            <a:ext cx="312600" cy="312600"/>
          </a:xfrm>
          <a:prstGeom prst="rect">
            <a:avLst/>
          </a:prstGeom>
          <a:solidFill>
            <a:schemeClr val="accent1"/>
          </a:solidFill>
          <a:ln>
            <a:noFill/>
          </a:ln>
        </p:spPr>
        <p:txBody>
          <a:bodyPr anchorCtr="0" anchor="ctr" bIns="36000" lIns="36000" spcFirstLastPara="1" rIns="36000" wrap="square" tIns="36000">
            <a:noAutofit/>
          </a:bodyPr>
          <a:lstStyle>
            <a:lvl1pPr indent="-228600" lvl="0" marL="457200" algn="ctr">
              <a:lnSpc>
                <a:spcPct val="90000"/>
              </a:lnSpc>
              <a:spcBef>
                <a:spcPts val="1100"/>
              </a:spcBef>
              <a:spcAft>
                <a:spcPts val="0"/>
              </a:spcAft>
              <a:buClr>
                <a:schemeClr val="lt1"/>
              </a:buClr>
              <a:buSzPts val="1100"/>
              <a:buNone/>
              <a:defRPr b="1" sz="1100">
                <a:solidFill>
                  <a:schemeClr val="lt1"/>
                </a:solidFill>
              </a:defRPr>
            </a:lvl1pPr>
            <a:lvl2pPr indent="-298450" lvl="1" marL="914400" algn="ctr">
              <a:lnSpc>
                <a:spcPct val="90000"/>
              </a:lnSpc>
              <a:spcBef>
                <a:spcPts val="500"/>
              </a:spcBef>
              <a:spcAft>
                <a:spcPts val="0"/>
              </a:spcAft>
              <a:buClr>
                <a:schemeClr val="lt1"/>
              </a:buClr>
              <a:buSzPts val="1100"/>
              <a:buChar char="•"/>
              <a:defRPr sz="1100">
                <a:solidFill>
                  <a:schemeClr val="lt1"/>
                </a:solidFill>
              </a:defRPr>
            </a:lvl2pPr>
            <a:lvl3pPr indent="-298450" lvl="2" marL="1371600" algn="ctr">
              <a:lnSpc>
                <a:spcPct val="90000"/>
              </a:lnSpc>
              <a:spcBef>
                <a:spcPts val="500"/>
              </a:spcBef>
              <a:spcAft>
                <a:spcPts val="0"/>
              </a:spcAft>
              <a:buClr>
                <a:schemeClr val="lt1"/>
              </a:buClr>
              <a:buSzPts val="1100"/>
              <a:buChar char="•"/>
              <a:defRPr sz="1100">
                <a:solidFill>
                  <a:schemeClr val="lt1"/>
                </a:solidFill>
              </a:defRPr>
            </a:lvl3pPr>
            <a:lvl4pPr indent="-298450" lvl="3" marL="1828800" algn="ctr">
              <a:lnSpc>
                <a:spcPct val="90000"/>
              </a:lnSpc>
              <a:spcBef>
                <a:spcPts val="500"/>
              </a:spcBef>
              <a:spcAft>
                <a:spcPts val="0"/>
              </a:spcAft>
              <a:buClr>
                <a:schemeClr val="lt1"/>
              </a:buClr>
              <a:buSzPts val="1100"/>
              <a:buChar char="•"/>
              <a:defRPr sz="1100">
                <a:solidFill>
                  <a:schemeClr val="lt1"/>
                </a:solidFill>
              </a:defRPr>
            </a:lvl4pPr>
            <a:lvl5pPr indent="-298450" lvl="4" marL="2286000" algn="ctr">
              <a:lnSpc>
                <a:spcPct val="90000"/>
              </a:lnSpc>
              <a:spcBef>
                <a:spcPts val="500"/>
              </a:spcBef>
              <a:spcAft>
                <a:spcPts val="0"/>
              </a:spcAft>
              <a:buClr>
                <a:schemeClr val="lt1"/>
              </a:buClr>
              <a:buSzPts val="1100"/>
              <a:buChar char="•"/>
              <a:defRPr sz="1100">
                <a:solidFill>
                  <a:schemeClr val="lt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5" name="Google Shape;105;g24a49b1c39e_0_68"/>
          <p:cNvSpPr txBox="1"/>
          <p:nvPr>
            <p:ph idx="8" type="body"/>
          </p:nvPr>
        </p:nvSpPr>
        <p:spPr>
          <a:xfrm>
            <a:off x="515938" y="3968215"/>
            <a:ext cx="312600" cy="312600"/>
          </a:xfrm>
          <a:prstGeom prst="rect">
            <a:avLst/>
          </a:prstGeom>
          <a:solidFill>
            <a:schemeClr val="accent1"/>
          </a:solidFill>
          <a:ln>
            <a:noFill/>
          </a:ln>
        </p:spPr>
        <p:txBody>
          <a:bodyPr anchorCtr="0" anchor="ctr" bIns="36000" lIns="36000" spcFirstLastPara="1" rIns="36000" wrap="square" tIns="36000">
            <a:noAutofit/>
          </a:bodyPr>
          <a:lstStyle>
            <a:lvl1pPr indent="-228600" lvl="0" marL="457200" algn="ctr">
              <a:lnSpc>
                <a:spcPct val="90000"/>
              </a:lnSpc>
              <a:spcBef>
                <a:spcPts val="1100"/>
              </a:spcBef>
              <a:spcAft>
                <a:spcPts val="0"/>
              </a:spcAft>
              <a:buClr>
                <a:schemeClr val="lt1"/>
              </a:buClr>
              <a:buSzPts val="1100"/>
              <a:buNone/>
              <a:defRPr b="1" sz="1100">
                <a:solidFill>
                  <a:schemeClr val="lt1"/>
                </a:solidFill>
              </a:defRPr>
            </a:lvl1pPr>
            <a:lvl2pPr indent="-298450" lvl="1" marL="914400" algn="ctr">
              <a:lnSpc>
                <a:spcPct val="90000"/>
              </a:lnSpc>
              <a:spcBef>
                <a:spcPts val="500"/>
              </a:spcBef>
              <a:spcAft>
                <a:spcPts val="0"/>
              </a:spcAft>
              <a:buClr>
                <a:schemeClr val="lt1"/>
              </a:buClr>
              <a:buSzPts val="1100"/>
              <a:buChar char="•"/>
              <a:defRPr sz="1100">
                <a:solidFill>
                  <a:schemeClr val="lt1"/>
                </a:solidFill>
              </a:defRPr>
            </a:lvl2pPr>
            <a:lvl3pPr indent="-298450" lvl="2" marL="1371600" algn="ctr">
              <a:lnSpc>
                <a:spcPct val="90000"/>
              </a:lnSpc>
              <a:spcBef>
                <a:spcPts val="500"/>
              </a:spcBef>
              <a:spcAft>
                <a:spcPts val="0"/>
              </a:spcAft>
              <a:buClr>
                <a:schemeClr val="lt1"/>
              </a:buClr>
              <a:buSzPts val="1100"/>
              <a:buChar char="•"/>
              <a:defRPr sz="1100">
                <a:solidFill>
                  <a:schemeClr val="lt1"/>
                </a:solidFill>
              </a:defRPr>
            </a:lvl3pPr>
            <a:lvl4pPr indent="-298450" lvl="3" marL="1828800" algn="ctr">
              <a:lnSpc>
                <a:spcPct val="90000"/>
              </a:lnSpc>
              <a:spcBef>
                <a:spcPts val="500"/>
              </a:spcBef>
              <a:spcAft>
                <a:spcPts val="0"/>
              </a:spcAft>
              <a:buClr>
                <a:schemeClr val="lt1"/>
              </a:buClr>
              <a:buSzPts val="1100"/>
              <a:buChar char="•"/>
              <a:defRPr sz="1100">
                <a:solidFill>
                  <a:schemeClr val="lt1"/>
                </a:solidFill>
              </a:defRPr>
            </a:lvl4pPr>
            <a:lvl5pPr indent="-298450" lvl="4" marL="2286000" algn="ctr">
              <a:lnSpc>
                <a:spcPct val="90000"/>
              </a:lnSpc>
              <a:spcBef>
                <a:spcPts val="500"/>
              </a:spcBef>
              <a:spcAft>
                <a:spcPts val="0"/>
              </a:spcAft>
              <a:buClr>
                <a:schemeClr val="lt1"/>
              </a:buClr>
              <a:buSzPts val="1100"/>
              <a:buChar char="•"/>
              <a:defRPr sz="1100">
                <a:solidFill>
                  <a:schemeClr val="lt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6" name="Google Shape;106;g24a49b1c39e_0_68"/>
          <p:cNvSpPr txBox="1"/>
          <p:nvPr>
            <p:ph idx="9" type="body"/>
          </p:nvPr>
        </p:nvSpPr>
        <p:spPr>
          <a:xfrm>
            <a:off x="3658187" y="2862263"/>
            <a:ext cx="312600" cy="312600"/>
          </a:xfrm>
          <a:prstGeom prst="rect">
            <a:avLst/>
          </a:prstGeom>
          <a:solidFill>
            <a:schemeClr val="accent1"/>
          </a:solidFill>
          <a:ln>
            <a:noFill/>
          </a:ln>
        </p:spPr>
        <p:txBody>
          <a:bodyPr anchorCtr="0" anchor="ctr" bIns="36000" lIns="36000" spcFirstLastPara="1" rIns="36000" wrap="square" tIns="36000">
            <a:noAutofit/>
          </a:bodyPr>
          <a:lstStyle>
            <a:lvl1pPr indent="-228600" lvl="0" marL="457200" algn="ctr">
              <a:lnSpc>
                <a:spcPct val="90000"/>
              </a:lnSpc>
              <a:spcBef>
                <a:spcPts val="1100"/>
              </a:spcBef>
              <a:spcAft>
                <a:spcPts val="0"/>
              </a:spcAft>
              <a:buClr>
                <a:schemeClr val="lt1"/>
              </a:buClr>
              <a:buSzPts val="1100"/>
              <a:buNone/>
              <a:defRPr b="1" sz="1100">
                <a:solidFill>
                  <a:schemeClr val="lt1"/>
                </a:solidFill>
              </a:defRPr>
            </a:lvl1pPr>
            <a:lvl2pPr indent="-298450" lvl="1" marL="914400" algn="ctr">
              <a:lnSpc>
                <a:spcPct val="90000"/>
              </a:lnSpc>
              <a:spcBef>
                <a:spcPts val="500"/>
              </a:spcBef>
              <a:spcAft>
                <a:spcPts val="0"/>
              </a:spcAft>
              <a:buClr>
                <a:schemeClr val="lt1"/>
              </a:buClr>
              <a:buSzPts val="1100"/>
              <a:buChar char="•"/>
              <a:defRPr sz="1100">
                <a:solidFill>
                  <a:schemeClr val="lt1"/>
                </a:solidFill>
              </a:defRPr>
            </a:lvl2pPr>
            <a:lvl3pPr indent="-298450" lvl="2" marL="1371600" algn="ctr">
              <a:lnSpc>
                <a:spcPct val="90000"/>
              </a:lnSpc>
              <a:spcBef>
                <a:spcPts val="500"/>
              </a:spcBef>
              <a:spcAft>
                <a:spcPts val="0"/>
              </a:spcAft>
              <a:buClr>
                <a:schemeClr val="lt1"/>
              </a:buClr>
              <a:buSzPts val="1100"/>
              <a:buChar char="•"/>
              <a:defRPr sz="1100">
                <a:solidFill>
                  <a:schemeClr val="lt1"/>
                </a:solidFill>
              </a:defRPr>
            </a:lvl3pPr>
            <a:lvl4pPr indent="-298450" lvl="3" marL="1828800" algn="ctr">
              <a:lnSpc>
                <a:spcPct val="90000"/>
              </a:lnSpc>
              <a:spcBef>
                <a:spcPts val="500"/>
              </a:spcBef>
              <a:spcAft>
                <a:spcPts val="0"/>
              </a:spcAft>
              <a:buClr>
                <a:schemeClr val="lt1"/>
              </a:buClr>
              <a:buSzPts val="1100"/>
              <a:buChar char="•"/>
              <a:defRPr sz="1100">
                <a:solidFill>
                  <a:schemeClr val="lt1"/>
                </a:solidFill>
              </a:defRPr>
            </a:lvl4pPr>
            <a:lvl5pPr indent="-298450" lvl="4" marL="2286000" algn="ctr">
              <a:lnSpc>
                <a:spcPct val="90000"/>
              </a:lnSpc>
              <a:spcBef>
                <a:spcPts val="500"/>
              </a:spcBef>
              <a:spcAft>
                <a:spcPts val="0"/>
              </a:spcAft>
              <a:buClr>
                <a:schemeClr val="lt1"/>
              </a:buClr>
              <a:buSzPts val="1100"/>
              <a:buChar char="•"/>
              <a:defRPr sz="1100">
                <a:solidFill>
                  <a:schemeClr val="lt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7" name="Google Shape;107;g24a49b1c39e_0_68"/>
          <p:cNvSpPr txBox="1"/>
          <p:nvPr>
            <p:ph idx="13" type="body"/>
          </p:nvPr>
        </p:nvSpPr>
        <p:spPr>
          <a:xfrm>
            <a:off x="3658187" y="3410909"/>
            <a:ext cx="312600" cy="312600"/>
          </a:xfrm>
          <a:prstGeom prst="rect">
            <a:avLst/>
          </a:prstGeom>
          <a:solidFill>
            <a:schemeClr val="accent1"/>
          </a:solidFill>
          <a:ln>
            <a:noFill/>
          </a:ln>
        </p:spPr>
        <p:txBody>
          <a:bodyPr anchorCtr="0" anchor="ctr" bIns="36000" lIns="36000" spcFirstLastPara="1" rIns="36000" wrap="square" tIns="36000">
            <a:noAutofit/>
          </a:bodyPr>
          <a:lstStyle>
            <a:lvl1pPr indent="-228600" lvl="0" marL="457200" algn="ctr">
              <a:lnSpc>
                <a:spcPct val="90000"/>
              </a:lnSpc>
              <a:spcBef>
                <a:spcPts val="1100"/>
              </a:spcBef>
              <a:spcAft>
                <a:spcPts val="0"/>
              </a:spcAft>
              <a:buClr>
                <a:schemeClr val="lt1"/>
              </a:buClr>
              <a:buSzPts val="1100"/>
              <a:buNone/>
              <a:defRPr b="1" sz="1100">
                <a:solidFill>
                  <a:schemeClr val="lt1"/>
                </a:solidFill>
              </a:defRPr>
            </a:lvl1pPr>
            <a:lvl2pPr indent="-298450" lvl="1" marL="914400" algn="ctr">
              <a:lnSpc>
                <a:spcPct val="90000"/>
              </a:lnSpc>
              <a:spcBef>
                <a:spcPts val="500"/>
              </a:spcBef>
              <a:spcAft>
                <a:spcPts val="0"/>
              </a:spcAft>
              <a:buClr>
                <a:schemeClr val="lt1"/>
              </a:buClr>
              <a:buSzPts val="1100"/>
              <a:buChar char="•"/>
              <a:defRPr sz="1100">
                <a:solidFill>
                  <a:schemeClr val="lt1"/>
                </a:solidFill>
              </a:defRPr>
            </a:lvl2pPr>
            <a:lvl3pPr indent="-298450" lvl="2" marL="1371600" algn="ctr">
              <a:lnSpc>
                <a:spcPct val="90000"/>
              </a:lnSpc>
              <a:spcBef>
                <a:spcPts val="500"/>
              </a:spcBef>
              <a:spcAft>
                <a:spcPts val="0"/>
              </a:spcAft>
              <a:buClr>
                <a:schemeClr val="lt1"/>
              </a:buClr>
              <a:buSzPts val="1100"/>
              <a:buChar char="•"/>
              <a:defRPr sz="1100">
                <a:solidFill>
                  <a:schemeClr val="lt1"/>
                </a:solidFill>
              </a:defRPr>
            </a:lvl3pPr>
            <a:lvl4pPr indent="-298450" lvl="3" marL="1828800" algn="ctr">
              <a:lnSpc>
                <a:spcPct val="90000"/>
              </a:lnSpc>
              <a:spcBef>
                <a:spcPts val="500"/>
              </a:spcBef>
              <a:spcAft>
                <a:spcPts val="0"/>
              </a:spcAft>
              <a:buClr>
                <a:schemeClr val="lt1"/>
              </a:buClr>
              <a:buSzPts val="1100"/>
              <a:buChar char="•"/>
              <a:defRPr sz="1100">
                <a:solidFill>
                  <a:schemeClr val="lt1"/>
                </a:solidFill>
              </a:defRPr>
            </a:lvl4pPr>
            <a:lvl5pPr indent="-298450" lvl="4" marL="2286000" algn="ctr">
              <a:lnSpc>
                <a:spcPct val="90000"/>
              </a:lnSpc>
              <a:spcBef>
                <a:spcPts val="500"/>
              </a:spcBef>
              <a:spcAft>
                <a:spcPts val="0"/>
              </a:spcAft>
              <a:buClr>
                <a:schemeClr val="lt1"/>
              </a:buClr>
              <a:buSzPts val="1100"/>
              <a:buChar char="•"/>
              <a:defRPr sz="1100">
                <a:solidFill>
                  <a:schemeClr val="lt1"/>
                </a:solidFil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08" name="Google Shape;108;g24a49b1c39e_0_68"/>
          <p:cNvSpPr txBox="1"/>
          <p:nvPr>
            <p:ph type="title"/>
          </p:nvPr>
        </p:nvSpPr>
        <p:spPr>
          <a:xfrm>
            <a:off x="418750" y="1186751"/>
            <a:ext cx="70350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2"/>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 icons">
  <p:cSld name="8 icons">
    <p:spTree>
      <p:nvGrpSpPr>
        <p:cNvPr id="1290" name="Shape 1290"/>
        <p:cNvGrpSpPr/>
        <p:nvPr/>
      </p:nvGrpSpPr>
      <p:grpSpPr>
        <a:xfrm>
          <a:off x="0" y="0"/>
          <a:ext cx="0" cy="0"/>
          <a:chOff x="0" y="0"/>
          <a:chExt cx="0" cy="0"/>
        </a:xfrm>
      </p:grpSpPr>
      <p:sp>
        <p:nvSpPr>
          <p:cNvPr id="1291" name="Google Shape;1291;g24a49b1c39e_0_1263"/>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pic>
        <p:nvPicPr>
          <p:cNvPr id="1292" name="Google Shape;1292;g24a49b1c39e_0_1263"/>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1293" name="Google Shape;1293;g24a49b1c39e_0_1263"/>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294" name="Google Shape;1294;g24a49b1c39e_0_1263"/>
          <p:cNvSpPr txBox="1"/>
          <p:nvPr>
            <p:ph idx="1"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grpSp>
        <p:nvGrpSpPr>
          <p:cNvPr id="1295" name="Google Shape;1295;g24a49b1c39e_0_1263"/>
          <p:cNvGrpSpPr/>
          <p:nvPr/>
        </p:nvGrpSpPr>
        <p:grpSpPr>
          <a:xfrm>
            <a:off x="3435287" y="2278840"/>
            <a:ext cx="1107796" cy="1122472"/>
            <a:chOff x="407988" y="2288174"/>
            <a:chExt cx="1107796" cy="1122472"/>
          </a:xfrm>
        </p:grpSpPr>
        <p:sp>
          <p:nvSpPr>
            <p:cNvPr id="1296" name="Google Shape;1296;g24a49b1c39e_0_1263"/>
            <p:cNvSpPr/>
            <p:nvPr/>
          </p:nvSpPr>
          <p:spPr>
            <a:xfrm>
              <a:off x="560388"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1297" name="Google Shape;1297;g24a49b1c39e_0_1263"/>
            <p:cNvSpPr/>
            <p:nvPr/>
          </p:nvSpPr>
          <p:spPr>
            <a:xfrm>
              <a:off x="407988"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grpSp>
      <p:grpSp>
        <p:nvGrpSpPr>
          <p:cNvPr id="1298" name="Google Shape;1298;g24a49b1c39e_0_1263"/>
          <p:cNvGrpSpPr/>
          <p:nvPr/>
        </p:nvGrpSpPr>
        <p:grpSpPr>
          <a:xfrm>
            <a:off x="405742" y="2274430"/>
            <a:ext cx="1107796" cy="1122472"/>
            <a:chOff x="4114884" y="2288174"/>
            <a:chExt cx="1107796" cy="1122472"/>
          </a:xfrm>
        </p:grpSpPr>
        <p:sp>
          <p:nvSpPr>
            <p:cNvPr id="1299" name="Google Shape;1299;g24a49b1c39e_0_1263"/>
            <p:cNvSpPr/>
            <p:nvPr/>
          </p:nvSpPr>
          <p:spPr>
            <a:xfrm>
              <a:off x="4267284"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1300" name="Google Shape;1300;g24a49b1c39e_0_1263"/>
            <p:cNvSpPr/>
            <p:nvPr/>
          </p:nvSpPr>
          <p:spPr>
            <a:xfrm>
              <a:off x="4114884"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grpSp>
      <p:grpSp>
        <p:nvGrpSpPr>
          <p:cNvPr id="1301" name="Google Shape;1301;g24a49b1c39e_0_1263"/>
          <p:cNvGrpSpPr/>
          <p:nvPr/>
        </p:nvGrpSpPr>
        <p:grpSpPr>
          <a:xfrm>
            <a:off x="9669823" y="2270971"/>
            <a:ext cx="1107796" cy="1122472"/>
            <a:chOff x="7676518" y="2293508"/>
            <a:chExt cx="1107796" cy="1122472"/>
          </a:xfrm>
        </p:grpSpPr>
        <p:sp>
          <p:nvSpPr>
            <p:cNvPr id="1302" name="Google Shape;1302;g24a49b1c39e_0_1263"/>
            <p:cNvSpPr/>
            <p:nvPr/>
          </p:nvSpPr>
          <p:spPr>
            <a:xfrm>
              <a:off x="7828918" y="2434860"/>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1303" name="Google Shape;1303;g24a49b1c39e_0_1263"/>
            <p:cNvSpPr/>
            <p:nvPr/>
          </p:nvSpPr>
          <p:spPr>
            <a:xfrm>
              <a:off x="7676518" y="2293508"/>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grpSp>
      <p:grpSp>
        <p:nvGrpSpPr>
          <p:cNvPr id="1304" name="Google Shape;1304;g24a49b1c39e_0_1263"/>
          <p:cNvGrpSpPr/>
          <p:nvPr/>
        </p:nvGrpSpPr>
        <p:grpSpPr>
          <a:xfrm>
            <a:off x="3440058" y="3962096"/>
            <a:ext cx="1107796" cy="1122472"/>
            <a:chOff x="7676518" y="2293508"/>
            <a:chExt cx="1107796" cy="1122472"/>
          </a:xfrm>
        </p:grpSpPr>
        <p:sp>
          <p:nvSpPr>
            <p:cNvPr id="1305" name="Google Shape;1305;g24a49b1c39e_0_1263"/>
            <p:cNvSpPr/>
            <p:nvPr/>
          </p:nvSpPr>
          <p:spPr>
            <a:xfrm>
              <a:off x="7828918" y="2434860"/>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1306" name="Google Shape;1306;g24a49b1c39e_0_1263"/>
            <p:cNvSpPr/>
            <p:nvPr/>
          </p:nvSpPr>
          <p:spPr>
            <a:xfrm>
              <a:off x="7676518" y="2293508"/>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grpSp>
      <p:grpSp>
        <p:nvGrpSpPr>
          <p:cNvPr id="1307" name="Google Shape;1307;g24a49b1c39e_0_1263"/>
          <p:cNvGrpSpPr/>
          <p:nvPr/>
        </p:nvGrpSpPr>
        <p:grpSpPr>
          <a:xfrm>
            <a:off x="6461555" y="2279699"/>
            <a:ext cx="1107796" cy="1122472"/>
            <a:chOff x="407988" y="2288174"/>
            <a:chExt cx="1107796" cy="1122472"/>
          </a:xfrm>
        </p:grpSpPr>
        <p:sp>
          <p:nvSpPr>
            <p:cNvPr id="1308" name="Google Shape;1308;g24a49b1c39e_0_1263"/>
            <p:cNvSpPr/>
            <p:nvPr/>
          </p:nvSpPr>
          <p:spPr>
            <a:xfrm>
              <a:off x="560388"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1309" name="Google Shape;1309;g24a49b1c39e_0_1263"/>
            <p:cNvSpPr/>
            <p:nvPr/>
          </p:nvSpPr>
          <p:spPr>
            <a:xfrm>
              <a:off x="407988"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grpSp>
      <p:grpSp>
        <p:nvGrpSpPr>
          <p:cNvPr id="1310" name="Google Shape;1310;g24a49b1c39e_0_1263"/>
          <p:cNvGrpSpPr/>
          <p:nvPr/>
        </p:nvGrpSpPr>
        <p:grpSpPr>
          <a:xfrm>
            <a:off x="428234" y="3967591"/>
            <a:ext cx="1107796" cy="1122472"/>
            <a:chOff x="4114884" y="2288174"/>
            <a:chExt cx="1107796" cy="1122472"/>
          </a:xfrm>
        </p:grpSpPr>
        <p:sp>
          <p:nvSpPr>
            <p:cNvPr id="1311" name="Google Shape;1311;g24a49b1c39e_0_1263"/>
            <p:cNvSpPr/>
            <p:nvPr/>
          </p:nvSpPr>
          <p:spPr>
            <a:xfrm>
              <a:off x="4267284" y="2429526"/>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1312" name="Google Shape;1312;g24a49b1c39e_0_1263"/>
            <p:cNvSpPr/>
            <p:nvPr/>
          </p:nvSpPr>
          <p:spPr>
            <a:xfrm>
              <a:off x="4114884" y="2288174"/>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grpSp>
      <p:grpSp>
        <p:nvGrpSpPr>
          <p:cNvPr id="1313" name="Google Shape;1313;g24a49b1c39e_0_1263"/>
          <p:cNvGrpSpPr/>
          <p:nvPr/>
        </p:nvGrpSpPr>
        <p:grpSpPr>
          <a:xfrm>
            <a:off x="6400240" y="3967591"/>
            <a:ext cx="1107796" cy="1122472"/>
            <a:chOff x="7676518" y="2293508"/>
            <a:chExt cx="1107796" cy="1122472"/>
          </a:xfrm>
        </p:grpSpPr>
        <p:sp>
          <p:nvSpPr>
            <p:cNvPr id="1314" name="Google Shape;1314;g24a49b1c39e_0_1263"/>
            <p:cNvSpPr/>
            <p:nvPr/>
          </p:nvSpPr>
          <p:spPr>
            <a:xfrm>
              <a:off x="7828918" y="2434860"/>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1315" name="Google Shape;1315;g24a49b1c39e_0_1263"/>
            <p:cNvSpPr/>
            <p:nvPr/>
          </p:nvSpPr>
          <p:spPr>
            <a:xfrm>
              <a:off x="7676518" y="2293508"/>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grpSp>
      <p:sp>
        <p:nvSpPr>
          <p:cNvPr id="1316" name="Google Shape;1316;g24a49b1c39e_0_1263"/>
          <p:cNvSpPr/>
          <p:nvPr>
            <p:ph idx="2" type="pic"/>
          </p:nvPr>
        </p:nvSpPr>
        <p:spPr>
          <a:xfrm>
            <a:off x="802003" y="2651539"/>
            <a:ext cx="365100" cy="365100"/>
          </a:xfrm>
          <a:prstGeom prst="rect">
            <a:avLst/>
          </a:prstGeom>
          <a:noFill/>
          <a:ln>
            <a:noFill/>
          </a:ln>
        </p:spPr>
      </p:sp>
      <p:sp>
        <p:nvSpPr>
          <p:cNvPr id="1317" name="Google Shape;1317;g24a49b1c39e_0_1263"/>
          <p:cNvSpPr/>
          <p:nvPr>
            <p:ph idx="3" type="pic"/>
          </p:nvPr>
        </p:nvSpPr>
        <p:spPr>
          <a:xfrm>
            <a:off x="802003" y="4341227"/>
            <a:ext cx="365100" cy="365100"/>
          </a:xfrm>
          <a:prstGeom prst="rect">
            <a:avLst/>
          </a:prstGeom>
          <a:noFill/>
          <a:ln>
            <a:noFill/>
          </a:ln>
        </p:spPr>
      </p:sp>
      <p:sp>
        <p:nvSpPr>
          <p:cNvPr id="1318" name="Google Shape;1318;g24a49b1c39e_0_1263"/>
          <p:cNvSpPr/>
          <p:nvPr>
            <p:ph idx="4" type="pic"/>
          </p:nvPr>
        </p:nvSpPr>
        <p:spPr>
          <a:xfrm>
            <a:off x="3837593" y="4341227"/>
            <a:ext cx="365100" cy="365100"/>
          </a:xfrm>
          <a:prstGeom prst="rect">
            <a:avLst/>
          </a:prstGeom>
          <a:noFill/>
          <a:ln>
            <a:noFill/>
          </a:ln>
        </p:spPr>
      </p:sp>
      <p:sp>
        <p:nvSpPr>
          <p:cNvPr id="1319" name="Google Shape;1319;g24a49b1c39e_0_1263"/>
          <p:cNvSpPr/>
          <p:nvPr>
            <p:ph idx="5" type="pic"/>
          </p:nvPr>
        </p:nvSpPr>
        <p:spPr>
          <a:xfrm>
            <a:off x="3837593" y="2643670"/>
            <a:ext cx="365100" cy="365100"/>
          </a:xfrm>
          <a:prstGeom prst="rect">
            <a:avLst/>
          </a:prstGeom>
          <a:noFill/>
          <a:ln>
            <a:noFill/>
          </a:ln>
        </p:spPr>
      </p:sp>
      <p:sp>
        <p:nvSpPr>
          <p:cNvPr id="1320" name="Google Shape;1320;g24a49b1c39e_0_1263"/>
          <p:cNvSpPr/>
          <p:nvPr>
            <p:ph idx="6" type="pic"/>
          </p:nvPr>
        </p:nvSpPr>
        <p:spPr>
          <a:xfrm>
            <a:off x="6841130" y="2643670"/>
            <a:ext cx="365100" cy="365100"/>
          </a:xfrm>
          <a:prstGeom prst="rect">
            <a:avLst/>
          </a:prstGeom>
          <a:noFill/>
          <a:ln>
            <a:noFill/>
          </a:ln>
        </p:spPr>
      </p:sp>
      <p:sp>
        <p:nvSpPr>
          <p:cNvPr id="1321" name="Google Shape;1321;g24a49b1c39e_0_1263"/>
          <p:cNvSpPr/>
          <p:nvPr>
            <p:ph idx="7" type="pic"/>
          </p:nvPr>
        </p:nvSpPr>
        <p:spPr>
          <a:xfrm>
            <a:off x="6779676" y="4318654"/>
            <a:ext cx="365100" cy="365100"/>
          </a:xfrm>
          <a:prstGeom prst="rect">
            <a:avLst/>
          </a:prstGeom>
          <a:noFill/>
          <a:ln>
            <a:noFill/>
          </a:ln>
        </p:spPr>
      </p:sp>
      <p:sp>
        <p:nvSpPr>
          <p:cNvPr id="1322" name="Google Shape;1322;g24a49b1c39e_0_1263"/>
          <p:cNvSpPr/>
          <p:nvPr>
            <p:ph idx="8" type="pic"/>
          </p:nvPr>
        </p:nvSpPr>
        <p:spPr>
          <a:xfrm>
            <a:off x="10049259" y="2643670"/>
            <a:ext cx="365100" cy="365100"/>
          </a:xfrm>
          <a:prstGeom prst="rect">
            <a:avLst/>
          </a:prstGeom>
          <a:noFill/>
          <a:ln>
            <a:noFill/>
          </a:ln>
        </p:spPr>
      </p:sp>
      <p:sp>
        <p:nvSpPr>
          <p:cNvPr id="1323" name="Google Shape;1323;g24a49b1c39e_0_1263"/>
          <p:cNvSpPr txBox="1"/>
          <p:nvPr>
            <p:ph idx="9" type="body"/>
          </p:nvPr>
        </p:nvSpPr>
        <p:spPr>
          <a:xfrm>
            <a:off x="1590868" y="2270972"/>
            <a:ext cx="1769700" cy="112200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324" name="Google Shape;1324;g24a49b1c39e_0_1263"/>
          <p:cNvSpPr txBox="1"/>
          <p:nvPr>
            <p:ph idx="13" type="body"/>
          </p:nvPr>
        </p:nvSpPr>
        <p:spPr>
          <a:xfrm>
            <a:off x="4618635" y="2270972"/>
            <a:ext cx="1769700" cy="112200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325" name="Google Shape;1325;g24a49b1c39e_0_1263"/>
          <p:cNvSpPr txBox="1"/>
          <p:nvPr>
            <p:ph idx="14" type="body"/>
          </p:nvPr>
        </p:nvSpPr>
        <p:spPr>
          <a:xfrm>
            <a:off x="7637294" y="2270972"/>
            <a:ext cx="1769700" cy="112200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326" name="Google Shape;1326;g24a49b1c39e_0_1263"/>
          <p:cNvSpPr txBox="1"/>
          <p:nvPr>
            <p:ph idx="15" type="body"/>
          </p:nvPr>
        </p:nvSpPr>
        <p:spPr>
          <a:xfrm>
            <a:off x="10840502" y="2270972"/>
            <a:ext cx="1769700" cy="112200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327" name="Google Shape;1327;g24a49b1c39e_0_1263"/>
          <p:cNvSpPr txBox="1"/>
          <p:nvPr>
            <p:ph idx="16" type="body"/>
          </p:nvPr>
        </p:nvSpPr>
        <p:spPr>
          <a:xfrm>
            <a:off x="1590868" y="3962096"/>
            <a:ext cx="1769700" cy="112200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328" name="Google Shape;1328;g24a49b1c39e_0_1263"/>
          <p:cNvSpPr txBox="1"/>
          <p:nvPr>
            <p:ph idx="17" type="body"/>
          </p:nvPr>
        </p:nvSpPr>
        <p:spPr>
          <a:xfrm>
            <a:off x="4618635" y="3962096"/>
            <a:ext cx="1769700" cy="112200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329" name="Google Shape;1329;g24a49b1c39e_0_1263"/>
          <p:cNvSpPr txBox="1"/>
          <p:nvPr>
            <p:ph idx="18" type="body"/>
          </p:nvPr>
        </p:nvSpPr>
        <p:spPr>
          <a:xfrm>
            <a:off x="7637294" y="3962096"/>
            <a:ext cx="1769700" cy="112200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grpSp>
        <p:nvGrpSpPr>
          <p:cNvPr id="1330" name="Google Shape;1330;g24a49b1c39e_0_1263"/>
          <p:cNvGrpSpPr/>
          <p:nvPr/>
        </p:nvGrpSpPr>
        <p:grpSpPr>
          <a:xfrm>
            <a:off x="9669823" y="3973081"/>
            <a:ext cx="1107796" cy="1122472"/>
            <a:chOff x="7676518" y="2293508"/>
            <a:chExt cx="1107796" cy="1122472"/>
          </a:xfrm>
        </p:grpSpPr>
        <p:sp>
          <p:nvSpPr>
            <p:cNvPr id="1331" name="Google Shape;1331;g24a49b1c39e_0_1263"/>
            <p:cNvSpPr/>
            <p:nvPr/>
          </p:nvSpPr>
          <p:spPr>
            <a:xfrm>
              <a:off x="7828918" y="2434860"/>
              <a:ext cx="816644" cy="826685"/>
            </a:xfrm>
            <a:custGeom>
              <a:rect b="b" l="l" r="r" t="t"/>
              <a:pathLst>
                <a:path extrusionOk="0" h="3033708" w="2840502">
                  <a:moveTo>
                    <a:pt x="0" y="1511747"/>
                  </a:moveTo>
                  <a:lnTo>
                    <a:pt x="1455355" y="0"/>
                  </a:lnTo>
                  <a:lnTo>
                    <a:pt x="2840502" y="1489190"/>
                  </a:lnTo>
                  <a:lnTo>
                    <a:pt x="1412669" y="3033708"/>
                  </a:lnTo>
                  <a:lnTo>
                    <a:pt x="0" y="1511747"/>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1332" name="Google Shape;1332;g24a49b1c39e_0_1263"/>
            <p:cNvSpPr/>
            <p:nvPr/>
          </p:nvSpPr>
          <p:spPr>
            <a:xfrm>
              <a:off x="7676518" y="2293508"/>
              <a:ext cx="1107796" cy="1122472"/>
            </a:xfrm>
            <a:custGeom>
              <a:rect b="b" l="l" r="r" t="t"/>
              <a:pathLst>
                <a:path extrusionOk="0" h="3033708" w="2840502">
                  <a:moveTo>
                    <a:pt x="0" y="1511747"/>
                  </a:moveTo>
                  <a:lnTo>
                    <a:pt x="1455355" y="0"/>
                  </a:lnTo>
                  <a:lnTo>
                    <a:pt x="2840502" y="1489190"/>
                  </a:lnTo>
                  <a:lnTo>
                    <a:pt x="1412669" y="3033708"/>
                  </a:lnTo>
                  <a:lnTo>
                    <a:pt x="0" y="1511747"/>
                  </a:lnTo>
                  <a:close/>
                </a:path>
              </a:pathLst>
            </a:custGeom>
            <a:noFill/>
            <a:ln cap="flat" cmpd="sng" w="381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500"/>
                <a:buFont typeface="Arial"/>
                <a:buNone/>
              </a:pPr>
              <a:r>
                <a:t/>
              </a:r>
              <a:endParaRPr b="0" i="0" sz="1500" u="none" cap="none" strike="noStrike">
                <a:solidFill>
                  <a:schemeClr val="lt1"/>
                </a:solidFill>
                <a:latin typeface="Arial"/>
                <a:ea typeface="Arial"/>
                <a:cs typeface="Arial"/>
                <a:sym typeface="Arial"/>
              </a:endParaRPr>
            </a:p>
          </p:txBody>
        </p:sp>
      </p:grpSp>
      <p:sp>
        <p:nvSpPr>
          <p:cNvPr id="1333" name="Google Shape;1333;g24a49b1c39e_0_1263"/>
          <p:cNvSpPr/>
          <p:nvPr>
            <p:ph idx="19" type="pic"/>
          </p:nvPr>
        </p:nvSpPr>
        <p:spPr>
          <a:xfrm>
            <a:off x="10049259" y="4345780"/>
            <a:ext cx="365100" cy="365100"/>
          </a:xfrm>
          <a:prstGeom prst="rect">
            <a:avLst/>
          </a:prstGeom>
          <a:noFill/>
          <a:ln>
            <a:noFill/>
          </a:ln>
        </p:spPr>
      </p:sp>
      <p:sp>
        <p:nvSpPr>
          <p:cNvPr id="1334" name="Google Shape;1334;g24a49b1c39e_0_1263"/>
          <p:cNvSpPr txBox="1"/>
          <p:nvPr>
            <p:ph idx="20" type="body"/>
          </p:nvPr>
        </p:nvSpPr>
        <p:spPr>
          <a:xfrm>
            <a:off x="10840502" y="3973082"/>
            <a:ext cx="1769700" cy="1122000"/>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100"/>
              </a:spcBef>
              <a:spcAft>
                <a:spcPts val="0"/>
              </a:spcAft>
              <a:buClr>
                <a:schemeClr val="dk2"/>
              </a:buClr>
              <a:buSzPts val="1500"/>
              <a:buNone/>
              <a:defRPr sz="1500">
                <a:latin typeface="Arial"/>
                <a:ea typeface="Arial"/>
                <a:cs typeface="Arial"/>
                <a:sym typeface="Arial"/>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and Content">
  <p:cSld name="7_Title and Content">
    <p:spTree>
      <p:nvGrpSpPr>
        <p:cNvPr id="109" name="Shape 109"/>
        <p:cNvGrpSpPr/>
        <p:nvPr/>
      </p:nvGrpSpPr>
      <p:grpSpPr>
        <a:xfrm>
          <a:off x="0" y="0"/>
          <a:ext cx="0" cy="0"/>
          <a:chOff x="0" y="0"/>
          <a:chExt cx="0" cy="0"/>
        </a:xfrm>
      </p:grpSpPr>
      <p:sp>
        <p:nvSpPr>
          <p:cNvPr id="110" name="Google Shape;110;g24a49b1c39e_0_82"/>
          <p:cNvSpPr/>
          <p:nvPr/>
        </p:nvSpPr>
        <p:spPr>
          <a:xfrm>
            <a:off x="665459" y="-75414"/>
            <a:ext cx="11526600" cy="6933300"/>
          </a:xfrm>
          <a:prstGeom prst="rect">
            <a:avLst/>
          </a:prstGeom>
          <a:blipFill rotWithShape="1">
            <a:blip r:embed="rId2">
              <a:alphaModFix/>
            </a:blip>
            <a:stretch>
              <a:fillRect b="0" l="0" r="0" t="0"/>
            </a:stretch>
          </a:blip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Arial"/>
              <a:ea typeface="Arial"/>
              <a:cs typeface="Arial"/>
              <a:sym typeface="Arial"/>
            </a:endParaRPr>
          </a:p>
        </p:txBody>
      </p:sp>
      <p:sp>
        <p:nvSpPr>
          <p:cNvPr id="111" name="Google Shape;111;g24a49b1c39e_0_82"/>
          <p:cNvSpPr txBox="1"/>
          <p:nvPr>
            <p:ph idx="1" type="body"/>
          </p:nvPr>
        </p:nvSpPr>
        <p:spPr>
          <a:xfrm>
            <a:off x="407988" y="1630630"/>
            <a:ext cx="11376000" cy="566700"/>
          </a:xfrm>
          <a:prstGeom prst="rect">
            <a:avLst/>
          </a:prstGeom>
          <a:solidFill>
            <a:schemeClr val="dk2"/>
          </a:solidFill>
          <a:ln>
            <a:noFill/>
          </a:ln>
        </p:spPr>
        <p:txBody>
          <a:bodyPr anchorCtr="0" anchor="ctr" bIns="45700" lIns="91425" spcFirstLastPara="1" rIns="91425" wrap="square" tIns="45700">
            <a:noAutofit/>
          </a:bodyPr>
          <a:lstStyle>
            <a:lvl1pPr indent="-228600" lvl="0" marL="457200" algn="ctr">
              <a:lnSpc>
                <a:spcPct val="90000"/>
              </a:lnSpc>
              <a:spcBef>
                <a:spcPts val="1100"/>
              </a:spcBef>
              <a:spcAft>
                <a:spcPts val="0"/>
              </a:spcAft>
              <a:buClr>
                <a:schemeClr val="lt1"/>
              </a:buClr>
              <a:buSzPts val="1900"/>
              <a:buNone/>
              <a:defRPr sz="1900">
                <a:solidFill>
                  <a:schemeClr val="lt1"/>
                </a:solidFill>
              </a:defRPr>
            </a:lvl1pPr>
            <a:lvl2pPr indent="-349250" lvl="1" marL="914400" algn="l">
              <a:lnSpc>
                <a:spcPct val="90000"/>
              </a:lnSpc>
              <a:spcBef>
                <a:spcPts val="500"/>
              </a:spcBef>
              <a:spcAft>
                <a:spcPts val="0"/>
              </a:spcAft>
              <a:buClr>
                <a:schemeClr val="accent1"/>
              </a:buClr>
              <a:buSzPts val="1900"/>
              <a:buChar char="•"/>
              <a:defRPr sz="1900"/>
            </a:lvl2pPr>
            <a:lvl3pPr indent="-349250" lvl="2" marL="1371600" algn="l">
              <a:lnSpc>
                <a:spcPct val="90000"/>
              </a:lnSpc>
              <a:spcBef>
                <a:spcPts val="500"/>
              </a:spcBef>
              <a:spcAft>
                <a:spcPts val="0"/>
              </a:spcAft>
              <a:buClr>
                <a:schemeClr val="accent1"/>
              </a:buClr>
              <a:buSzPts val="1900"/>
              <a:buChar char="•"/>
              <a:defRPr sz="1900"/>
            </a:lvl3pPr>
            <a:lvl4pPr indent="-349250" lvl="3" marL="1828800" algn="l">
              <a:lnSpc>
                <a:spcPct val="90000"/>
              </a:lnSpc>
              <a:spcBef>
                <a:spcPts val="500"/>
              </a:spcBef>
              <a:spcAft>
                <a:spcPts val="0"/>
              </a:spcAft>
              <a:buClr>
                <a:schemeClr val="dk2"/>
              </a:buClr>
              <a:buSzPts val="1900"/>
              <a:buChar char="•"/>
              <a:defRPr sz="1900"/>
            </a:lvl4pPr>
            <a:lvl5pPr indent="-349250" lvl="4" marL="2286000" algn="l">
              <a:lnSpc>
                <a:spcPct val="90000"/>
              </a:lnSpc>
              <a:spcBef>
                <a:spcPts val="500"/>
              </a:spcBef>
              <a:spcAft>
                <a:spcPts val="0"/>
              </a:spcAft>
              <a:buClr>
                <a:schemeClr val="dk1"/>
              </a:buClr>
              <a:buSzPts val="1900"/>
              <a:buChar char="•"/>
              <a:defRPr sz="1900"/>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2" name="Google Shape;112;g24a49b1c39e_0_82"/>
          <p:cNvSpPr txBox="1"/>
          <p:nvPr>
            <p:ph type="title"/>
          </p:nvPr>
        </p:nvSpPr>
        <p:spPr>
          <a:xfrm>
            <a:off x="407988" y="298705"/>
            <a:ext cx="7794600" cy="6963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2"/>
              </a:buClr>
              <a:buSzPts val="3600"/>
              <a:buFont typeface="Montserrat"/>
              <a:buNone/>
              <a:defRPr sz="36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pic>
        <p:nvPicPr>
          <p:cNvPr id="113" name="Google Shape;113;g24a49b1c39e_0_82"/>
          <p:cNvPicPr preferRelativeResize="0"/>
          <p:nvPr/>
        </p:nvPicPr>
        <p:blipFill rotWithShape="1">
          <a:blip r:embed="rId3">
            <a:alphaModFix/>
          </a:blip>
          <a:srcRect b="0" l="0" r="0" t="0"/>
          <a:stretch/>
        </p:blipFill>
        <p:spPr>
          <a:xfrm>
            <a:off x="9628660" y="217767"/>
            <a:ext cx="2247827" cy="749275"/>
          </a:xfrm>
          <a:prstGeom prst="rect">
            <a:avLst/>
          </a:prstGeom>
          <a:noFill/>
          <a:ln>
            <a:noFill/>
          </a:ln>
        </p:spPr>
      </p:pic>
      <p:sp>
        <p:nvSpPr>
          <p:cNvPr id="114" name="Google Shape;114;g24a49b1c39e_0_82"/>
          <p:cNvSpPr txBox="1"/>
          <p:nvPr>
            <p:ph idx="2" type="body"/>
          </p:nvPr>
        </p:nvSpPr>
        <p:spPr>
          <a:xfrm>
            <a:off x="407988" y="927250"/>
            <a:ext cx="7794600" cy="4083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100"/>
              </a:spcBef>
              <a:spcAft>
                <a:spcPts val="0"/>
              </a:spcAft>
              <a:buClr>
                <a:schemeClr val="accent1"/>
              </a:buClr>
              <a:buSzPts val="2000"/>
              <a:buNone/>
              <a:defRPr b="1" sz="2000">
                <a:solidFill>
                  <a:schemeClr val="accent1"/>
                </a:solidFill>
                <a:latin typeface="Montserrat"/>
                <a:ea typeface="Montserrat"/>
                <a:cs typeface="Montserrat"/>
                <a:sym typeface="Montserrat"/>
              </a:defRPr>
            </a:lvl1pPr>
            <a:lvl2pPr indent="-349250" lvl="1" marL="914400" algn="l">
              <a:lnSpc>
                <a:spcPct val="90000"/>
              </a:lnSpc>
              <a:spcBef>
                <a:spcPts val="500"/>
              </a:spcBef>
              <a:spcAft>
                <a:spcPts val="0"/>
              </a:spcAft>
              <a:buClr>
                <a:schemeClr val="accent1"/>
              </a:buClr>
              <a:buSzPts val="1900"/>
              <a:buChar char="•"/>
              <a:defRPr/>
            </a:lvl2pPr>
            <a:lvl3pPr indent="-349250" lvl="2" marL="1371600" algn="l">
              <a:lnSpc>
                <a:spcPct val="90000"/>
              </a:lnSpc>
              <a:spcBef>
                <a:spcPts val="500"/>
              </a:spcBef>
              <a:spcAft>
                <a:spcPts val="0"/>
              </a:spcAft>
              <a:buClr>
                <a:schemeClr val="accent1"/>
              </a:buClr>
              <a:buSzPts val="1900"/>
              <a:buChar char="•"/>
              <a:defRPr/>
            </a:lvl3pPr>
            <a:lvl4pPr indent="-349250" lvl="3" marL="1828800" algn="l">
              <a:lnSpc>
                <a:spcPct val="90000"/>
              </a:lnSpc>
              <a:spcBef>
                <a:spcPts val="500"/>
              </a:spcBef>
              <a:spcAft>
                <a:spcPts val="0"/>
              </a:spcAft>
              <a:buClr>
                <a:schemeClr val="dk2"/>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5" name="Google Shape;115;g24a49b1c39e_0_82"/>
          <p:cNvSpPr/>
          <p:nvPr>
            <p:ph idx="3" type="pic"/>
          </p:nvPr>
        </p:nvSpPr>
        <p:spPr>
          <a:xfrm>
            <a:off x="6096000" y="2613684"/>
            <a:ext cx="5688000" cy="3219600"/>
          </a:xfrm>
          <a:prstGeom prst="rect">
            <a:avLst/>
          </a:prstGeom>
          <a:solidFill>
            <a:srgbClr val="DDE6EF"/>
          </a:solidFill>
          <a:ln cap="flat" cmpd="sng" w="9525">
            <a:solidFill>
              <a:schemeClr val="accent2"/>
            </a:solidFill>
            <a:prstDash val="solid"/>
            <a:round/>
            <a:headEnd len="sm" w="sm" type="none"/>
            <a:tailEnd len="sm" w="sm" type="none"/>
          </a:ln>
        </p:spPr>
      </p:sp>
      <p:sp>
        <p:nvSpPr>
          <p:cNvPr id="116" name="Google Shape;116;g24a49b1c39e_0_82"/>
          <p:cNvSpPr txBox="1"/>
          <p:nvPr>
            <p:ph idx="4" type="body"/>
          </p:nvPr>
        </p:nvSpPr>
        <p:spPr>
          <a:xfrm>
            <a:off x="407988" y="2613685"/>
            <a:ext cx="5529600" cy="3219600"/>
          </a:xfrm>
          <a:prstGeom prst="rect">
            <a:avLst/>
          </a:prstGeom>
          <a:noFill/>
          <a:ln>
            <a:noFill/>
          </a:ln>
        </p:spPr>
        <p:txBody>
          <a:bodyPr anchorCtr="0" anchor="t" bIns="45700" lIns="91425" spcFirstLastPara="1" rIns="91425" wrap="square" tIns="45700">
            <a:normAutofit/>
          </a:bodyPr>
          <a:lstStyle>
            <a:lvl1pPr indent="-311150" lvl="0" marL="457200" algn="l">
              <a:lnSpc>
                <a:spcPct val="90000"/>
              </a:lnSpc>
              <a:spcBef>
                <a:spcPts val="1100"/>
              </a:spcBef>
              <a:spcAft>
                <a:spcPts val="0"/>
              </a:spcAft>
              <a:buClr>
                <a:schemeClr val="dk2"/>
              </a:buClr>
              <a:buSzPts val="1300"/>
              <a:buFont typeface="Arial"/>
              <a:buAutoNum type="arabicPeriod"/>
              <a:defRPr b="1" sz="1500">
                <a:solidFill>
                  <a:schemeClr val="dk1"/>
                </a:solidFill>
                <a:latin typeface="Arial"/>
                <a:ea typeface="Arial"/>
                <a:cs typeface="Arial"/>
                <a:sym typeface="Arial"/>
              </a:defRPr>
            </a:lvl1pPr>
            <a:lvl2pPr indent="-311150" lvl="1" marL="914400" algn="l">
              <a:lnSpc>
                <a:spcPct val="90000"/>
              </a:lnSpc>
              <a:spcBef>
                <a:spcPts val="500"/>
              </a:spcBef>
              <a:spcAft>
                <a:spcPts val="0"/>
              </a:spcAft>
              <a:buClr>
                <a:schemeClr val="dk2"/>
              </a:buClr>
              <a:buSzPts val="1300"/>
              <a:buFont typeface="Arial"/>
              <a:buAutoNum type="arabicPeriod"/>
              <a:defRPr b="1" sz="1500">
                <a:solidFill>
                  <a:schemeClr val="dk1"/>
                </a:solidFill>
                <a:latin typeface="Arial"/>
                <a:ea typeface="Arial"/>
                <a:cs typeface="Arial"/>
                <a:sym typeface="Arial"/>
              </a:defRPr>
            </a:lvl2pPr>
            <a:lvl3pPr indent="-311150" lvl="2" marL="1371600" algn="l">
              <a:lnSpc>
                <a:spcPct val="90000"/>
              </a:lnSpc>
              <a:spcBef>
                <a:spcPts val="500"/>
              </a:spcBef>
              <a:spcAft>
                <a:spcPts val="0"/>
              </a:spcAft>
              <a:buClr>
                <a:schemeClr val="dk2"/>
              </a:buClr>
              <a:buSzPts val="1300"/>
              <a:buFont typeface="Arial"/>
              <a:buAutoNum type="arabicPeriod"/>
              <a:defRPr b="1" sz="1500">
                <a:solidFill>
                  <a:schemeClr val="dk1"/>
                </a:solidFill>
                <a:latin typeface="Arial"/>
                <a:ea typeface="Arial"/>
                <a:cs typeface="Arial"/>
                <a:sym typeface="Arial"/>
              </a:defRPr>
            </a:lvl3pPr>
            <a:lvl4pPr indent="-311150" lvl="3" marL="1828800" algn="l">
              <a:lnSpc>
                <a:spcPct val="90000"/>
              </a:lnSpc>
              <a:spcBef>
                <a:spcPts val="500"/>
              </a:spcBef>
              <a:spcAft>
                <a:spcPts val="0"/>
              </a:spcAft>
              <a:buClr>
                <a:schemeClr val="dk2"/>
              </a:buClr>
              <a:buSzPts val="1300"/>
              <a:buFont typeface="Arial"/>
              <a:buAutoNum type="arabicPeriod"/>
              <a:defRPr b="1" sz="1500">
                <a:solidFill>
                  <a:schemeClr val="dk1"/>
                </a:solidFill>
                <a:latin typeface="Arial"/>
                <a:ea typeface="Arial"/>
                <a:cs typeface="Arial"/>
                <a:sym typeface="Arial"/>
              </a:defRPr>
            </a:lvl4pPr>
            <a:lvl5pPr indent="-311150" lvl="4" marL="2286000" algn="l">
              <a:lnSpc>
                <a:spcPct val="90000"/>
              </a:lnSpc>
              <a:spcBef>
                <a:spcPts val="500"/>
              </a:spcBef>
              <a:spcAft>
                <a:spcPts val="0"/>
              </a:spcAft>
              <a:buClr>
                <a:schemeClr val="dk2"/>
              </a:buClr>
              <a:buSzPts val="1300"/>
              <a:buFont typeface="Arial"/>
              <a:buAutoNum type="arabicPeriod"/>
              <a:defRPr b="1" sz="1500">
                <a:solidFill>
                  <a:schemeClr val="dk1"/>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Tree>
  </p:cSld>
  <p:clrMapOvr>
    <a:masterClrMapping/>
  </p:clrMapOvr>
  <p:extLst>
    <p:ext uri="{DCECCB84-F9BA-43D5-87BE-67443E8EF086}">
      <p15:sldGuideLst>
        <p15:guide id="1" pos="257">
          <p15:clr>
            <a:srgbClr val="FBAE40"/>
          </p15:clr>
        </p15:guide>
        <p15:guide id="2" pos="7423">
          <p15:clr>
            <a:srgbClr val="FBAE40"/>
          </p15:clr>
        </p15:guide>
        <p15:guide id="3" orient="horz" pos="754">
          <p15:clr>
            <a:srgbClr val="FBAE40"/>
          </p15:clr>
        </p15:guide>
        <p15:guide id="4" orient="horz" pos="232">
          <p15:clr>
            <a:srgbClr val="FBAE40"/>
          </p15:clr>
        </p15:guide>
        <p15:guide id="5" pos="325">
          <p15:clr>
            <a:srgbClr val="FBAE40"/>
          </p15:clr>
        </p15:guide>
        <p15:guide id="6" pos="3840">
          <p15:clr>
            <a:srgbClr val="FBAE40"/>
          </p15:clr>
        </p15:guide>
        <p15:guide id="7" orient="horz" pos="3816">
          <p15:clr>
            <a:srgbClr val="FBAE40"/>
          </p15:clr>
        </p15:guide>
      </p15:sldGuideLst>
    </p:ext>
  </p:extLst>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80" Type="http://schemas.openxmlformats.org/officeDocument/2006/relationships/slideLayout" Target="../slideLayouts/slideLayout80.xml"/><Relationship Id="rId81"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slideLayout" Target="../slideLayouts/slideLayout4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73" Type="http://schemas.openxmlformats.org/officeDocument/2006/relationships/slideLayout" Target="../slideLayouts/slideLayout73.xml"/><Relationship Id="rId72" Type="http://schemas.openxmlformats.org/officeDocument/2006/relationships/slideLayout" Target="../slideLayouts/slideLayout72.xml"/><Relationship Id="rId31" Type="http://schemas.openxmlformats.org/officeDocument/2006/relationships/slideLayout" Target="../slideLayouts/slideLayout31.xml"/><Relationship Id="rId75" Type="http://schemas.openxmlformats.org/officeDocument/2006/relationships/slideLayout" Target="../slideLayouts/slideLayout75.xml"/><Relationship Id="rId30" Type="http://schemas.openxmlformats.org/officeDocument/2006/relationships/slideLayout" Target="../slideLayouts/slideLayout30.xml"/><Relationship Id="rId74" Type="http://schemas.openxmlformats.org/officeDocument/2006/relationships/slideLayout" Target="../slideLayouts/slideLayout74.xml"/><Relationship Id="rId33" Type="http://schemas.openxmlformats.org/officeDocument/2006/relationships/slideLayout" Target="../slideLayouts/slideLayout33.xml"/><Relationship Id="rId77" Type="http://schemas.openxmlformats.org/officeDocument/2006/relationships/slideLayout" Target="../slideLayouts/slideLayout77.xml"/><Relationship Id="rId32" Type="http://schemas.openxmlformats.org/officeDocument/2006/relationships/slideLayout" Target="../slideLayouts/slideLayout32.xml"/><Relationship Id="rId76" Type="http://schemas.openxmlformats.org/officeDocument/2006/relationships/slideLayout" Target="../slideLayouts/slideLayout76.xml"/><Relationship Id="rId35" Type="http://schemas.openxmlformats.org/officeDocument/2006/relationships/slideLayout" Target="../slideLayouts/slideLayout35.xml"/><Relationship Id="rId79" Type="http://schemas.openxmlformats.org/officeDocument/2006/relationships/slideLayout" Target="../slideLayouts/slideLayout79.xml"/><Relationship Id="rId34" Type="http://schemas.openxmlformats.org/officeDocument/2006/relationships/slideLayout" Target="../slideLayouts/slideLayout34.xml"/><Relationship Id="rId78" Type="http://schemas.openxmlformats.org/officeDocument/2006/relationships/slideLayout" Target="../slideLayouts/slideLayout78.xml"/><Relationship Id="rId71" Type="http://schemas.openxmlformats.org/officeDocument/2006/relationships/slideLayout" Target="../slideLayouts/slideLayout71.xml"/><Relationship Id="rId70" Type="http://schemas.openxmlformats.org/officeDocument/2006/relationships/slideLayout" Target="../slideLayouts/slideLayout70.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62" Type="http://schemas.openxmlformats.org/officeDocument/2006/relationships/slideLayout" Target="../slideLayouts/slideLayout62.xml"/><Relationship Id="rId61" Type="http://schemas.openxmlformats.org/officeDocument/2006/relationships/slideLayout" Target="../slideLayouts/slideLayout61.xml"/><Relationship Id="rId20" Type="http://schemas.openxmlformats.org/officeDocument/2006/relationships/slideLayout" Target="../slideLayouts/slideLayout20.xml"/><Relationship Id="rId64" Type="http://schemas.openxmlformats.org/officeDocument/2006/relationships/slideLayout" Target="../slideLayouts/slideLayout64.xml"/><Relationship Id="rId63" Type="http://schemas.openxmlformats.org/officeDocument/2006/relationships/slideLayout" Target="../slideLayouts/slideLayout63.xml"/><Relationship Id="rId22" Type="http://schemas.openxmlformats.org/officeDocument/2006/relationships/slideLayout" Target="../slideLayouts/slideLayout22.xml"/><Relationship Id="rId66" Type="http://schemas.openxmlformats.org/officeDocument/2006/relationships/slideLayout" Target="../slideLayouts/slideLayout66.xml"/><Relationship Id="rId21" Type="http://schemas.openxmlformats.org/officeDocument/2006/relationships/slideLayout" Target="../slideLayouts/slideLayout21.xml"/><Relationship Id="rId65" Type="http://schemas.openxmlformats.org/officeDocument/2006/relationships/slideLayout" Target="../slideLayouts/slideLayout65.xml"/><Relationship Id="rId24" Type="http://schemas.openxmlformats.org/officeDocument/2006/relationships/slideLayout" Target="../slideLayouts/slideLayout24.xml"/><Relationship Id="rId68" Type="http://schemas.openxmlformats.org/officeDocument/2006/relationships/slideLayout" Target="../slideLayouts/slideLayout68.xml"/><Relationship Id="rId23" Type="http://schemas.openxmlformats.org/officeDocument/2006/relationships/slideLayout" Target="../slideLayouts/slideLayout23.xml"/><Relationship Id="rId67" Type="http://schemas.openxmlformats.org/officeDocument/2006/relationships/slideLayout" Target="../slideLayouts/slideLayout67.xml"/><Relationship Id="rId60" Type="http://schemas.openxmlformats.org/officeDocument/2006/relationships/slideLayout" Target="../slideLayouts/slideLayout60.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69" Type="http://schemas.openxmlformats.org/officeDocument/2006/relationships/slideLayout" Target="../slideLayouts/slideLayout6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9" Type="http://schemas.openxmlformats.org/officeDocument/2006/relationships/slideLayout" Target="../slideLayouts/slideLayout29.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11" Type="http://schemas.openxmlformats.org/officeDocument/2006/relationships/slideLayout" Target="../slideLayouts/slideLayout11.xml"/><Relationship Id="rId55" Type="http://schemas.openxmlformats.org/officeDocument/2006/relationships/slideLayout" Target="../slideLayouts/slideLayout55.xml"/><Relationship Id="rId10" Type="http://schemas.openxmlformats.org/officeDocument/2006/relationships/slideLayout" Target="../slideLayouts/slideLayout10.xml"/><Relationship Id="rId54" Type="http://schemas.openxmlformats.org/officeDocument/2006/relationships/slideLayout" Target="../slideLayouts/slideLayout54.xml"/><Relationship Id="rId13" Type="http://schemas.openxmlformats.org/officeDocument/2006/relationships/slideLayout" Target="../slideLayouts/slideLayout13.xml"/><Relationship Id="rId57" Type="http://schemas.openxmlformats.org/officeDocument/2006/relationships/slideLayout" Target="../slideLayouts/slideLayout57.xml"/><Relationship Id="rId12" Type="http://schemas.openxmlformats.org/officeDocument/2006/relationships/slideLayout" Target="../slideLayouts/slideLayout12.xml"/><Relationship Id="rId56" Type="http://schemas.openxmlformats.org/officeDocument/2006/relationships/slideLayout" Target="../slideLayouts/slideLayout56.xml"/><Relationship Id="rId15" Type="http://schemas.openxmlformats.org/officeDocument/2006/relationships/slideLayout" Target="../slideLayouts/slideLayout15.xml"/><Relationship Id="rId59" Type="http://schemas.openxmlformats.org/officeDocument/2006/relationships/slideLayout" Target="../slideLayouts/slideLayout59.xml"/><Relationship Id="rId14" Type="http://schemas.openxmlformats.org/officeDocument/2006/relationships/slideLayout" Target="../slideLayouts/slideLayout14.xml"/><Relationship Id="rId58" Type="http://schemas.openxmlformats.org/officeDocument/2006/relationships/slideLayout" Target="../slideLayouts/slideLayout5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g24a49b1c39e_0_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2"/>
              </a:buClr>
              <a:buSzPts val="4000"/>
              <a:buFont typeface="Montserrat"/>
              <a:buNone/>
              <a:defRPr b="1" i="0" sz="4000" u="none" cap="none" strike="noStrike">
                <a:solidFill>
                  <a:schemeClr val="dk2"/>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sp>
        <p:nvSpPr>
          <p:cNvPr id="11" name="Google Shape;11;g24a49b1c39e_0_0"/>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57200" lvl="0" marL="457200" marR="0" rtl="0" algn="l">
              <a:lnSpc>
                <a:spcPct val="90000"/>
              </a:lnSpc>
              <a:spcBef>
                <a:spcPts val="1100"/>
              </a:spcBef>
              <a:spcAft>
                <a:spcPts val="0"/>
              </a:spcAft>
              <a:buClr>
                <a:schemeClr val="dk2"/>
              </a:buClr>
              <a:buSzPts val="3600"/>
              <a:buFont typeface="Arial"/>
              <a:buChar char="•"/>
              <a:defRPr b="1" i="0" sz="3600" u="none" cap="none" strike="noStrike">
                <a:solidFill>
                  <a:schemeClr val="dk2"/>
                </a:solidFill>
                <a:latin typeface="Montserrat"/>
                <a:ea typeface="Montserrat"/>
                <a:cs typeface="Montserrat"/>
                <a:sym typeface="Montserrat"/>
              </a:defRPr>
            </a:lvl1pPr>
            <a:lvl2pPr indent="-355600" lvl="1" marL="914400" marR="0" rtl="0" algn="l">
              <a:lnSpc>
                <a:spcPct val="90000"/>
              </a:lnSpc>
              <a:spcBef>
                <a:spcPts val="500"/>
              </a:spcBef>
              <a:spcAft>
                <a:spcPts val="0"/>
              </a:spcAft>
              <a:buClr>
                <a:schemeClr val="accent1"/>
              </a:buClr>
              <a:buSzPts val="2000"/>
              <a:buFont typeface="Arial"/>
              <a:buChar char="•"/>
              <a:defRPr b="1" i="0" sz="2000" u="none" cap="none" strike="noStrike">
                <a:solidFill>
                  <a:schemeClr val="accent1"/>
                </a:solidFill>
                <a:latin typeface="Montserrat"/>
                <a:ea typeface="Montserrat"/>
                <a:cs typeface="Montserrat"/>
                <a:sym typeface="Montserrat"/>
              </a:defRPr>
            </a:lvl2pPr>
            <a:lvl3pPr indent="-330200" lvl="2" marL="1371600" marR="0" rtl="0" algn="l">
              <a:lnSpc>
                <a:spcPct val="90000"/>
              </a:lnSpc>
              <a:spcBef>
                <a:spcPts val="500"/>
              </a:spcBef>
              <a:spcAft>
                <a:spcPts val="0"/>
              </a:spcAft>
              <a:buClr>
                <a:schemeClr val="accent1"/>
              </a:buClr>
              <a:buSzPts val="1600"/>
              <a:buFont typeface="Arial"/>
              <a:buChar char="•"/>
              <a:defRPr b="0" i="0" sz="1600" u="none" cap="none" strike="noStrike">
                <a:solidFill>
                  <a:schemeClr val="accent1"/>
                </a:solidFill>
                <a:latin typeface="Arial"/>
                <a:ea typeface="Arial"/>
                <a:cs typeface="Arial"/>
                <a:sym typeface="Arial"/>
              </a:defRPr>
            </a:lvl3pPr>
            <a:lvl4pPr indent="-323850" lvl="3" marL="1828800" marR="0" rtl="0" algn="l">
              <a:lnSpc>
                <a:spcPct val="90000"/>
              </a:lnSpc>
              <a:spcBef>
                <a:spcPts val="500"/>
              </a:spcBef>
              <a:spcAft>
                <a:spcPts val="0"/>
              </a:spcAft>
              <a:buClr>
                <a:schemeClr val="dk2"/>
              </a:buClr>
              <a:buSzPts val="1500"/>
              <a:buFont typeface="Arial"/>
              <a:buChar char="•"/>
              <a:defRPr b="1" i="0" sz="1500" u="none" cap="none" strike="noStrike">
                <a:solidFill>
                  <a:schemeClr val="dk2"/>
                </a:solidFill>
                <a:latin typeface="Arial"/>
                <a:ea typeface="Arial"/>
                <a:cs typeface="Arial"/>
                <a:sym typeface="Arial"/>
              </a:defRPr>
            </a:lvl4pPr>
            <a:lvl5pPr indent="-323850" lvl="4" marL="2286000" marR="0" rtl="0" algn="l">
              <a:lnSpc>
                <a:spcPct val="90000"/>
              </a:lnSpc>
              <a:spcBef>
                <a:spcPts val="5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Arial"/>
                <a:ea typeface="Arial"/>
                <a:cs typeface="Arial"/>
                <a:sym typeface="Arial"/>
              </a:defRPr>
            </a:lvl9pPr>
          </a:lstStyle>
          <a:p/>
        </p:txBody>
      </p:sp>
      <p:cxnSp>
        <p:nvCxnSpPr>
          <p:cNvPr id="12" name="Google Shape;12;g24a49b1c39e_0_0"/>
          <p:cNvCxnSpPr/>
          <p:nvPr/>
        </p:nvCxnSpPr>
        <p:spPr>
          <a:xfrm>
            <a:off x="401116" y="6251388"/>
            <a:ext cx="11389800" cy="0"/>
          </a:xfrm>
          <a:prstGeom prst="straightConnector1">
            <a:avLst/>
          </a:prstGeom>
          <a:noFill/>
          <a:ln cap="flat" cmpd="sng" w="12700">
            <a:solidFill>
              <a:schemeClr val="accent2"/>
            </a:solidFill>
            <a:prstDash val="solid"/>
            <a:round/>
            <a:headEnd len="sm" w="sm" type="none"/>
            <a:tailEnd len="sm" w="sm" type="none"/>
          </a:ln>
        </p:spPr>
      </p:cxnSp>
      <p:sp>
        <p:nvSpPr>
          <p:cNvPr id="13" name="Google Shape;13;g24a49b1c39e_0_0"/>
          <p:cNvSpPr txBox="1"/>
          <p:nvPr/>
        </p:nvSpPr>
        <p:spPr>
          <a:xfrm>
            <a:off x="304583" y="6386326"/>
            <a:ext cx="4875600" cy="227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accent2"/>
              </a:buClr>
              <a:buSzPts val="900"/>
              <a:buFont typeface="Arial"/>
              <a:buNone/>
            </a:pPr>
            <a:r>
              <a:rPr b="0" i="0" lang="en-US" sz="900" u="none" cap="none" strike="noStrike">
                <a:solidFill>
                  <a:schemeClr val="accent2"/>
                </a:solidFill>
                <a:latin typeface="Arial"/>
                <a:ea typeface="Arial"/>
                <a:cs typeface="Arial"/>
                <a:sym typeface="Arial"/>
              </a:rPr>
              <a:t>©202</a:t>
            </a:r>
            <a:r>
              <a:rPr lang="en-US" sz="900">
                <a:solidFill>
                  <a:schemeClr val="accent2"/>
                </a:solidFill>
              </a:rPr>
              <a:t>4</a:t>
            </a:r>
            <a:r>
              <a:rPr b="0" i="0" lang="en-US" sz="900" u="none" cap="none" strike="noStrike">
                <a:solidFill>
                  <a:schemeClr val="accent2"/>
                </a:solidFill>
                <a:latin typeface="Arial"/>
                <a:ea typeface="Arial"/>
                <a:cs typeface="Arial"/>
                <a:sym typeface="Arial"/>
              </a:rPr>
              <a:t> Vecteris - For internal use only. Do not distribute.</a:t>
            </a:r>
            <a:endParaRPr b="0" i="0" sz="1600" u="none" cap="none" strike="noStrike">
              <a:solidFill>
                <a:schemeClr val="accent2"/>
              </a:solidFill>
              <a:latin typeface="Arial"/>
              <a:ea typeface="Arial"/>
              <a:cs typeface="Arial"/>
              <a:sym typeface="Arial"/>
            </a:endParaRPr>
          </a:p>
        </p:txBody>
      </p:sp>
      <p:sp>
        <p:nvSpPr>
          <p:cNvPr id="14" name="Google Shape;14;g24a49b1c39e_0_0"/>
          <p:cNvSpPr txBox="1"/>
          <p:nvPr/>
        </p:nvSpPr>
        <p:spPr>
          <a:xfrm>
            <a:off x="7011755" y="6386326"/>
            <a:ext cx="4875600" cy="2271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chemeClr val="accent2"/>
              </a:buClr>
              <a:buSzPts val="900"/>
              <a:buFont typeface="Arial"/>
              <a:buNone/>
            </a:pPr>
            <a:fld id="{00000000-1234-1234-1234-123412341234}" type="slidenum">
              <a:rPr b="0" i="0" lang="en-US" sz="900" u="none" cap="none" strike="noStrike">
                <a:solidFill>
                  <a:schemeClr val="accent2"/>
                </a:solidFill>
                <a:latin typeface="Arial"/>
                <a:ea typeface="Arial"/>
                <a:cs typeface="Arial"/>
                <a:sym typeface="Arial"/>
              </a:rPr>
              <a:t>‹#›</a:t>
            </a:fld>
            <a:endParaRPr b="0" i="0" sz="1600" u="none" cap="none" strike="noStrike">
              <a:solidFill>
                <a:schemeClr val="accent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 id="2147483718" r:id="rId70"/>
    <p:sldLayoutId id="2147483719" r:id="rId71"/>
    <p:sldLayoutId id="2147483720" r:id="rId72"/>
    <p:sldLayoutId id="2147483721" r:id="rId73"/>
    <p:sldLayoutId id="2147483722" r:id="rId74"/>
    <p:sldLayoutId id="2147483723" r:id="rId75"/>
    <p:sldLayoutId id="2147483724" r:id="rId76"/>
    <p:sldLayoutId id="2147483725" r:id="rId77"/>
    <p:sldLayoutId id="2147483726" r:id="rId78"/>
    <p:sldLayoutId id="2147483727" r:id="rId79"/>
    <p:sldLayoutId id="2147483728" r:id="rId8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8" name="Shape 1338"/>
        <p:cNvGrpSpPr/>
        <p:nvPr/>
      </p:nvGrpSpPr>
      <p:grpSpPr>
        <a:xfrm>
          <a:off x="0" y="0"/>
          <a:ext cx="0" cy="0"/>
          <a:chOff x="0" y="0"/>
          <a:chExt cx="0" cy="0"/>
        </a:xfrm>
      </p:grpSpPr>
      <p:sp>
        <p:nvSpPr>
          <p:cNvPr id="1339" name="Google Shape;1339;gf04c42b24b_2_1"/>
          <p:cNvSpPr txBox="1"/>
          <p:nvPr/>
        </p:nvSpPr>
        <p:spPr>
          <a:xfrm>
            <a:off x="1419975" y="2561250"/>
            <a:ext cx="7094400" cy="1486800"/>
          </a:xfrm>
          <a:prstGeom prst="rect">
            <a:avLst/>
          </a:prstGeom>
          <a:noFill/>
          <a:ln>
            <a:noFill/>
          </a:ln>
        </p:spPr>
        <p:txBody>
          <a:bodyPr anchorCtr="0" anchor="t" bIns="0" lIns="0" spcFirstLastPara="1" rIns="0" wrap="square" tIns="6925">
            <a:spAutoFit/>
          </a:bodyPr>
          <a:lstStyle/>
          <a:p>
            <a:pPr indent="0" lvl="0" marL="7701" marR="3081" rtl="0" algn="l">
              <a:lnSpc>
                <a:spcPct val="100299"/>
              </a:lnSpc>
              <a:spcBef>
                <a:spcPts val="0"/>
              </a:spcBef>
              <a:spcAft>
                <a:spcPts val="0"/>
              </a:spcAft>
              <a:buClr>
                <a:srgbClr val="000000"/>
              </a:buClr>
              <a:buSzPts val="4800"/>
              <a:buFont typeface="Arial"/>
              <a:buNone/>
            </a:pPr>
            <a:r>
              <a:rPr b="1" i="0" lang="en-US" sz="4800" u="none" cap="none" strike="noStrike">
                <a:solidFill>
                  <a:srgbClr val="FFFFFF"/>
                </a:solidFill>
                <a:latin typeface="Arial"/>
                <a:ea typeface="Arial"/>
                <a:cs typeface="Arial"/>
                <a:sym typeface="Arial"/>
              </a:rPr>
              <a:t>Decision Tree &amp; Sales Talking Points </a:t>
            </a:r>
            <a:endParaRPr b="1" i="0" sz="2900" u="none" cap="none" strike="noStrike">
              <a:solidFill>
                <a:srgbClr val="FFFFFF"/>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3" name="Shape 1343"/>
        <p:cNvGrpSpPr/>
        <p:nvPr/>
      </p:nvGrpSpPr>
      <p:grpSpPr>
        <a:xfrm>
          <a:off x="0" y="0"/>
          <a:ext cx="0" cy="0"/>
          <a:chOff x="0" y="0"/>
          <a:chExt cx="0" cy="0"/>
        </a:xfrm>
      </p:grpSpPr>
      <p:sp>
        <p:nvSpPr>
          <p:cNvPr id="1344" name="Google Shape;1344;g11f2cbb0318_0_143"/>
          <p:cNvSpPr txBox="1"/>
          <p:nvPr/>
        </p:nvSpPr>
        <p:spPr>
          <a:xfrm>
            <a:off x="431629" y="231725"/>
            <a:ext cx="6921900" cy="13629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527C"/>
              </a:buClr>
              <a:buSzPts val="3200"/>
              <a:buFont typeface="Montserrat"/>
              <a:buNone/>
            </a:pPr>
            <a:r>
              <a:rPr b="1" i="0" lang="en-US" sz="4200" u="none" cap="none" strike="noStrike">
                <a:solidFill>
                  <a:srgbClr val="00527C"/>
                </a:solidFill>
                <a:latin typeface="Montserrat"/>
                <a:ea typeface="Montserrat"/>
                <a:cs typeface="Montserrat"/>
                <a:sym typeface="Montserrat"/>
              </a:rPr>
              <a:t>Sales Talking Points</a:t>
            </a:r>
            <a:endParaRPr b="1" i="0" sz="4200" u="none" cap="none" strike="noStrike">
              <a:solidFill>
                <a:srgbClr val="00527C"/>
              </a:solidFill>
              <a:latin typeface="Montserrat"/>
              <a:ea typeface="Montserrat"/>
              <a:cs typeface="Montserrat"/>
              <a:sym typeface="Montserrat"/>
            </a:endParaRPr>
          </a:p>
          <a:p>
            <a:pPr indent="0" lvl="0" marL="0" marR="0" rtl="0" algn="l">
              <a:lnSpc>
                <a:spcPct val="90000"/>
              </a:lnSpc>
              <a:spcBef>
                <a:spcPts val="0"/>
              </a:spcBef>
              <a:spcAft>
                <a:spcPts val="0"/>
              </a:spcAft>
              <a:buClr>
                <a:srgbClr val="00527C"/>
              </a:buClr>
              <a:buSzPts val="3200"/>
              <a:buFont typeface="Montserrat"/>
              <a:buNone/>
            </a:pPr>
            <a:r>
              <a:rPr b="1" i="0" lang="en-US" sz="2000" u="none" cap="none" strike="noStrike">
                <a:solidFill>
                  <a:schemeClr val="accent2"/>
                </a:solidFill>
                <a:latin typeface="Montserrat"/>
                <a:ea typeface="Montserrat"/>
                <a:cs typeface="Montserrat"/>
                <a:sym typeface="Montserrat"/>
              </a:rPr>
              <a:t>DECISION TREE</a:t>
            </a:r>
            <a:endParaRPr b="1" i="0" sz="2000" u="none" cap="none" strike="noStrike">
              <a:solidFill>
                <a:schemeClr val="accent2"/>
              </a:solidFill>
              <a:latin typeface="Montserrat"/>
              <a:ea typeface="Montserrat"/>
              <a:cs typeface="Montserrat"/>
              <a:sym typeface="Montserrat"/>
            </a:endParaRPr>
          </a:p>
        </p:txBody>
      </p:sp>
      <p:graphicFrame>
        <p:nvGraphicFramePr>
          <p:cNvPr id="1345" name="Google Shape;1345;g11f2cbb0318_0_143"/>
          <p:cNvGraphicFramePr/>
          <p:nvPr/>
        </p:nvGraphicFramePr>
        <p:xfrm>
          <a:off x="166863" y="1268813"/>
          <a:ext cx="3000000" cy="3000000"/>
        </p:xfrm>
        <a:graphic>
          <a:graphicData uri="http://schemas.openxmlformats.org/drawingml/2006/table">
            <a:tbl>
              <a:tblPr>
                <a:noFill/>
                <a:tableStyleId>{47CDE9E7-A3CD-433F-BA6F-A80C5C06FF33}</a:tableStyleId>
              </a:tblPr>
              <a:tblGrid>
                <a:gridCol w="1084250"/>
                <a:gridCol w="1183100"/>
                <a:gridCol w="1405725"/>
                <a:gridCol w="3668200"/>
                <a:gridCol w="4517000"/>
              </a:tblGrid>
              <a:tr h="320675">
                <a:tc rowSpan="2">
                  <a:txBody>
                    <a:bodyPr/>
                    <a:lstStyle/>
                    <a:p>
                      <a:pPr indent="0" lvl="0" marL="0" marR="0" rtl="0" algn="ctr">
                        <a:lnSpc>
                          <a:spcPct val="115000"/>
                        </a:lnSpc>
                        <a:spcBef>
                          <a:spcPts val="0"/>
                        </a:spcBef>
                        <a:spcAft>
                          <a:spcPts val="0"/>
                        </a:spcAft>
                        <a:buClr>
                          <a:srgbClr val="000000"/>
                        </a:buClr>
                        <a:buSzPts val="1200"/>
                        <a:buFont typeface="Arial"/>
                        <a:buNone/>
                      </a:pPr>
                      <a:r>
                        <a:rPr b="1" lang="en-US" sz="1200" u="none" cap="none" strike="noStrike">
                          <a:solidFill>
                            <a:schemeClr val="lt1"/>
                          </a:solidFill>
                          <a:extLst>
                            <a:ext uri="http://customooxmlschemas.google.com/">
                              <go:slidesCustomData xmlns:go="http://customooxmlschemas.google.com/" textRoundtripDataId="0"/>
                            </a:ext>
                          </a:extLst>
                        </a:rPr>
                        <a:t>Company</a:t>
                      </a:r>
                      <a:endParaRPr b="1" sz="1200" u="none" cap="none" strike="noStrike">
                        <a:solidFill>
                          <a:schemeClr val="lt1"/>
                        </a:solidFill>
                      </a:endParaRPr>
                    </a:p>
                  </a:txBody>
                  <a:tcPr marT="91450" marB="91450" marR="91450" marL="91450">
                    <a:lnL cap="flat" cmpd="sng" w="12575">
                      <a:solidFill>
                        <a:srgbClr val="000000"/>
                      </a:solidFill>
                      <a:prstDash val="solid"/>
                      <a:round/>
                      <a:headEnd len="sm" w="sm" type="none"/>
                      <a:tailEnd len="sm" w="sm" type="none"/>
                    </a:lnL>
                    <a:lnR cap="flat" cmpd="sng" w="12575">
                      <a:solidFill>
                        <a:srgbClr val="000000"/>
                      </a:solidFill>
                      <a:prstDash val="solid"/>
                      <a:round/>
                      <a:headEnd len="sm" w="sm" type="none"/>
                      <a:tailEnd len="sm" w="sm" type="none"/>
                    </a:lnR>
                    <a:lnT cap="flat" cmpd="sng" w="12575">
                      <a:solidFill>
                        <a:srgbClr val="000000"/>
                      </a:solidFill>
                      <a:prstDash val="solid"/>
                      <a:round/>
                      <a:headEnd len="sm" w="sm" type="none"/>
                      <a:tailEnd len="sm" w="sm" type="none"/>
                    </a:lnT>
                    <a:lnB cap="flat" cmpd="sng" w="12575">
                      <a:solidFill>
                        <a:srgbClr val="000000"/>
                      </a:solidFill>
                      <a:prstDash val="solid"/>
                      <a:round/>
                      <a:headEnd len="sm" w="sm" type="none"/>
                      <a:tailEnd len="sm" w="sm" type="none"/>
                    </a:lnB>
                    <a:solidFill>
                      <a:srgbClr val="00527B"/>
                    </a:solidFill>
                  </a:tcPr>
                </a:tc>
                <a:tc rowSpan="2">
                  <a:txBody>
                    <a:bodyPr/>
                    <a:lstStyle/>
                    <a:p>
                      <a:pPr indent="0" lvl="0" marL="0" marR="0" rtl="0" algn="ctr">
                        <a:lnSpc>
                          <a:spcPct val="115000"/>
                        </a:lnSpc>
                        <a:spcBef>
                          <a:spcPts val="0"/>
                        </a:spcBef>
                        <a:spcAft>
                          <a:spcPts val="0"/>
                        </a:spcAft>
                        <a:buClr>
                          <a:srgbClr val="000000"/>
                        </a:buClr>
                        <a:buSzPts val="1200"/>
                        <a:buFont typeface="Arial"/>
                        <a:buNone/>
                      </a:pPr>
                      <a:r>
                        <a:rPr b="1" lang="en-US" sz="1200" u="none" cap="none" strike="noStrike">
                          <a:solidFill>
                            <a:schemeClr val="lt1"/>
                          </a:solidFill>
                        </a:rPr>
                        <a:t>Product</a:t>
                      </a:r>
                      <a:endParaRPr b="1" sz="1200" u="none" cap="none" strike="noStrike">
                        <a:solidFill>
                          <a:schemeClr val="lt1"/>
                        </a:solidFill>
                      </a:endParaRPr>
                    </a:p>
                  </a:txBody>
                  <a:tcPr marT="91450" marB="91450" marR="91450" marL="91450">
                    <a:lnL cap="flat" cmpd="sng" w="12575">
                      <a:solidFill>
                        <a:srgbClr val="000000"/>
                      </a:solidFill>
                      <a:prstDash val="solid"/>
                      <a:round/>
                      <a:headEnd len="sm" w="sm" type="none"/>
                      <a:tailEnd len="sm" w="sm" type="none"/>
                    </a:lnL>
                    <a:lnR cap="flat" cmpd="sng" w="12575">
                      <a:solidFill>
                        <a:srgbClr val="000000"/>
                      </a:solidFill>
                      <a:prstDash val="solid"/>
                      <a:round/>
                      <a:headEnd len="sm" w="sm" type="none"/>
                      <a:tailEnd len="sm" w="sm" type="none"/>
                    </a:lnR>
                    <a:lnT cap="flat" cmpd="sng" w="12575">
                      <a:solidFill>
                        <a:srgbClr val="000000"/>
                      </a:solidFill>
                      <a:prstDash val="solid"/>
                      <a:round/>
                      <a:headEnd len="sm" w="sm" type="none"/>
                      <a:tailEnd len="sm" w="sm" type="none"/>
                    </a:lnT>
                    <a:lnB cap="flat" cmpd="sng" w="12575">
                      <a:solidFill>
                        <a:srgbClr val="000000"/>
                      </a:solidFill>
                      <a:prstDash val="solid"/>
                      <a:round/>
                      <a:headEnd len="sm" w="sm" type="none"/>
                      <a:tailEnd len="sm" w="sm" type="none"/>
                    </a:lnB>
                    <a:solidFill>
                      <a:srgbClr val="00527B"/>
                    </a:solidFill>
                  </a:tcPr>
                </a:tc>
                <a:tc rowSpan="2">
                  <a:txBody>
                    <a:bodyPr/>
                    <a:lstStyle/>
                    <a:p>
                      <a:pPr indent="0" lvl="0" marL="0" marR="0" rtl="0" algn="ctr">
                        <a:lnSpc>
                          <a:spcPct val="115000"/>
                        </a:lnSpc>
                        <a:spcBef>
                          <a:spcPts val="0"/>
                        </a:spcBef>
                        <a:spcAft>
                          <a:spcPts val="0"/>
                        </a:spcAft>
                        <a:buClr>
                          <a:srgbClr val="000000"/>
                        </a:buClr>
                        <a:buSzPts val="1200"/>
                        <a:buFont typeface="Arial"/>
                        <a:buNone/>
                      </a:pPr>
                      <a:r>
                        <a:rPr b="1" lang="en-US" sz="1200" u="none" cap="none" strike="noStrike">
                          <a:solidFill>
                            <a:schemeClr val="lt1"/>
                          </a:solidFill>
                        </a:rPr>
                        <a:t>Customer Already Has</a:t>
                      </a:r>
                      <a:endParaRPr b="1" sz="1200" u="none" cap="none" strike="noStrike">
                        <a:solidFill>
                          <a:schemeClr val="lt1"/>
                        </a:solidFill>
                      </a:endParaRPr>
                    </a:p>
                    <a:p>
                      <a:pPr indent="0" lvl="0" marL="0" marR="0" rtl="0" algn="ctr">
                        <a:lnSpc>
                          <a:spcPct val="115000"/>
                        </a:lnSpc>
                        <a:spcBef>
                          <a:spcPts val="0"/>
                        </a:spcBef>
                        <a:spcAft>
                          <a:spcPts val="0"/>
                        </a:spcAft>
                        <a:buClr>
                          <a:srgbClr val="000000"/>
                        </a:buClr>
                        <a:buSzPts val="400"/>
                        <a:buFont typeface="Arial"/>
                        <a:buNone/>
                      </a:pPr>
                      <a:r>
                        <a:t/>
                      </a:r>
                      <a:endParaRPr b="1" sz="400" u="none" cap="none" strike="noStrike">
                        <a:solidFill>
                          <a:schemeClr val="lt1"/>
                        </a:solidFill>
                      </a:endParaRPr>
                    </a:p>
                    <a:p>
                      <a:pPr indent="0" lvl="0" marL="0" marR="0" rtl="0" algn="ctr">
                        <a:lnSpc>
                          <a:spcPct val="115000"/>
                        </a:lnSpc>
                        <a:spcBef>
                          <a:spcPts val="0"/>
                        </a:spcBef>
                        <a:spcAft>
                          <a:spcPts val="0"/>
                        </a:spcAft>
                        <a:buClr>
                          <a:srgbClr val="000000"/>
                        </a:buClr>
                        <a:buSzPts val="1200"/>
                        <a:buFont typeface="Arial"/>
                        <a:buNone/>
                      </a:pPr>
                      <a:r>
                        <a:rPr b="1" lang="en-US" sz="1200" u="none" cap="none" strike="noStrike">
                          <a:solidFill>
                            <a:schemeClr val="lt1"/>
                          </a:solidFill>
                        </a:rPr>
                        <a:t> </a:t>
                      </a:r>
                      <a:r>
                        <a:rPr b="1" lang="en-US" sz="1100" u="none" cap="none" strike="noStrike">
                          <a:solidFill>
                            <a:schemeClr val="lt1"/>
                          </a:solidFill>
                        </a:rPr>
                        <a:t>(Is </a:t>
                      </a:r>
                      <a:r>
                        <a:rPr b="1" lang="en-US" sz="1100">
                          <a:solidFill>
                            <a:schemeClr val="lt1"/>
                          </a:solidFill>
                        </a:rPr>
                        <a:t>Product</a:t>
                      </a:r>
                      <a:r>
                        <a:rPr b="1" lang="en-US" sz="1100" u="none" cap="none" strike="noStrike">
                          <a:solidFill>
                            <a:schemeClr val="lt1"/>
                          </a:solidFill>
                        </a:rPr>
                        <a:t> a </a:t>
                      </a:r>
                      <a:r>
                        <a:rPr b="1" lang="en-US" sz="1100" u="none" cap="none" strike="noStrike">
                          <a:solidFill>
                            <a:schemeClr val="lt1"/>
                          </a:solidFill>
                          <a:extLst>
                            <a:ext uri="http://customooxmlschemas.google.com/">
                              <go:slidesCustomData xmlns:go="http://customooxmlschemas.google.com/" textRoundtripDataId="1"/>
                            </a:ext>
                          </a:extLst>
                        </a:rPr>
                        <a:t>complementary </a:t>
                      </a:r>
                      <a:r>
                        <a:rPr b="1" lang="en-US" sz="1100" u="none" cap="none" strike="noStrike">
                          <a:solidFill>
                            <a:schemeClr val="lt1"/>
                          </a:solidFill>
                        </a:rPr>
                        <a:t>offering?)</a:t>
                      </a:r>
                      <a:endParaRPr b="1" sz="1100" u="none" cap="none" strike="noStrike">
                        <a:solidFill>
                          <a:schemeClr val="lt1"/>
                        </a:solidFill>
                      </a:endParaRPr>
                    </a:p>
                  </a:txBody>
                  <a:tcPr marT="91450" marB="91450" marR="91450" marL="91450">
                    <a:lnL cap="flat" cmpd="sng" w="12575">
                      <a:solidFill>
                        <a:srgbClr val="000000"/>
                      </a:solidFill>
                      <a:prstDash val="solid"/>
                      <a:round/>
                      <a:headEnd len="sm" w="sm" type="none"/>
                      <a:tailEnd len="sm" w="sm" type="none"/>
                    </a:lnL>
                    <a:lnR cap="flat" cmpd="sng" w="12575">
                      <a:solidFill>
                        <a:srgbClr val="000000"/>
                      </a:solidFill>
                      <a:prstDash val="solid"/>
                      <a:round/>
                      <a:headEnd len="sm" w="sm" type="none"/>
                      <a:tailEnd len="sm" w="sm" type="none"/>
                    </a:lnR>
                    <a:lnT cap="flat" cmpd="sng" w="12575">
                      <a:solidFill>
                        <a:srgbClr val="000000"/>
                      </a:solidFill>
                      <a:prstDash val="solid"/>
                      <a:round/>
                      <a:headEnd len="sm" w="sm" type="none"/>
                      <a:tailEnd len="sm" w="sm" type="none"/>
                    </a:lnT>
                    <a:lnB cap="flat" cmpd="sng" w="12575">
                      <a:solidFill>
                        <a:srgbClr val="000000"/>
                      </a:solidFill>
                      <a:prstDash val="solid"/>
                      <a:round/>
                      <a:headEnd len="sm" w="sm" type="none"/>
                      <a:tailEnd len="sm" w="sm" type="none"/>
                    </a:lnB>
                    <a:solidFill>
                      <a:srgbClr val="888888"/>
                    </a:solidFill>
                  </a:tcPr>
                </a:tc>
                <a:tc gridSpan="2">
                  <a:txBody>
                    <a:bodyPr/>
                    <a:lstStyle/>
                    <a:p>
                      <a:pPr indent="0" lvl="0" marL="0" marR="0" rtl="0" algn="ctr">
                        <a:lnSpc>
                          <a:spcPct val="115000"/>
                        </a:lnSpc>
                        <a:spcBef>
                          <a:spcPts val="0"/>
                        </a:spcBef>
                        <a:spcAft>
                          <a:spcPts val="0"/>
                        </a:spcAft>
                        <a:buClr>
                          <a:srgbClr val="000000"/>
                        </a:buClr>
                        <a:buSzPts val="1200"/>
                        <a:buFont typeface="Arial"/>
                        <a:buNone/>
                      </a:pPr>
                      <a:r>
                        <a:rPr b="1" lang="en-US" sz="1200" u="none" cap="none" strike="noStrike">
                          <a:solidFill>
                            <a:schemeClr val="lt1"/>
                          </a:solidFill>
                        </a:rPr>
                        <a:t>Customer is Considering this Competitor &amp; </a:t>
                      </a:r>
                      <a:r>
                        <a:rPr b="1" lang="en-US" sz="1200">
                          <a:solidFill>
                            <a:schemeClr val="lt1"/>
                          </a:solidFill>
                        </a:rPr>
                        <a:t>[Our Product]</a:t>
                      </a:r>
                      <a:endParaRPr b="1" sz="1200" u="none" cap="none" strike="noStrike">
                        <a:solidFill>
                          <a:schemeClr val="lt1"/>
                        </a:solidFill>
                      </a:endParaRPr>
                    </a:p>
                  </a:txBody>
                  <a:tcPr marT="91450" marB="91450" marR="91450" marL="91450">
                    <a:lnL cap="flat" cmpd="sng" w="12575">
                      <a:solidFill>
                        <a:srgbClr val="000000"/>
                      </a:solidFill>
                      <a:prstDash val="solid"/>
                      <a:round/>
                      <a:headEnd len="sm" w="sm" type="none"/>
                      <a:tailEnd len="sm" w="sm" type="none"/>
                    </a:lnL>
                    <a:lnR cap="flat" cmpd="sng" w="12575">
                      <a:solidFill>
                        <a:srgbClr val="000000"/>
                      </a:solidFill>
                      <a:prstDash val="solid"/>
                      <a:round/>
                      <a:headEnd len="sm" w="sm" type="none"/>
                      <a:tailEnd len="sm" w="sm" type="none"/>
                    </a:lnR>
                    <a:lnT cap="flat" cmpd="sng" w="12575">
                      <a:solidFill>
                        <a:srgbClr val="000000"/>
                      </a:solidFill>
                      <a:prstDash val="solid"/>
                      <a:round/>
                      <a:headEnd len="sm" w="sm" type="none"/>
                      <a:tailEnd len="sm" w="sm" type="none"/>
                    </a:lnT>
                    <a:lnB cap="flat" cmpd="sng" w="12575">
                      <a:solidFill>
                        <a:srgbClr val="000000"/>
                      </a:solidFill>
                      <a:prstDash val="solid"/>
                      <a:round/>
                      <a:headEnd len="sm" w="sm" type="none"/>
                      <a:tailEnd len="sm" w="sm" type="none"/>
                    </a:lnB>
                    <a:solidFill>
                      <a:schemeClr val="accent2"/>
                    </a:solidFill>
                  </a:tcPr>
                </a:tc>
                <a:tc hMerge="1"/>
              </a:tr>
              <a:tr h="370625">
                <a:tc vMerge="1"/>
                <a:tc vMerge="1"/>
                <a:tc vMerge="1"/>
                <a:tc>
                  <a:txBody>
                    <a:bodyPr/>
                    <a:lstStyle/>
                    <a:p>
                      <a:pPr indent="0" lvl="0" marL="0" marR="0" rtl="0" algn="ctr">
                        <a:lnSpc>
                          <a:spcPct val="115000"/>
                        </a:lnSpc>
                        <a:spcBef>
                          <a:spcPts val="0"/>
                        </a:spcBef>
                        <a:spcAft>
                          <a:spcPts val="0"/>
                        </a:spcAft>
                        <a:buClr>
                          <a:srgbClr val="000000"/>
                        </a:buClr>
                        <a:buSzPts val="1200"/>
                        <a:buFont typeface="Arial"/>
                        <a:buNone/>
                      </a:pPr>
                      <a:r>
                        <a:rPr b="1" lang="en-US" sz="1200" u="none" cap="none" strike="noStrike">
                          <a:solidFill>
                            <a:schemeClr val="lt1"/>
                          </a:solidFill>
                        </a:rPr>
                        <a:t>What the competitor offers:</a:t>
                      </a:r>
                      <a:endParaRPr b="1" sz="1200" u="none" cap="none" strike="noStrike">
                        <a:solidFill>
                          <a:schemeClr val="lt1"/>
                        </a:solidFill>
                      </a:endParaRPr>
                    </a:p>
                  </a:txBody>
                  <a:tcPr marT="91450" marB="91450" marR="91450" marL="91450">
                    <a:lnL cap="flat" cmpd="sng" w="12575">
                      <a:solidFill>
                        <a:srgbClr val="000000"/>
                      </a:solidFill>
                      <a:prstDash val="solid"/>
                      <a:round/>
                      <a:headEnd len="sm" w="sm" type="none"/>
                      <a:tailEnd len="sm" w="sm" type="none"/>
                    </a:lnL>
                    <a:lnR cap="flat" cmpd="sng" w="12575">
                      <a:solidFill>
                        <a:srgbClr val="000000"/>
                      </a:solidFill>
                      <a:prstDash val="solid"/>
                      <a:round/>
                      <a:headEnd len="sm" w="sm" type="none"/>
                      <a:tailEnd len="sm" w="sm" type="none"/>
                    </a:lnR>
                    <a:lnT cap="flat" cmpd="sng" w="12575">
                      <a:solidFill>
                        <a:srgbClr val="000000"/>
                      </a:solidFill>
                      <a:prstDash val="solid"/>
                      <a:round/>
                      <a:headEnd len="sm" w="sm" type="none"/>
                      <a:tailEnd len="sm" w="sm" type="none"/>
                    </a:lnT>
                    <a:lnB cap="flat" cmpd="sng" w="12575">
                      <a:solidFill>
                        <a:srgbClr val="000000"/>
                      </a:solidFill>
                      <a:prstDash val="solid"/>
                      <a:round/>
                      <a:headEnd len="sm" w="sm" type="none"/>
                      <a:tailEnd len="sm" w="sm" type="none"/>
                    </a:lnB>
                    <a:solidFill>
                      <a:srgbClr val="00527B"/>
                    </a:solidFill>
                  </a:tcPr>
                </a:tc>
                <a:tc>
                  <a:txBody>
                    <a:bodyPr/>
                    <a:lstStyle/>
                    <a:p>
                      <a:pPr indent="0" lvl="0" marL="0" marR="0" rtl="0" algn="ctr">
                        <a:lnSpc>
                          <a:spcPct val="115000"/>
                        </a:lnSpc>
                        <a:spcBef>
                          <a:spcPts val="0"/>
                        </a:spcBef>
                        <a:spcAft>
                          <a:spcPts val="0"/>
                        </a:spcAft>
                        <a:buClr>
                          <a:srgbClr val="000000"/>
                        </a:buClr>
                        <a:buSzPts val="1200"/>
                        <a:buFont typeface="Arial"/>
                        <a:buNone/>
                      </a:pPr>
                      <a:r>
                        <a:rPr b="1" lang="en-US" sz="1200" u="none" cap="none" strike="noStrike">
                          <a:solidFill>
                            <a:schemeClr val="lt1"/>
                          </a:solidFill>
                        </a:rPr>
                        <a:t>How </a:t>
                      </a:r>
                      <a:r>
                        <a:rPr b="1" lang="en-US" sz="1200">
                          <a:solidFill>
                            <a:schemeClr val="lt1"/>
                          </a:solidFill>
                        </a:rPr>
                        <a:t>Product</a:t>
                      </a:r>
                      <a:r>
                        <a:rPr b="1" lang="en-US" sz="1200" u="none" cap="none" strike="noStrike">
                          <a:solidFill>
                            <a:schemeClr val="lt1"/>
                          </a:solidFill>
                        </a:rPr>
                        <a:t> is different / better (or complementary): </a:t>
                      </a:r>
                      <a:endParaRPr b="1" sz="1200" u="none" cap="none" strike="noStrike">
                        <a:solidFill>
                          <a:schemeClr val="lt1"/>
                        </a:solidFill>
                      </a:endParaRPr>
                    </a:p>
                  </a:txBody>
                  <a:tcPr marT="91450" marB="91450" marR="91450" marL="91450">
                    <a:lnL cap="flat" cmpd="sng" w="12575">
                      <a:solidFill>
                        <a:srgbClr val="000000"/>
                      </a:solidFill>
                      <a:prstDash val="solid"/>
                      <a:round/>
                      <a:headEnd len="sm" w="sm" type="none"/>
                      <a:tailEnd len="sm" w="sm" type="none"/>
                    </a:lnL>
                    <a:lnR cap="flat" cmpd="sng" w="12575">
                      <a:solidFill>
                        <a:srgbClr val="000000"/>
                      </a:solidFill>
                      <a:prstDash val="solid"/>
                      <a:round/>
                      <a:headEnd len="sm" w="sm" type="none"/>
                      <a:tailEnd len="sm" w="sm" type="none"/>
                    </a:lnR>
                    <a:lnT cap="flat" cmpd="sng" w="12575">
                      <a:solidFill>
                        <a:srgbClr val="000000"/>
                      </a:solidFill>
                      <a:prstDash val="solid"/>
                      <a:round/>
                      <a:headEnd len="sm" w="sm" type="none"/>
                      <a:tailEnd len="sm" w="sm" type="none"/>
                    </a:lnT>
                    <a:lnB cap="flat" cmpd="sng" w="12575">
                      <a:solidFill>
                        <a:srgbClr val="000000"/>
                      </a:solidFill>
                      <a:prstDash val="solid"/>
                      <a:round/>
                      <a:headEnd len="sm" w="sm" type="none"/>
                      <a:tailEnd len="sm" w="sm" type="none"/>
                    </a:lnB>
                    <a:solidFill>
                      <a:srgbClr val="00527B"/>
                    </a:solidFill>
                  </a:tcPr>
                </a:tc>
              </a:tr>
              <a:tr h="1814875">
                <a:tc>
                  <a:txBody>
                    <a:bodyPr/>
                    <a:lstStyle/>
                    <a:p>
                      <a:pPr indent="0" lvl="0" marL="0" marR="0" rtl="0" algn="l">
                        <a:lnSpc>
                          <a:spcPct val="115000"/>
                        </a:lnSpc>
                        <a:spcBef>
                          <a:spcPts val="0"/>
                        </a:spcBef>
                        <a:spcAft>
                          <a:spcPts val="0"/>
                        </a:spcAft>
                        <a:buClr>
                          <a:srgbClr val="000000"/>
                        </a:buClr>
                        <a:buSzPts val="1200"/>
                        <a:buFont typeface="Arial"/>
                        <a:buNone/>
                      </a:pPr>
                      <a:r>
                        <a:rPr b="1" lang="en-US" sz="1200"/>
                        <a:t>Company A</a:t>
                      </a:r>
                      <a:endParaRPr b="1" sz="1200" u="none" cap="none" strike="noStrike"/>
                    </a:p>
                    <a:p>
                      <a:pPr indent="0" lvl="0" marL="0" marR="0" rtl="0" algn="l">
                        <a:lnSpc>
                          <a:spcPct val="115000"/>
                        </a:lnSpc>
                        <a:spcBef>
                          <a:spcPts val="0"/>
                        </a:spcBef>
                        <a:spcAft>
                          <a:spcPts val="0"/>
                        </a:spcAft>
                        <a:buClr>
                          <a:srgbClr val="000000"/>
                        </a:buClr>
                        <a:buSzPts val="1200"/>
                        <a:buFont typeface="Arial"/>
                        <a:buNone/>
                      </a:pPr>
                      <a:r>
                        <a:t/>
                      </a:r>
                      <a:endParaRPr b="1" sz="1200" u="none" cap="none" strike="noStrike"/>
                    </a:p>
                    <a:p>
                      <a:pPr indent="0" lvl="0" marL="0" marR="0" rtl="0" algn="l">
                        <a:lnSpc>
                          <a:spcPct val="115000"/>
                        </a:lnSpc>
                        <a:spcBef>
                          <a:spcPts val="0"/>
                        </a:spcBef>
                        <a:spcAft>
                          <a:spcPts val="0"/>
                        </a:spcAft>
                        <a:buClr>
                          <a:srgbClr val="000000"/>
                        </a:buClr>
                        <a:buSzPts val="1200"/>
                        <a:buFont typeface="Arial"/>
                        <a:buNone/>
                      </a:pPr>
                      <a:r>
                        <a:t/>
                      </a:r>
                      <a:endParaRPr b="1" sz="1200" u="none" cap="none" strike="noStrike"/>
                    </a:p>
                    <a:p>
                      <a:pPr indent="0" lvl="0" marL="0" marR="0" rtl="0" algn="l">
                        <a:lnSpc>
                          <a:spcPct val="115000"/>
                        </a:lnSpc>
                        <a:spcBef>
                          <a:spcPts val="0"/>
                        </a:spcBef>
                        <a:spcAft>
                          <a:spcPts val="0"/>
                        </a:spcAft>
                        <a:buClr>
                          <a:srgbClr val="000000"/>
                        </a:buClr>
                        <a:buSzPts val="1200"/>
                        <a:buFont typeface="Arial"/>
                        <a:buNone/>
                      </a:pPr>
                      <a:r>
                        <a:t/>
                      </a:r>
                      <a:endParaRPr b="1" sz="1200" u="none" cap="none" strike="noStrike"/>
                    </a:p>
                  </a:txBody>
                  <a:tcPr marT="91450" marB="91450" marR="91450" marL="91450">
                    <a:lnL cap="flat" cmpd="sng" w="12575">
                      <a:solidFill>
                        <a:srgbClr val="000000"/>
                      </a:solidFill>
                      <a:prstDash val="solid"/>
                      <a:round/>
                      <a:headEnd len="sm" w="sm" type="none"/>
                      <a:tailEnd len="sm" w="sm" type="none"/>
                    </a:lnL>
                    <a:lnR cap="flat" cmpd="sng" w="12575">
                      <a:solidFill>
                        <a:srgbClr val="000000"/>
                      </a:solidFill>
                      <a:prstDash val="solid"/>
                      <a:round/>
                      <a:headEnd len="sm" w="sm" type="none"/>
                      <a:tailEnd len="sm" w="sm" type="none"/>
                    </a:lnR>
                    <a:lnT cap="flat" cmpd="sng" w="12575">
                      <a:solidFill>
                        <a:srgbClr val="000000"/>
                      </a:solidFill>
                      <a:prstDash val="solid"/>
                      <a:round/>
                      <a:headEnd len="sm" w="sm" type="none"/>
                      <a:tailEnd len="sm" w="sm" type="none"/>
                    </a:lnT>
                    <a:lnB cap="flat" cmpd="sng" w="12575">
                      <a:solidFill>
                        <a:srgbClr val="000000"/>
                      </a:solidFill>
                      <a:prstDash val="solid"/>
                      <a:round/>
                      <a:headEnd len="sm" w="sm" type="none"/>
                      <a:tailEnd len="sm" w="sm" type="none"/>
                    </a:lnB>
                    <a:solidFill>
                      <a:srgbClr val="FFFFFF"/>
                    </a:solidFill>
                  </a:tcPr>
                </a:tc>
                <a:tc>
                  <a:txBody>
                    <a:bodyPr/>
                    <a:lstStyle/>
                    <a:p>
                      <a:pPr indent="0" lvl="0" marL="0" marR="0" rtl="0" algn="l">
                        <a:lnSpc>
                          <a:spcPct val="115000"/>
                        </a:lnSpc>
                        <a:spcBef>
                          <a:spcPts val="0"/>
                        </a:spcBef>
                        <a:spcAft>
                          <a:spcPts val="0"/>
                        </a:spcAft>
                        <a:buClr>
                          <a:srgbClr val="000000"/>
                        </a:buClr>
                        <a:buSzPts val="1100"/>
                        <a:buFont typeface="Arial"/>
                        <a:buNone/>
                      </a:pPr>
                      <a:r>
                        <a:rPr b="1" lang="en-US" sz="1200"/>
                        <a:t>Product X</a:t>
                      </a:r>
                      <a:endParaRPr b="1" sz="1200" u="none" cap="none" strike="noStrike"/>
                    </a:p>
                  </a:txBody>
                  <a:tcPr marT="91450" marB="91450" marR="91450" marL="91450">
                    <a:lnL cap="flat" cmpd="sng" w="12575">
                      <a:solidFill>
                        <a:srgbClr val="000000"/>
                      </a:solidFill>
                      <a:prstDash val="solid"/>
                      <a:round/>
                      <a:headEnd len="sm" w="sm" type="none"/>
                      <a:tailEnd len="sm" w="sm" type="none"/>
                    </a:lnL>
                    <a:lnR cap="flat" cmpd="sng" w="12575">
                      <a:solidFill>
                        <a:srgbClr val="000000"/>
                      </a:solidFill>
                      <a:prstDash val="solid"/>
                      <a:round/>
                      <a:headEnd len="sm" w="sm" type="none"/>
                      <a:tailEnd len="sm" w="sm" type="none"/>
                    </a:lnR>
                    <a:lnT cap="flat" cmpd="sng" w="12575">
                      <a:solidFill>
                        <a:srgbClr val="000000"/>
                      </a:solidFill>
                      <a:prstDash val="solid"/>
                      <a:round/>
                      <a:headEnd len="sm" w="sm" type="none"/>
                      <a:tailEnd len="sm" w="sm" type="none"/>
                    </a:lnT>
                    <a:lnB cap="flat" cmpd="sng" w="12575">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100"/>
                        <a:buFont typeface="Arial"/>
                        <a:buNone/>
                      </a:pPr>
                      <a:r>
                        <a:rPr i="1" lang="en-US" sz="1200"/>
                        <a:t>No; direct competitor</a:t>
                      </a:r>
                      <a:endParaRPr sz="1200" u="none" cap="none" strike="noStrike"/>
                    </a:p>
                  </a:txBody>
                  <a:tcPr marT="91450" marB="91450" marR="91450" marL="91450">
                    <a:lnL cap="flat" cmpd="sng" w="12575">
                      <a:solidFill>
                        <a:srgbClr val="000000"/>
                      </a:solidFill>
                      <a:prstDash val="solid"/>
                      <a:round/>
                      <a:headEnd len="sm" w="sm" type="none"/>
                      <a:tailEnd len="sm" w="sm" type="none"/>
                    </a:lnL>
                    <a:lnR cap="flat" cmpd="sng" w="12575">
                      <a:solidFill>
                        <a:srgbClr val="000000"/>
                      </a:solidFill>
                      <a:prstDash val="solid"/>
                      <a:round/>
                      <a:headEnd len="sm" w="sm" type="none"/>
                      <a:tailEnd len="sm" w="sm" type="none"/>
                    </a:lnR>
                    <a:lnT cap="flat" cmpd="sng" w="12575">
                      <a:solidFill>
                        <a:srgbClr val="000000"/>
                      </a:solidFill>
                      <a:prstDash val="solid"/>
                      <a:round/>
                      <a:headEnd len="sm" w="sm" type="none"/>
                      <a:tailEnd len="sm" w="sm" type="none"/>
                    </a:lnT>
                    <a:lnB cap="flat" cmpd="sng" w="12575">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US" sz="1200">
                          <a:highlight>
                            <a:srgbClr val="FFFFFF"/>
                          </a:highlight>
                        </a:rPr>
                        <a:t>Company A’s </a:t>
                      </a:r>
                      <a:r>
                        <a:rPr lang="en-US" sz="1200" u="none" cap="none" strike="noStrike">
                          <a:highlight>
                            <a:srgbClr val="FFFFFF"/>
                          </a:highlight>
                        </a:rPr>
                        <a:t>platform is similar to </a:t>
                      </a:r>
                      <a:r>
                        <a:rPr lang="en-US" sz="1200">
                          <a:highlight>
                            <a:srgbClr val="FFFFFF"/>
                          </a:highlight>
                        </a:rPr>
                        <a:t>ours in</a:t>
                      </a:r>
                      <a:r>
                        <a:rPr lang="en-US" sz="1200" u="none" cap="none" strike="noStrike">
                          <a:highlight>
                            <a:srgbClr val="FFFFFF"/>
                          </a:highlight>
                        </a:rPr>
                        <a:t> that both provide technology, accessible benefits and rewards information, touchpoints for employees to engage with HR for personalized information and support, and communications consulting expertise. </a:t>
                      </a:r>
                      <a:endParaRPr sz="1200" u="none" cap="none" strike="noStrike"/>
                    </a:p>
                  </a:txBody>
                  <a:tcPr marT="91450" marB="91450" marR="91450" marL="91450">
                    <a:lnL cap="flat" cmpd="sng" w="12575">
                      <a:solidFill>
                        <a:srgbClr val="000000"/>
                      </a:solidFill>
                      <a:prstDash val="solid"/>
                      <a:round/>
                      <a:headEnd len="sm" w="sm" type="none"/>
                      <a:tailEnd len="sm" w="sm" type="none"/>
                    </a:lnL>
                    <a:lnR cap="flat" cmpd="sng" w="12575">
                      <a:solidFill>
                        <a:srgbClr val="000000"/>
                      </a:solidFill>
                      <a:prstDash val="solid"/>
                      <a:round/>
                      <a:headEnd len="sm" w="sm" type="none"/>
                      <a:tailEnd len="sm" w="sm" type="none"/>
                    </a:lnR>
                    <a:lnT cap="flat" cmpd="sng" w="12575">
                      <a:solidFill>
                        <a:srgbClr val="000000"/>
                      </a:solidFill>
                      <a:prstDash val="solid"/>
                      <a:round/>
                      <a:headEnd len="sm" w="sm" type="none"/>
                      <a:tailEnd len="sm" w="sm" type="none"/>
                    </a:lnT>
                    <a:lnB cap="flat" cmpd="sng" w="12575">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highlight>
                            <a:srgbClr val="FFFFFF"/>
                          </a:highlight>
                          <a:extLst>
                            <a:ext uri="http://customooxmlschemas.google.com/">
                              <go:slidesCustomData xmlns:go="http://customooxmlschemas.google.com/" textRoundtripDataId="2"/>
                            </a:ext>
                          </a:extLst>
                        </a:rPr>
                        <a:t>With </a:t>
                      </a:r>
                      <a:r>
                        <a:rPr lang="en-US" sz="1200">
                          <a:highlight>
                            <a:srgbClr val="FFFFFF"/>
                          </a:highlight>
                          <a:extLst>
                            <a:ext uri="http://customooxmlschemas.google.com/">
                              <go:slidesCustomData xmlns:go="http://customooxmlschemas.google.com/" textRoundtripDataId="3"/>
                            </a:ext>
                          </a:extLst>
                        </a:rPr>
                        <a:t>___ </a:t>
                      </a:r>
                      <a:r>
                        <a:rPr lang="en-US" sz="1200" u="none" cap="none" strike="noStrike">
                          <a:highlight>
                            <a:srgbClr val="FFFFFF"/>
                          </a:highlight>
                          <a:extLst>
                            <a:ext uri="http://customooxmlschemas.google.com/">
                              <go:slidesCustomData xmlns:go="http://customooxmlschemas.google.com/" textRoundtripDataId="4"/>
                            </a:ext>
                          </a:extLst>
                        </a:rPr>
                        <a:t>you also get curated content, created by communication experts in a ready-to-use content library. Our content provides a clear roadmap of when &amp; how to get the most out of your benefits &amp; rewards. Also, if you're already using </a:t>
                      </a:r>
                      <a:r>
                        <a:rPr lang="en-US" sz="1200">
                          <a:highlight>
                            <a:srgbClr val="FFFFFF"/>
                          </a:highlight>
                          <a:extLst>
                            <a:ext uri="http://customooxmlschemas.google.com/">
                              <go:slidesCustomData xmlns:go="http://customooxmlschemas.google.com/" textRoundtripDataId="5"/>
                            </a:ext>
                          </a:extLst>
                        </a:rPr>
                        <a:t>our </a:t>
                      </a:r>
                      <a:r>
                        <a:rPr lang="en-US" sz="1200" u="none" cap="none" strike="noStrike">
                          <a:highlight>
                            <a:srgbClr val="FFFFFF"/>
                          </a:highlight>
                          <a:extLst>
                            <a:ext uri="http://customooxmlschemas.google.com/">
                              <go:slidesCustomData xmlns:go="http://customooxmlschemas.google.com/" textRoundtripDataId="6"/>
                            </a:ext>
                          </a:extLst>
                        </a:rPr>
                        <a:t>consulting expertise, we can add </a:t>
                      </a:r>
                      <a:r>
                        <a:rPr lang="en-US" sz="1200">
                          <a:highlight>
                            <a:srgbClr val="FFFFFF"/>
                          </a:highlight>
                          <a:extLst>
                            <a:ext uri="http://customooxmlschemas.google.com/">
                              <go:slidesCustomData xmlns:go="http://customooxmlschemas.google.com/" textRoundtripDataId="7"/>
                            </a:ext>
                          </a:extLst>
                        </a:rPr>
                        <a:t>___</a:t>
                      </a:r>
                      <a:r>
                        <a:rPr lang="en-US" sz="1200" u="none" cap="none" strike="noStrike">
                          <a:highlight>
                            <a:srgbClr val="FFFFFF"/>
                          </a:highlight>
                          <a:extLst>
                            <a:ext uri="http://customooxmlschemas.google.com/">
                              <go:slidesCustomData xmlns:go="http://customooxmlschemas.google.com/" textRoundtripDataId="8"/>
                            </a:ext>
                          </a:extLst>
                        </a:rPr>
                        <a:t> for a seamless experience - so when you update any part of your benefits or total rewards packages, </a:t>
                      </a:r>
                      <a:r>
                        <a:rPr lang="en-US" sz="1200">
                          <a:highlight>
                            <a:srgbClr val="FFFFFF"/>
                          </a:highlight>
                          <a:extLst>
                            <a:ext uri="http://customooxmlschemas.google.com/">
                              <go:slidesCustomData xmlns:go="http://customooxmlschemas.google.com/" textRoundtripDataId="9"/>
                            </a:ext>
                          </a:extLst>
                        </a:rPr>
                        <a:t>___</a:t>
                      </a:r>
                      <a:r>
                        <a:rPr lang="en-US" sz="1200" u="none" cap="none" strike="noStrike">
                          <a:highlight>
                            <a:srgbClr val="FFFFFF"/>
                          </a:highlight>
                          <a:extLst>
                            <a:ext uri="http://customooxmlschemas.google.com/">
                              <go:slidesCustomData xmlns:go="http://customooxmlschemas.google.com/" textRoundtripDataId="10"/>
                            </a:ext>
                          </a:extLst>
                        </a:rPr>
                        <a:t> will automatically be updated to match. </a:t>
                      </a:r>
                      <a:endParaRPr sz="1200" u="none" cap="none" strike="noStrike"/>
                    </a:p>
                  </a:txBody>
                  <a:tcPr marT="91450" marB="91450" marR="91450" marL="91450">
                    <a:lnL cap="flat" cmpd="sng" w="12575">
                      <a:solidFill>
                        <a:srgbClr val="000000"/>
                      </a:solidFill>
                      <a:prstDash val="solid"/>
                      <a:round/>
                      <a:headEnd len="sm" w="sm" type="none"/>
                      <a:tailEnd len="sm" w="sm" type="none"/>
                    </a:lnL>
                    <a:lnR cap="flat" cmpd="sng" w="12575">
                      <a:solidFill>
                        <a:srgbClr val="000000"/>
                      </a:solidFill>
                      <a:prstDash val="solid"/>
                      <a:round/>
                      <a:headEnd len="sm" w="sm" type="none"/>
                      <a:tailEnd len="sm" w="sm" type="none"/>
                    </a:lnR>
                    <a:lnT cap="flat" cmpd="sng" w="12575">
                      <a:solidFill>
                        <a:srgbClr val="000000"/>
                      </a:solidFill>
                      <a:prstDash val="solid"/>
                      <a:round/>
                      <a:headEnd len="sm" w="sm" type="none"/>
                      <a:tailEnd len="sm" w="sm" type="none"/>
                    </a:lnT>
                    <a:lnB cap="flat" cmpd="sng" w="12575">
                      <a:solidFill>
                        <a:srgbClr val="000000"/>
                      </a:solidFill>
                      <a:prstDash val="solid"/>
                      <a:round/>
                      <a:headEnd len="sm" w="sm" type="none"/>
                      <a:tailEnd len="sm" w="sm" type="none"/>
                    </a:lnB>
                    <a:solidFill>
                      <a:srgbClr val="FFFFFF"/>
                    </a:solidFill>
                  </a:tcPr>
                </a:tc>
              </a:tr>
              <a:tr h="831900">
                <a:tc rowSpan="2">
                  <a:txBody>
                    <a:bodyPr/>
                    <a:lstStyle/>
                    <a:p>
                      <a:pPr indent="0" lvl="0" marL="0" marR="0" rtl="0" algn="l">
                        <a:lnSpc>
                          <a:spcPct val="115000"/>
                        </a:lnSpc>
                        <a:spcBef>
                          <a:spcPts val="0"/>
                        </a:spcBef>
                        <a:spcAft>
                          <a:spcPts val="0"/>
                        </a:spcAft>
                        <a:buClr>
                          <a:srgbClr val="000000"/>
                        </a:buClr>
                        <a:buSzPts val="1200"/>
                        <a:buFont typeface="Arial"/>
                        <a:buNone/>
                      </a:pPr>
                      <a:r>
                        <a:rPr b="1" lang="en-US" sz="1200"/>
                        <a:t>Company B</a:t>
                      </a:r>
                      <a:endParaRPr b="1" sz="1200" u="none" cap="none" strike="noStrike"/>
                    </a:p>
                  </a:txBody>
                  <a:tcPr marT="91450" marB="91450" marR="91450" marL="91450">
                    <a:lnL cap="flat" cmpd="sng" w="12575">
                      <a:solidFill>
                        <a:srgbClr val="000000"/>
                      </a:solidFill>
                      <a:prstDash val="solid"/>
                      <a:round/>
                      <a:headEnd len="sm" w="sm" type="none"/>
                      <a:tailEnd len="sm" w="sm" type="none"/>
                    </a:lnL>
                    <a:lnR cap="flat" cmpd="sng" w="12575">
                      <a:solidFill>
                        <a:srgbClr val="000000"/>
                      </a:solidFill>
                      <a:prstDash val="solid"/>
                      <a:round/>
                      <a:headEnd len="sm" w="sm" type="none"/>
                      <a:tailEnd len="sm" w="sm" type="none"/>
                    </a:lnR>
                    <a:lnT cap="flat" cmpd="sng" w="12575">
                      <a:solidFill>
                        <a:srgbClr val="000000"/>
                      </a:solidFill>
                      <a:prstDash val="solid"/>
                      <a:round/>
                      <a:headEnd len="sm" w="sm" type="none"/>
                      <a:tailEnd len="sm" w="sm" type="none"/>
                    </a:lnT>
                    <a:lnB cap="flat" cmpd="sng" w="12575">
                      <a:solidFill>
                        <a:srgbClr val="000000"/>
                      </a:solidFill>
                      <a:prstDash val="solid"/>
                      <a:round/>
                      <a:headEnd len="sm" w="sm" type="none"/>
                      <a:tailEnd len="sm" w="sm" type="none"/>
                    </a:lnB>
                    <a:solidFill>
                      <a:srgbClr val="FFFFFF"/>
                    </a:solidFill>
                  </a:tcPr>
                </a:tc>
                <a:tc>
                  <a:txBody>
                    <a:bodyPr/>
                    <a:lstStyle/>
                    <a:p>
                      <a:pPr indent="0" lvl="0" marL="0" marR="0" rtl="0" algn="l">
                        <a:lnSpc>
                          <a:spcPct val="115000"/>
                        </a:lnSpc>
                        <a:spcBef>
                          <a:spcPts val="0"/>
                        </a:spcBef>
                        <a:spcAft>
                          <a:spcPts val="0"/>
                        </a:spcAft>
                        <a:buClr>
                          <a:srgbClr val="000000"/>
                        </a:buClr>
                        <a:buSzPts val="1100"/>
                        <a:buFont typeface="Arial"/>
                        <a:buNone/>
                      </a:pPr>
                      <a:r>
                        <a:rPr b="1" lang="en-US" sz="1200"/>
                        <a:t>Product Y</a:t>
                      </a:r>
                      <a:endParaRPr b="1" sz="1200" u="none" cap="none" strike="noStrike"/>
                    </a:p>
                  </a:txBody>
                  <a:tcPr marT="91450" marB="91450" marR="91450" marL="91450">
                    <a:lnL cap="flat" cmpd="sng" w="12575">
                      <a:solidFill>
                        <a:srgbClr val="000000"/>
                      </a:solidFill>
                      <a:prstDash val="solid"/>
                      <a:round/>
                      <a:headEnd len="sm" w="sm" type="none"/>
                      <a:tailEnd len="sm" w="sm" type="none"/>
                    </a:lnL>
                    <a:lnR cap="flat" cmpd="sng" w="12575">
                      <a:solidFill>
                        <a:srgbClr val="000000"/>
                      </a:solidFill>
                      <a:prstDash val="solid"/>
                      <a:round/>
                      <a:headEnd len="sm" w="sm" type="none"/>
                      <a:tailEnd len="sm" w="sm" type="none"/>
                    </a:lnR>
                    <a:lnT cap="flat" cmpd="sng" w="12575">
                      <a:solidFill>
                        <a:srgbClr val="000000"/>
                      </a:solidFill>
                      <a:prstDash val="solid"/>
                      <a:round/>
                      <a:headEnd len="sm" w="sm" type="none"/>
                      <a:tailEnd len="sm" w="sm" type="none"/>
                    </a:lnT>
                    <a:lnB cap="flat" cmpd="sng" w="12575">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200"/>
                        <a:buFont typeface="Arial"/>
                        <a:buNone/>
                      </a:pPr>
                      <a:r>
                        <a:rPr i="1" lang="en-US" sz="1200"/>
                        <a:t>No; direct competitor</a:t>
                      </a:r>
                      <a:endParaRPr sz="1200" u="none" cap="none" strike="noStrike"/>
                    </a:p>
                  </a:txBody>
                  <a:tcPr marT="91450" marB="91450" marR="91450" marL="91450">
                    <a:lnL cap="flat" cmpd="sng" w="12575">
                      <a:solidFill>
                        <a:srgbClr val="000000"/>
                      </a:solidFill>
                      <a:prstDash val="solid"/>
                      <a:round/>
                      <a:headEnd len="sm" w="sm" type="none"/>
                      <a:tailEnd len="sm" w="sm" type="none"/>
                    </a:lnL>
                    <a:lnR cap="flat" cmpd="sng" w="12575">
                      <a:solidFill>
                        <a:srgbClr val="000000"/>
                      </a:solidFill>
                      <a:prstDash val="solid"/>
                      <a:round/>
                      <a:headEnd len="sm" w="sm" type="none"/>
                      <a:tailEnd len="sm" w="sm" type="none"/>
                    </a:lnR>
                    <a:lnT cap="flat" cmpd="sng" w="12575">
                      <a:solidFill>
                        <a:srgbClr val="000000"/>
                      </a:solidFill>
                      <a:prstDash val="solid"/>
                      <a:round/>
                      <a:headEnd len="sm" w="sm" type="none"/>
                      <a:tailEnd len="sm" w="sm" type="none"/>
                    </a:lnT>
                    <a:lnB cap="flat" cmpd="sng" w="12575">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US" sz="1200"/>
                        <a:t>Product Y</a:t>
                      </a:r>
                      <a:r>
                        <a:rPr lang="en-US" sz="1200" u="none" cap="none" strike="noStrike"/>
                        <a:t> is </a:t>
                      </a:r>
                      <a:r>
                        <a:rPr lang="en-US" sz="1200" u="none" cap="none" strike="noStrike">
                          <a:extLst>
                            <a:ext uri="http://customooxmlschemas.google.com/">
                              <go:slidesCustomData xmlns:go="http://customooxmlschemas.google.com/" textRoundtripDataId="11"/>
                            </a:ext>
                          </a:extLst>
                        </a:rPr>
                        <a:t>focused </a:t>
                      </a:r>
                      <a:r>
                        <a:rPr lang="en-US" sz="1200" u="none" cap="none" strike="noStrike"/>
                        <a:t>on integrations with Benefit providers. </a:t>
                      </a:r>
                      <a:endParaRPr sz="1200" u="none" cap="none" strike="noStrike"/>
                    </a:p>
                  </a:txBody>
                  <a:tcPr marT="91450" marB="91450" marR="91450" marL="91450">
                    <a:lnL cap="flat" cmpd="sng" w="12575">
                      <a:solidFill>
                        <a:srgbClr val="000000"/>
                      </a:solidFill>
                      <a:prstDash val="solid"/>
                      <a:round/>
                      <a:headEnd len="sm" w="sm" type="none"/>
                      <a:tailEnd len="sm" w="sm" type="none"/>
                    </a:lnL>
                    <a:lnR cap="flat" cmpd="sng" w="12575">
                      <a:solidFill>
                        <a:srgbClr val="000000"/>
                      </a:solidFill>
                      <a:prstDash val="solid"/>
                      <a:round/>
                      <a:headEnd len="sm" w="sm" type="none"/>
                      <a:tailEnd len="sm" w="sm" type="none"/>
                    </a:lnR>
                    <a:lnT cap="flat" cmpd="sng" w="12575">
                      <a:solidFill>
                        <a:srgbClr val="000000"/>
                      </a:solidFill>
                      <a:prstDash val="solid"/>
                      <a:round/>
                      <a:headEnd len="sm" w="sm" type="none"/>
                      <a:tailEnd len="sm" w="sm" type="none"/>
                    </a:lnT>
                    <a:lnB cap="flat" cmpd="sng" w="12575">
                      <a:solidFill>
                        <a:srgbClr val="000000"/>
                      </a:solidFill>
                      <a:prstDash val="solid"/>
                      <a:round/>
                      <a:headEnd len="sm" w="sm" type="none"/>
                      <a:tailEnd len="sm" w="sm" type="none"/>
                    </a:lnB>
                    <a:solidFill>
                      <a:srgbClr val="FFFFFF"/>
                    </a:solidFill>
                  </a:tcPr>
                </a:tc>
                <a:tc rowSpan="2">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Although they are beginning to offer content, </a:t>
                      </a:r>
                      <a:r>
                        <a:rPr lang="en-US" sz="1200"/>
                        <a:t>Company B</a:t>
                      </a:r>
                      <a:r>
                        <a:rPr lang="en-US" sz="1200" u="none" cap="none" strike="noStrike"/>
                        <a:t> lacks the deep communication expertise and HR advisory support that </a:t>
                      </a:r>
                      <a:r>
                        <a:rPr lang="en-US" sz="1200"/>
                        <a:t>___</a:t>
                      </a:r>
                      <a:r>
                        <a:rPr lang="en-US" sz="1200" u="none" cap="none" strike="noStrike"/>
                        <a:t> offers. </a:t>
                      </a:r>
                      <a:r>
                        <a:rPr lang="en-US" sz="1200"/>
                        <a:t>Our sites</a:t>
                      </a:r>
                      <a:r>
                        <a:rPr lang="en-US" sz="1200" u="none" cap="none" strike="noStrike"/>
                        <a:t> are also designed keeping in mind the user experience - our sites are easy to use so all of your content is easy to find, allowing your employees to get what they need quickly. </a:t>
                      </a:r>
                      <a:endParaRPr sz="1200" u="none" cap="none" strike="noStrike"/>
                    </a:p>
                  </a:txBody>
                  <a:tcPr marT="91450" marB="91450" marR="91450" marL="91450">
                    <a:lnL cap="flat" cmpd="sng" w="12575">
                      <a:solidFill>
                        <a:srgbClr val="000000"/>
                      </a:solidFill>
                      <a:prstDash val="solid"/>
                      <a:round/>
                      <a:headEnd len="sm" w="sm" type="none"/>
                      <a:tailEnd len="sm" w="sm" type="none"/>
                    </a:lnL>
                    <a:lnR cap="flat" cmpd="sng" w="12575">
                      <a:solidFill>
                        <a:srgbClr val="000000"/>
                      </a:solidFill>
                      <a:prstDash val="solid"/>
                      <a:round/>
                      <a:headEnd len="sm" w="sm" type="none"/>
                      <a:tailEnd len="sm" w="sm" type="none"/>
                    </a:lnR>
                    <a:lnT cap="flat" cmpd="sng" w="12575">
                      <a:solidFill>
                        <a:srgbClr val="000000"/>
                      </a:solidFill>
                      <a:prstDash val="solid"/>
                      <a:round/>
                      <a:headEnd len="sm" w="sm" type="none"/>
                      <a:tailEnd len="sm" w="sm" type="none"/>
                    </a:lnT>
                    <a:lnB cap="flat" cmpd="sng" w="12575">
                      <a:solidFill>
                        <a:srgbClr val="000000"/>
                      </a:solidFill>
                      <a:prstDash val="solid"/>
                      <a:round/>
                      <a:headEnd len="sm" w="sm" type="none"/>
                      <a:tailEnd len="sm" w="sm" type="none"/>
                    </a:lnB>
                    <a:solidFill>
                      <a:srgbClr val="FFFFFF"/>
                    </a:solidFill>
                  </a:tcPr>
                </a:tc>
              </a:tr>
              <a:tr h="434225">
                <a:tc vMerge="1"/>
                <a:tc>
                  <a:txBody>
                    <a:bodyPr/>
                    <a:lstStyle/>
                    <a:p>
                      <a:pPr indent="0" lvl="0" marL="0" marR="0" rtl="0" algn="l">
                        <a:lnSpc>
                          <a:spcPct val="100000"/>
                        </a:lnSpc>
                        <a:spcBef>
                          <a:spcPts val="0"/>
                        </a:spcBef>
                        <a:spcAft>
                          <a:spcPts val="0"/>
                        </a:spcAft>
                        <a:buClr>
                          <a:srgbClr val="000000"/>
                        </a:buClr>
                        <a:buSzPts val="1200"/>
                        <a:buFont typeface="Arial"/>
                        <a:buNone/>
                      </a:pPr>
                      <a:r>
                        <a:rPr b="1" lang="en-US" sz="1200"/>
                        <a:t>Product Z </a:t>
                      </a:r>
                      <a:endParaRPr b="1" sz="1200" u="none" cap="none" strike="noStrike"/>
                    </a:p>
                  </a:txBody>
                  <a:tcPr marT="91450" marB="91450" marR="91450" marL="91450">
                    <a:lnL cap="flat" cmpd="sng" w="12575">
                      <a:solidFill>
                        <a:srgbClr val="000000"/>
                      </a:solidFill>
                      <a:prstDash val="solid"/>
                      <a:round/>
                      <a:headEnd len="sm" w="sm" type="none"/>
                      <a:tailEnd len="sm" w="sm" type="none"/>
                    </a:lnL>
                    <a:lnR cap="flat" cmpd="sng" w="12575">
                      <a:solidFill>
                        <a:srgbClr val="000000"/>
                      </a:solidFill>
                      <a:prstDash val="solid"/>
                      <a:round/>
                      <a:headEnd len="sm" w="sm" type="none"/>
                      <a:tailEnd len="sm" w="sm" type="none"/>
                    </a:lnR>
                    <a:lnT cap="flat" cmpd="sng" w="12575">
                      <a:solidFill>
                        <a:srgbClr val="000000"/>
                      </a:solidFill>
                      <a:prstDash val="solid"/>
                      <a:round/>
                      <a:headEnd len="sm" w="sm" type="none"/>
                      <a:tailEnd len="sm" w="sm" type="none"/>
                    </a:lnT>
                    <a:lnB cap="flat" cmpd="sng" w="1257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i="1" lang="en-US" sz="1200"/>
                        <a:t>Complementary</a:t>
                      </a:r>
                      <a:endParaRPr sz="1200" u="none" cap="none" strike="noStrike"/>
                    </a:p>
                  </a:txBody>
                  <a:tcPr marT="91450" marB="91450" marR="91450" marL="91450">
                    <a:lnL cap="flat" cmpd="sng" w="12575">
                      <a:solidFill>
                        <a:srgbClr val="000000"/>
                      </a:solidFill>
                      <a:prstDash val="solid"/>
                      <a:round/>
                      <a:headEnd len="sm" w="sm" type="none"/>
                      <a:tailEnd len="sm" w="sm" type="none"/>
                    </a:lnL>
                    <a:lnR cap="flat" cmpd="sng" w="12575">
                      <a:solidFill>
                        <a:srgbClr val="000000"/>
                      </a:solidFill>
                      <a:prstDash val="solid"/>
                      <a:round/>
                      <a:headEnd len="sm" w="sm" type="none"/>
                      <a:tailEnd len="sm" w="sm" type="none"/>
                    </a:lnR>
                    <a:lnT cap="flat" cmpd="sng" w="12575">
                      <a:solidFill>
                        <a:srgbClr val="000000"/>
                      </a:solidFill>
                      <a:prstDash val="solid"/>
                      <a:round/>
                      <a:headEnd len="sm" w="sm" type="none"/>
                      <a:tailEnd len="sm" w="sm" type="none"/>
                    </a:lnT>
                    <a:lnB cap="flat" cmpd="sng" w="1257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a:solidFill>
                            <a:srgbClr val="222427"/>
                          </a:solidFill>
                        </a:rPr>
                        <a:t>Company B’s </a:t>
                      </a:r>
                      <a:r>
                        <a:rPr lang="en-US" sz="1200" u="none" cap="none" strike="noStrike">
                          <a:solidFill>
                            <a:srgbClr val="222427"/>
                          </a:solidFill>
                        </a:rPr>
                        <a:t>enterprise management system brings all your data to a single system and goes deep into data, analytics, and reporting capabilities.</a:t>
                      </a:r>
                      <a:endParaRPr sz="1200" u="none" cap="none" strike="noStrike">
                        <a:solidFill>
                          <a:srgbClr val="222427"/>
                        </a:solidFill>
                      </a:endParaRPr>
                    </a:p>
                  </a:txBody>
                  <a:tcPr marT="91450" marB="91450" marR="91450" marL="91450">
                    <a:lnL cap="flat" cmpd="sng" w="12575">
                      <a:solidFill>
                        <a:srgbClr val="000000"/>
                      </a:solidFill>
                      <a:prstDash val="solid"/>
                      <a:round/>
                      <a:headEnd len="sm" w="sm" type="none"/>
                      <a:tailEnd len="sm" w="sm" type="none"/>
                    </a:lnL>
                    <a:lnR cap="flat" cmpd="sng" w="12575">
                      <a:solidFill>
                        <a:srgbClr val="000000"/>
                      </a:solidFill>
                      <a:prstDash val="solid"/>
                      <a:round/>
                      <a:headEnd len="sm" w="sm" type="none"/>
                      <a:tailEnd len="sm" w="sm" type="none"/>
                    </a:lnR>
                    <a:lnT cap="flat" cmpd="sng" w="12575">
                      <a:solidFill>
                        <a:srgbClr val="000000"/>
                      </a:solidFill>
                      <a:prstDash val="solid"/>
                      <a:round/>
                      <a:headEnd len="sm" w="sm" type="none"/>
                      <a:tailEnd len="sm" w="sm" type="none"/>
                    </a:lnT>
                    <a:lnB cap="flat" cmpd="sng" w="12575">
                      <a:solidFill>
                        <a:srgbClr val="000000"/>
                      </a:solidFill>
                      <a:prstDash val="solid"/>
                      <a:round/>
                      <a:headEnd len="sm" w="sm" type="none"/>
                      <a:tailEnd len="sm" w="sm" type="none"/>
                    </a:lnB>
                    <a:solidFill>
                      <a:schemeClr val="lt1"/>
                    </a:solidFill>
                  </a:tcPr>
                </a:tc>
                <a:tc vMerge="1"/>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9" name="Shape 1349"/>
        <p:cNvGrpSpPr/>
        <p:nvPr/>
      </p:nvGrpSpPr>
      <p:grpSpPr>
        <a:xfrm>
          <a:off x="0" y="0"/>
          <a:ext cx="0" cy="0"/>
          <a:chOff x="0" y="0"/>
          <a:chExt cx="0" cy="0"/>
        </a:xfrm>
      </p:grpSpPr>
      <p:sp>
        <p:nvSpPr>
          <p:cNvPr id="1350" name="Google Shape;1350;g11f2cbb0318_0_283"/>
          <p:cNvSpPr txBox="1"/>
          <p:nvPr/>
        </p:nvSpPr>
        <p:spPr>
          <a:xfrm>
            <a:off x="431629" y="231725"/>
            <a:ext cx="6921900" cy="13629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527C"/>
              </a:buClr>
              <a:buSzPts val="3200"/>
              <a:buFont typeface="Montserrat"/>
              <a:buNone/>
            </a:pPr>
            <a:r>
              <a:rPr b="1" i="0" lang="en-US" sz="4200" u="none" cap="none" strike="noStrike">
                <a:solidFill>
                  <a:srgbClr val="00527C"/>
                </a:solidFill>
                <a:latin typeface="Montserrat"/>
                <a:ea typeface="Montserrat"/>
                <a:cs typeface="Montserrat"/>
                <a:sym typeface="Montserrat"/>
              </a:rPr>
              <a:t>Sales Talking Points</a:t>
            </a:r>
            <a:endParaRPr b="1" i="0" sz="4200" u="none" cap="none" strike="noStrike">
              <a:solidFill>
                <a:srgbClr val="00527C"/>
              </a:solidFill>
              <a:latin typeface="Montserrat"/>
              <a:ea typeface="Montserrat"/>
              <a:cs typeface="Montserrat"/>
              <a:sym typeface="Montserrat"/>
            </a:endParaRPr>
          </a:p>
          <a:p>
            <a:pPr indent="0" lvl="0" marL="0" marR="0" rtl="0" algn="l">
              <a:lnSpc>
                <a:spcPct val="90000"/>
              </a:lnSpc>
              <a:spcBef>
                <a:spcPts val="0"/>
              </a:spcBef>
              <a:spcAft>
                <a:spcPts val="0"/>
              </a:spcAft>
              <a:buClr>
                <a:srgbClr val="00527C"/>
              </a:buClr>
              <a:buSzPts val="3200"/>
              <a:buFont typeface="Montserrat"/>
              <a:buNone/>
            </a:pPr>
            <a:r>
              <a:rPr b="1" i="0" lang="en-US" sz="2000" u="none" cap="none" strike="noStrike">
                <a:solidFill>
                  <a:schemeClr val="accent2"/>
                </a:solidFill>
                <a:latin typeface="Montserrat"/>
                <a:ea typeface="Montserrat"/>
                <a:cs typeface="Montserrat"/>
                <a:sym typeface="Montserrat"/>
              </a:rPr>
              <a:t>DECISION TREE</a:t>
            </a:r>
            <a:endParaRPr b="1" i="0" sz="2000" u="none" cap="none" strike="noStrike">
              <a:solidFill>
                <a:schemeClr val="accent2"/>
              </a:solidFill>
              <a:latin typeface="Montserrat"/>
              <a:ea typeface="Montserrat"/>
              <a:cs typeface="Montserrat"/>
              <a:sym typeface="Montserrat"/>
            </a:endParaRPr>
          </a:p>
        </p:txBody>
      </p:sp>
      <p:graphicFrame>
        <p:nvGraphicFramePr>
          <p:cNvPr id="1351" name="Google Shape;1351;g11f2cbb0318_0_283"/>
          <p:cNvGraphicFramePr/>
          <p:nvPr/>
        </p:nvGraphicFramePr>
        <p:xfrm>
          <a:off x="140401" y="1423938"/>
          <a:ext cx="3000000" cy="3000000"/>
        </p:xfrm>
        <a:graphic>
          <a:graphicData uri="http://schemas.openxmlformats.org/drawingml/2006/table">
            <a:tbl>
              <a:tblPr>
                <a:noFill/>
                <a:tableStyleId>{47CDE9E7-A3CD-433F-BA6F-A80C5C06FF33}</a:tableStyleId>
              </a:tblPr>
              <a:tblGrid>
                <a:gridCol w="1276650"/>
                <a:gridCol w="1141900"/>
                <a:gridCol w="2708525"/>
                <a:gridCol w="2887600"/>
                <a:gridCol w="3843600"/>
              </a:tblGrid>
              <a:tr h="320675">
                <a:tc rowSpan="2">
                  <a:txBody>
                    <a:bodyPr/>
                    <a:lstStyle/>
                    <a:p>
                      <a:pPr indent="0" lvl="0" marL="0" marR="0" rtl="0" algn="ctr">
                        <a:lnSpc>
                          <a:spcPct val="115000"/>
                        </a:lnSpc>
                        <a:spcBef>
                          <a:spcPts val="0"/>
                        </a:spcBef>
                        <a:spcAft>
                          <a:spcPts val="0"/>
                        </a:spcAft>
                        <a:buClr>
                          <a:srgbClr val="000000"/>
                        </a:buClr>
                        <a:buSzPts val="1200"/>
                        <a:buFont typeface="Arial"/>
                        <a:buNone/>
                      </a:pPr>
                      <a:r>
                        <a:rPr b="1" lang="en-US" sz="1200" u="none" cap="none" strike="noStrike">
                          <a:solidFill>
                            <a:schemeClr val="lt1"/>
                          </a:solidFill>
                          <a:extLst>
                            <a:ext uri="http://customooxmlschemas.google.com/">
                              <go:slidesCustomData xmlns:go="http://customooxmlschemas.google.com/" textRoundtripDataId="12"/>
                            </a:ext>
                          </a:extLst>
                        </a:rPr>
                        <a:t>Company</a:t>
                      </a:r>
                      <a:endParaRPr b="1" sz="1200" u="none" cap="none" strike="noStrike">
                        <a:solidFill>
                          <a:schemeClr val="lt1"/>
                        </a:solidFill>
                      </a:endParaRPr>
                    </a:p>
                  </a:txBody>
                  <a:tcPr marT="91450" marB="91450" marR="91450" marL="91450">
                    <a:lnL cap="flat" cmpd="sng" w="12575">
                      <a:solidFill>
                        <a:srgbClr val="000000"/>
                      </a:solidFill>
                      <a:prstDash val="solid"/>
                      <a:round/>
                      <a:headEnd len="sm" w="sm" type="none"/>
                      <a:tailEnd len="sm" w="sm" type="none"/>
                    </a:lnL>
                    <a:lnR cap="flat" cmpd="sng" w="12575">
                      <a:solidFill>
                        <a:srgbClr val="000000"/>
                      </a:solidFill>
                      <a:prstDash val="solid"/>
                      <a:round/>
                      <a:headEnd len="sm" w="sm" type="none"/>
                      <a:tailEnd len="sm" w="sm" type="none"/>
                    </a:lnR>
                    <a:lnT cap="flat" cmpd="sng" w="12575">
                      <a:solidFill>
                        <a:srgbClr val="000000"/>
                      </a:solidFill>
                      <a:prstDash val="solid"/>
                      <a:round/>
                      <a:headEnd len="sm" w="sm" type="none"/>
                      <a:tailEnd len="sm" w="sm" type="none"/>
                    </a:lnT>
                    <a:lnB cap="flat" cmpd="sng" w="12575">
                      <a:solidFill>
                        <a:srgbClr val="000000"/>
                      </a:solidFill>
                      <a:prstDash val="solid"/>
                      <a:round/>
                      <a:headEnd len="sm" w="sm" type="none"/>
                      <a:tailEnd len="sm" w="sm" type="none"/>
                    </a:lnB>
                    <a:solidFill>
                      <a:srgbClr val="00527B"/>
                    </a:solidFill>
                  </a:tcPr>
                </a:tc>
                <a:tc rowSpan="2">
                  <a:txBody>
                    <a:bodyPr/>
                    <a:lstStyle/>
                    <a:p>
                      <a:pPr indent="0" lvl="0" marL="0" marR="0" rtl="0" algn="ctr">
                        <a:lnSpc>
                          <a:spcPct val="115000"/>
                        </a:lnSpc>
                        <a:spcBef>
                          <a:spcPts val="0"/>
                        </a:spcBef>
                        <a:spcAft>
                          <a:spcPts val="0"/>
                        </a:spcAft>
                        <a:buClr>
                          <a:srgbClr val="000000"/>
                        </a:buClr>
                        <a:buSzPts val="1200"/>
                        <a:buFont typeface="Arial"/>
                        <a:buNone/>
                      </a:pPr>
                      <a:r>
                        <a:rPr b="1" lang="en-US" sz="1200" u="none" cap="none" strike="noStrike">
                          <a:solidFill>
                            <a:schemeClr val="lt1"/>
                          </a:solidFill>
                        </a:rPr>
                        <a:t>Product</a:t>
                      </a:r>
                      <a:endParaRPr b="1" sz="1200" u="none" cap="none" strike="noStrike">
                        <a:solidFill>
                          <a:schemeClr val="lt1"/>
                        </a:solidFill>
                      </a:endParaRPr>
                    </a:p>
                  </a:txBody>
                  <a:tcPr marT="91450" marB="91450" marR="91450" marL="91450">
                    <a:lnL cap="flat" cmpd="sng" w="12575">
                      <a:solidFill>
                        <a:srgbClr val="000000"/>
                      </a:solidFill>
                      <a:prstDash val="solid"/>
                      <a:round/>
                      <a:headEnd len="sm" w="sm" type="none"/>
                      <a:tailEnd len="sm" w="sm" type="none"/>
                    </a:lnL>
                    <a:lnR cap="flat" cmpd="sng" w="12575">
                      <a:solidFill>
                        <a:srgbClr val="000000"/>
                      </a:solidFill>
                      <a:prstDash val="solid"/>
                      <a:round/>
                      <a:headEnd len="sm" w="sm" type="none"/>
                      <a:tailEnd len="sm" w="sm" type="none"/>
                    </a:lnR>
                    <a:lnT cap="flat" cmpd="sng" w="12575">
                      <a:solidFill>
                        <a:srgbClr val="000000"/>
                      </a:solidFill>
                      <a:prstDash val="solid"/>
                      <a:round/>
                      <a:headEnd len="sm" w="sm" type="none"/>
                      <a:tailEnd len="sm" w="sm" type="none"/>
                    </a:lnT>
                    <a:lnB cap="flat" cmpd="sng" w="12575">
                      <a:solidFill>
                        <a:srgbClr val="000000"/>
                      </a:solidFill>
                      <a:prstDash val="solid"/>
                      <a:round/>
                      <a:headEnd len="sm" w="sm" type="none"/>
                      <a:tailEnd len="sm" w="sm" type="none"/>
                    </a:lnB>
                    <a:solidFill>
                      <a:srgbClr val="00527B"/>
                    </a:solidFill>
                  </a:tcPr>
                </a:tc>
                <a:tc rowSpan="2">
                  <a:txBody>
                    <a:bodyPr/>
                    <a:lstStyle/>
                    <a:p>
                      <a:pPr indent="0" lvl="0" marL="0" marR="0" rtl="0" algn="ctr">
                        <a:lnSpc>
                          <a:spcPct val="115000"/>
                        </a:lnSpc>
                        <a:spcBef>
                          <a:spcPts val="0"/>
                        </a:spcBef>
                        <a:spcAft>
                          <a:spcPts val="0"/>
                        </a:spcAft>
                        <a:buClr>
                          <a:srgbClr val="000000"/>
                        </a:buClr>
                        <a:buSzPts val="1200"/>
                        <a:buFont typeface="Arial"/>
                        <a:buNone/>
                      </a:pPr>
                      <a:r>
                        <a:rPr b="1" lang="en-US" sz="1200" u="none" cap="none" strike="noStrike">
                          <a:solidFill>
                            <a:schemeClr val="lt1"/>
                          </a:solidFill>
                        </a:rPr>
                        <a:t>Customer Already Has</a:t>
                      </a:r>
                      <a:endParaRPr b="1" sz="1200" u="none" cap="none" strike="noStrike">
                        <a:solidFill>
                          <a:schemeClr val="lt1"/>
                        </a:solidFill>
                      </a:endParaRPr>
                    </a:p>
                    <a:p>
                      <a:pPr indent="0" lvl="0" marL="0" marR="0" rtl="0" algn="ctr">
                        <a:lnSpc>
                          <a:spcPct val="115000"/>
                        </a:lnSpc>
                        <a:spcBef>
                          <a:spcPts val="0"/>
                        </a:spcBef>
                        <a:spcAft>
                          <a:spcPts val="0"/>
                        </a:spcAft>
                        <a:buClr>
                          <a:srgbClr val="000000"/>
                        </a:buClr>
                        <a:buSzPts val="400"/>
                        <a:buFont typeface="Arial"/>
                        <a:buNone/>
                      </a:pPr>
                      <a:r>
                        <a:t/>
                      </a:r>
                      <a:endParaRPr b="1" sz="400" u="none" cap="none" strike="noStrike">
                        <a:solidFill>
                          <a:schemeClr val="lt1"/>
                        </a:solidFill>
                      </a:endParaRPr>
                    </a:p>
                    <a:p>
                      <a:pPr indent="0" lvl="0" marL="0" marR="0" rtl="0" algn="ctr">
                        <a:lnSpc>
                          <a:spcPct val="115000"/>
                        </a:lnSpc>
                        <a:spcBef>
                          <a:spcPts val="0"/>
                        </a:spcBef>
                        <a:spcAft>
                          <a:spcPts val="0"/>
                        </a:spcAft>
                        <a:buClr>
                          <a:srgbClr val="000000"/>
                        </a:buClr>
                        <a:buSzPts val="1200"/>
                        <a:buFont typeface="Arial"/>
                        <a:buNone/>
                      </a:pPr>
                      <a:r>
                        <a:rPr b="1" lang="en-US" sz="1200" u="none" cap="none" strike="noStrike">
                          <a:solidFill>
                            <a:schemeClr val="lt1"/>
                          </a:solidFill>
                        </a:rPr>
                        <a:t> </a:t>
                      </a:r>
                      <a:r>
                        <a:rPr b="1" lang="en-US" sz="1100" u="none" cap="none" strike="noStrike">
                          <a:solidFill>
                            <a:schemeClr val="lt1"/>
                          </a:solidFill>
                        </a:rPr>
                        <a:t>(Is </a:t>
                      </a:r>
                      <a:r>
                        <a:rPr b="1" lang="en-US" sz="1100">
                          <a:solidFill>
                            <a:schemeClr val="lt1"/>
                          </a:solidFill>
                        </a:rPr>
                        <a:t>Product </a:t>
                      </a:r>
                      <a:r>
                        <a:rPr b="1" lang="en-US" sz="1100" u="none" cap="none" strike="noStrike">
                          <a:solidFill>
                            <a:schemeClr val="lt1"/>
                          </a:solidFill>
                        </a:rPr>
                        <a:t>a </a:t>
                      </a:r>
                      <a:r>
                        <a:rPr b="1" lang="en-US" sz="1100" u="none" cap="none" strike="noStrike">
                          <a:solidFill>
                            <a:schemeClr val="lt1"/>
                          </a:solidFill>
                          <a:extLst>
                            <a:ext uri="http://customooxmlschemas.google.com/">
                              <go:slidesCustomData xmlns:go="http://customooxmlschemas.google.com/" textRoundtripDataId="13"/>
                            </a:ext>
                          </a:extLst>
                        </a:rPr>
                        <a:t>complementary </a:t>
                      </a:r>
                      <a:r>
                        <a:rPr b="1" lang="en-US" sz="1100" u="none" cap="none" strike="noStrike">
                          <a:solidFill>
                            <a:schemeClr val="lt1"/>
                          </a:solidFill>
                        </a:rPr>
                        <a:t>offering?)</a:t>
                      </a:r>
                      <a:endParaRPr b="1" sz="1100" u="none" cap="none" strike="noStrike">
                        <a:solidFill>
                          <a:schemeClr val="lt1"/>
                        </a:solidFill>
                      </a:endParaRPr>
                    </a:p>
                  </a:txBody>
                  <a:tcPr marT="91450" marB="91450" marR="91450" marL="91450">
                    <a:lnL cap="flat" cmpd="sng" w="12575">
                      <a:solidFill>
                        <a:srgbClr val="000000"/>
                      </a:solidFill>
                      <a:prstDash val="solid"/>
                      <a:round/>
                      <a:headEnd len="sm" w="sm" type="none"/>
                      <a:tailEnd len="sm" w="sm" type="none"/>
                    </a:lnL>
                    <a:lnR cap="flat" cmpd="sng" w="12575">
                      <a:solidFill>
                        <a:srgbClr val="000000"/>
                      </a:solidFill>
                      <a:prstDash val="solid"/>
                      <a:round/>
                      <a:headEnd len="sm" w="sm" type="none"/>
                      <a:tailEnd len="sm" w="sm" type="none"/>
                    </a:lnR>
                    <a:lnT cap="flat" cmpd="sng" w="12575">
                      <a:solidFill>
                        <a:srgbClr val="000000"/>
                      </a:solidFill>
                      <a:prstDash val="solid"/>
                      <a:round/>
                      <a:headEnd len="sm" w="sm" type="none"/>
                      <a:tailEnd len="sm" w="sm" type="none"/>
                    </a:lnT>
                    <a:lnB cap="flat" cmpd="sng" w="12575">
                      <a:solidFill>
                        <a:srgbClr val="000000"/>
                      </a:solidFill>
                      <a:prstDash val="solid"/>
                      <a:round/>
                      <a:headEnd len="sm" w="sm" type="none"/>
                      <a:tailEnd len="sm" w="sm" type="none"/>
                    </a:lnB>
                    <a:solidFill>
                      <a:srgbClr val="888888"/>
                    </a:solidFill>
                  </a:tcPr>
                </a:tc>
                <a:tc gridSpan="2">
                  <a:txBody>
                    <a:bodyPr/>
                    <a:lstStyle/>
                    <a:p>
                      <a:pPr indent="0" lvl="0" marL="0" marR="0" rtl="0" algn="ctr">
                        <a:lnSpc>
                          <a:spcPct val="115000"/>
                        </a:lnSpc>
                        <a:spcBef>
                          <a:spcPts val="0"/>
                        </a:spcBef>
                        <a:spcAft>
                          <a:spcPts val="0"/>
                        </a:spcAft>
                        <a:buClr>
                          <a:srgbClr val="000000"/>
                        </a:buClr>
                        <a:buSzPts val="1200"/>
                        <a:buFont typeface="Arial"/>
                        <a:buNone/>
                      </a:pPr>
                      <a:r>
                        <a:rPr b="1" lang="en-US" sz="1200" u="none" cap="none" strike="noStrike">
                          <a:solidFill>
                            <a:schemeClr val="lt1"/>
                          </a:solidFill>
                        </a:rPr>
                        <a:t>Customer is Considering this Competitor &amp; </a:t>
                      </a:r>
                      <a:r>
                        <a:rPr b="1" lang="en-US" sz="1200">
                          <a:solidFill>
                            <a:schemeClr val="lt1"/>
                          </a:solidFill>
                        </a:rPr>
                        <a:t>[Our Product]</a:t>
                      </a:r>
                      <a:endParaRPr b="1" sz="1200" u="none" cap="none" strike="noStrike">
                        <a:solidFill>
                          <a:schemeClr val="lt1"/>
                        </a:solidFill>
                      </a:endParaRPr>
                    </a:p>
                  </a:txBody>
                  <a:tcPr marT="91450" marB="91450" marR="91450" marL="91450">
                    <a:lnL cap="flat" cmpd="sng" w="12575">
                      <a:solidFill>
                        <a:srgbClr val="000000"/>
                      </a:solidFill>
                      <a:prstDash val="solid"/>
                      <a:round/>
                      <a:headEnd len="sm" w="sm" type="none"/>
                      <a:tailEnd len="sm" w="sm" type="none"/>
                    </a:lnL>
                    <a:lnR cap="flat" cmpd="sng" w="12575">
                      <a:solidFill>
                        <a:srgbClr val="000000"/>
                      </a:solidFill>
                      <a:prstDash val="solid"/>
                      <a:round/>
                      <a:headEnd len="sm" w="sm" type="none"/>
                      <a:tailEnd len="sm" w="sm" type="none"/>
                    </a:lnR>
                    <a:lnT cap="flat" cmpd="sng" w="12575">
                      <a:solidFill>
                        <a:srgbClr val="000000"/>
                      </a:solidFill>
                      <a:prstDash val="solid"/>
                      <a:round/>
                      <a:headEnd len="sm" w="sm" type="none"/>
                      <a:tailEnd len="sm" w="sm" type="none"/>
                    </a:lnT>
                    <a:lnB cap="flat" cmpd="sng" w="12575">
                      <a:solidFill>
                        <a:srgbClr val="000000"/>
                      </a:solidFill>
                      <a:prstDash val="solid"/>
                      <a:round/>
                      <a:headEnd len="sm" w="sm" type="none"/>
                      <a:tailEnd len="sm" w="sm" type="none"/>
                    </a:lnB>
                    <a:solidFill>
                      <a:schemeClr val="accent2"/>
                    </a:solidFill>
                  </a:tcPr>
                </a:tc>
                <a:tc hMerge="1"/>
              </a:tr>
              <a:tr h="370625">
                <a:tc vMerge="1"/>
                <a:tc vMerge="1"/>
                <a:tc vMerge="1"/>
                <a:tc>
                  <a:txBody>
                    <a:bodyPr/>
                    <a:lstStyle/>
                    <a:p>
                      <a:pPr indent="0" lvl="0" marL="0" marR="0" rtl="0" algn="ctr">
                        <a:lnSpc>
                          <a:spcPct val="115000"/>
                        </a:lnSpc>
                        <a:spcBef>
                          <a:spcPts val="0"/>
                        </a:spcBef>
                        <a:spcAft>
                          <a:spcPts val="0"/>
                        </a:spcAft>
                        <a:buClr>
                          <a:srgbClr val="000000"/>
                        </a:buClr>
                        <a:buSzPts val="1200"/>
                        <a:buFont typeface="Arial"/>
                        <a:buNone/>
                      </a:pPr>
                      <a:r>
                        <a:rPr b="1" lang="en-US" sz="1200" u="none" cap="none" strike="noStrike">
                          <a:solidFill>
                            <a:schemeClr val="lt1"/>
                          </a:solidFill>
                        </a:rPr>
                        <a:t>What the competitor offers:</a:t>
                      </a:r>
                      <a:endParaRPr b="1" sz="1200" u="none" cap="none" strike="noStrike">
                        <a:solidFill>
                          <a:schemeClr val="lt1"/>
                        </a:solidFill>
                      </a:endParaRPr>
                    </a:p>
                  </a:txBody>
                  <a:tcPr marT="91450" marB="91450" marR="91450" marL="91450">
                    <a:lnL cap="flat" cmpd="sng" w="12575">
                      <a:solidFill>
                        <a:srgbClr val="000000"/>
                      </a:solidFill>
                      <a:prstDash val="solid"/>
                      <a:round/>
                      <a:headEnd len="sm" w="sm" type="none"/>
                      <a:tailEnd len="sm" w="sm" type="none"/>
                    </a:lnL>
                    <a:lnR cap="flat" cmpd="sng" w="12575">
                      <a:solidFill>
                        <a:srgbClr val="000000"/>
                      </a:solidFill>
                      <a:prstDash val="solid"/>
                      <a:round/>
                      <a:headEnd len="sm" w="sm" type="none"/>
                      <a:tailEnd len="sm" w="sm" type="none"/>
                    </a:lnR>
                    <a:lnT cap="flat" cmpd="sng" w="12575">
                      <a:solidFill>
                        <a:srgbClr val="000000"/>
                      </a:solidFill>
                      <a:prstDash val="solid"/>
                      <a:round/>
                      <a:headEnd len="sm" w="sm" type="none"/>
                      <a:tailEnd len="sm" w="sm" type="none"/>
                    </a:lnT>
                    <a:lnB cap="flat" cmpd="sng" w="12575">
                      <a:solidFill>
                        <a:srgbClr val="000000"/>
                      </a:solidFill>
                      <a:prstDash val="solid"/>
                      <a:round/>
                      <a:headEnd len="sm" w="sm" type="none"/>
                      <a:tailEnd len="sm" w="sm" type="none"/>
                    </a:lnB>
                    <a:solidFill>
                      <a:srgbClr val="00527B"/>
                    </a:solidFill>
                  </a:tcPr>
                </a:tc>
                <a:tc>
                  <a:txBody>
                    <a:bodyPr/>
                    <a:lstStyle/>
                    <a:p>
                      <a:pPr indent="0" lvl="0" marL="0" marR="0" rtl="0" algn="ctr">
                        <a:lnSpc>
                          <a:spcPct val="115000"/>
                        </a:lnSpc>
                        <a:spcBef>
                          <a:spcPts val="0"/>
                        </a:spcBef>
                        <a:spcAft>
                          <a:spcPts val="0"/>
                        </a:spcAft>
                        <a:buClr>
                          <a:srgbClr val="000000"/>
                        </a:buClr>
                        <a:buSzPts val="1200"/>
                        <a:buFont typeface="Arial"/>
                        <a:buNone/>
                      </a:pPr>
                      <a:r>
                        <a:rPr b="1" lang="en-US" sz="1200" u="none" cap="none" strike="noStrike">
                          <a:solidFill>
                            <a:schemeClr val="lt1"/>
                          </a:solidFill>
                        </a:rPr>
                        <a:t>How </a:t>
                      </a:r>
                      <a:r>
                        <a:rPr b="1" lang="en-US" sz="1200">
                          <a:solidFill>
                            <a:schemeClr val="lt1"/>
                          </a:solidFill>
                        </a:rPr>
                        <a:t>Product </a:t>
                      </a:r>
                      <a:r>
                        <a:rPr b="1" lang="en-US" sz="1200" u="none" cap="none" strike="noStrike">
                          <a:solidFill>
                            <a:schemeClr val="lt1"/>
                          </a:solidFill>
                        </a:rPr>
                        <a:t>is different / better (or complementary): </a:t>
                      </a:r>
                      <a:endParaRPr b="1" sz="1200" u="none" cap="none" strike="noStrike">
                        <a:solidFill>
                          <a:schemeClr val="lt1"/>
                        </a:solidFill>
                      </a:endParaRPr>
                    </a:p>
                  </a:txBody>
                  <a:tcPr marT="91450" marB="91450" marR="91450" marL="91450">
                    <a:lnL cap="flat" cmpd="sng" w="12575">
                      <a:solidFill>
                        <a:srgbClr val="000000"/>
                      </a:solidFill>
                      <a:prstDash val="solid"/>
                      <a:round/>
                      <a:headEnd len="sm" w="sm" type="none"/>
                      <a:tailEnd len="sm" w="sm" type="none"/>
                    </a:lnL>
                    <a:lnR cap="flat" cmpd="sng" w="12575">
                      <a:solidFill>
                        <a:srgbClr val="000000"/>
                      </a:solidFill>
                      <a:prstDash val="solid"/>
                      <a:round/>
                      <a:headEnd len="sm" w="sm" type="none"/>
                      <a:tailEnd len="sm" w="sm" type="none"/>
                    </a:lnR>
                    <a:lnT cap="flat" cmpd="sng" w="12575">
                      <a:solidFill>
                        <a:srgbClr val="000000"/>
                      </a:solidFill>
                      <a:prstDash val="solid"/>
                      <a:round/>
                      <a:headEnd len="sm" w="sm" type="none"/>
                      <a:tailEnd len="sm" w="sm" type="none"/>
                    </a:lnT>
                    <a:lnB cap="flat" cmpd="sng" w="12575">
                      <a:solidFill>
                        <a:srgbClr val="000000"/>
                      </a:solidFill>
                      <a:prstDash val="solid"/>
                      <a:round/>
                      <a:headEnd len="sm" w="sm" type="none"/>
                      <a:tailEnd len="sm" w="sm" type="none"/>
                    </a:lnB>
                    <a:solidFill>
                      <a:srgbClr val="00527B"/>
                    </a:solidFill>
                  </a:tcPr>
                </a:tc>
              </a:tr>
              <a:tr h="1402575">
                <a:tc>
                  <a:txBody>
                    <a:bodyPr/>
                    <a:lstStyle/>
                    <a:p>
                      <a:pPr indent="0" lvl="0" marL="0" marR="0" rtl="0" algn="l">
                        <a:lnSpc>
                          <a:spcPct val="115000"/>
                        </a:lnSpc>
                        <a:spcBef>
                          <a:spcPts val="0"/>
                        </a:spcBef>
                        <a:spcAft>
                          <a:spcPts val="0"/>
                        </a:spcAft>
                        <a:buClr>
                          <a:srgbClr val="000000"/>
                        </a:buClr>
                        <a:buSzPts val="1200"/>
                        <a:buFont typeface="Arial"/>
                        <a:buNone/>
                      </a:pPr>
                      <a:r>
                        <a:rPr b="1" lang="en-US" sz="1200"/>
                        <a:t>Company C</a:t>
                      </a:r>
                      <a:endParaRPr b="1" sz="1200" u="none" cap="none" strike="noStrike"/>
                    </a:p>
                  </a:txBody>
                  <a:tcPr marT="91450" marB="91450" marR="91450" marL="91450">
                    <a:lnL cap="flat" cmpd="sng" w="12575">
                      <a:solidFill>
                        <a:srgbClr val="000000"/>
                      </a:solidFill>
                      <a:prstDash val="solid"/>
                      <a:round/>
                      <a:headEnd len="sm" w="sm" type="none"/>
                      <a:tailEnd len="sm" w="sm" type="none"/>
                    </a:lnL>
                    <a:lnR cap="flat" cmpd="sng" w="12575">
                      <a:solidFill>
                        <a:srgbClr val="000000"/>
                      </a:solidFill>
                      <a:prstDash val="solid"/>
                      <a:round/>
                      <a:headEnd len="sm" w="sm" type="none"/>
                      <a:tailEnd len="sm" w="sm" type="none"/>
                    </a:lnR>
                    <a:lnT cap="flat" cmpd="sng" w="12575">
                      <a:solidFill>
                        <a:srgbClr val="000000"/>
                      </a:solidFill>
                      <a:prstDash val="solid"/>
                      <a:round/>
                      <a:headEnd len="sm" w="sm" type="none"/>
                      <a:tailEnd len="sm" w="sm" type="none"/>
                    </a:lnT>
                    <a:lnB cap="flat" cmpd="sng" w="12575">
                      <a:solidFill>
                        <a:srgbClr val="000000"/>
                      </a:solidFill>
                      <a:prstDash val="solid"/>
                      <a:round/>
                      <a:headEnd len="sm" w="sm" type="none"/>
                      <a:tailEnd len="sm" w="sm" type="none"/>
                    </a:lnB>
                    <a:solidFill>
                      <a:srgbClr val="FFFFFF"/>
                    </a:solidFill>
                  </a:tcPr>
                </a:tc>
                <a:tc>
                  <a:txBody>
                    <a:bodyPr/>
                    <a:lstStyle/>
                    <a:p>
                      <a:pPr indent="0" lvl="0" marL="0" marR="0" rtl="0" algn="l">
                        <a:lnSpc>
                          <a:spcPct val="115000"/>
                        </a:lnSpc>
                        <a:spcBef>
                          <a:spcPts val="0"/>
                        </a:spcBef>
                        <a:spcAft>
                          <a:spcPts val="0"/>
                        </a:spcAft>
                        <a:buClr>
                          <a:srgbClr val="000000"/>
                        </a:buClr>
                        <a:buSzPts val="1100"/>
                        <a:buFont typeface="Arial"/>
                        <a:buNone/>
                      </a:pPr>
                      <a:r>
                        <a:rPr b="1" lang="en-US" sz="1200"/>
                        <a:t>Product M</a:t>
                      </a:r>
                      <a:endParaRPr b="1" sz="1200" u="none" cap="none" strike="noStrike"/>
                    </a:p>
                  </a:txBody>
                  <a:tcPr marT="91450" marB="91450" marR="91450" marL="91450">
                    <a:lnL cap="flat" cmpd="sng" w="12575">
                      <a:solidFill>
                        <a:srgbClr val="000000"/>
                      </a:solidFill>
                      <a:prstDash val="solid"/>
                      <a:round/>
                      <a:headEnd len="sm" w="sm" type="none"/>
                      <a:tailEnd len="sm" w="sm" type="none"/>
                    </a:lnL>
                    <a:lnR cap="flat" cmpd="sng" w="12575">
                      <a:solidFill>
                        <a:srgbClr val="000000"/>
                      </a:solidFill>
                      <a:prstDash val="solid"/>
                      <a:round/>
                      <a:headEnd len="sm" w="sm" type="none"/>
                      <a:tailEnd len="sm" w="sm" type="none"/>
                    </a:lnR>
                    <a:lnT cap="flat" cmpd="sng" w="12575">
                      <a:solidFill>
                        <a:srgbClr val="000000"/>
                      </a:solidFill>
                      <a:prstDash val="solid"/>
                      <a:round/>
                      <a:headEnd len="sm" w="sm" type="none"/>
                      <a:tailEnd len="sm" w="sm" type="none"/>
                    </a:lnT>
                    <a:lnB cap="flat" cmpd="sng" w="12575">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200"/>
                        <a:buFont typeface="Arial"/>
                        <a:buNone/>
                      </a:pPr>
                      <a:r>
                        <a:rPr i="1" lang="en-US" sz="1200"/>
                        <a:t>No; direct competitor</a:t>
                      </a:r>
                      <a:endParaRPr sz="1200" u="none" cap="none" strike="noStrike"/>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txBody>
                  <a:tcPr marT="91450" marB="91450" marR="91450" marL="91450">
                    <a:lnL cap="flat" cmpd="sng" w="12575">
                      <a:solidFill>
                        <a:srgbClr val="000000"/>
                      </a:solidFill>
                      <a:prstDash val="solid"/>
                      <a:round/>
                      <a:headEnd len="sm" w="sm" type="none"/>
                      <a:tailEnd len="sm" w="sm" type="none"/>
                    </a:lnL>
                    <a:lnR cap="flat" cmpd="sng" w="12575">
                      <a:solidFill>
                        <a:srgbClr val="000000"/>
                      </a:solidFill>
                      <a:prstDash val="solid"/>
                      <a:round/>
                      <a:headEnd len="sm" w="sm" type="none"/>
                      <a:tailEnd len="sm" w="sm" type="none"/>
                    </a:lnR>
                    <a:lnT cap="flat" cmpd="sng" w="12575">
                      <a:solidFill>
                        <a:srgbClr val="000000"/>
                      </a:solidFill>
                      <a:prstDash val="solid"/>
                      <a:round/>
                      <a:headEnd len="sm" w="sm" type="none"/>
                      <a:tailEnd len="sm" w="sm" type="none"/>
                    </a:lnT>
                    <a:lnB cap="flat" cmpd="sng" w="12575">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a:t>Company C’s Product M </a:t>
                      </a:r>
                      <a:r>
                        <a:rPr lang="en-US" sz="1200" u="none" cap="none" strike="noStrike">
                          <a:extLst>
                            <a:ext uri="http://customooxmlschemas.google.com/">
                              <go:slidesCustomData xmlns:go="http://customooxmlschemas.google.com/" textRoundtripDataId="14"/>
                            </a:ext>
                          </a:extLst>
                        </a:rPr>
                        <a:t>platform has impressive tech wit</a:t>
                      </a:r>
                      <a:r>
                        <a:rPr lang="en-US" sz="1200" u="none" cap="none" strike="noStrike">
                          <a:extLst>
                            <a:ext uri="http://customooxmlschemas.google.com/">
                              <go:slidesCustomData xmlns:go="http://customooxmlschemas.google.com/" textRoundtripDataId="15"/>
                            </a:ext>
                          </a:extLst>
                        </a:rPr>
                        <a:t>h AI-driven recommendations and </a:t>
                      </a:r>
                      <a:r>
                        <a:rPr lang="en-US" sz="1200" u="none" cap="none" strike="noStrike">
                          <a:extLst>
                            <a:ext uri="http://customooxmlschemas.google.com/">
                              <go:slidesCustomData xmlns:go="http://customooxmlschemas.google.com/" textRoundtripDataId="16"/>
                            </a:ext>
                          </a:extLst>
                        </a:rPr>
                        <a:t>analytics</a:t>
                      </a:r>
                      <a:r>
                        <a:rPr lang="en-US" sz="1200" u="none" cap="none" strike="noStrike"/>
                        <a:t> to help employees make more informed benefits decisions based on their individual situations. </a:t>
                      </a:r>
                      <a:endParaRPr sz="1200" u="none" cap="none" strike="noStrike"/>
                    </a:p>
                  </a:txBody>
                  <a:tcPr marT="91450" marB="91450" marR="91450" marL="91450">
                    <a:lnL cap="flat" cmpd="sng" w="12575">
                      <a:solidFill>
                        <a:srgbClr val="000000"/>
                      </a:solidFill>
                      <a:prstDash val="solid"/>
                      <a:round/>
                      <a:headEnd len="sm" w="sm" type="none"/>
                      <a:tailEnd len="sm" w="sm" type="none"/>
                    </a:lnL>
                    <a:lnR cap="flat" cmpd="sng" w="12575">
                      <a:solidFill>
                        <a:srgbClr val="000000"/>
                      </a:solidFill>
                      <a:prstDash val="solid"/>
                      <a:round/>
                      <a:headEnd len="sm" w="sm" type="none"/>
                      <a:tailEnd len="sm" w="sm" type="none"/>
                    </a:lnR>
                    <a:lnT cap="flat" cmpd="sng" w="12575">
                      <a:solidFill>
                        <a:srgbClr val="000000"/>
                      </a:solidFill>
                      <a:prstDash val="solid"/>
                      <a:round/>
                      <a:headEnd len="sm" w="sm" type="none"/>
                      <a:tailEnd len="sm" w="sm" type="none"/>
                    </a:lnT>
                    <a:lnB cap="flat" cmpd="sng" w="12575">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a:t>___</a:t>
                      </a:r>
                      <a:r>
                        <a:rPr lang="en-US" sz="1200" u="none" cap="none" strike="noStrike">
                          <a:extLst>
                            <a:ext uri="http://customooxmlschemas.google.com/">
                              <go:slidesCustomData xmlns:go="http://customooxmlschemas.google.com/" textRoundtripDataId="17"/>
                            </a:ext>
                          </a:extLst>
                        </a:rPr>
                        <a:t> creates a strong employee experience by combining tech, design, and curated content developed from our deep communication expertise.  With </a:t>
                      </a:r>
                      <a:r>
                        <a:rPr lang="en-US" sz="1200">
                          <a:extLst>
                            <a:ext uri="http://customooxmlschemas.google.com/">
                              <go:slidesCustomData xmlns:go="http://customooxmlschemas.google.com/" textRoundtripDataId="18"/>
                            </a:ext>
                          </a:extLst>
                        </a:rPr>
                        <a:t>___</a:t>
                      </a:r>
                      <a:r>
                        <a:rPr lang="en-US" sz="1200" u="none" cap="none" strike="noStrike">
                          <a:extLst>
                            <a:ext uri="http://customooxmlschemas.google.com/">
                              <go:slidesCustomData xmlns:go="http://customooxmlschemas.google.com/" textRoundtripDataId="19"/>
                            </a:ext>
                          </a:extLst>
                        </a:rPr>
                        <a:t>, you get a easy-to-use site with ready-to-use content written by HR experts to give your employees access to the best information about their benefits and rewards.</a:t>
                      </a:r>
                      <a:endParaRPr sz="1200" u="none" cap="none" strike="noStrike"/>
                    </a:p>
                  </a:txBody>
                  <a:tcPr marT="91450" marB="91450" marR="91450" marL="91450">
                    <a:lnL cap="flat" cmpd="sng" w="12575">
                      <a:solidFill>
                        <a:srgbClr val="000000"/>
                      </a:solidFill>
                      <a:prstDash val="solid"/>
                      <a:round/>
                      <a:headEnd len="sm" w="sm" type="none"/>
                      <a:tailEnd len="sm" w="sm" type="none"/>
                    </a:lnL>
                    <a:lnR cap="flat" cmpd="sng" w="12575">
                      <a:solidFill>
                        <a:srgbClr val="000000"/>
                      </a:solidFill>
                      <a:prstDash val="solid"/>
                      <a:round/>
                      <a:headEnd len="sm" w="sm" type="none"/>
                      <a:tailEnd len="sm" w="sm" type="none"/>
                    </a:lnR>
                    <a:lnT cap="flat" cmpd="sng" w="12575">
                      <a:solidFill>
                        <a:srgbClr val="000000"/>
                      </a:solidFill>
                      <a:prstDash val="solid"/>
                      <a:round/>
                      <a:headEnd len="sm" w="sm" type="none"/>
                      <a:tailEnd len="sm" w="sm" type="none"/>
                    </a:lnT>
                    <a:lnB cap="flat" cmpd="sng" w="12575">
                      <a:solidFill>
                        <a:srgbClr val="000000"/>
                      </a:solidFill>
                      <a:prstDash val="solid"/>
                      <a:round/>
                      <a:headEnd len="sm" w="sm" type="none"/>
                      <a:tailEnd len="sm" w="sm" type="none"/>
                    </a:lnB>
                    <a:solidFill>
                      <a:srgbClr val="FFFFFF"/>
                    </a:solidFill>
                  </a:tcPr>
                </a:tc>
              </a:tr>
              <a:tr h="831900">
                <a:tc>
                  <a:txBody>
                    <a:bodyPr/>
                    <a:lstStyle/>
                    <a:p>
                      <a:pPr indent="0" lvl="0" marL="0" marR="0" rtl="0" algn="l">
                        <a:lnSpc>
                          <a:spcPct val="115000"/>
                        </a:lnSpc>
                        <a:spcBef>
                          <a:spcPts val="0"/>
                        </a:spcBef>
                        <a:spcAft>
                          <a:spcPts val="0"/>
                        </a:spcAft>
                        <a:buClr>
                          <a:srgbClr val="000000"/>
                        </a:buClr>
                        <a:buSzPts val="1200"/>
                        <a:buFont typeface="Arial"/>
                        <a:buNone/>
                      </a:pPr>
                      <a:r>
                        <a:rPr b="1" lang="en-US" sz="1200"/>
                        <a:t>Company D</a:t>
                      </a:r>
                      <a:endParaRPr b="1" sz="1200" u="none" cap="none" strike="noStrike"/>
                    </a:p>
                  </a:txBody>
                  <a:tcPr marT="91450" marB="91450" marR="91450" marL="91450">
                    <a:lnL cap="flat" cmpd="sng" w="12575">
                      <a:solidFill>
                        <a:srgbClr val="000000"/>
                      </a:solidFill>
                      <a:prstDash val="solid"/>
                      <a:round/>
                      <a:headEnd len="sm" w="sm" type="none"/>
                      <a:tailEnd len="sm" w="sm" type="none"/>
                    </a:lnL>
                    <a:lnR cap="flat" cmpd="sng" w="12575">
                      <a:solidFill>
                        <a:srgbClr val="000000"/>
                      </a:solidFill>
                      <a:prstDash val="solid"/>
                      <a:round/>
                      <a:headEnd len="sm" w="sm" type="none"/>
                      <a:tailEnd len="sm" w="sm" type="none"/>
                    </a:lnR>
                    <a:lnT cap="flat" cmpd="sng" w="12575">
                      <a:solidFill>
                        <a:srgbClr val="000000"/>
                      </a:solidFill>
                      <a:prstDash val="solid"/>
                      <a:round/>
                      <a:headEnd len="sm" w="sm" type="none"/>
                      <a:tailEnd len="sm" w="sm" type="none"/>
                    </a:lnT>
                    <a:lnB cap="flat" cmpd="sng" w="12575">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US" sz="1200"/>
                        <a:t>Product N</a:t>
                      </a:r>
                      <a:endParaRPr sz="1200" u="none" cap="none" strike="noStrike"/>
                    </a:p>
                  </a:txBody>
                  <a:tcPr marT="91450" marB="91450" marR="91450" marL="91450">
                    <a:lnL cap="flat" cmpd="sng" w="12575">
                      <a:solidFill>
                        <a:srgbClr val="000000"/>
                      </a:solidFill>
                      <a:prstDash val="solid"/>
                      <a:round/>
                      <a:headEnd len="sm" w="sm" type="none"/>
                      <a:tailEnd len="sm" w="sm" type="none"/>
                    </a:lnL>
                    <a:lnR cap="flat" cmpd="sng" w="12575">
                      <a:solidFill>
                        <a:srgbClr val="000000"/>
                      </a:solidFill>
                      <a:prstDash val="solid"/>
                      <a:round/>
                      <a:headEnd len="sm" w="sm" type="none"/>
                      <a:tailEnd len="sm" w="sm" type="none"/>
                    </a:lnR>
                    <a:lnT cap="flat" cmpd="sng" w="12575">
                      <a:solidFill>
                        <a:srgbClr val="000000"/>
                      </a:solidFill>
                      <a:prstDash val="solid"/>
                      <a:round/>
                      <a:headEnd len="sm" w="sm" type="none"/>
                      <a:tailEnd len="sm" w="sm" type="none"/>
                    </a:lnT>
                    <a:lnB cap="flat" cmpd="sng" w="12575">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200"/>
                        <a:buFont typeface="Arial"/>
                        <a:buNone/>
                      </a:pPr>
                      <a:r>
                        <a:rPr i="1" lang="en-US" sz="1200"/>
                        <a:t>Complementary </a:t>
                      </a:r>
                      <a:endParaRPr sz="1200" u="none" cap="none" strike="noStrike"/>
                    </a:p>
                    <a:p>
                      <a:pPr indent="0" lvl="0" marL="0" marR="0" rtl="0" algn="l">
                        <a:lnSpc>
                          <a:spcPct val="100000"/>
                        </a:lnSpc>
                        <a:spcBef>
                          <a:spcPts val="0"/>
                        </a:spcBef>
                        <a:spcAft>
                          <a:spcPts val="0"/>
                        </a:spcAft>
                        <a:buClr>
                          <a:srgbClr val="000000"/>
                        </a:buClr>
                        <a:buSzPts val="1200"/>
                        <a:buFont typeface="Arial"/>
                        <a:buNone/>
                      </a:pPr>
                      <a:r>
                        <a:t/>
                      </a:r>
                      <a:endParaRPr sz="1200" u="none" cap="none" strike="noStrike"/>
                    </a:p>
                    <a:p>
                      <a:pPr indent="0" lvl="0" marL="0" marR="0" rtl="0" algn="l">
                        <a:lnSpc>
                          <a:spcPct val="100000"/>
                        </a:lnSpc>
                        <a:spcBef>
                          <a:spcPts val="0"/>
                        </a:spcBef>
                        <a:spcAft>
                          <a:spcPts val="0"/>
                        </a:spcAft>
                        <a:buClr>
                          <a:srgbClr val="000000"/>
                        </a:buClr>
                        <a:buSzPts val="1200"/>
                        <a:buFont typeface="Arial"/>
                        <a:buNone/>
                      </a:pPr>
                      <a:r>
                        <a:rPr lang="en-US" sz="1200"/>
                        <a:t>___is a </a:t>
                      </a:r>
                      <a:r>
                        <a:rPr lang="en-US" sz="1200" u="none" cap="none" strike="noStrike">
                          <a:extLst>
                            <a:ext uri="http://customooxmlschemas.google.com/">
                              <go:slidesCustomData xmlns:go="http://customooxmlschemas.google.com/" textRoundtripDataId="20"/>
                            </a:ext>
                          </a:extLst>
                        </a:rPr>
                        <a:t>great platform for getting employee communications to the right people, especially to front line workers. </a:t>
                      </a:r>
                      <a:r>
                        <a:rPr lang="en-US" sz="1200">
                          <a:extLst>
                            <a:ext uri="http://customooxmlschemas.google.com/">
                              <go:slidesCustomData xmlns:go="http://customooxmlschemas.google.com/" textRoundtripDataId="21"/>
                            </a:ext>
                          </a:extLst>
                        </a:rPr>
                        <a:t>___</a:t>
                      </a:r>
                      <a:r>
                        <a:rPr lang="en-US" sz="1200" u="none" cap="none" strike="noStrike">
                          <a:extLst>
                            <a:ext uri="http://customooxmlschemas.google.com/">
                              <go:slidesCustomData xmlns:go="http://customooxmlschemas.google.com/" textRoundtripDataId="22"/>
                            </a:ext>
                          </a:extLst>
                        </a:rPr>
                        <a:t> can help elevate the communications you send by providing ready-made HR content and a one stop shop for your employees to visit when they need additional information. </a:t>
                      </a:r>
                      <a:endParaRPr sz="1200" u="none" cap="none" strike="noStrike"/>
                    </a:p>
                  </a:txBody>
                  <a:tcPr marT="91450" marB="91450" marR="91450" marL="91450">
                    <a:lnL cap="flat" cmpd="sng" w="12575">
                      <a:solidFill>
                        <a:srgbClr val="000000"/>
                      </a:solidFill>
                      <a:prstDash val="solid"/>
                      <a:round/>
                      <a:headEnd len="sm" w="sm" type="none"/>
                      <a:tailEnd len="sm" w="sm" type="none"/>
                    </a:lnL>
                    <a:lnR cap="flat" cmpd="sng" w="12575">
                      <a:solidFill>
                        <a:srgbClr val="000000"/>
                      </a:solidFill>
                      <a:prstDash val="solid"/>
                      <a:round/>
                      <a:headEnd len="sm" w="sm" type="none"/>
                      <a:tailEnd len="sm" w="sm" type="none"/>
                    </a:lnR>
                    <a:lnT cap="flat" cmpd="sng" w="12575">
                      <a:solidFill>
                        <a:srgbClr val="000000"/>
                      </a:solidFill>
                      <a:prstDash val="solid"/>
                      <a:round/>
                      <a:headEnd len="sm" w="sm" type="none"/>
                      <a:tailEnd len="sm" w="sm" type="none"/>
                    </a:lnT>
                    <a:lnB cap="flat" cmpd="sng" w="12575">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The </a:t>
                      </a:r>
                      <a:r>
                        <a:rPr lang="en-US" sz="1200"/>
                        <a:t>Product N</a:t>
                      </a:r>
                      <a:r>
                        <a:rPr lang="en-US" sz="1200" u="none" cap="none" strike="noStrike"/>
                        <a:t> Platform is designed to increase productivity and engagement by connecting the workforce to accessible, personalized content in a collaborative digital workspace - they are really focused on communications, but d</a:t>
                      </a:r>
                      <a:r>
                        <a:rPr lang="en-US" sz="1200" u="none" cap="none" strike="noStrike">
                          <a:extLst>
                            <a:ext uri="http://customooxmlschemas.google.com/">
                              <go:slidesCustomData xmlns:go="http://customooxmlschemas.google.com/" textRoundtripDataId="23"/>
                            </a:ext>
                          </a:extLst>
                        </a:rPr>
                        <a:t>on’t offer a complete employee experience portal</a:t>
                      </a:r>
                      <a:r>
                        <a:rPr lang="en-US" sz="1200" u="none" cap="none" strike="noStrike"/>
                        <a:t> and they don’t have a focus on benefits &amp; rewards like </a:t>
                      </a:r>
                      <a:r>
                        <a:rPr lang="en-US" sz="1200"/>
                        <a:t>___.</a:t>
                      </a:r>
                      <a:r>
                        <a:rPr lang="en-US" sz="1200" u="none" cap="none" strike="noStrike"/>
                        <a:t> </a:t>
                      </a:r>
                      <a:endParaRPr sz="1200" u="none" cap="none" strike="noStrike"/>
                    </a:p>
                  </a:txBody>
                  <a:tcPr marT="91450" marB="91450" marR="91450" marL="91450">
                    <a:lnL cap="flat" cmpd="sng" w="12575">
                      <a:solidFill>
                        <a:srgbClr val="000000"/>
                      </a:solidFill>
                      <a:prstDash val="solid"/>
                      <a:round/>
                      <a:headEnd len="sm" w="sm" type="none"/>
                      <a:tailEnd len="sm" w="sm" type="none"/>
                    </a:lnL>
                    <a:lnR cap="flat" cmpd="sng" w="12575">
                      <a:solidFill>
                        <a:srgbClr val="000000"/>
                      </a:solidFill>
                      <a:prstDash val="solid"/>
                      <a:round/>
                      <a:headEnd len="sm" w="sm" type="none"/>
                      <a:tailEnd len="sm" w="sm" type="none"/>
                    </a:lnR>
                    <a:lnT cap="flat" cmpd="sng" w="12575">
                      <a:solidFill>
                        <a:srgbClr val="000000"/>
                      </a:solidFill>
                      <a:prstDash val="solid"/>
                      <a:round/>
                      <a:headEnd len="sm" w="sm" type="none"/>
                      <a:tailEnd len="sm" w="sm" type="none"/>
                    </a:lnT>
                    <a:lnB cap="flat" cmpd="sng" w="12575">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a:t>____ </a:t>
                      </a:r>
                      <a:r>
                        <a:rPr lang="en-US" sz="1200" u="none" cap="none" strike="noStrike">
                          <a:extLst>
                            <a:ext uri="http://customooxmlschemas.google.com/">
                              <go:slidesCustomData xmlns:go="http://customooxmlschemas.google.com/" textRoundtripDataId="24"/>
                            </a:ext>
                          </a:extLst>
                        </a:rPr>
                        <a:t>creates a strong employee experience by combining tech, design, and curated content developed from our deep communication expertise.  With </a:t>
                      </a:r>
                      <a:r>
                        <a:rPr lang="en-US" sz="1200">
                          <a:extLst>
                            <a:ext uri="http://customooxmlschemas.google.com/">
                              <go:slidesCustomData xmlns:go="http://customooxmlschemas.google.com/" textRoundtripDataId="25"/>
                            </a:ext>
                          </a:extLst>
                        </a:rPr>
                        <a:t>____,</a:t>
                      </a:r>
                      <a:r>
                        <a:rPr lang="en-US" sz="1200" u="none" cap="none" strike="noStrike">
                          <a:extLst>
                            <a:ext uri="http://customooxmlschemas.google.com/">
                              <go:slidesCustomData xmlns:go="http://customooxmlschemas.google.com/" textRoundtripDataId="26"/>
                            </a:ext>
                          </a:extLst>
                        </a:rPr>
                        <a:t> you get a easy-to-use site with ready-to-use content written by HR experts to give your employees access to the best information about their benefits and rewards.</a:t>
                      </a:r>
                      <a:r>
                        <a:rPr lang="en-US" sz="1200"/>
                        <a:t>____ </a:t>
                      </a:r>
                      <a:r>
                        <a:rPr lang="en-US" sz="1200" u="none" cap="none" strike="noStrike">
                          <a:extLst>
                            <a:ext uri="http://customooxmlschemas.google.com/">
                              <go:slidesCustomData xmlns:go="http://customooxmlschemas.google.com/" textRoundtripDataId="27"/>
                            </a:ext>
                          </a:extLst>
                        </a:rPr>
                        <a:t>does it all for you - content &amp; website while ensuring that your content is being written by leading HR experts, your site is regularly updated &amp; your employees are engaged.</a:t>
                      </a:r>
                      <a:endParaRPr sz="1200" u="none" cap="none" strike="noStrike"/>
                    </a:p>
                  </a:txBody>
                  <a:tcPr marT="91450" marB="91450" marR="91450" marL="91450">
                    <a:lnL cap="flat" cmpd="sng" w="12575">
                      <a:solidFill>
                        <a:srgbClr val="000000"/>
                      </a:solidFill>
                      <a:prstDash val="solid"/>
                      <a:round/>
                      <a:headEnd len="sm" w="sm" type="none"/>
                      <a:tailEnd len="sm" w="sm" type="none"/>
                    </a:lnL>
                    <a:lnR cap="flat" cmpd="sng" w="12575">
                      <a:solidFill>
                        <a:srgbClr val="000000"/>
                      </a:solidFill>
                      <a:prstDash val="solid"/>
                      <a:round/>
                      <a:headEnd len="sm" w="sm" type="none"/>
                      <a:tailEnd len="sm" w="sm" type="none"/>
                    </a:lnR>
                    <a:lnT cap="flat" cmpd="sng" w="12575">
                      <a:solidFill>
                        <a:srgbClr val="000000"/>
                      </a:solidFill>
                      <a:prstDash val="solid"/>
                      <a:round/>
                      <a:headEnd len="sm" w="sm" type="none"/>
                      <a:tailEnd len="sm" w="sm" type="none"/>
                    </a:lnT>
                    <a:lnB cap="flat" cmpd="sng" w="12575">
                      <a:solidFill>
                        <a:srgbClr val="000000"/>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5" name="Shape 1355"/>
        <p:cNvGrpSpPr/>
        <p:nvPr/>
      </p:nvGrpSpPr>
      <p:grpSpPr>
        <a:xfrm>
          <a:off x="0" y="0"/>
          <a:ext cx="0" cy="0"/>
          <a:chOff x="0" y="0"/>
          <a:chExt cx="0" cy="0"/>
        </a:xfrm>
      </p:grpSpPr>
      <p:sp>
        <p:nvSpPr>
          <p:cNvPr id="1356" name="Google Shape;1356;g11f2cbb0318_0_291"/>
          <p:cNvSpPr txBox="1"/>
          <p:nvPr/>
        </p:nvSpPr>
        <p:spPr>
          <a:xfrm>
            <a:off x="431629" y="231725"/>
            <a:ext cx="6921900" cy="13629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527C"/>
              </a:buClr>
              <a:buSzPts val="3200"/>
              <a:buFont typeface="Montserrat"/>
              <a:buNone/>
            </a:pPr>
            <a:r>
              <a:rPr b="1" i="0" lang="en-US" sz="4200" u="none" cap="none" strike="noStrike">
                <a:solidFill>
                  <a:srgbClr val="00527C"/>
                </a:solidFill>
                <a:latin typeface="Montserrat"/>
                <a:ea typeface="Montserrat"/>
                <a:cs typeface="Montserrat"/>
                <a:sym typeface="Montserrat"/>
              </a:rPr>
              <a:t>Comparison Grid</a:t>
            </a:r>
            <a:endParaRPr b="1" i="0" sz="2000" u="none" cap="none" strike="noStrike">
              <a:solidFill>
                <a:schemeClr val="accent2"/>
              </a:solidFill>
              <a:latin typeface="Montserrat"/>
              <a:ea typeface="Montserrat"/>
              <a:cs typeface="Montserrat"/>
              <a:sym typeface="Montserrat"/>
            </a:endParaRPr>
          </a:p>
        </p:txBody>
      </p:sp>
      <p:graphicFrame>
        <p:nvGraphicFramePr>
          <p:cNvPr id="1357" name="Google Shape;1357;g11f2cbb0318_0_291"/>
          <p:cNvGraphicFramePr/>
          <p:nvPr/>
        </p:nvGraphicFramePr>
        <p:xfrm>
          <a:off x="243375" y="1293700"/>
          <a:ext cx="3000000" cy="3000000"/>
        </p:xfrm>
        <a:graphic>
          <a:graphicData uri="http://schemas.openxmlformats.org/drawingml/2006/table">
            <a:tbl>
              <a:tblPr>
                <a:noFill/>
                <a:tableStyleId>{5FB3774E-B5BE-4A9E-AE01-22F5E10870A7}</a:tableStyleId>
              </a:tblPr>
              <a:tblGrid>
                <a:gridCol w="780975"/>
                <a:gridCol w="1170950"/>
                <a:gridCol w="789850"/>
                <a:gridCol w="831450"/>
                <a:gridCol w="736725"/>
                <a:gridCol w="879475"/>
                <a:gridCol w="762150"/>
                <a:gridCol w="860400"/>
                <a:gridCol w="876450"/>
                <a:gridCol w="1003700"/>
                <a:gridCol w="731350"/>
                <a:gridCol w="863525"/>
                <a:gridCol w="752325"/>
                <a:gridCol w="758200"/>
              </a:tblGrid>
              <a:tr h="304775">
                <a:tc>
                  <a:txBody>
                    <a:bodyPr/>
                    <a:lstStyle/>
                    <a:p>
                      <a:pPr indent="0" lvl="0" marL="0" marR="0" rtl="0" algn="ctr">
                        <a:lnSpc>
                          <a:spcPct val="100000"/>
                        </a:lnSpc>
                        <a:spcBef>
                          <a:spcPts val="0"/>
                        </a:spcBef>
                        <a:spcAft>
                          <a:spcPts val="0"/>
                        </a:spcAft>
                        <a:buClr>
                          <a:srgbClr val="000000"/>
                        </a:buClr>
                        <a:buSzPts val="800"/>
                        <a:buFont typeface="Arial"/>
                        <a:buNone/>
                      </a:pPr>
                      <a:r>
                        <a:t/>
                      </a:r>
                      <a:endParaRPr b="1" sz="8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chemeClr val="accent3"/>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b="1" sz="8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chemeClr val="accent3"/>
                    </a:solidFill>
                  </a:tcPr>
                </a:tc>
                <a:tc gridSpan="4">
                  <a:txBody>
                    <a:bodyPr/>
                    <a:lstStyle/>
                    <a:p>
                      <a:pPr indent="0" lvl="0" marL="0" marR="0" rtl="0" algn="ctr">
                        <a:lnSpc>
                          <a:spcPct val="100000"/>
                        </a:lnSpc>
                        <a:spcBef>
                          <a:spcPts val="0"/>
                        </a:spcBef>
                        <a:spcAft>
                          <a:spcPts val="0"/>
                        </a:spcAft>
                        <a:buClr>
                          <a:srgbClr val="000000"/>
                        </a:buClr>
                        <a:buSzPts val="800"/>
                        <a:buFont typeface="Arial"/>
                        <a:buNone/>
                      </a:pPr>
                      <a:r>
                        <a:rPr b="1" lang="en-US" sz="800" u="none" cap="none" strike="noStrike"/>
                        <a:t>HR Content </a:t>
                      </a:r>
                      <a:endParaRPr b="1" sz="8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chemeClr val="accent3"/>
                    </a:solidFill>
                  </a:tcPr>
                </a:tc>
                <a:tc hMerge="1"/>
                <a:tc hMerge="1"/>
                <a:tc hMerge="1"/>
                <a:tc gridSpan="4">
                  <a:txBody>
                    <a:bodyPr/>
                    <a:lstStyle/>
                    <a:p>
                      <a:pPr indent="0" lvl="0" marL="0" marR="0" rtl="0" algn="ctr">
                        <a:lnSpc>
                          <a:spcPct val="100000"/>
                        </a:lnSpc>
                        <a:spcBef>
                          <a:spcPts val="0"/>
                        </a:spcBef>
                        <a:spcAft>
                          <a:spcPts val="0"/>
                        </a:spcAft>
                        <a:buClr>
                          <a:srgbClr val="000000"/>
                        </a:buClr>
                        <a:buSzPts val="800"/>
                        <a:buFont typeface="Arial"/>
                        <a:buNone/>
                      </a:pPr>
                      <a:r>
                        <a:rPr b="1" lang="en-US" sz="800" u="none" cap="none" strike="noStrike"/>
                        <a:t>Unique Content Areas</a:t>
                      </a:r>
                      <a:endParaRPr b="1" sz="8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chemeClr val="accent3"/>
                    </a:solidFill>
                  </a:tcPr>
                </a:tc>
                <a:tc hMerge="1"/>
                <a:tc hMerge="1"/>
                <a:tc hMerge="1"/>
                <a:tc gridSpan="4">
                  <a:txBody>
                    <a:bodyPr/>
                    <a:lstStyle/>
                    <a:p>
                      <a:pPr indent="0" lvl="0" marL="0" marR="0" rtl="0" algn="ctr">
                        <a:lnSpc>
                          <a:spcPct val="100000"/>
                        </a:lnSpc>
                        <a:spcBef>
                          <a:spcPts val="0"/>
                        </a:spcBef>
                        <a:spcAft>
                          <a:spcPts val="0"/>
                        </a:spcAft>
                        <a:buClr>
                          <a:srgbClr val="000000"/>
                        </a:buClr>
                        <a:buSzPts val="800"/>
                        <a:buFont typeface="Arial"/>
                        <a:buNone/>
                      </a:pPr>
                      <a:r>
                        <a:rPr b="1" lang="en-US" sz="800" u="none" cap="none" strike="noStrike"/>
                        <a:t>Features</a:t>
                      </a:r>
                      <a:endParaRPr b="1" sz="8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chemeClr val="accent3"/>
                    </a:solidFill>
                  </a:tcPr>
                </a:tc>
                <a:tc hMerge="1"/>
                <a:tc hMerge="1"/>
                <a:tc hMerge="1"/>
              </a:tr>
              <a:tr h="670525">
                <a:tc>
                  <a:txBody>
                    <a:bodyPr/>
                    <a:lstStyle/>
                    <a:p>
                      <a:pPr indent="0" lvl="0" marL="0" marR="0" rtl="0" algn="ctr">
                        <a:lnSpc>
                          <a:spcPct val="100000"/>
                        </a:lnSpc>
                        <a:spcBef>
                          <a:spcPts val="0"/>
                        </a:spcBef>
                        <a:spcAft>
                          <a:spcPts val="0"/>
                        </a:spcAft>
                        <a:buClr>
                          <a:srgbClr val="000000"/>
                        </a:buClr>
                        <a:buSzPts val="700"/>
                        <a:buFont typeface="Arial"/>
                        <a:buNone/>
                      </a:pPr>
                      <a:r>
                        <a:rPr b="1" lang="en-US" sz="800" u="none" cap="none" strike="noStrike"/>
                        <a:t>Category</a:t>
                      </a:r>
                      <a:endParaRPr b="1" sz="8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rgbClr val="FCE5CD"/>
                    </a:solidFill>
                  </a:tcPr>
                </a:tc>
                <a:tc>
                  <a:txBody>
                    <a:bodyPr/>
                    <a:lstStyle/>
                    <a:p>
                      <a:pPr indent="0" lvl="0" marL="0" marR="0" rtl="0" algn="ctr">
                        <a:lnSpc>
                          <a:spcPct val="100000"/>
                        </a:lnSpc>
                        <a:spcBef>
                          <a:spcPts val="0"/>
                        </a:spcBef>
                        <a:spcAft>
                          <a:spcPts val="0"/>
                        </a:spcAft>
                        <a:buClr>
                          <a:srgbClr val="000000"/>
                        </a:buClr>
                        <a:buSzPts val="700"/>
                        <a:buFont typeface="Arial"/>
                        <a:buNone/>
                      </a:pPr>
                      <a:r>
                        <a:rPr b="1" lang="en-US" sz="800" u="none" cap="none" strike="noStrike"/>
                        <a:t>Company/ Product</a:t>
                      </a:r>
                      <a:endParaRPr b="1" sz="8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rgbClr val="FCE5CD"/>
                    </a:solidFill>
                  </a:tcPr>
                </a:tc>
                <a:tc>
                  <a:txBody>
                    <a:bodyPr/>
                    <a:lstStyle/>
                    <a:p>
                      <a:pPr indent="0" lvl="0" marL="0" marR="0" rtl="0" algn="ctr">
                        <a:lnSpc>
                          <a:spcPct val="100000"/>
                        </a:lnSpc>
                        <a:spcBef>
                          <a:spcPts val="0"/>
                        </a:spcBef>
                        <a:spcAft>
                          <a:spcPts val="0"/>
                        </a:spcAft>
                        <a:buClr>
                          <a:srgbClr val="000000"/>
                        </a:buClr>
                        <a:buSzPts val="700"/>
                        <a:buFont typeface="Arial"/>
                        <a:buNone/>
                      </a:pPr>
                      <a:r>
                        <a:rPr b="1" lang="en-US" sz="800" u="none" cap="none" strike="noStrike"/>
                        <a:t>Benefits Information</a:t>
                      </a:r>
                      <a:endParaRPr b="1" sz="8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rgbClr val="FCE5CD"/>
                    </a:solidFill>
                  </a:tcPr>
                </a:tc>
                <a:tc>
                  <a:txBody>
                    <a:bodyPr/>
                    <a:lstStyle/>
                    <a:p>
                      <a:pPr indent="0" lvl="0" marL="0" marR="0" rtl="0" algn="ctr">
                        <a:lnSpc>
                          <a:spcPct val="100000"/>
                        </a:lnSpc>
                        <a:spcBef>
                          <a:spcPts val="0"/>
                        </a:spcBef>
                        <a:spcAft>
                          <a:spcPts val="0"/>
                        </a:spcAft>
                        <a:buClr>
                          <a:srgbClr val="000000"/>
                        </a:buClr>
                        <a:buSzPts val="700"/>
                        <a:buFont typeface="Arial"/>
                        <a:buNone/>
                      </a:pPr>
                      <a:r>
                        <a:rPr b="1" lang="en-US" sz="800" u="none" cap="none" strike="noStrike"/>
                        <a:t>Open Enrollment Support</a:t>
                      </a:r>
                      <a:endParaRPr b="1" sz="8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rgbClr val="FCE5CD"/>
                    </a:solidFill>
                  </a:tcPr>
                </a:tc>
                <a:tc>
                  <a:txBody>
                    <a:bodyPr/>
                    <a:lstStyle/>
                    <a:p>
                      <a:pPr indent="0" lvl="0" marL="0" marR="0" rtl="0" algn="ctr">
                        <a:lnSpc>
                          <a:spcPct val="100000"/>
                        </a:lnSpc>
                        <a:spcBef>
                          <a:spcPts val="0"/>
                        </a:spcBef>
                        <a:spcAft>
                          <a:spcPts val="0"/>
                        </a:spcAft>
                        <a:buClr>
                          <a:srgbClr val="000000"/>
                        </a:buClr>
                        <a:buSzPts val="700"/>
                        <a:buFont typeface="Arial"/>
                        <a:buNone/>
                      </a:pPr>
                      <a:r>
                        <a:rPr b="1" lang="en-US" sz="800" u="none" cap="none" strike="noStrike"/>
                        <a:t>Total Rewards View</a:t>
                      </a:r>
                      <a:endParaRPr b="1" sz="8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rgbClr val="FCE5CD"/>
                    </a:solidFill>
                  </a:tcPr>
                </a:tc>
                <a:tc>
                  <a:txBody>
                    <a:bodyPr/>
                    <a:lstStyle/>
                    <a:p>
                      <a:pPr indent="0" lvl="0" marL="0" marR="0" rtl="0" algn="ctr">
                        <a:lnSpc>
                          <a:spcPct val="100000"/>
                        </a:lnSpc>
                        <a:spcBef>
                          <a:spcPts val="0"/>
                        </a:spcBef>
                        <a:spcAft>
                          <a:spcPts val="0"/>
                        </a:spcAft>
                        <a:buClr>
                          <a:srgbClr val="000000"/>
                        </a:buClr>
                        <a:buSzPts val="700"/>
                        <a:buFont typeface="Arial"/>
                        <a:buNone/>
                      </a:pPr>
                      <a:r>
                        <a:rPr b="1" lang="en-US" sz="800" u="none" cap="none" strike="noStrike"/>
                        <a:t>Benefits Changes / Life Events</a:t>
                      </a:r>
                      <a:endParaRPr b="1" sz="8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rgbClr val="FCE5CD"/>
                    </a:solidFill>
                  </a:tcPr>
                </a:tc>
                <a:tc>
                  <a:txBody>
                    <a:bodyPr/>
                    <a:lstStyle/>
                    <a:p>
                      <a:pPr indent="0" lvl="0" marL="0" marR="0" rtl="0" algn="ctr">
                        <a:lnSpc>
                          <a:spcPct val="100000"/>
                        </a:lnSpc>
                        <a:spcBef>
                          <a:spcPts val="0"/>
                        </a:spcBef>
                        <a:spcAft>
                          <a:spcPts val="0"/>
                        </a:spcAft>
                        <a:buClr>
                          <a:srgbClr val="000000"/>
                        </a:buClr>
                        <a:buSzPts val="700"/>
                        <a:buFont typeface="Arial"/>
                        <a:buNone/>
                      </a:pPr>
                      <a:r>
                        <a:rPr b="1" lang="en-US" sz="800" u="none" cap="none" strike="noStrike"/>
                        <a:t>D&amp;I</a:t>
                      </a:r>
                      <a:endParaRPr b="1" sz="8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rgbClr val="FCE5CD"/>
                    </a:solidFill>
                  </a:tcPr>
                </a:tc>
                <a:tc>
                  <a:txBody>
                    <a:bodyPr/>
                    <a:lstStyle/>
                    <a:p>
                      <a:pPr indent="0" lvl="0" marL="0" marR="0" rtl="0" algn="ctr">
                        <a:lnSpc>
                          <a:spcPct val="100000"/>
                        </a:lnSpc>
                        <a:spcBef>
                          <a:spcPts val="0"/>
                        </a:spcBef>
                        <a:spcAft>
                          <a:spcPts val="0"/>
                        </a:spcAft>
                        <a:buClr>
                          <a:srgbClr val="000000"/>
                        </a:buClr>
                        <a:buSzPts val="700"/>
                        <a:buFont typeface="Arial"/>
                        <a:buNone/>
                      </a:pPr>
                      <a:r>
                        <a:rPr b="1" lang="en-US" sz="800" u="none" cap="none" strike="noStrike"/>
                        <a:t>Wellbeing / Wellness</a:t>
                      </a:r>
                      <a:endParaRPr b="1" sz="8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rgbClr val="FCE5CD"/>
                    </a:solidFill>
                  </a:tcPr>
                </a:tc>
                <a:tc>
                  <a:txBody>
                    <a:bodyPr/>
                    <a:lstStyle/>
                    <a:p>
                      <a:pPr indent="0" lvl="0" marL="0" marR="0" rtl="0" algn="ctr">
                        <a:lnSpc>
                          <a:spcPct val="100000"/>
                        </a:lnSpc>
                        <a:spcBef>
                          <a:spcPts val="0"/>
                        </a:spcBef>
                        <a:spcAft>
                          <a:spcPts val="0"/>
                        </a:spcAft>
                        <a:buClr>
                          <a:srgbClr val="000000"/>
                        </a:buClr>
                        <a:buSzPts val="700"/>
                        <a:buFont typeface="Arial"/>
                        <a:buNone/>
                      </a:pPr>
                      <a:r>
                        <a:rPr b="1" lang="en-US" sz="800" u="none" cap="none" strike="noStrike"/>
                        <a:t>Learning &amp; Development</a:t>
                      </a:r>
                      <a:endParaRPr b="1" sz="8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rgbClr val="FCE5CD"/>
                    </a:solidFill>
                  </a:tcPr>
                </a:tc>
                <a:tc>
                  <a:txBody>
                    <a:bodyPr/>
                    <a:lstStyle/>
                    <a:p>
                      <a:pPr indent="0" lvl="0" marL="0" marR="0" rtl="0" algn="ctr">
                        <a:lnSpc>
                          <a:spcPct val="100000"/>
                        </a:lnSpc>
                        <a:spcBef>
                          <a:spcPts val="0"/>
                        </a:spcBef>
                        <a:spcAft>
                          <a:spcPts val="0"/>
                        </a:spcAft>
                        <a:buClr>
                          <a:srgbClr val="000000"/>
                        </a:buClr>
                        <a:buSzPts val="700"/>
                        <a:buFont typeface="Arial"/>
                        <a:buNone/>
                      </a:pPr>
                      <a:r>
                        <a:rPr b="1" lang="en-US" sz="800" u="none" cap="none" strike="noStrike"/>
                        <a:t>Career &amp; Job Growth / Talent Marketplace</a:t>
                      </a:r>
                      <a:endParaRPr b="1" sz="8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rgbClr val="FCE5CD"/>
                    </a:solidFill>
                  </a:tcPr>
                </a:tc>
                <a:tc>
                  <a:txBody>
                    <a:bodyPr/>
                    <a:lstStyle/>
                    <a:p>
                      <a:pPr indent="0" lvl="0" marL="0" marR="0" rtl="0" algn="ctr">
                        <a:lnSpc>
                          <a:spcPct val="100000"/>
                        </a:lnSpc>
                        <a:spcBef>
                          <a:spcPts val="0"/>
                        </a:spcBef>
                        <a:spcAft>
                          <a:spcPts val="0"/>
                        </a:spcAft>
                        <a:buClr>
                          <a:srgbClr val="000000"/>
                        </a:buClr>
                        <a:buSzPts val="700"/>
                        <a:buFont typeface="Arial"/>
                        <a:buNone/>
                      </a:pPr>
                      <a:r>
                        <a:rPr b="1" lang="en-US" sz="800" u="none" cap="none" strike="noStrike"/>
                        <a:t>AI/ Predictive Tech</a:t>
                      </a:r>
                      <a:endParaRPr b="1" sz="8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rgbClr val="FCE5CD"/>
                    </a:solidFill>
                  </a:tcPr>
                </a:tc>
                <a:tc>
                  <a:txBody>
                    <a:bodyPr/>
                    <a:lstStyle/>
                    <a:p>
                      <a:pPr indent="0" lvl="0" marL="0" marR="0" rtl="0" algn="ctr">
                        <a:lnSpc>
                          <a:spcPct val="100000"/>
                        </a:lnSpc>
                        <a:spcBef>
                          <a:spcPts val="0"/>
                        </a:spcBef>
                        <a:spcAft>
                          <a:spcPts val="0"/>
                        </a:spcAft>
                        <a:buClr>
                          <a:srgbClr val="000000"/>
                        </a:buClr>
                        <a:buSzPts val="700"/>
                        <a:buFont typeface="Arial"/>
                        <a:buNone/>
                      </a:pPr>
                      <a:r>
                        <a:rPr b="1" lang="en-US" sz="800" u="none" cap="none" strike="noStrike"/>
                        <a:t>Social Feed/ Collaboration </a:t>
                      </a:r>
                      <a:endParaRPr b="1" sz="8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rgbClr val="FCE5CD"/>
                    </a:solidFill>
                  </a:tcPr>
                </a:tc>
                <a:tc>
                  <a:txBody>
                    <a:bodyPr/>
                    <a:lstStyle/>
                    <a:p>
                      <a:pPr indent="0" lvl="0" marL="0" marR="0" rtl="0" algn="ctr">
                        <a:lnSpc>
                          <a:spcPct val="100000"/>
                        </a:lnSpc>
                        <a:spcBef>
                          <a:spcPts val="0"/>
                        </a:spcBef>
                        <a:spcAft>
                          <a:spcPts val="0"/>
                        </a:spcAft>
                        <a:buClr>
                          <a:srgbClr val="000000"/>
                        </a:buClr>
                        <a:buSzPts val="700"/>
                        <a:buFont typeface="Arial"/>
                        <a:buNone/>
                      </a:pPr>
                      <a:r>
                        <a:rPr b="1" lang="en-US" sz="800" u="none" cap="none" strike="noStrike"/>
                        <a:t>Chat Bot / Digital Assistant</a:t>
                      </a:r>
                      <a:endParaRPr b="1" sz="8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rgbClr val="FCE5CD"/>
                    </a:solidFill>
                  </a:tcPr>
                </a:tc>
                <a:tc>
                  <a:txBody>
                    <a:bodyPr/>
                    <a:lstStyle/>
                    <a:p>
                      <a:pPr indent="0" lvl="0" marL="0" marR="0" rtl="0" algn="ctr">
                        <a:lnSpc>
                          <a:spcPct val="100000"/>
                        </a:lnSpc>
                        <a:spcBef>
                          <a:spcPts val="0"/>
                        </a:spcBef>
                        <a:spcAft>
                          <a:spcPts val="0"/>
                        </a:spcAft>
                        <a:buClr>
                          <a:srgbClr val="000000"/>
                        </a:buClr>
                        <a:buSzPts val="700"/>
                        <a:buFont typeface="Arial"/>
                        <a:buNone/>
                      </a:pPr>
                      <a:r>
                        <a:rPr b="1" lang="en-US" sz="800" u="none" cap="none" strike="noStrike"/>
                        <a:t>Mobile App</a:t>
                      </a:r>
                      <a:endParaRPr b="1" sz="8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rgbClr val="FCE5CD"/>
                    </a:solidFill>
                  </a:tcPr>
                </a:tc>
              </a:tr>
              <a:tr h="594325">
                <a:tc>
                  <a:txBody>
                    <a:bodyPr/>
                    <a:lstStyle/>
                    <a:p>
                      <a:pPr indent="0" lvl="0" marL="0" marR="0" rtl="0" algn="ctr">
                        <a:lnSpc>
                          <a:spcPct val="100000"/>
                        </a:lnSpc>
                        <a:spcBef>
                          <a:spcPts val="0"/>
                        </a:spcBef>
                        <a:spcAft>
                          <a:spcPts val="0"/>
                        </a:spcAft>
                        <a:buClr>
                          <a:srgbClr val="000000"/>
                        </a:buClr>
                        <a:buSzPts val="800"/>
                        <a:buFont typeface="Arial"/>
                        <a:buNone/>
                      </a:pPr>
                      <a:r>
                        <a:rPr lang="en-US" sz="900" u="none" cap="none" strike="noStrike"/>
                        <a:t>Content</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900"/>
                        <a:t>A</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900" u="none" cap="none" strike="noStrike"/>
                        <a:t>✔</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rgbClr val="B3C6DC">
                        <a:alpha val="43529"/>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900" u="none" cap="none" strike="noStrike"/>
                        <a:t>✔</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rgbClr val="B3C6DC">
                        <a:alpha val="43529"/>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900" u="none" cap="none" strike="noStrike"/>
                        <a:t>✔</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rgbClr val="B3C6DC">
                        <a:alpha val="43529"/>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900" u="none" cap="none" strike="noStrike"/>
                        <a:t>✔</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rgbClr val="B3C6DC">
                        <a:alpha val="43529"/>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900" u="none" cap="none" strike="noStrike">
                          <a:extLst>
                            <a:ext uri="http://customooxmlschemas.google.com/">
                              <go:slidesCustomData xmlns:go="http://customooxmlschemas.google.com/" textRoundtripDataId="28"/>
                            </a:ext>
                          </a:extLst>
                        </a:rPr>
                        <a:t>✔</a:t>
                      </a:r>
                      <a:endParaRPr sz="900" u="none" cap="none" strike="noStrike">
                        <a:extLst>
                          <a:ext uri="http://customooxmlschemas.google.com/">
                            <go:slidesCustomData xmlns:go="http://customooxmlschemas.google.com/" textRoundtripDataId="29"/>
                          </a:ext>
                        </a:extLst>
                      </a:endParaRPr>
                    </a:p>
                    <a:p>
                      <a:pPr indent="0" lvl="0" marL="0" marR="0" rtl="0" algn="ctr">
                        <a:lnSpc>
                          <a:spcPct val="100000"/>
                        </a:lnSpc>
                        <a:spcBef>
                          <a:spcPts val="0"/>
                        </a:spcBef>
                        <a:spcAft>
                          <a:spcPts val="0"/>
                        </a:spcAft>
                        <a:buClr>
                          <a:srgbClr val="000000"/>
                        </a:buClr>
                        <a:buSzPts val="800"/>
                        <a:buFont typeface="Arial"/>
                        <a:buNone/>
                      </a:pPr>
                      <a:r>
                        <a:rPr lang="en-US" sz="900" u="none" cap="none" strike="noStrike">
                          <a:extLst>
                            <a:ext uri="http://customooxmlschemas.google.com/">
                              <go:slidesCustomData xmlns:go="http://customooxmlschemas.google.com/" textRoundtripDataId="30"/>
                            </a:ext>
                          </a:extLst>
                        </a:rPr>
                        <a:t>(</a:t>
                      </a:r>
                      <a:r>
                        <a:rPr lang="en-US" sz="900" u="none" cap="none" strike="noStrike">
                          <a:extLst>
                            <a:ext uri="http://customooxmlschemas.google.com/">
                              <go:slidesCustomData xmlns:go="http://customooxmlschemas.google.com/" textRoundtripDataId="31"/>
                            </a:ext>
                          </a:extLst>
                        </a:rPr>
                        <a:t>limited</a:t>
                      </a:r>
                      <a:r>
                        <a:rPr lang="en-US" sz="900" u="none" cap="none" strike="noStrike">
                          <a:extLst>
                            <a:ext uri="http://customooxmlschemas.google.com/">
                              <go:slidesCustomData xmlns:go="http://customooxmlschemas.google.com/" textRoundtripDataId="32"/>
                            </a:ext>
                          </a:extLst>
                        </a:rPr>
                        <a:t>)</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rgbClr val="B3C6DC">
                        <a:alpha val="44705"/>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900" u="none" cap="none" strike="noStrike">
                          <a:extLst>
                            <a:ext uri="http://customooxmlschemas.google.com/">
                              <go:slidesCustomData xmlns:go="http://customooxmlschemas.google.com/" textRoundtripDataId="33"/>
                            </a:ext>
                          </a:extLst>
                        </a:rPr>
                        <a:t>✔</a:t>
                      </a:r>
                      <a:endParaRPr sz="900" u="none" cap="none" strike="noStrike">
                        <a:extLst>
                          <a:ext uri="http://customooxmlschemas.google.com/">
                            <go:slidesCustomData xmlns:go="http://customooxmlschemas.google.com/" textRoundtripDataId="34"/>
                          </a:ext>
                        </a:extLst>
                      </a:endParaRPr>
                    </a:p>
                    <a:p>
                      <a:pPr indent="0" lvl="0" marL="0" marR="0" rtl="0" algn="ctr">
                        <a:lnSpc>
                          <a:spcPct val="100000"/>
                        </a:lnSpc>
                        <a:spcBef>
                          <a:spcPts val="0"/>
                        </a:spcBef>
                        <a:spcAft>
                          <a:spcPts val="0"/>
                        </a:spcAft>
                        <a:buClr>
                          <a:srgbClr val="000000"/>
                        </a:buClr>
                        <a:buSzPts val="800"/>
                        <a:buFont typeface="Arial"/>
                        <a:buNone/>
                      </a:pPr>
                      <a:r>
                        <a:rPr lang="en-US" sz="900" u="none" cap="none" strike="noStrike">
                          <a:extLst>
                            <a:ext uri="http://customooxmlschemas.google.com/">
                              <go:slidesCustomData xmlns:go="http://customooxmlschemas.google.com/" textRoundtripDataId="35"/>
                            </a:ext>
                          </a:extLst>
                        </a:rPr>
                        <a:t>(limited)</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rgbClr val="B3C6DC">
                        <a:alpha val="44705"/>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900" u="none" cap="none" strike="noStrike"/>
                    </a:p>
                    <a:p>
                      <a:pPr indent="0" lvl="0" marL="0" marR="0" rtl="0" algn="ctr">
                        <a:lnSpc>
                          <a:spcPct val="100000"/>
                        </a:lnSpc>
                        <a:spcBef>
                          <a:spcPts val="0"/>
                        </a:spcBef>
                        <a:spcAft>
                          <a:spcPts val="0"/>
                        </a:spcAft>
                        <a:buClr>
                          <a:srgbClr val="000000"/>
                        </a:buClr>
                        <a:buSzPts val="800"/>
                        <a:buFont typeface="Arial"/>
                        <a:buNone/>
                      </a:pPr>
                      <a:r>
                        <a:rPr lang="en-US" sz="900" u="none" cap="none" strike="noStrike"/>
                        <a:t>mobile responsive</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rgbClr val="B3C6DC">
                        <a:alpha val="43529"/>
                      </a:srgbClr>
                    </a:solidFill>
                  </a:tcPr>
                </a:tc>
              </a:tr>
              <a:tr h="439600">
                <a:tc>
                  <a:txBody>
                    <a:bodyPr/>
                    <a:lstStyle/>
                    <a:p>
                      <a:pPr indent="0" lvl="0" marL="0" marR="0" rtl="0" algn="ctr">
                        <a:lnSpc>
                          <a:spcPct val="100000"/>
                        </a:lnSpc>
                        <a:spcBef>
                          <a:spcPts val="0"/>
                        </a:spcBef>
                        <a:spcAft>
                          <a:spcPts val="0"/>
                        </a:spcAft>
                        <a:buClr>
                          <a:srgbClr val="000000"/>
                        </a:buClr>
                        <a:buSzPts val="800"/>
                        <a:buFont typeface="Arial"/>
                        <a:buNone/>
                      </a:pPr>
                      <a:r>
                        <a:rPr lang="en-US" sz="900" u="none" cap="none" strike="noStrike"/>
                        <a:t>Content</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900"/>
                        <a:t>B</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900" u="none" cap="none" strike="noStrike"/>
                        <a:t>✔</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rgbClr val="B3C6DC">
                        <a:alpha val="43529"/>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900" u="none" cap="none" strike="noStrike"/>
                        <a:t>✔</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rgbClr val="B3C6DC">
                        <a:alpha val="43529"/>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900" u="none" cap="none" strike="noStrike"/>
                        <a:t>✔</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rgbClr val="B3C6DC">
                        <a:alpha val="43529"/>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900" u="none" cap="none" strike="noStrike"/>
                        <a:t>✔</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rgbClr val="B3C6DC">
                        <a:alpha val="43529"/>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900" u="none" cap="none" strike="noStrike"/>
                        <a:t>✔</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rgbClr val="B3C6DC">
                        <a:alpha val="43529"/>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900" u="none" cap="none" strike="noStrike"/>
                        <a:t>✔</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rgbClr val="B3C6DC">
                        <a:alpha val="43529"/>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900" u="none" cap="none" strike="noStrike"/>
                        <a:t>✔</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rgbClr val="B3C6DC">
                        <a:alpha val="43529"/>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900" u="none" cap="none" strike="noStrike"/>
                        <a:t>✔</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rgbClr val="B3C6DC">
                        <a:alpha val="43529"/>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900" u="none" cap="none" strike="noStrike"/>
                        <a:t>✔</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rgbClr val="B3C6DC">
                        <a:alpha val="43529"/>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900" u="none" cap="none" strike="noStrike"/>
                        <a:t>✔</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rgbClr val="B3C6DC">
                        <a:alpha val="43529"/>
                      </a:srgbClr>
                    </a:solidFill>
                  </a:tcPr>
                </a:tc>
              </a:tr>
              <a:tr h="493200">
                <a:tc>
                  <a:txBody>
                    <a:bodyPr/>
                    <a:lstStyle/>
                    <a:p>
                      <a:pPr indent="0" lvl="0" marL="0" marR="0" rtl="0" algn="ctr">
                        <a:lnSpc>
                          <a:spcPct val="100000"/>
                        </a:lnSpc>
                        <a:spcBef>
                          <a:spcPts val="0"/>
                        </a:spcBef>
                        <a:spcAft>
                          <a:spcPts val="0"/>
                        </a:spcAft>
                        <a:buClr>
                          <a:srgbClr val="000000"/>
                        </a:buClr>
                        <a:buSzPts val="800"/>
                        <a:buFont typeface="Arial"/>
                        <a:buNone/>
                      </a:pPr>
                      <a:r>
                        <a:rPr lang="en-US" sz="900" u="none" cap="none" strike="noStrike"/>
                        <a:t>Pure Tech, no content</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900"/>
                        <a:t>C</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rgbClr val="000000">
                        <a:alpha val="0"/>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rgbClr val="000000">
                        <a:alpha val="0"/>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rgbClr val="000000">
                        <a:alpha val="0"/>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rgbClr val="000000">
                        <a:alpha val="0"/>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900" u="none" cap="none" strike="noStrike"/>
                        <a:t>✔</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rgbClr val="B3C6DC">
                        <a:alpha val="43529"/>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900" u="none" cap="none" strike="noStrike"/>
                        <a:t>✔</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rgbClr val="B3C6DC">
                        <a:alpha val="43529"/>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900" u="none" cap="none" strike="noStrike"/>
                        <a:t>✔</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rgbClr val="B3C6DC">
                        <a:alpha val="43529"/>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900" u="none" cap="none" strike="noStrike"/>
                        <a:t>✔</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rgbClr val="B3C6DC">
                        <a:alpha val="43529"/>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900" u="none" cap="none" strike="noStrike"/>
                        <a:t>✔</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rgbClr val="B3C6DC">
                        <a:alpha val="43529"/>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900" u="none" cap="none" strike="noStrike"/>
                        <a:t>✔</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rgbClr val="B3C6DC">
                        <a:alpha val="43529"/>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900" u="none" cap="none" strike="noStrike"/>
                        <a:t>✔</a:t>
                      </a:r>
                      <a:endParaRPr sz="900" u="none" cap="none" strike="noStrike"/>
                    </a:p>
                    <a:p>
                      <a:pPr indent="0" lvl="0" marL="0" marR="0" rtl="0" algn="ctr">
                        <a:lnSpc>
                          <a:spcPct val="100000"/>
                        </a:lnSpc>
                        <a:spcBef>
                          <a:spcPts val="0"/>
                        </a:spcBef>
                        <a:spcAft>
                          <a:spcPts val="0"/>
                        </a:spcAft>
                        <a:buClr>
                          <a:srgbClr val="000000"/>
                        </a:buClr>
                        <a:buSzPts val="800"/>
                        <a:buFont typeface="Arial"/>
                        <a:buNone/>
                      </a:pPr>
                      <a:r>
                        <a:rPr lang="en-US" sz="900" u="none" cap="none" strike="noStrike"/>
                        <a:t>roadmap</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rgbClr val="B3C6DC">
                        <a:alpha val="43529"/>
                      </a:srgbClr>
                    </a:solidFill>
                  </a:tcPr>
                </a:tc>
              </a:tr>
              <a:tr h="493200">
                <a:tc>
                  <a:txBody>
                    <a:bodyPr/>
                    <a:lstStyle/>
                    <a:p>
                      <a:pPr indent="0" lvl="0" marL="0" marR="0" rtl="0" algn="ctr">
                        <a:lnSpc>
                          <a:spcPct val="100000"/>
                        </a:lnSpc>
                        <a:spcBef>
                          <a:spcPts val="0"/>
                        </a:spcBef>
                        <a:spcAft>
                          <a:spcPts val="0"/>
                        </a:spcAft>
                        <a:buClr>
                          <a:srgbClr val="000000"/>
                        </a:buClr>
                        <a:buSzPts val="800"/>
                        <a:buFont typeface="Arial"/>
                        <a:buNone/>
                      </a:pPr>
                      <a:r>
                        <a:rPr lang="en-US" sz="900" u="none" cap="none" strike="noStrike"/>
                        <a:t>Pure Tech, no content</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900"/>
                        <a:t>D</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900" u="none" cap="none" strike="noStrike"/>
                        <a:t>✔</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rgbClr val="B3C6DC">
                        <a:alpha val="43529"/>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900" u="none" cap="none" strike="noStrike"/>
                        <a:t>✔</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rgbClr val="B3C6DC">
                        <a:alpha val="43529"/>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900" u="none" cap="none" strike="noStrike"/>
                        <a:t>✔</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rgbClr val="B3C6DC">
                        <a:alpha val="44705"/>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900" u="none" cap="none" strike="noStrike"/>
                        <a:t>✔ </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rgbClr val="B3C6DC">
                        <a:alpha val="44705"/>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900" u="none" cap="none" strike="noStrike"/>
                        <a:t>✔</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rgbClr val="B3C6DC">
                        <a:alpha val="43529"/>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900" u="none" cap="none" strike="noStrike"/>
                        <a:t>✔</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rgbClr val="B3C6DC">
                        <a:alpha val="43529"/>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900" u="none" cap="none" strike="noStrike"/>
                        <a:t>✔</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rgbClr val="B3C6DC">
                        <a:alpha val="43529"/>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900" u="none" cap="none" strike="noStrike"/>
                        <a:t>✔</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rgbClr val="B3C6DC">
                        <a:alpha val="43529"/>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900" u="none" cap="none" strike="noStrike"/>
                        <a:t>✔</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rgbClr val="B3C6DC">
                        <a:alpha val="43529"/>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900" u="none" cap="none" strike="noStrike"/>
                        <a:t>✔</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rgbClr val="B3C6DC">
                        <a:alpha val="43529"/>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900" u="none" cap="none" strike="noStrike"/>
                        <a:t>✔</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rgbClr val="B3C6DC">
                        <a:alpha val="43529"/>
                      </a:srgbClr>
                    </a:solidFill>
                  </a:tcPr>
                </a:tc>
              </a:tr>
              <a:tr h="457175">
                <a:tc>
                  <a:txBody>
                    <a:bodyPr/>
                    <a:lstStyle/>
                    <a:p>
                      <a:pPr indent="0" lvl="0" marL="0" marR="0" rtl="0" algn="ctr">
                        <a:lnSpc>
                          <a:spcPct val="100000"/>
                        </a:lnSpc>
                        <a:spcBef>
                          <a:spcPts val="0"/>
                        </a:spcBef>
                        <a:spcAft>
                          <a:spcPts val="0"/>
                        </a:spcAft>
                        <a:buClr>
                          <a:srgbClr val="000000"/>
                        </a:buClr>
                        <a:buSzPts val="800"/>
                        <a:buFont typeface="Arial"/>
                        <a:buNone/>
                      </a:pPr>
                      <a:r>
                        <a:rPr lang="en-US" sz="900" u="none" cap="none" strike="noStrike"/>
                        <a:t>Pure Tech, no Content</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900"/>
                        <a:t>E</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900" u="none" cap="none" strike="noStrike"/>
                        <a:t>✔</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rgbClr val="B3C6DC">
                        <a:alpha val="43529"/>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900" u="none" cap="none" strike="noStrike"/>
                        <a:t>✔</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rgbClr val="B3C6DC">
                        <a:alpha val="43529"/>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900" u="none" cap="none" strike="noStrike"/>
                        <a:t>✔</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rgbClr val="B3C6DC">
                        <a:alpha val="43529"/>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900" u="none" cap="none" strike="noStrike"/>
                        <a:t>✔</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rgbClr val="B3C6DC">
                        <a:alpha val="43529"/>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900" u="none" cap="none" strike="noStrike"/>
                        <a:t>✔</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rgbClr val="B3C6DC">
                        <a:alpha val="43529"/>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900" u="none" cap="none" strike="noStrike"/>
                        <a:t>✔</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rgbClr val="B3C6DC">
                        <a:alpha val="43529"/>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900" u="none" cap="none" strike="noStrike"/>
                        <a:t>✔</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rgbClr val="B3C6DC">
                        <a:alpha val="43529"/>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900" u="none" cap="none" strike="noStrike"/>
                        <a:t>✔</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rgbClr val="B3C6DC">
                        <a:alpha val="43529"/>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900" u="none" cap="none" strike="noStrike"/>
                        <a:t>✔</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rgbClr val="B3C6DC">
                        <a:alpha val="43529"/>
                      </a:srgbClr>
                    </a:solidFill>
                  </a:tcPr>
                </a:tc>
              </a:tr>
              <a:tr h="594325">
                <a:tc>
                  <a:txBody>
                    <a:bodyPr/>
                    <a:lstStyle/>
                    <a:p>
                      <a:pPr indent="0" lvl="0" marL="0" marR="0" rtl="0" algn="ctr">
                        <a:lnSpc>
                          <a:spcPct val="100000"/>
                        </a:lnSpc>
                        <a:spcBef>
                          <a:spcPts val="0"/>
                        </a:spcBef>
                        <a:spcAft>
                          <a:spcPts val="0"/>
                        </a:spcAft>
                        <a:buClr>
                          <a:srgbClr val="000000"/>
                        </a:buClr>
                        <a:buSzPts val="800"/>
                        <a:buFont typeface="Arial"/>
                        <a:buNone/>
                      </a:pPr>
                      <a:r>
                        <a:rPr lang="en-US" sz="900" u="none" cap="none" strike="noStrike"/>
                        <a:t>Pure Tech, limited Content</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900"/>
                        <a:t>F</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900" u="none" cap="none" strike="noStrike"/>
                        <a:t>✔</a:t>
                      </a:r>
                      <a:endParaRPr sz="900" u="none" cap="none" strike="noStrike"/>
                    </a:p>
                    <a:p>
                      <a:pPr indent="0" lvl="0" marL="0" marR="0" rtl="0" algn="l">
                        <a:lnSpc>
                          <a:spcPct val="100000"/>
                        </a:lnSpc>
                        <a:spcBef>
                          <a:spcPts val="0"/>
                        </a:spcBef>
                        <a:spcAft>
                          <a:spcPts val="0"/>
                        </a:spcAft>
                        <a:buClr>
                          <a:srgbClr val="000000"/>
                        </a:buClr>
                        <a:buSzPts val="800"/>
                        <a:buFont typeface="Arial"/>
                        <a:buNone/>
                      </a:pPr>
                      <a:r>
                        <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rgbClr val="B3C6DC">
                        <a:alpha val="43529"/>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900" u="none" cap="none" strike="noStrike"/>
                        <a:t>✔</a:t>
                      </a:r>
                      <a:endParaRPr sz="900" u="none" cap="none" strike="noStrike"/>
                    </a:p>
                    <a:p>
                      <a:pPr indent="0" lvl="0" marL="0" marR="0" rtl="0" algn="ctr">
                        <a:lnSpc>
                          <a:spcPct val="100000"/>
                        </a:lnSpc>
                        <a:spcBef>
                          <a:spcPts val="0"/>
                        </a:spcBef>
                        <a:spcAft>
                          <a:spcPts val="0"/>
                        </a:spcAft>
                        <a:buClr>
                          <a:srgbClr val="000000"/>
                        </a:buClr>
                        <a:buSzPts val="800"/>
                        <a:buFont typeface="Arial"/>
                        <a:buNone/>
                      </a:pPr>
                      <a:r>
                        <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rgbClr val="B3C6DC">
                        <a:alpha val="43529"/>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900" u="none" cap="none" strike="noStrike"/>
                        <a:t>✔</a:t>
                      </a:r>
                      <a:endParaRPr sz="900" u="none" cap="none" strike="noStrike"/>
                    </a:p>
                    <a:p>
                      <a:pPr indent="0" lvl="0" marL="0" marR="0" rtl="0" algn="ctr">
                        <a:lnSpc>
                          <a:spcPct val="100000"/>
                        </a:lnSpc>
                        <a:spcBef>
                          <a:spcPts val="0"/>
                        </a:spcBef>
                        <a:spcAft>
                          <a:spcPts val="0"/>
                        </a:spcAft>
                        <a:buClr>
                          <a:srgbClr val="000000"/>
                        </a:buClr>
                        <a:buSzPts val="800"/>
                        <a:buFont typeface="Arial"/>
                        <a:buNone/>
                      </a:pPr>
                      <a:r>
                        <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rgbClr val="B3C6DC">
                        <a:alpha val="43529"/>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900" u="none" cap="none" strike="noStrike"/>
                        <a:t>✔</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rgbClr val="B3C6DC">
                        <a:alpha val="43529"/>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900" u="none" cap="none" strike="noStrike">
                          <a:extLst>
                            <a:ext uri="http://customooxmlschemas.google.com/">
                              <go:slidesCustomData xmlns:go="http://customooxmlschemas.google.com/" textRoundtripDataId="36"/>
                            </a:ext>
                          </a:extLst>
                        </a:rPr>
                        <a:t>✔</a:t>
                      </a:r>
                      <a:r>
                        <a:rPr lang="en-US" sz="900" u="none" cap="none" strike="noStrike"/>
                        <a:t> </a:t>
                      </a:r>
                      <a:endParaRPr sz="900" u="none" cap="none" strike="noStrike"/>
                    </a:p>
                    <a:p>
                      <a:pPr indent="0" lvl="0" marL="0" marR="0" rtl="0" algn="ctr">
                        <a:lnSpc>
                          <a:spcPct val="100000"/>
                        </a:lnSpc>
                        <a:spcBef>
                          <a:spcPts val="0"/>
                        </a:spcBef>
                        <a:spcAft>
                          <a:spcPts val="0"/>
                        </a:spcAft>
                        <a:buClr>
                          <a:srgbClr val="000000"/>
                        </a:buClr>
                        <a:buSzPts val="800"/>
                        <a:buFont typeface="Arial"/>
                        <a:buNone/>
                      </a:pPr>
                      <a:r>
                        <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rgbClr val="B3C6DC">
                        <a:alpha val="43529"/>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900" u="none" cap="none" strike="noStrike"/>
                        <a:t>✔</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rgbClr val="B3C6DC">
                        <a:alpha val="43529"/>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900" u="none" cap="none" strike="noStrike"/>
                        <a:t>✔</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rgbClr val="B3C6DC">
                        <a:alpha val="43529"/>
                      </a:srgbClr>
                    </a:solidFill>
                  </a:tcPr>
                </a:tc>
              </a:tr>
              <a:tr h="419900">
                <a:tc>
                  <a:txBody>
                    <a:bodyPr/>
                    <a:lstStyle/>
                    <a:p>
                      <a:pPr indent="0" lvl="0" marL="0" marR="0" rtl="0" algn="ctr">
                        <a:lnSpc>
                          <a:spcPct val="100000"/>
                        </a:lnSpc>
                        <a:spcBef>
                          <a:spcPts val="0"/>
                        </a:spcBef>
                        <a:spcAft>
                          <a:spcPts val="0"/>
                        </a:spcAft>
                        <a:buClr>
                          <a:srgbClr val="000000"/>
                        </a:buClr>
                        <a:buSzPts val="800"/>
                        <a:buFont typeface="Arial"/>
                        <a:buNone/>
                      </a:pPr>
                      <a:r>
                        <a:rPr lang="en-US" sz="900" u="none" cap="none" strike="noStrike"/>
                        <a:t>Ben Admin</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900"/>
                        <a:t>G</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900" u="none" cap="none" strike="noStrike"/>
                        <a:t>✔</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rgbClr val="B3C6DC">
                        <a:alpha val="43529"/>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900" u="none" cap="none" strike="noStrike"/>
                        <a:t>✔</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rgbClr val="B3C6DC">
                        <a:alpha val="43529"/>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900" u="none" cap="none" strike="noStrike"/>
                        <a:t>✔</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rgbClr val="B3C6DC">
                        <a:alpha val="43529"/>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900" u="none" cap="none" strike="noStrike"/>
                        <a:t>✔</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rgbClr val="B3C6DC">
                        <a:alpha val="43529"/>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900" u="none" cap="none" strike="noStrike"/>
                        <a:t>✔</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rgbClr val="B3C6DC">
                        <a:alpha val="43529"/>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900" u="none" cap="none" strike="noStrike"/>
                        <a:t>✔</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rgbClr val="B3C6DC">
                        <a:alpha val="44705"/>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900" u="none" cap="none" strike="noStrike"/>
                        <a:t>✔</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rgbClr val="B3C6DC">
                        <a:alpha val="44705"/>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900" u="none" cap="none" strike="noStrike"/>
                        <a:t>✔</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rgbClr val="B3C6DC">
                        <a:alpha val="43529"/>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900" u="none" cap="none" strike="noStrike"/>
                        <a:t>✔</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rgbClr val="B3C6DC">
                        <a:alpha val="43529"/>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900" u="none" cap="none" strike="noStrike"/>
                        <a:t>✔</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rgbClr val="B3C6DC">
                        <a:alpha val="43529"/>
                      </a:srgbClr>
                    </a:solidFill>
                  </a:tcPr>
                </a:tc>
              </a:tr>
              <a:tr h="395475">
                <a:tc>
                  <a:txBody>
                    <a:bodyPr/>
                    <a:lstStyle/>
                    <a:p>
                      <a:pPr indent="0" lvl="0" marL="0" marR="0" rtl="0" algn="ctr">
                        <a:lnSpc>
                          <a:spcPct val="100000"/>
                        </a:lnSpc>
                        <a:spcBef>
                          <a:spcPts val="0"/>
                        </a:spcBef>
                        <a:spcAft>
                          <a:spcPts val="0"/>
                        </a:spcAft>
                        <a:buClr>
                          <a:srgbClr val="000000"/>
                        </a:buClr>
                        <a:buSzPts val="800"/>
                        <a:buFont typeface="Arial"/>
                        <a:buNone/>
                      </a:pPr>
                      <a:r>
                        <a:rPr lang="en-US" sz="900" u="none" cap="none" strike="noStrike"/>
                        <a:t>Experience</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900"/>
                        <a:t>G</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900" u="none" cap="none" strike="noStrike">
                          <a:extLst>
                            <a:ext uri="http://customooxmlschemas.google.com/">
                              <go:slidesCustomData xmlns:go="http://customooxmlschemas.google.com/" textRoundtripDataId="37"/>
                            </a:ext>
                          </a:extLst>
                        </a:rPr>
                        <a:t>✔</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rgbClr val="B3C6DC">
                        <a:alpha val="43529"/>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900" u="none" cap="none" strike="noStrike"/>
                        <a:t>✔</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rgbClr val="B3C6DC">
                        <a:alpha val="43529"/>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900" u="none" cap="none" strike="noStrike"/>
                        <a:t>✔</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rgbClr val="B3C6DC">
                        <a:alpha val="43529"/>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900" u="none" cap="none" strike="noStrike"/>
                        <a:t>✔</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rgbClr val="B3C6DC">
                        <a:alpha val="43529"/>
                      </a:srgbClr>
                    </a:solidFill>
                  </a:tcPr>
                </a:tc>
                <a:tc>
                  <a:txBody>
                    <a:bodyPr/>
                    <a:lstStyle/>
                    <a:p>
                      <a:pPr indent="0" lvl="0" marL="0" marR="0" rtl="0" algn="ctr">
                        <a:lnSpc>
                          <a:spcPct val="100000"/>
                        </a:lnSpc>
                        <a:spcBef>
                          <a:spcPts val="0"/>
                        </a:spcBef>
                        <a:spcAft>
                          <a:spcPts val="0"/>
                        </a:spcAft>
                        <a:buClr>
                          <a:srgbClr val="000000"/>
                        </a:buClr>
                        <a:buSzPts val="800"/>
                        <a:buFont typeface="Arial"/>
                        <a:buNone/>
                      </a:pPr>
                      <a:r>
                        <a:rPr lang="en-US" sz="900" u="none" cap="none" strike="noStrike"/>
                        <a:t>✔</a:t>
                      </a:r>
                      <a:endParaRPr sz="900" u="none" cap="none" strike="noStrike"/>
                    </a:p>
                  </a:txBody>
                  <a:tcPr marT="91425" marB="91425" marR="91425" marL="91425" anchor="ctr">
                    <a:lnL cap="flat" cmpd="sng" w="9525">
                      <a:solidFill>
                        <a:srgbClr val="919395"/>
                      </a:solidFill>
                      <a:prstDash val="solid"/>
                      <a:round/>
                      <a:headEnd len="sm" w="sm" type="none"/>
                      <a:tailEnd len="sm" w="sm" type="none"/>
                    </a:lnL>
                    <a:lnR cap="flat" cmpd="sng" w="9525">
                      <a:solidFill>
                        <a:srgbClr val="919395"/>
                      </a:solidFill>
                      <a:prstDash val="solid"/>
                      <a:round/>
                      <a:headEnd len="sm" w="sm" type="none"/>
                      <a:tailEnd len="sm" w="sm" type="none"/>
                    </a:lnR>
                    <a:lnT cap="flat" cmpd="sng" w="9525">
                      <a:solidFill>
                        <a:srgbClr val="919395"/>
                      </a:solidFill>
                      <a:prstDash val="solid"/>
                      <a:round/>
                      <a:headEnd len="sm" w="sm" type="none"/>
                      <a:tailEnd len="sm" w="sm" type="none"/>
                    </a:lnT>
                    <a:lnB cap="flat" cmpd="sng" w="9525">
                      <a:solidFill>
                        <a:srgbClr val="919395"/>
                      </a:solidFill>
                      <a:prstDash val="solid"/>
                      <a:round/>
                      <a:headEnd len="sm" w="sm" type="none"/>
                      <a:tailEnd len="sm" w="sm" type="none"/>
                    </a:lnB>
                    <a:solidFill>
                      <a:srgbClr val="B3C6DC">
                        <a:alpha val="43529"/>
                      </a:srgbClr>
                    </a:solid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1" name="Shape 1361"/>
        <p:cNvGrpSpPr/>
        <p:nvPr/>
      </p:nvGrpSpPr>
      <p:grpSpPr>
        <a:xfrm>
          <a:off x="0" y="0"/>
          <a:ext cx="0" cy="0"/>
          <a:chOff x="0" y="0"/>
          <a:chExt cx="0" cy="0"/>
        </a:xfrm>
      </p:grpSpPr>
      <p:sp>
        <p:nvSpPr>
          <p:cNvPr id="1362" name="Google Shape;1362;g11f2cbb0318_0_300"/>
          <p:cNvSpPr txBox="1"/>
          <p:nvPr/>
        </p:nvSpPr>
        <p:spPr>
          <a:xfrm>
            <a:off x="431624" y="384125"/>
            <a:ext cx="8503800" cy="13629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00527C"/>
              </a:buClr>
              <a:buSzPts val="3200"/>
              <a:buFont typeface="Montserrat"/>
              <a:buNone/>
            </a:pPr>
            <a:r>
              <a:rPr b="1" i="0" lang="en-US" sz="4200" u="none" cap="none" strike="noStrike">
                <a:solidFill>
                  <a:srgbClr val="00527C"/>
                </a:solidFill>
                <a:latin typeface="Montserrat"/>
                <a:ea typeface="Montserrat"/>
                <a:cs typeface="Montserrat"/>
                <a:sym typeface="Montserrat"/>
              </a:rPr>
              <a:t>Customer Testimonials</a:t>
            </a:r>
            <a:endParaRPr b="1" i="0" sz="2000" u="none" cap="none" strike="noStrike">
              <a:solidFill>
                <a:schemeClr val="accent2"/>
              </a:solidFill>
              <a:latin typeface="Montserrat"/>
              <a:ea typeface="Montserrat"/>
              <a:cs typeface="Montserrat"/>
              <a:sym typeface="Montserrat"/>
            </a:endParaRPr>
          </a:p>
        </p:txBody>
      </p:sp>
      <p:sp>
        <p:nvSpPr>
          <p:cNvPr id="1363" name="Google Shape;1363;g11f2cbb0318_0_300"/>
          <p:cNvSpPr txBox="1"/>
          <p:nvPr>
            <p:ph idx="4294967295" type="subTitle"/>
          </p:nvPr>
        </p:nvSpPr>
        <p:spPr>
          <a:xfrm>
            <a:off x="429900" y="1639075"/>
            <a:ext cx="11528400" cy="3818400"/>
          </a:xfrm>
          <a:prstGeom prst="rect">
            <a:avLst/>
          </a:prstGeom>
          <a:solidFill>
            <a:srgbClr val="B3C6DC">
              <a:alpha val="43529"/>
            </a:srgbClr>
          </a:solidFill>
          <a:ln>
            <a:noFill/>
          </a:ln>
        </p:spPr>
        <p:txBody>
          <a:bodyPr anchorCtr="0" anchor="ctr" bIns="0" lIns="0" spcFirstLastPara="1" rIns="0" wrap="square" tIns="0">
            <a:noAutofit/>
          </a:bodyPr>
          <a:lstStyle/>
          <a:p>
            <a:pPr indent="0" lvl="0" marL="228600" marR="0" rtl="0" algn="l">
              <a:lnSpc>
                <a:spcPct val="100000"/>
              </a:lnSpc>
              <a:spcBef>
                <a:spcPts val="1600"/>
              </a:spcBef>
              <a:spcAft>
                <a:spcPts val="0"/>
              </a:spcAft>
              <a:buClr>
                <a:schemeClr val="dk2"/>
              </a:buClr>
              <a:buSzPts val="1500"/>
              <a:buFont typeface="Arial"/>
              <a:buNone/>
            </a:pPr>
            <a:r>
              <a:rPr b="1" i="1" lang="en-US" sz="1500" u="none" cap="none" strike="noStrike">
                <a:solidFill>
                  <a:schemeClr val="dk2"/>
                </a:solidFill>
                <a:latin typeface="Calibri"/>
                <a:ea typeface="Calibri"/>
                <a:cs typeface="Calibri"/>
                <a:sym typeface="Calibri"/>
                <a:extLst>
                  <a:ext uri="http://customooxmlschemas.google.com/">
                    <go:slidesCustomData xmlns:go="http://customooxmlschemas.google.com/" textRoundtripDataId="38"/>
                  </a:ext>
                </a:extLst>
              </a:rPr>
              <a:t>“</a:t>
            </a:r>
            <a:r>
              <a:rPr i="1" lang="en-US" sz="1500">
                <a:latin typeface="Calibri"/>
                <a:ea typeface="Calibri"/>
                <a:cs typeface="Calibri"/>
                <a:sym typeface="Calibri"/>
                <a:extLst>
                  <a:ext uri="http://customooxmlschemas.google.com/">
                    <go:slidesCustomData xmlns:go="http://customooxmlschemas.google.com/" textRoundtripDataId="39"/>
                  </a:ext>
                </a:extLst>
              </a:rPr>
              <a:t>___’s s</a:t>
            </a:r>
            <a:r>
              <a:rPr b="1" i="1" lang="en-US" sz="1500" u="none" cap="none" strike="noStrike">
                <a:solidFill>
                  <a:schemeClr val="dk2"/>
                </a:solidFill>
                <a:latin typeface="Calibri"/>
                <a:ea typeface="Calibri"/>
                <a:cs typeface="Calibri"/>
                <a:sym typeface="Calibri"/>
                <a:extLst>
                  <a:ext uri="http://customooxmlschemas.google.com/">
                    <go:slidesCustomData xmlns:go="http://customooxmlschemas.google.com/" textRoundtripDataId="40"/>
                  </a:ext>
                </a:extLst>
              </a:rPr>
              <a:t>ervice is above all else. It's the people that make up </a:t>
            </a:r>
            <a:r>
              <a:rPr i="1" lang="en-US" sz="1500">
                <a:latin typeface="Calibri"/>
                <a:ea typeface="Calibri"/>
                <a:cs typeface="Calibri"/>
                <a:sym typeface="Calibri"/>
                <a:extLst>
                  <a:ext uri="http://customooxmlschemas.google.com/">
                    <go:slidesCustomData xmlns:go="http://customooxmlschemas.google.com/" textRoundtripDataId="41"/>
                  </a:ext>
                </a:extLst>
              </a:rPr>
              <a:t>____</a:t>
            </a:r>
            <a:r>
              <a:rPr b="1" i="1" lang="en-US" sz="1500" u="none" cap="none" strike="noStrike">
                <a:solidFill>
                  <a:schemeClr val="dk2"/>
                </a:solidFill>
                <a:latin typeface="Calibri"/>
                <a:ea typeface="Calibri"/>
                <a:cs typeface="Calibri"/>
                <a:sym typeface="Calibri"/>
                <a:extLst>
                  <a:ext uri="http://customooxmlschemas.google.com/">
                    <go:slidesCustomData xmlns:go="http://customooxmlschemas.google.com/" textRoundtripDataId="42"/>
                  </a:ext>
                </a:extLst>
              </a:rPr>
              <a:t>. They know us and are creative with us</a:t>
            </a:r>
            <a:r>
              <a:rPr i="1" lang="en-US" sz="1500">
                <a:latin typeface="Calibri"/>
                <a:ea typeface="Calibri"/>
                <a:cs typeface="Calibri"/>
                <a:sym typeface="Calibri"/>
                <a:extLst>
                  <a:ext uri="http://customooxmlschemas.google.com/">
                    <go:slidesCustomData xmlns:go="http://customooxmlschemas.google.com/" textRoundtripDataId="43"/>
                  </a:ext>
                </a:extLst>
              </a:rPr>
              <a:t>.  ___</a:t>
            </a:r>
            <a:r>
              <a:rPr b="1" i="1" lang="en-US" sz="1500" u="none" cap="none" strike="noStrike">
                <a:solidFill>
                  <a:schemeClr val="dk2"/>
                </a:solidFill>
                <a:latin typeface="Calibri"/>
                <a:ea typeface="Calibri"/>
                <a:cs typeface="Calibri"/>
                <a:sym typeface="Calibri"/>
                <a:extLst>
                  <a:ext uri="http://customooxmlschemas.google.com/">
                    <go:slidesCustomData xmlns:go="http://customooxmlschemas.google.com/" textRoundtripDataId="44"/>
                  </a:ext>
                </a:extLst>
              </a:rPr>
              <a:t> is a part of our team and              not just a consultant.” - Company</a:t>
            </a:r>
            <a:endParaRPr b="1" i="1" sz="1500" u="none" cap="none" strike="noStrike">
              <a:solidFill>
                <a:schemeClr val="dk2"/>
              </a:solidFill>
              <a:latin typeface="Calibri"/>
              <a:ea typeface="Calibri"/>
              <a:cs typeface="Calibri"/>
              <a:sym typeface="Calibri"/>
              <a:extLst>
                <a:ext uri="http://customooxmlschemas.google.com/">
                  <go:slidesCustomData xmlns:go="http://customooxmlschemas.google.com/" textRoundtripDataId="45"/>
                </a:ext>
              </a:extLst>
            </a:endParaRPr>
          </a:p>
          <a:p>
            <a:pPr indent="0" lvl="0" marL="228600" marR="0" rtl="0" algn="l">
              <a:lnSpc>
                <a:spcPct val="100000"/>
              </a:lnSpc>
              <a:spcBef>
                <a:spcPts val="1600"/>
              </a:spcBef>
              <a:spcAft>
                <a:spcPts val="0"/>
              </a:spcAft>
              <a:buClr>
                <a:schemeClr val="dk2"/>
              </a:buClr>
              <a:buSzPts val="1500"/>
              <a:buFont typeface="Arial"/>
              <a:buNone/>
            </a:pPr>
            <a:r>
              <a:rPr b="1" i="1" lang="en-US" sz="1500" u="none" cap="none" strike="noStrike">
                <a:solidFill>
                  <a:schemeClr val="dk2"/>
                </a:solidFill>
                <a:latin typeface="Calibri"/>
                <a:ea typeface="Calibri"/>
                <a:cs typeface="Calibri"/>
                <a:sym typeface="Calibri"/>
                <a:extLst>
                  <a:ext uri="http://customooxmlschemas.google.com/">
                    <go:slidesCustomData xmlns:go="http://customooxmlschemas.google.com/" textRoundtripDataId="46"/>
                  </a:ext>
                </a:extLst>
              </a:rPr>
              <a:t>“</a:t>
            </a:r>
            <a:r>
              <a:rPr i="1" lang="en-US" sz="1500">
                <a:latin typeface="Calibri"/>
                <a:ea typeface="Calibri"/>
                <a:cs typeface="Calibri"/>
                <a:sym typeface="Calibri"/>
                <a:extLst>
                  <a:ext uri="http://customooxmlschemas.google.com/">
                    <go:slidesCustomData xmlns:go="http://customooxmlschemas.google.com/" textRoundtripDataId="47"/>
                  </a:ext>
                </a:extLst>
              </a:rPr>
              <a:t>_____</a:t>
            </a:r>
            <a:r>
              <a:rPr b="1" i="1" lang="en-US" sz="1500" u="none" cap="none" strike="noStrike">
                <a:solidFill>
                  <a:schemeClr val="dk2"/>
                </a:solidFill>
                <a:latin typeface="Calibri"/>
                <a:ea typeface="Calibri"/>
                <a:cs typeface="Calibri"/>
                <a:sym typeface="Calibri"/>
                <a:extLst>
                  <a:ext uri="http://customooxmlschemas.google.com/">
                    <go:slidesCustomData xmlns:go="http://customooxmlschemas.google.com/" textRoundtripDataId="48"/>
                  </a:ext>
                </a:extLst>
              </a:rPr>
              <a:t> is one of the top players for brokers and consulting for large companies like us (Fortune 500 or even Fortune 100). They have the understanding of the space, what the market is doing, what other companies are doing, and can leverage their knowledge and expertise to help inform </a:t>
            </a:r>
            <a:r>
              <a:rPr i="1" lang="en-US" sz="1500">
                <a:latin typeface="Calibri"/>
                <a:ea typeface="Calibri"/>
                <a:cs typeface="Calibri"/>
                <a:sym typeface="Calibri"/>
                <a:extLst>
                  <a:ext uri="http://customooxmlschemas.google.com/">
                    <go:slidesCustomData xmlns:go="http://customooxmlschemas.google.com/" textRoundtripDataId="49"/>
                  </a:ext>
                </a:extLst>
              </a:rPr>
              <a:t>our</a:t>
            </a:r>
            <a:r>
              <a:rPr b="1" i="1" lang="en-US" sz="1500" u="none" cap="none" strike="noStrike">
                <a:solidFill>
                  <a:schemeClr val="dk2"/>
                </a:solidFill>
                <a:latin typeface="Calibri"/>
                <a:ea typeface="Calibri"/>
                <a:cs typeface="Calibri"/>
                <a:sym typeface="Calibri"/>
                <a:extLst>
                  <a:ext uri="http://customooxmlschemas.google.com/">
                    <go:slidesCustomData xmlns:go="http://customooxmlschemas.google.com/" textRoundtripDataId="50"/>
                  </a:ext>
                </a:extLst>
              </a:rPr>
              <a:t> decisions regularly.” - Company</a:t>
            </a:r>
            <a:endParaRPr b="1" i="1" sz="1500" u="none" cap="none" strike="noStrike">
              <a:solidFill>
                <a:schemeClr val="dk2"/>
              </a:solidFill>
              <a:latin typeface="Calibri"/>
              <a:ea typeface="Calibri"/>
              <a:cs typeface="Calibri"/>
              <a:sym typeface="Calibri"/>
              <a:extLst>
                <a:ext uri="http://customooxmlschemas.google.com/">
                  <go:slidesCustomData xmlns:go="http://customooxmlschemas.google.com/" textRoundtripDataId="51"/>
                </a:ext>
              </a:extLst>
            </a:endParaRPr>
          </a:p>
          <a:p>
            <a:pPr indent="0" lvl="0" marL="228600" marR="0" rtl="0" algn="l">
              <a:lnSpc>
                <a:spcPct val="100000"/>
              </a:lnSpc>
              <a:spcBef>
                <a:spcPts val="1600"/>
              </a:spcBef>
              <a:spcAft>
                <a:spcPts val="0"/>
              </a:spcAft>
              <a:buClr>
                <a:schemeClr val="dk2"/>
              </a:buClr>
              <a:buSzPts val="1500"/>
              <a:buFont typeface="Arial"/>
              <a:buNone/>
            </a:pPr>
            <a:r>
              <a:rPr b="1" i="1" lang="en-US" sz="1500" u="none" cap="none" strike="noStrike">
                <a:solidFill>
                  <a:schemeClr val="dk2"/>
                </a:solidFill>
                <a:latin typeface="Calibri"/>
                <a:ea typeface="Calibri"/>
                <a:cs typeface="Calibri"/>
                <a:sym typeface="Calibri"/>
                <a:extLst>
                  <a:ext uri="http://customooxmlschemas.google.com/">
                    <go:slidesCustomData xmlns:go="http://customooxmlschemas.google.com/" textRoundtripDataId="52"/>
                  </a:ext>
                </a:extLst>
              </a:rPr>
              <a:t>“</a:t>
            </a:r>
            <a:r>
              <a:rPr i="1" lang="en-US" sz="1500">
                <a:latin typeface="Calibri"/>
                <a:ea typeface="Calibri"/>
                <a:cs typeface="Calibri"/>
                <a:sym typeface="Calibri"/>
                <a:extLst>
                  <a:ext uri="http://customooxmlschemas.google.com/">
                    <go:slidesCustomData xmlns:go="http://customooxmlschemas.google.com/" textRoundtripDataId="53"/>
                  </a:ext>
                </a:extLst>
              </a:rPr>
              <a:t>____ </a:t>
            </a:r>
            <a:r>
              <a:rPr b="1" i="1" lang="en-US" sz="1500" u="none" cap="none" strike="noStrike">
                <a:solidFill>
                  <a:schemeClr val="dk2"/>
                </a:solidFill>
                <a:latin typeface="Calibri"/>
                <a:ea typeface="Calibri"/>
                <a:cs typeface="Calibri"/>
                <a:sym typeface="Calibri"/>
                <a:extLst>
                  <a:ext uri="http://customooxmlschemas.google.com/">
                    <go:slidesCustomData xmlns:go="http://customooxmlschemas.google.com/" textRoundtripDataId="54"/>
                  </a:ext>
                </a:extLst>
              </a:rPr>
              <a:t>is very flexible. We are constantly adding benefits throughout the year and we can count on them to make the changes for us.           Looking at the day to day, </a:t>
            </a:r>
            <a:r>
              <a:rPr i="1" lang="en-US" sz="1500">
                <a:latin typeface="Calibri"/>
                <a:ea typeface="Calibri"/>
                <a:cs typeface="Calibri"/>
                <a:sym typeface="Calibri"/>
                <a:extLst>
                  <a:ext uri="http://customooxmlschemas.google.com/">
                    <go:slidesCustomData xmlns:go="http://customooxmlschemas.google.com/" textRoundtripDataId="55"/>
                  </a:ext>
                </a:extLst>
              </a:rPr>
              <a:t>____</a:t>
            </a:r>
            <a:r>
              <a:rPr b="1" i="1" lang="en-US" sz="1500" u="none" cap="none" strike="noStrike">
                <a:solidFill>
                  <a:schemeClr val="dk2"/>
                </a:solidFill>
                <a:latin typeface="Calibri"/>
                <a:ea typeface="Calibri"/>
                <a:cs typeface="Calibri"/>
                <a:sym typeface="Calibri"/>
                <a:extLst>
                  <a:ext uri="http://customooxmlschemas.google.com/">
                    <go:slidesCustomData xmlns:go="http://customooxmlschemas.google.com/" textRoundtripDataId="56"/>
                  </a:ext>
                </a:extLst>
              </a:rPr>
              <a:t> is very responsive if we see something that is incorrect that needs immediate updating.” - </a:t>
            </a:r>
            <a:r>
              <a:rPr b="1" i="1" lang="en-US" sz="1500" u="none" cap="none" strike="noStrike">
                <a:solidFill>
                  <a:schemeClr val="dk2"/>
                </a:solidFill>
                <a:latin typeface="Calibri"/>
                <a:ea typeface="Calibri"/>
                <a:cs typeface="Calibri"/>
                <a:sym typeface="Calibri"/>
              </a:rPr>
              <a:t>Company</a:t>
            </a:r>
            <a:endParaRPr b="1" i="1" sz="1500" u="none" cap="none" strike="noStrike">
              <a:solidFill>
                <a:schemeClr val="dk2"/>
              </a:solidFill>
              <a:latin typeface="Calibri"/>
              <a:ea typeface="Calibri"/>
              <a:cs typeface="Calibri"/>
              <a:sym typeface="Calibri"/>
            </a:endParaRPr>
          </a:p>
          <a:p>
            <a:pPr indent="0" lvl="0" marL="0" marR="393700" rtl="0" algn="l">
              <a:lnSpc>
                <a:spcPct val="115000"/>
              </a:lnSpc>
              <a:spcBef>
                <a:spcPts val="1100"/>
              </a:spcBef>
              <a:spcAft>
                <a:spcPts val="0"/>
              </a:spcAft>
              <a:buClr>
                <a:schemeClr val="dk1"/>
              </a:buClr>
              <a:buSzPts val="1500"/>
              <a:buFont typeface="Arial"/>
              <a:buNone/>
            </a:pPr>
            <a:r>
              <a:t/>
            </a:r>
            <a:endParaRPr i="1" sz="200">
              <a:latin typeface="Calibri"/>
              <a:ea typeface="Calibri"/>
              <a:cs typeface="Calibri"/>
              <a:sym typeface="Calibri"/>
            </a:endParaRPr>
          </a:p>
          <a:p>
            <a:pPr indent="0" lvl="0" marL="228600" marR="393700" rtl="0" algn="l">
              <a:lnSpc>
                <a:spcPct val="115000"/>
              </a:lnSpc>
              <a:spcBef>
                <a:spcPts val="1100"/>
              </a:spcBef>
              <a:spcAft>
                <a:spcPts val="0"/>
              </a:spcAft>
              <a:buClr>
                <a:schemeClr val="dk1"/>
              </a:buClr>
              <a:buSzPts val="1500"/>
              <a:buFont typeface="Arial"/>
              <a:buNone/>
            </a:pPr>
            <a:r>
              <a:rPr b="1" i="1" lang="en-US" sz="1500" u="none" cap="none" strike="noStrike">
                <a:latin typeface="Calibri"/>
                <a:ea typeface="Calibri"/>
                <a:cs typeface="Calibri"/>
                <a:sym typeface="Calibri"/>
              </a:rPr>
              <a:t>"With </a:t>
            </a:r>
            <a:r>
              <a:rPr i="1" lang="en-US" sz="1500">
                <a:latin typeface="Calibri"/>
                <a:ea typeface="Calibri"/>
                <a:cs typeface="Calibri"/>
                <a:sym typeface="Calibri"/>
              </a:rPr>
              <a:t>____</a:t>
            </a:r>
            <a:r>
              <a:rPr b="1" i="1" lang="en-US" sz="1500" u="none" cap="none" strike="noStrike">
                <a:latin typeface="Calibri"/>
                <a:ea typeface="Calibri"/>
                <a:cs typeface="Calibri"/>
                <a:sym typeface="Calibri"/>
              </a:rPr>
              <a:t>, we don't have to reinvent the wheel with all standard HR integrations. </a:t>
            </a:r>
            <a:r>
              <a:rPr i="1" lang="en-US" sz="1500">
                <a:latin typeface="Calibri"/>
                <a:ea typeface="Calibri"/>
                <a:cs typeface="Calibri"/>
                <a:sym typeface="Calibri"/>
              </a:rPr>
              <a:t>____</a:t>
            </a:r>
            <a:r>
              <a:rPr b="1" i="1" lang="en-US" sz="1500" u="none" cap="none" strike="noStrike">
                <a:latin typeface="Calibri"/>
                <a:ea typeface="Calibri"/>
                <a:cs typeface="Calibri"/>
                <a:sym typeface="Calibri"/>
              </a:rPr>
              <a:t> is powerful, efficient, and time-saving for us.    This has a high degree of value because it is hard to untangle and recreate HR integrations in other spaces." - Company </a:t>
            </a:r>
            <a:endParaRPr b="1" i="1" sz="1200" u="none" cap="none" strike="noStrike">
              <a:solidFill>
                <a:schemeClr val="dk2"/>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Vecteris">
      <a:dk1>
        <a:srgbClr val="3A3C41"/>
      </a:dk1>
      <a:lt1>
        <a:srgbClr val="FFFFFF"/>
      </a:lt1>
      <a:dk2>
        <a:srgbClr val="00517C"/>
      </a:dk2>
      <a:lt2>
        <a:srgbClr val="FFFFFF"/>
      </a:lt2>
      <a:accent1>
        <a:srgbClr val="F6921E"/>
      </a:accent1>
      <a:accent2>
        <a:srgbClr val="668EB9"/>
      </a:accent2>
      <a:accent3>
        <a:srgbClr val="73CFF8"/>
      </a:accent3>
      <a:accent4>
        <a:srgbClr val="59646B"/>
      </a:accent4>
      <a:accent5>
        <a:srgbClr val="668EB9"/>
      </a:accent5>
      <a:accent6>
        <a:srgbClr val="8897A5"/>
      </a:accent6>
      <a:hlink>
        <a:srgbClr val="73CFF8"/>
      </a:hlink>
      <a:folHlink>
        <a:srgbClr val="668EB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2021-02-04T21:29:52Z</dcterms:created>
  <dc:creator>Nicole Merrill</dc:creator>
</cp:coreProperties>
</file>