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20104100" cy="1130935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dC6sqEpSTmkme1JvF/yROGxj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MontserratExtraBold-boldItalic.fntdata"/><Relationship Id="rId21" Type="http://customschemas.google.com/relationships/presentationmetadata" Target="metadata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ExtraBold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27b1075226_0_9118:notes"/>
          <p:cNvSpPr txBox="1"/>
          <p:nvPr>
            <p:ph idx="1" type="body"/>
          </p:nvPr>
        </p:nvSpPr>
        <p:spPr>
          <a:xfrm>
            <a:off x="2009774" y="5441949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50" lIns="216375" spcFirstLastPara="1" rIns="216375" wrap="square" tIns="10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9" name="Google Shape;1319;g227b1075226_0_911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27b1075226_0_912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24" name="Google Shape;1324;g227b1075226_0_912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7ff08f8283_0_1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30" name="Google Shape;1330;g27ff08f8283_0_1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7ff08f8283_0_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37" name="Google Shape;1337;g27ff08f8283_0_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7ff08f8283_0_13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43" name="Google Shape;1343;g27ff08f8283_0_13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dc40d02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dc40d02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dc40d02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dc40d02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dc40d02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dc40d02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dc40d02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dc40d02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dc40d02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dc40d02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dc40d02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dc40d02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dc40d02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dc40d02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a4dc40d02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4a4dc40d02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4a4dc40d02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0" name="Google Shape;120;g24a4dc40d0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a4dc40d02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a4dc40d02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a4dc40d0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a4dc40d02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" name="Google Shape;126;g24a4dc40d02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g24a4dc40d02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4a4dc40d02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4dc40d02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4a4dc40d0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a4dc40d02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4a4dc40d02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4a4dc40d02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4a4dc40d02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a4dc40d02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a4dc40d02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4dc40d02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4a4dc40d0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4a4dc40d02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g24a4dc40d02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" name="Google Shape;143;g24a4dc40d02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4a4dc40d02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4a4dc40d02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dc40d02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4dc40d02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4a4dc40d02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a4dc40d02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4a4dc40d02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4a4dc40d02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24a4dc40d02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" name="Google Shape;154;g24a4dc40d02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4a4dc40d02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6" name="Google Shape;156;g24a4dc40d02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4a4dc40d02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4dc40d02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4a4dc40d02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4a4dc40d02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4a4dc40d02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4a4dc40d02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24a4dc40d02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4a4dc40d02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dc40d02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4a4dc40d02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dc40d02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4a4dc40d02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0" name="Google Shape;170;g24a4dc40d02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1" name="Google Shape;171;g24a4dc40d02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4dc40d02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24a4dc40d0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a4dc40d02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4a4dc40d02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4a4dc40d02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4a4dc40d02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4a4dc40d02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4a4dc40d02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dc40d02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dc40d02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a4dc40d02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4a4dc40d02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g24a4dc40d02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4a4dc40d02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a4dc40d02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a4dc40d02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a4dc40d02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4a4dc40d02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dc40d02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dc40d02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dc40d02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dc40d02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4dc40d02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a4dc40d02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4a4dc40d02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a4dc40d02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a4dc40d02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4a4dc40d02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4a4dc40d02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4a4dc40d02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dc40d02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dc40d02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dc40d02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dc40d02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4a4dc40d02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a4dc40d02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4a4dc40d02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4a4dc40d02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a4dc40d02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a4dc40d02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a4dc40d02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a4dc40d02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8" name="Google Shape;218;g24a4dc40d02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4a4dc40d02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0" name="Google Shape;220;g24a4dc40d02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a4dc40d02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dc40d02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dc40d02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dc40d0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a4dc40d02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a4dc40d02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a4dc40d02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4a4dc40d02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a4dc40d02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7" name="Google Shape;227;g24a4dc40d02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" name="Google Shape;228;g24a4dc40d0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4a4dc40d02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0" name="Google Shape;230;g24a4dc40d02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g24a4dc40d02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g24a4dc40d02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g24a4dc40d02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4" name="Google Shape;234;g24a4dc40d02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5" name="Google Shape;235;g24a4dc40d02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6" name="Google Shape;236;g24a4dc40d02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7" name="Google Shape;237;g24a4dc40d02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" name="Google Shape;238;g24a4dc40d02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" name="Google Shape;239;g24a4dc40d02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" name="Google Shape;240;g24a4dc40d02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a4dc40d02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4a4dc40d02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4" name="Google Shape;244;g24a4dc40d02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a4dc40d02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6" name="Google Shape;246;g24a4dc40d0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a4dc40d02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g24a4dc40d02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" name="Google Shape;249;g24a4dc40d02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a4dc40d02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4a4dc40d02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3" name="Google Shape;253;g24a4dc40d02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4" name="Google Shape;254;g24a4dc40d02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5" name="Google Shape;255;g24a4dc40d02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4a4dc40d02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a4dc40d02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a4dc40d02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a4dc40d02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" name="Google Shape;260;g24a4dc40d02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a4dc40d02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4a4dc40d02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4" name="Google Shape;264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4a4dc40d02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a4dc40d02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7" name="Google Shape;267;g24a4dc40d02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g24a4dc40d02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24a4dc40d02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a4dc40d02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a4dc40d02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4a4dc40d02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a4dc40d02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" name="Google Shape;274;g24a4dc40d02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5" name="Google Shape;275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a4dc40d02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4a4dc40d02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4a4dc40d02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0" name="Google Shape;280;g24a4dc40d02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1" name="Google Shape;281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a4dc40d02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a4dc40d02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4" name="Google Shape;284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4a4dc40d02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4a4dc40d02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a4dc40d02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a4dc40d02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a4dc40d02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g24a4dc40d02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2" name="Google Shape;292;g24a4dc40d02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4a4dc40d02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4a4dc40d02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4a4dc40d02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6" name="Google Shape;296;g24a4dc40d0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4a4dc40d02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4a4dc40d02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4dc40d02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a4dc40d02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4a4dc40d02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3" name="Google Shape;303;g24a4dc40d02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a4dc40d02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5" name="Google Shape;305;g24a4dc40d02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4a4dc40d02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a4dc40d02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a4dc40d02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4a4dc40d02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a4dc40d02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g24a4dc40d02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g24a4dc40d02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a4dc40d02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a4dc40d02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4a4dc40d02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a4dc40d02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4a4dc40d02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a4dc40d02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a4dc40d02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1" name="Google Shape;321;g24a4dc40d02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4a4dc40d02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a4dc40d02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4" name="Google Shape;324;g24a4dc40d02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g24a4dc40d02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4a4dc40d02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a4dc40d02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a4dc40d02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9" name="Google Shape;329;g24a4dc40d02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a4dc40d02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a4dc40d02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a4dc40d02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4a4dc40d02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4dc40d02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a4dc40d02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a4dc40d02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a4dc40d02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a4dc40d02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a4dc40d02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a4dc40d02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a4dc40d02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a4dc40d02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a4dc40d02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5" name="Google Shape;345;g24a4dc40d02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6" name="Google Shape;346;g24a4dc40d02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4a4dc40d02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4a4dc40d02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a4dc40d02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4a4dc40d02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1" name="Google Shape;351;g24a4dc40d02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4a4dc40d02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dc40d02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4a4dc40d02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a4dc40d02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4a4dc40d02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4a4dc40d02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4a4dc40d02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4a4dc40d02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g24a4dc40d02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a4dc40d02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3" name="Google Shape;363;g24a4dc40d02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4a4dc40d02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6" name="Google Shape;36;g24a4dc40d02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4a4dc40d02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g24a4dc40d02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a4dc40d02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a4dc40d02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" name="Google Shape;41;g24a4dc40d02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a4dc40d02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4a4dc40d02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a4dc40d02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a4dc40d02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0" name="Google Shape;370;g24a4dc40d02_0_356"/>
          <p:cNvCxnSpPr>
            <a:stCxn id="371" idx="5"/>
            <a:endCxn id="372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24a4dc40d02_0_356"/>
          <p:cNvCxnSpPr>
            <a:stCxn id="374" idx="3"/>
            <a:endCxn id="372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g24a4dc40d02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g24a4dc40d02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g24a4dc40d02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4a4dc40d02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4a4dc40d02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4a4dc40d02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4dc40d02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a4dc40d02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4a4dc40d02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a4dc40d02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a4dc40d02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4a4dc40d02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24a4dc40d02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24a4dc40d02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24a4dc40d02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24a4dc40d02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4a4dc40d02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4a4dc40d02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4a4dc40d02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4a4dc40d02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a4dc40d02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24a4dc40d02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4a4dc40d02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a4dc40d02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4a4dc40d02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8" name="Google Shape;398;g24a4dc40d02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g24a4dc40d02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g24a4dc40d02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a4dc40d02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a4dc40d02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a4dc40d02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a4dc40d02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a4dc40d02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a4dc40d02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a4dc40d02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4a4dc40d02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4a4dc40d02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4a4dc40d0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4a4dc40d02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4a4dc40d02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a4dc40d02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a4dc40d02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a4dc40d02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4a4dc40d02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dc40d02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dc40d02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a4dc40d02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a4dc40d02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a4dc40d02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a4dc40d02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a4dc40d02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a4dc40d02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a4dc40d02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a4dc40d02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4a4dc40d02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a4dc40d02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24a4dc40d02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g24a4dc40d02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24a4dc40d02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24a4dc40d02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4a4dc40d02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4a4dc40d02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4a4dc40d02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4a4dc40d02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a4dc40d02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a4dc40d02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dc40d02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4a4dc40d02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4a4dc40d02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24a4dc40d02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5" name="Google Shape;445;g24a4dc40d02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g24a4dc40d02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a4dc40d02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a4dc40d02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g24a4dc40d02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g24a4dc40d02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4a4dc40d02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a4dc40d02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a4dc40d02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a4dc40d02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a4dc40d02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a4dc40d02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a4dc40d02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a4dc40d02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a4dc40d02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4a4dc40d02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a4dc40d02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a4dc40d02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a4dc40d02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a4dc40d02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a4dc40d02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24a4dc40d02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4a4dc40d02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a4dc40d02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4a4dc40d02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4a4dc40d02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4a4dc40d02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4a4dc40d02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4a4dc40d02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a4dc40d02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4a4dc40d02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24a4dc40d02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a4dc40d02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a4dc40d02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4a4dc40d02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4a4dc40d02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24a4dc40d02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24a4dc40d02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24a4dc40d02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4a4dc40d02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a4dc40d02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a4dc40d02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a4dc40d02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a4dc40d02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a4dc40d02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4a4dc40d02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4a4dc40d02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4" name="Google Shape;494;g24a4dc40d02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a4dc40d02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a4dc40d02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a4dc40d02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a4dc40d02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a4dc40d02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4dc40d02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a4dc40d02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a4dc40d02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a4dc40d02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a4dc40d02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a4dc40d02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a4dc40d02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4a4dc40d02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dc40d02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a4dc40d02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4a4dc40d02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1" name="Google Shape;511;g24a4dc40d02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4a4dc40d02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4a4dc40d02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a4dc40d02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a4dc40d02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a4dc40d02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4a4dc40d02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4a4dc40d02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a4dc40d02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a4dc40d02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a4dc40d02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a4dc40d02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a4dc40d02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5" name="Google Shape;525;g24a4dc40d02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a4dc40d02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a4dc40d02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a4dc40d02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a4dc40d02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a4dc40d02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24a4dc40d02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4a4dc40d02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4" name="Google Shape;534;g24a4dc40d02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a4dc40d02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a4dc40d02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a4dc40d02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a4dc40d02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a4dc40d02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a4dc40d02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a4dc40d02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a4dc40d02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a4dc40d02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a4dc40d02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a4dc40d02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a4dc40d02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a4dc40d02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dc40d02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dc40d02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dc40d02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dc40d02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dc40d02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a4dc40d02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4a4dc40d02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a4dc40d02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7" name="Google Shape;557;g24a4dc40d02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58" name="Google Shape;558;g24a4dc40d02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59" name="Google Shape;559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24a4dc40d02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2" name="Google Shape;562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24a4dc40d02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5" name="Google Shape;565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g24a4dc40d02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68" name="Google Shape;568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4a4dc40d02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1" name="Google Shape;571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4a4dc40d02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4" name="Google Shape;574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4a4dc40d02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77" name="Google Shape;577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4a4dc40d02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g24a4dc40d02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g24a4dc40d02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g24a4dc40d02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24a4dc40d02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4a4dc40d02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4a4dc40d02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a4dc40d02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a4dc40d02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a4dc40d02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a4dc40d02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4a4dc40d02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a4dc40d02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a4dc40d02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a4dc40d02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a4dc40d02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a4dc40d02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4a4dc40d02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4a4dc40d02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a4dc40d02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dc40d02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24a4dc40d02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4a4dc40d02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3" name="Google Shape;603;g24a4dc40d02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dc40d02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4a4dc40d02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4a4dc40d02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4a4dc40d02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4a4dc40d02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4a4dc40d02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a4dc40d02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4a4dc40d02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g24a4dc40d02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4a4dc40d0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4a4dc40d02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4a4dc40d02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24a4dc40d02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4a4dc40d02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4a4dc40d02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3" name="Google Shape;613;g24a4dc40d02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4a4dc40d02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a4dc40d02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a4dc40d02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4a4dc40d02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a4dc40d02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4a4dc40d02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dc40d02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4a4dc40d02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4a4dc40d02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g24a4dc40d02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g24a4dc40d02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4a4dc40d02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4a4dc40d02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4a4dc40d02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4a4dc40d02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0" name="Google Shape;630;g24a4dc40d02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4a4dc40d02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a4dc40d02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g24a4dc40d02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4a4dc40d02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24a4dc40d02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4a4dc40d02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g24a4dc40d02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g24a4dc40d02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4a4dc40d02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4a4dc40d02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4a4dc40d02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4a4dc40d02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4" name="Google Shape;644;g24a4dc40d02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5" name="Google Shape;645;g24a4dc40d02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6" name="Google Shape;646;g24a4dc40d02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7" name="Google Shape;647;g24a4dc40d02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4a4dc40d02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4a4dc40d02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4a4dc40d02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4a4dc40d02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dc40d02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a4dc40d02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a4dc40d02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a4dc40d02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a4dc40d02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a4dc40d02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a4dc40d02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4a4dc40d02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4a4dc40d02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2" name="Google Shape;662;g24a4dc40d02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24a4dc40d02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a4dc40d02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24a4dc40d02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a4dc40d02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4a4dc40d02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4a4dc40d02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0" name="Google Shape;670;g24a4dc40d02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4a4dc40d02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a4dc40d02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a4dc40d02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a4dc40d02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a4dc40d02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a4dc40d02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dc40d02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a4dc40d02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a4dc40d02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a4dc40d02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a4dc40d02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a4dc40d02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a4dc40d02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a4dc40d02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4a4dc40d02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7" name="Google Shape;687;g24a4dc40d02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4a4dc40d02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4a4dc40d02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0" name="Google Shape;690;g24a4dc40d02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g24a4dc40d02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g24a4dc40d02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g24a4dc40d02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4a4dc40d02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4a4dc40d02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4a4dc40d02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4a4dc40d02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a4dc40d02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4a4dc40d02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4a4dc40d02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4a4dc40d02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dc40d02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4a4dc40d02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a4dc40d02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a4dc40d02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24a4dc40d02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24a4dc40d02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24a4dc40d02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4a4dc40d02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4a4dc40d02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2" name="Google Shape;712;g24a4dc40d02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4a4dc40d02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a4dc40d02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a4dc40d02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24a4dc40d02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8" name="Google Shape;718;g24a4dc40d02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4a4dc40d02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a4dc40d02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g24a4dc40d02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g24a4dc40d02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a4dc40d02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a4dc40d02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a4dc40d02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4a4dc40d02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4a4dc40d02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24a4dc40d02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g24a4dc40d02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a4dc40d02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a4dc40d02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a4dc40d02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a4dc40d02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a4dc40d02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a4dc40d02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a4dc40d02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a4dc40d02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a4dc40d02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a4dc40d02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4a4dc40d02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4a4dc40d02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3" name="Google Shape;743;g24a4dc40d02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4a4dc40d02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a4dc40d02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g24a4dc40d02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g24a4dc40d02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a4dc40d02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dc40d02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a4dc40d02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4a4dc40d02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4a4dc40d02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a4dc40d02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a4dc40d02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a4dc40d02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a4dc40d02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dc40d02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a4dc40d02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a4dc40d02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dc40d02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dc40d02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g24a4dc40d02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a4dc40d02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a4dc40d02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a4dc40d02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a4dc40d02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a4dc40d02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a4dc40d02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a4dc40d02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4a4dc40d02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g24a4dc40d02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4a4dc40d02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" name="Google Shape;57;g24a4dc40d02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g24a4dc40d0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4a4dc40d02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a4dc40d02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4a4dc40d02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1" name="Google Shape;771;g24a4dc40d02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4a4dc40d02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a4dc40d02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4a4dc40d02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4a4dc40d02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24a4dc40d02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24a4dc40d02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9" name="Google Shape;779;g24a4dc40d02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0" name="Google Shape;780;g24a4dc40d02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1" name="Google Shape;781;g24a4dc40d02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4a4dc40d02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a4dc40d02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a4dc40d02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a4dc40d02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a4dc40d02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a4dc40d02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a4dc40d02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4a4dc40d02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4a4dc40d02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4a4dc40d02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4a4dc40d02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a4dc40d02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5" name="Google Shape;795;g24a4dc40d02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6" name="Google Shape;796;g24a4dc40d02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7" name="Google Shape;797;g24a4dc40d02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8" name="Google Shape;798;g24a4dc40d02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4a4dc40d02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a4dc40d02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a4dc40d02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a4dc40d02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a4dc40d02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a4dc40d02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a4dc40d02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a4dc40d02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a4dc40d02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a4dc40d02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4a4dc40d02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4a4dc40d02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4a4dc40d02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g24a4dc40d02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16" name="Google Shape;816;g24a4dc40d02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4a4dc40d02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4a4dc40d02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9" name="Google Shape;819;g24a4dc40d02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24a4dc40d02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24a4dc40d02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2" name="Google Shape;822;g24a4dc40d02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3" name="Google Shape;823;g24a4dc40d02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4a4dc40d02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dc40d02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4a4dc40d02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4a4dc40d02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4a4dc40d02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g24a4dc40d02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3" name="Google Shape;833;g24a4dc40d02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4a4dc40d02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g24a4dc40d02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4a4dc40d02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a4dc40d02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8" name="Google Shape;838;g24a4dc40d02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g24a4dc40d02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4a4dc40d02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4a4dc40d02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4a4dc40d02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dc40d02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4a4dc40d02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g24a4dc40d02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9" name="Google Shape;849;g24a4dc40d02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4a4dc40d02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g24a4dc40d02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a4dc40d02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3" name="Google Shape;853;g24a4dc40d02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g24a4dc40d02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4a4dc40d02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24a4dc40d02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a4dc40d02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dc40d02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a4dc40d02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4a4dc40d02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4a4dc40d02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4a4dc40d02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4a4dc40d02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4a4dc40d02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4a4dc40d02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4a4dc40d02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dc40d02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4a4dc40d02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g24a4dc40d02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1" name="Google Shape;871;g24a4dc40d02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2" name="Google Shape;872;g24a4dc40d02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4a4dc40d02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4a4dc40d02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g24a4dc40d02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4a4dc40d02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8" name="Google Shape;878;g24a4dc40d02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4a4dc40d02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a4dc40d02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4a4dc40d02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4a4dc40d02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g24a4dc40d02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g24a4dc40d02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5" name="Google Shape;885;g24a4dc40d02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4a4dc40d02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4a4dc40d02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4a4dc40d02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4a4dc40d02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4a4dc40d02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4a4dc40d02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dc40d02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4a4dc40d02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4a4dc40d02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24a4dc40d02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24a4dc40d02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g24a4dc40d02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a4dc40d02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4a4dc40d02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1" name="Google Shape;901;g24a4dc40d02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4a4dc40d02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4a4dc40d02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4a4dc40d02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6" name="Google Shape;906;g24a4dc40d02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4a4dc40d02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8" name="Google Shape;908;g24a4dc40d02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4a4dc40d02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a4dc40d02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a4dc40d02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a4dc40d02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a4dc40d02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g24a4dc40d02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g24a4dc40d02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4a4dc40d02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4a4dc40d02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a4dc40d02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a4dc40d02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a4dc40d02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4a4dc40d02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4a4dc40d02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dc40d02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dc40d02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4a4dc40d02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4a4dc40d02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4a4dc40d02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a4dc40d02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4a4dc40d02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2" name="Google Shape;72;g24a4dc40d02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24a4dc40d02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a4dc40d02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4a4dc40d02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" name="Google Shape;76;g24a4dc40d02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24a4dc40d02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24a4dc40d02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4a4dc40d02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" name="Google Shape;80;g24a4dc40d02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" name="Google Shape;81;g24a4dc40d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4a4dc40d02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g24a4dc40d02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4a4dc40d02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a4dc40d02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a4dc40d02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a4dc40d02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a4dc40d02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a4dc40d02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g24a4dc40d02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g24a4dc40d02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g24a4dc40d02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g24a4dc40d02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4a4dc40d02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4a4dc40d02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4a4dc40d02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4a4dc40d02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a4dc40d02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4a4dc40d02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4a4dc40d02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4a4dc40d02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4a4dc40d02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dc40d02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dc40d02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g24a4dc40d02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24a4dc40d02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4a4dc40d02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a4dc40d02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a4dc40d02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4a4dc40d02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4a4dc40d02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4a4dc40d02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4a4dc40d02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4a4dc40d02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4a4dc40d02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4a4dc40d02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4a4dc40d02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4a4dc40d02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4a4dc40d02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4a4dc40d02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4a4dc40d02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4a4dc40d02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4a4dc40d02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4a4dc40d02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4a4dc40d02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dc40d02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dc40d02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dc40d02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dc40d02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dc40d02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dc40d02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dc40d02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4a4dc40d02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4a4dc40d02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4a4dc40d02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4a4dc40d02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a4dc40d02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4a4dc40d02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4a4dc40d02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4a4dc40d02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4a4dc40d02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dc40d02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2" name="Google Shape;982;g24a4dc40d02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a4dc40d02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g24a4dc40d02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24a4dc40d02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7" name="Google Shape;987;g24a4dc40d02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4a4dc40d02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a4dc40d02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0" name="Google Shape;990;g24a4dc40d02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g24a4dc40d02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g24a4dc40d02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g24a4dc40d02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4" name="Google Shape;994;g24a4dc40d02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5" name="Google Shape;995;g24a4dc40d02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4a4dc40d02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4a4dc40d02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4a4dc40d02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4a4dc40d02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0" name="Google Shape;1000;g24a4dc40d02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4a4dc40d02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4a4dc40d02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4a4dc40d02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4a4dc40d02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4a4dc40d02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g24a4dc40d02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24a4dc40d02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a4dc40d02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4a4dc40d02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4a4dc40d02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24a4dc40d02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g24a4dc40d02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g24a4dc40d02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g24a4dc40d02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6" name="Google Shape;1016;g24a4dc40d02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24a4dc40d02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g24a4dc40d02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g24a4dc40d02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4a4dc40d02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1" name="Google Shape;1021;g24a4dc40d02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2" name="Google Shape;1022;g24a4dc40d02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4a4dc40d02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4a4dc40d02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4a4dc40d02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4a4dc40d02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4a4dc40d02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g24a4dc40d02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g24a4dc40d02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1" name="Google Shape;1031;g24a4dc40d02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2" name="Google Shape;1032;g24a4dc40d02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4a4dc40d02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g24a4dc40d02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g24a4dc40d02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24a4dc40d02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g24a4dc40d02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4a4dc40d02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4a4dc40d02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4a4dc40d02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1" name="Google Shape;1041;g24a4dc40d02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4a4dc40d02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4a4dc40d02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4a4dc40d02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4a4dc40d02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4a4dc40d02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4a4dc40d02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4a4dc40d02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4a4dc40d02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4a4dc40d02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4a4dc40d02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4a4dc40d02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4a4dc40d02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a4dc40d02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4a4dc40d02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24a4dc40d02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g24a4dc40d02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g24a4dc40d02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g24a4dc40d02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4a4dc40d02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4a4dc40d02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4a4dc40d02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4" name="Google Shape;1064;g24a4dc40d02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4a4dc40d02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4a4dc40d02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a4dc40d02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a4dc40d02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a4dc40d02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a4dc40d02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a4dc40d02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4a4dc40d02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4a4dc40d02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4a4dc40d02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4a4dc40d02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24a4dc40d02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4a4dc40d02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a4dc40d02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a4dc40d02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4a4dc40d02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4a4dc40d02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4a4dc40d02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dc40d02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dc40d02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dc40d02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dc40d02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a4dc40d02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a4dc40d02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a4dc40d02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a4dc40d02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a4dc40d02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dc40d02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dc40d02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dc40d02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dc40d02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dc40d02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a4dc40d02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dc40d02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dc40d02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g24a4dc40d02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4a4dc40d02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4" name="Google Shape;1104;g24a4dc40d02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dc40d02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4a4dc40d02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4a4dc40d02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a4dc40d02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dc40d02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4a4dc40d02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4a4dc40d02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a4dc40d02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a4dc40d02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a4dc40d02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a4dc40d02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a4dc40d02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a4dc40d02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dc40d02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dc40d02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a4dc40d02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a4dc40d02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a4dc40d02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4" name="Google Shape;1124;g24a4dc40d02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4a4dc40d02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dc40d02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a4dc40d02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a4dc40d02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a4dc40d02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dc40d02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dc40d02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dc40d02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dc40d02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dc40d02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dc40d02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4a4dc40d02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g24a4dc40d02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39" name="Google Shape;1139;g24a4dc40d02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4a4dc40d02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4a4dc40d02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4a4dc40d02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4a4dc40d02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4a4dc40d02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4a4dc40d02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4a4dc40d02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4a4dc40d02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g24a4dc40d02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a4dc40d02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4a4dc40d0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4a4dc40d02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a4dc40d02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4a4dc40d02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a4dc40d02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4a4dc40d02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24a4dc40d02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dc40d02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dc40d02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dc40d02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4a4dc40d02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g24a4dc40d02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4a4dc40d02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4a4dc40d02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4a4dc40d02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4a4dc40d02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4a4dc40d02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4a4dc40d02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4a4dc40d02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4a4dc40d02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4a4dc40d02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4a4dc40d02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4a4dc40d02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4a4dc40d02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g24a4dc40d02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3" name="Google Shape;1163;g24a4dc40d02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4a4dc40d02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4a4dc40d02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4a4dc40d02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4a4dc40d02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4a4dc40d02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4a4dc40d02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4a4dc40d02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4a4dc40d02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g24a4dc40d02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4a4dc40d02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5" name="Google Shape;1175;g24a4dc40d02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76" name="Google Shape;1176;g24a4dc40d02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4a4dc40d02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4a4dc40d02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4a4dc40d02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4a4dc40d02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dc40d02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dc40d02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dc40d02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g24a4dc40d02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4a4dc40d02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a4dc40d02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a4dc40d02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9" name="Google Shape;1189;g24a4dc40d02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0" name="Google Shape;1190;g24a4dc40d02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4a4dc40d02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24a4dc40d02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4" name="Google Shape;1194;g24a4dc40d02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a4dc40d02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a4dc40d02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a4dc40d02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a4dc40d02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4a4dc40d02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a4dc40d02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a4dc40d02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4a4dc40d02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3" name="Google Shape;1203;g24a4dc40d02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g24a4dc40d02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a4dc40d02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a4dc40d02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a4dc40d02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a4dc40d02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a4dc40d02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a4dc40d02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4a4dc40d02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4a4dc40d02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a4dc40d02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4a4dc40d02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4a4dc40d02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4a4dc40d02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dc40d02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dc40d02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dc40d02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dc40d02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dc40d02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dc40d02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4a4dc40d02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g24a4dc40d02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g24a4dc40d02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4a4dc40d02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g24a4dc40d02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g24a4dc40d02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g24a4dc40d02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4a4dc40d02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4a4dc40d02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4a4dc40d02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36" name="Google Shape;1236;g24a4dc40d02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4a4dc40d02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4a4dc40d02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4a4dc40d02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4a4dc40d02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4a4dc40d02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4a4dc40d02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4a4dc40d02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4a4dc40d02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4a4dc40d02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4a4dc40d02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4a4dc40d02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4a4dc40d02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4a4dc40d02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4a4dc40d02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4a4dc40d02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4a4dc40d02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4a4dc40d02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4a4dc40d02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4a4dc40d02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4a4dc40d02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4a4dc40d02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a4dc40d02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a4dc40d02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4a4dc40d02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4a4dc40d02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4a4dc40d02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4a4dc40d02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4a4dc40d02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4a4dc40d02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4a4dc40d02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4a4dc40d02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a4dc40d02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a4dc40d02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4a4dc40d02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4a4dc40d02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4a4dc40d02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4a4dc40d02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4a4dc40d02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4a4dc40d02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4a4dc40d02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4a4dc40d02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4a4dc40d02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4a4dc40d02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4a4dc40d02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4a4dc40d02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4a4dc40d02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4a4dc40d02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4a4dc40d02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4a4dc40d02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dc40d02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a4dc40d02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a4dc40d02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24a4dc40d02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0" name="Google Shape;100;g24a4dc40d02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a4dc40d02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a4dc40d02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4a4dc40d02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a4dc40d02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4a4dc40d02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4a4dc40d02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4a4dc40d02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4a4dc40d02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10" name="Google Shape;110;g24a4dc40d02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4a4dc40d02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g24a4dc40d02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g24a4dc40d02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24a4dc40d02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a4dc40d02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dc40d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dc40d0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dc40d02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dc40d02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-US" sz="900">
                <a:solidFill>
                  <a:schemeClr val="accent2"/>
                </a:solidFill>
              </a:rPr>
              <a:t>4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dc40d02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5_Whys" TargetMode="External"/><Relationship Id="rId4" Type="http://schemas.openxmlformats.org/officeDocument/2006/relationships/hyperlink" Target="http://www.amazon.com/Lean-Customer-Development-Building-Customers/dp/144935635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amazon.com/Lean-Customer-Development-Building-Customers/dp/144935635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mazon.com/The-Mom-Test-customers-business/dp/14921807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27b1075226_0_9118"/>
          <p:cNvSpPr txBox="1"/>
          <p:nvPr>
            <p:ph idx="2" type="body"/>
          </p:nvPr>
        </p:nvSpPr>
        <p:spPr>
          <a:xfrm>
            <a:off x="580077" y="3302800"/>
            <a:ext cx="932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Customer Interview Guidelines and 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27b1075226_0_9127"/>
          <p:cNvSpPr txBox="1"/>
          <p:nvPr>
            <p:ph type="title"/>
          </p:nvPr>
        </p:nvSpPr>
        <p:spPr>
          <a:xfrm>
            <a:off x="408002" y="298700"/>
            <a:ext cx="897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Guidelines for Conducting Customer Interviews</a:t>
            </a:r>
            <a:endParaRPr/>
          </a:p>
        </p:txBody>
      </p:sp>
      <p:sp>
        <p:nvSpPr>
          <p:cNvPr id="1327" name="Google Shape;1327;g227b1075226_0_9127"/>
          <p:cNvSpPr txBox="1"/>
          <p:nvPr/>
        </p:nvSpPr>
        <p:spPr>
          <a:xfrm>
            <a:off x="552450" y="1332375"/>
            <a:ext cx="11307900" cy="52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Set 2-3 explicit research objectives; develop discussion guide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Select sample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Decide who/how many colleagues will join you.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33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Who needs input: engineering, sales, product team, marketing?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33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 or more interviewers is typically better:</a:t>
            </a:r>
            <a:endParaRPr/>
          </a:p>
          <a:p>
            <a:pPr indent="-342900" lvl="2" marL="114300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SzPts val="11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2+ allows for moderator and note taker roles; also, one interviewer can formulate the next round of questions while the other delivers the current round </a:t>
            </a:r>
            <a:endParaRPr/>
          </a:p>
          <a:p>
            <a:pPr indent="-342900" lvl="2" marL="114300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SzPts val="11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2+ interviewers also can yield rich debriefing because colleagues may interpret points differently</a:t>
            </a:r>
            <a:endParaRPr/>
          </a:p>
          <a:p>
            <a:pPr indent="-342900" lvl="2" marL="114300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SzPts val="11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Caution: you risk disjointed jumps in the conversation with too many interviewers</a:t>
            </a:r>
            <a:endParaRPr/>
          </a:p>
          <a:p>
            <a:pPr indent="0" lvl="2" marL="800100" rtl="0" algn="l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Conduct 45-60 minute interview</a:t>
            </a:r>
            <a:endParaRPr/>
          </a:p>
          <a:p>
            <a:pPr indent="-349250" lvl="1" marL="74295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SzPts val="1282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Decide whether to interview face-to-face or by phone/video call. Calls may be more time efficient, but they can forfeit emotional richness and opportunities to observe customers in their natural setting.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74295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SzPts val="1282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Decide if you’ll record interviews. Pros: you can listen better if you are less reliant on note taking. Cons: request to tape is an awkward opening; taping increases analysis time; taping can make some interviewees less open.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74295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SzPts val="1282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Choose your 1st questions to warm up interviewee and don’t overdo small talk (“e.g., Nice weather today…”). Make interviewee confident she’ll be helpful; set expectations (e.g., “I’ll mostly be listening” “It’s important to be honest – don’t worry about criticizing potential solutions I propose”; get interviewee talking by being quiet yourself after posing your first substantive question.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74295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SzPts val="1282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Define terms if necessary</a:t>
            </a:r>
            <a:endParaRPr/>
          </a:p>
          <a:p>
            <a:pPr indent="-349250" lvl="1" marL="74295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SzPts val="1282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Frame/pose questions carefully (see next slide)</a:t>
            </a:r>
            <a:endParaRPr/>
          </a:p>
          <a:p>
            <a:pPr indent="-349250" lvl="1" marL="74295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SzPts val="1282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At the end of the interview, request introductions to others who might be helpful and ask if you can follow up later to clarify points</a:t>
            </a:r>
            <a:endParaRPr/>
          </a:p>
          <a:p>
            <a:pPr indent="0" lvl="1" marL="393700" rtl="0" algn="l">
              <a:lnSpc>
                <a:spcPct val="80000"/>
              </a:lnSpc>
              <a:spcBef>
                <a:spcPts val="256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Debrief ASAP, focusing on: key insights regarding research objectives; comparison to other interviews; any surprises; implications for future interviews (e.g., should you revise opening? Any bland answers? Any new Qs that worked well?)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27ff08f8283_0_1"/>
          <p:cNvSpPr txBox="1"/>
          <p:nvPr>
            <p:ph type="title"/>
          </p:nvPr>
        </p:nvSpPr>
        <p:spPr>
          <a:xfrm>
            <a:off x="408002" y="298700"/>
            <a:ext cx="897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Framing / Posing Questions</a:t>
            </a:r>
            <a:endParaRPr/>
          </a:p>
        </p:txBody>
      </p:sp>
      <p:sp>
        <p:nvSpPr>
          <p:cNvPr id="1333" name="Google Shape;1333;g27ff08f8283_0_1"/>
          <p:cNvSpPr txBox="1"/>
          <p:nvPr/>
        </p:nvSpPr>
        <p:spPr>
          <a:xfrm>
            <a:off x="442050" y="1319075"/>
            <a:ext cx="11015100" cy="5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Use mostly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open-ended questions;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listen WAY more than you talk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Consider using “</a:t>
            </a:r>
            <a:r>
              <a:rPr lang="en-US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Five Whys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” technique from Toyota Production System, but be wary of annoying interviewee</a:t>
            </a:r>
            <a:endParaRPr/>
          </a:p>
          <a:p>
            <a:pPr indent="-317500" lvl="1" marL="9144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Restate answers to confirm understanding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Make sure you understand subject’s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goals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Questions should probe all dimensions of unmet need, i.e., improvement opportunity, importance, purpose, and awareness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Listen for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emotion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frustration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Probe for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constraints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adoption barriers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limited resources, social/political acceptability of change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Focus on specific behavior in the past or present, not opinions and future plans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People are too optimistic and they want to please you—especially if you ask if they’ll buy your product.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Not: “How likely would you be to do XYZ?” Rather: “Tell me about the last time you did XYZ?”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Not: “How much would it cost your company if XYZ happened?” Rather: “How much did it cost last time XYZ happened?”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Not: “How often does XYZ occur?” Rather: “In the past month, how often did XYZ occur?”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Not: “How would your family react if you did XYZ?” Rather: “How did your family react the last time you did XYZ?”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Avoid leading questions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e.g., “Don’t you think XYZ?” “Would you like it if XYZ?” “Do you agree most people would say XYZ?” “Would it cause a problem if XYZ?”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Avoid judgmental language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never say the interviewee is wrong, even if their understanding of product is seriously flawed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4" name="Google Shape;1334;g27ff08f8283_0_1"/>
          <p:cNvSpPr/>
          <p:nvPr/>
        </p:nvSpPr>
        <p:spPr>
          <a:xfrm>
            <a:off x="8713200" y="6361475"/>
            <a:ext cx="2743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Alvarez, </a:t>
            </a:r>
            <a:r>
              <a:rPr b="0" i="1" lang="en-US" sz="9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Lean Customer Development</a:t>
            </a:r>
            <a:r>
              <a:rPr b="0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Ch. 4</a:t>
            </a:r>
            <a:br>
              <a:rPr b="0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27ff08f8283_0_7"/>
          <p:cNvSpPr txBox="1"/>
          <p:nvPr>
            <p:ph type="title"/>
          </p:nvPr>
        </p:nvSpPr>
        <p:spPr>
          <a:xfrm>
            <a:off x="408002" y="298700"/>
            <a:ext cx="897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Customer Discovery Questions</a:t>
            </a:r>
            <a:endParaRPr/>
          </a:p>
        </p:txBody>
      </p:sp>
      <p:sp>
        <p:nvSpPr>
          <p:cNvPr id="1340" name="Google Shape;1340;g27ff08f8283_0_7"/>
          <p:cNvSpPr txBox="1"/>
          <p:nvPr/>
        </p:nvSpPr>
        <p:spPr>
          <a:xfrm>
            <a:off x="442050" y="1319075"/>
            <a:ext cx="110151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512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20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Some basic questions (</a:t>
            </a:r>
            <a:r>
              <a:rPr lang="en-US" sz="15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Alvarez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, p. 60)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Tell me how you do [task] today.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 you use any [tools/tricks/apps] to do the task?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completing the task, if you could wave a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magic wand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do anything you can’t do today, what would it be?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Last time you did the task, what were you doing right before and right after?</a:t>
            </a:r>
            <a:endParaRPr/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Should I have asked anything else?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Another set of questions from Justin Wilcox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What’s the hardest part about [problem context]?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Can you tell me about the last time that happened? [Stories can be vivid]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was that task hard?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What, if anything, have you done to solve that problem? [If they aren’t looking for a solution already, you may not have a problem worth solving!]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don’t you love about the solutions you’ve tried?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More questions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often do you experience this problem?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much are you spending to solve this problem now?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26390" lvl="1" marL="91440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154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Where do you find information about [problem context]?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27ff08f8283_0_13"/>
          <p:cNvSpPr txBox="1"/>
          <p:nvPr>
            <p:ph type="title"/>
          </p:nvPr>
        </p:nvSpPr>
        <p:spPr>
          <a:xfrm>
            <a:off x="408002" y="298700"/>
            <a:ext cx="897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Customer Discovery Questions (cont’d)</a:t>
            </a:r>
            <a:endParaRPr/>
          </a:p>
        </p:txBody>
      </p:sp>
      <p:sp>
        <p:nvSpPr>
          <p:cNvPr id="1346" name="Google Shape;1346;g27ff08f8283_0_13"/>
          <p:cNvSpPr txBox="1"/>
          <p:nvPr/>
        </p:nvSpPr>
        <p:spPr>
          <a:xfrm>
            <a:off x="442050" y="1319075"/>
            <a:ext cx="110151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Questions for probing feature requests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do you want to do that?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would that let you do?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are you coping without it?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Should we push back our launch to add that feature, or could we add it later?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would that fit into your day?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Questions for probing emotional signals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Tell me more about that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That really seems to bug you—I’ll bet there’s a story here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makes it so awful?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haven’t you been able to fix this?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SzPts val="1400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You seem excited about that—It’s a big deal?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7" name="Google Shape;1347;g27ff08f8283_0_13"/>
          <p:cNvSpPr/>
          <p:nvPr/>
        </p:nvSpPr>
        <p:spPr>
          <a:xfrm>
            <a:off x="8713200" y="6361475"/>
            <a:ext cx="2743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Source: Fitzpatrick, </a:t>
            </a:r>
            <a:r>
              <a:rPr i="1" lang="en-US" sz="9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Mom Test</a:t>
            </a: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,  pp. 40-41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