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20104100" cy="11309350"/>
  <p:embeddedFontLst>
    <p:embeddedFont>
      <p:font typeface="Roboto"/>
      <p:regular r:id="rId14"/>
      <p:bold r:id="rId15"/>
      <p:italic r:id="rId16"/>
      <p:boldItalic r:id="rId17"/>
    </p:embeddedFont>
    <p:embeddedFont>
      <p:font typeface="Montserrat"/>
      <p:regular r:id="rId18"/>
      <p:bold r:id="rId19"/>
      <p:italic r:id="rId20"/>
      <p:boldItalic r:id="rId21"/>
    </p:embeddedFont>
    <p:embeddedFont>
      <p:font typeface="Montserrat ExtraBold"/>
      <p:bold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440">
          <p15:clr>
            <a:srgbClr val="A4A3A4"/>
          </p15:clr>
        </p15:guide>
        <p15:guide id="2" pos="7217">
          <p15:clr>
            <a:srgbClr val="A4A3A4"/>
          </p15:clr>
        </p15:guide>
      </p15:sldGuideLst>
    </p:ext>
    <p:ext uri="GoogleSlidesCustomDataVersion2">
      <go:slidesCustomData xmlns:go="http://customooxmlschemas.google.com/" r:id="rId24" roundtripDataSignature="AMtx7mhTjE3n6nVhC+4cm6Zpknep8LVQ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440" orient="horz"/>
        <p:guide pos="7217"/>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20" Type="http://schemas.openxmlformats.org/officeDocument/2006/relationships/font" Target="fonts/Montserrat-italic.fntdata"/><Relationship Id="rId22" Type="http://schemas.openxmlformats.org/officeDocument/2006/relationships/font" Target="fonts/MontserratExtraBold-bold.fntdata"/><Relationship Id="rId21" Type="http://schemas.openxmlformats.org/officeDocument/2006/relationships/font" Target="fonts/Montserrat-boldItalic.fntdata"/><Relationship Id="rId24" Type="http://customschemas.google.com/relationships/presentationmetadata" Target="metadata"/><Relationship Id="rId23" Type="http://schemas.openxmlformats.org/officeDocument/2006/relationships/font" Target="fonts/MontserratExtraBold-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8712200" cy="5667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1387138" y="0"/>
            <a:ext cx="8712200" cy="5667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2009775" y="5441950"/>
            <a:ext cx="16084549" cy="44545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728"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728"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728"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728"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728"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728"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728"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728"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728"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10742613"/>
            <a:ext cx="8712200" cy="56673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1" name="Shape 1321"/>
        <p:cNvGrpSpPr/>
        <p:nvPr/>
      </p:nvGrpSpPr>
      <p:grpSpPr>
        <a:xfrm>
          <a:off x="0" y="0"/>
          <a:ext cx="0" cy="0"/>
          <a:chOff x="0" y="0"/>
          <a:chExt cx="0" cy="0"/>
        </a:xfrm>
      </p:grpSpPr>
      <p:sp>
        <p:nvSpPr>
          <p:cNvPr id="1322" name="Google Shape;1322;g227b1075226_0_9118:notes"/>
          <p:cNvSpPr txBox="1"/>
          <p:nvPr>
            <p:ph idx="1" type="body"/>
          </p:nvPr>
        </p:nvSpPr>
        <p:spPr>
          <a:xfrm>
            <a:off x="2009774" y="5441949"/>
            <a:ext cx="16084200" cy="4454400"/>
          </a:xfrm>
          <a:prstGeom prst="rect">
            <a:avLst/>
          </a:prstGeom>
          <a:noFill/>
          <a:ln>
            <a:noFill/>
          </a:ln>
        </p:spPr>
        <p:txBody>
          <a:bodyPr anchorCtr="0" anchor="t" bIns="108150" lIns="216375" spcFirstLastPara="1" rIns="216375" wrap="square" tIns="108150">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1323" name="Google Shape;1323;g227b1075226_0_9118:notes"/>
          <p:cNvSpPr/>
          <p:nvPr>
            <p:ph idx="2" type="sldImg"/>
          </p:nvPr>
        </p:nvSpPr>
        <p:spPr>
          <a:xfrm>
            <a:off x="2010410" y="1413669"/>
            <a:ext cx="16083300" cy="381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7" name="Shape 1327"/>
        <p:cNvGrpSpPr/>
        <p:nvPr/>
      </p:nvGrpSpPr>
      <p:grpSpPr>
        <a:xfrm>
          <a:off x="0" y="0"/>
          <a:ext cx="0" cy="0"/>
          <a:chOff x="0" y="0"/>
          <a:chExt cx="0" cy="0"/>
        </a:xfrm>
      </p:grpSpPr>
      <p:sp>
        <p:nvSpPr>
          <p:cNvPr id="1328" name="Google Shape;1328;g27ff559dce1_0_17:notes"/>
          <p:cNvSpPr/>
          <p:nvPr>
            <p:ph idx="2" type="sldImg"/>
          </p:nvPr>
        </p:nvSpPr>
        <p:spPr>
          <a:xfrm>
            <a:off x="6659563" y="1414463"/>
            <a:ext cx="6785100" cy="38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9" name="Google Shape;1329;g27ff559dce1_0_17:notes"/>
          <p:cNvSpPr txBox="1"/>
          <p:nvPr>
            <p:ph idx="1" type="body"/>
          </p:nvPr>
        </p:nvSpPr>
        <p:spPr>
          <a:xfrm>
            <a:off x="2009775" y="5441950"/>
            <a:ext cx="16084500" cy="44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0" name="Google Shape;1330;g27ff559dce1_0_17:notes"/>
          <p:cNvSpPr txBox="1"/>
          <p:nvPr>
            <p:ph idx="12" type="sldNum"/>
          </p:nvPr>
        </p:nvSpPr>
        <p:spPr>
          <a:xfrm>
            <a:off x="11387138" y="10742613"/>
            <a:ext cx="8712300" cy="566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5" name="Shape 1335"/>
        <p:cNvGrpSpPr/>
        <p:nvPr/>
      </p:nvGrpSpPr>
      <p:grpSpPr>
        <a:xfrm>
          <a:off x="0" y="0"/>
          <a:ext cx="0" cy="0"/>
          <a:chOff x="0" y="0"/>
          <a:chExt cx="0" cy="0"/>
        </a:xfrm>
      </p:grpSpPr>
      <p:sp>
        <p:nvSpPr>
          <p:cNvPr id="1336" name="Google Shape;1336;g22054a4684c_0_3:notes"/>
          <p:cNvSpPr/>
          <p:nvPr>
            <p:ph idx="2" type="sldImg"/>
          </p:nvPr>
        </p:nvSpPr>
        <p:spPr>
          <a:xfrm>
            <a:off x="1117774" y="848201"/>
            <a:ext cx="17870400" cy="4241100"/>
          </a:xfrm>
          <a:custGeom>
            <a:rect b="b" l="l" r="r" t="t"/>
            <a:pathLst>
              <a:path extrusionOk="0" h="120000" w="120000">
                <a:moveTo>
                  <a:pt x="0" y="0"/>
                </a:moveTo>
                <a:lnTo>
                  <a:pt x="120000" y="0"/>
                </a:lnTo>
                <a:lnTo>
                  <a:pt x="120000" y="120000"/>
                </a:lnTo>
                <a:lnTo>
                  <a:pt x="0" y="120000"/>
                </a:lnTo>
                <a:close/>
              </a:path>
            </a:pathLst>
          </a:custGeom>
        </p:spPr>
      </p:sp>
      <p:sp>
        <p:nvSpPr>
          <p:cNvPr id="1337" name="Google Shape;1337;g22054a4684c_0_3:notes"/>
          <p:cNvSpPr txBox="1"/>
          <p:nvPr>
            <p:ph idx="1" type="body"/>
          </p:nvPr>
        </p:nvSpPr>
        <p:spPr>
          <a:xfrm>
            <a:off x="2010410" y="5371941"/>
            <a:ext cx="16083300" cy="5089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chemeClr val="dk1"/>
                </a:solidFill>
              </a:rPr>
              <a:t>Roadmaps are an important communication tool for anyone going on the journey of Productization. </a:t>
            </a:r>
            <a:endParaRPr>
              <a:solidFill>
                <a:schemeClr val="dk1"/>
              </a:solidFill>
            </a:endParaRPr>
          </a:p>
          <a:p>
            <a:pPr indent="0" lvl="0" marL="0" rtl="0" algn="l">
              <a:spcBef>
                <a:spcPts val="0"/>
              </a:spcBef>
              <a:spcAft>
                <a:spcPts val="0"/>
              </a:spcAft>
              <a:buNone/>
            </a:pPr>
            <a:r>
              <a:rPr lang="en-US">
                <a:solidFill>
                  <a:schemeClr val="dk1"/>
                </a:solidFill>
              </a:rPr>
              <a:t>Especially in B2B services organizations, the path you will take is going to represent a significant transformation for the organization, so you need change management tools like Roadmaps to help everyone in the organization get on board.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In that vein there are two key outcomes that roadmaps provide: </a:t>
            </a:r>
            <a:endParaRPr>
              <a:solidFill>
                <a:schemeClr val="dk1"/>
              </a:solidFill>
            </a:endParaRPr>
          </a:p>
          <a:p>
            <a:pPr indent="0" lvl="0" marL="0" rtl="0" algn="l">
              <a:spcBef>
                <a:spcPts val="0"/>
              </a:spcBef>
              <a:spcAft>
                <a:spcPts val="0"/>
              </a:spcAft>
              <a:buNone/>
            </a:pPr>
            <a:r>
              <a:t/>
            </a:r>
            <a:endParaRPr>
              <a:solidFill>
                <a:schemeClr val="dk1"/>
              </a:solidFill>
            </a:endParaRPr>
          </a:p>
          <a:p>
            <a:pPr indent="-622300" lvl="0" marL="1079500" rtl="0" algn="l">
              <a:spcBef>
                <a:spcPts val="0"/>
              </a:spcBef>
              <a:spcAft>
                <a:spcPts val="0"/>
              </a:spcAft>
              <a:buClr>
                <a:schemeClr val="dk1"/>
              </a:buClr>
              <a:buSzPts val="1400"/>
              <a:buAutoNum type="arabicPeriod"/>
            </a:pPr>
            <a:r>
              <a:rPr lang="en-US">
                <a:solidFill>
                  <a:schemeClr val="dk1"/>
                </a:solidFill>
              </a:rPr>
              <a:t>They provide stakeholders with confidence in the path to achieving the vision. </a:t>
            </a:r>
            <a:endParaRPr>
              <a:solidFill>
                <a:schemeClr val="dk1"/>
              </a:solidFill>
            </a:endParaRPr>
          </a:p>
          <a:p>
            <a:pPr indent="0" lvl="0" marL="0" rtl="0" algn="l">
              <a:spcBef>
                <a:spcPts val="0"/>
              </a:spcBef>
              <a:spcAft>
                <a:spcPts val="0"/>
              </a:spcAft>
              <a:buNone/>
            </a:pPr>
            <a:r>
              <a:rPr lang="en-US">
                <a:solidFill>
                  <a:schemeClr val="dk1"/>
                </a:solidFill>
              </a:rPr>
              <a:t>And </a:t>
            </a:r>
            <a:endParaRPr>
              <a:solidFill>
                <a:schemeClr val="dk1"/>
              </a:solidFill>
            </a:endParaRPr>
          </a:p>
          <a:p>
            <a:pPr indent="-622300" lvl="0" marL="1079500" rtl="0" algn="l">
              <a:spcBef>
                <a:spcPts val="0"/>
              </a:spcBef>
              <a:spcAft>
                <a:spcPts val="0"/>
              </a:spcAft>
              <a:buClr>
                <a:schemeClr val="dk1"/>
              </a:buClr>
              <a:buSzPts val="1400"/>
              <a:buAutoNum type="arabicPeriod"/>
            </a:pPr>
            <a:r>
              <a:rPr lang="en-US">
                <a:solidFill>
                  <a:schemeClr val="dk1"/>
                </a:solidFill>
              </a:rPr>
              <a:t>They create alignment and accountability through public commitments.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For the first outcome, I use the term stakeholder very deliberately. There are many different types of stakeholders you will need to communicate the path with - and I’ll talk a bit more about that in just a minute. For each of these stakeholders, your roadmap provides an at least somewhat VISUAL tool that enables them to better connect with how you aim to achieve the vision. This gives them confidence that you have a solid plan, and the space for them to add additional strategic context that could help you. This assumes there is a product vision and business objectives to start with. If those don’t exist your organization needs to build them. In some cases, a first draft of a roadmap can be a way to help get the conversation started on a vision and objectives for the product.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For the second outcome, one of the things you will need to drive as a product leader is alignment around your plan. It is important that the stakeholders understand where you are going. </a:t>
            </a:r>
            <a:endParaRPr>
              <a:solidFill>
                <a:schemeClr val="dk1"/>
              </a:solidFill>
            </a:endParaRPr>
          </a:p>
          <a:p>
            <a:pPr indent="0" lvl="0" marL="0" rtl="0" algn="l">
              <a:spcBef>
                <a:spcPts val="0"/>
              </a:spcBef>
              <a:spcAft>
                <a:spcPts val="0"/>
              </a:spcAft>
              <a:buNone/>
            </a:pPr>
            <a:r>
              <a:rPr lang="en-US">
                <a:solidFill>
                  <a:schemeClr val="dk1"/>
                </a:solidFill>
              </a:rPr>
              <a:t>The fact that you are stating that path publicly gives them confidence, but it also gives YOU confidence that everyone is </a:t>
            </a:r>
            <a:r>
              <a:rPr b="1" lang="en-US">
                <a:solidFill>
                  <a:schemeClr val="dk1"/>
                </a:solidFill>
              </a:rPr>
              <a:t>aligned</a:t>
            </a:r>
            <a:r>
              <a:rPr lang="en-US">
                <a:solidFill>
                  <a:schemeClr val="dk1"/>
                </a:solidFill>
              </a:rPr>
              <a:t>. </a:t>
            </a:r>
            <a:endParaRPr>
              <a:solidFill>
                <a:schemeClr val="dk1"/>
              </a:solidFill>
            </a:endParaRPr>
          </a:p>
          <a:p>
            <a:pPr indent="0" lvl="0" marL="0" rtl="0" algn="l">
              <a:spcBef>
                <a:spcPts val="0"/>
              </a:spcBef>
              <a:spcAft>
                <a:spcPts val="0"/>
              </a:spcAft>
              <a:buNone/>
            </a:pPr>
            <a:r>
              <a:rPr lang="en-US">
                <a:solidFill>
                  <a:schemeClr val="dk1"/>
                </a:solidFill>
              </a:rPr>
              <a:t>Stakeholders want clarity on what is happening, but they often also want to know how they can best support the business’s success. </a:t>
            </a:r>
            <a:endParaRPr>
              <a:solidFill>
                <a:schemeClr val="dk1"/>
              </a:solidFill>
            </a:endParaRPr>
          </a:p>
          <a:p>
            <a:pPr indent="0" lvl="0" marL="0" rtl="0" algn="l">
              <a:spcBef>
                <a:spcPts val="0"/>
              </a:spcBef>
              <a:spcAft>
                <a:spcPts val="0"/>
              </a:spcAft>
              <a:buNone/>
            </a:pPr>
            <a:r>
              <a:rPr lang="en-US">
                <a:solidFill>
                  <a:schemeClr val="dk1"/>
                </a:solidFill>
              </a:rPr>
              <a:t>When there is a single unifying roadmap, everyone can be confident they are singing off the same sheet of music and not setting expectations internally or with customers that we’re not even aware of.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An important side-effect here is that without a roadmap, you are going to get a lot of calls, emails, slack messages and meeting requests from people who want to know priorities and status of the productization work. Sharing the roadmap openly, often on an internal wiki and through a regular communication cadence can alleviate a ton of this noise in your life, but more importantly, drive that alignment and structured feedback you really want.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Transition 1 (3 common mistakes): Now, this sounds simple, just two things, right? Provide confidence in the plan to achieve the vision, and create alignment and accountability.  Unfortunately it’s easier said than done. Many organizations that do not use roadmaps correctly end up falling into a few common traps, and end up struggling. So let’s talk about those mistakes, and how we can avoid them.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US"/>
              <a:t>Transition 2 (with Boxing slide):</a:t>
            </a:r>
            <a:r>
              <a:rPr lang="en-US"/>
              <a:t> Now, this sounds simple, just two things, right? Provide confidence in the plan to achieve the vision, and create alignment and accountability.  Unfortunately it’s easier said than done. Many organizations that do not use roadmaps correctly and product managers can feel like they’re really getting beaten up all the time about it…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1" name="Shape 1341"/>
        <p:cNvGrpSpPr/>
        <p:nvPr/>
      </p:nvGrpSpPr>
      <p:grpSpPr>
        <a:xfrm>
          <a:off x="0" y="0"/>
          <a:ext cx="0" cy="0"/>
          <a:chOff x="0" y="0"/>
          <a:chExt cx="0" cy="0"/>
        </a:xfrm>
      </p:grpSpPr>
      <p:sp>
        <p:nvSpPr>
          <p:cNvPr id="1342" name="Google Shape;1342;g22054a4684c_0_8:notes"/>
          <p:cNvSpPr/>
          <p:nvPr>
            <p:ph idx="2" type="sldImg"/>
          </p:nvPr>
        </p:nvSpPr>
        <p:spPr>
          <a:xfrm>
            <a:off x="1117774" y="848201"/>
            <a:ext cx="17870400" cy="4241100"/>
          </a:xfrm>
          <a:custGeom>
            <a:rect b="b" l="l" r="r" t="t"/>
            <a:pathLst>
              <a:path extrusionOk="0" h="120000" w="120000">
                <a:moveTo>
                  <a:pt x="0" y="0"/>
                </a:moveTo>
                <a:lnTo>
                  <a:pt x="120000" y="0"/>
                </a:lnTo>
                <a:lnTo>
                  <a:pt x="120000" y="120000"/>
                </a:lnTo>
                <a:lnTo>
                  <a:pt x="0" y="120000"/>
                </a:lnTo>
                <a:close/>
              </a:path>
            </a:pathLst>
          </a:custGeom>
        </p:spPr>
      </p:sp>
      <p:sp>
        <p:nvSpPr>
          <p:cNvPr id="1343" name="Google Shape;1343;g22054a4684c_0_8:notes"/>
          <p:cNvSpPr txBox="1"/>
          <p:nvPr>
            <p:ph idx="1" type="body"/>
          </p:nvPr>
        </p:nvSpPr>
        <p:spPr>
          <a:xfrm>
            <a:off x="2010410" y="5371941"/>
            <a:ext cx="16083300" cy="5089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9" name="Shape 1349"/>
        <p:cNvGrpSpPr/>
        <p:nvPr/>
      </p:nvGrpSpPr>
      <p:grpSpPr>
        <a:xfrm>
          <a:off x="0" y="0"/>
          <a:ext cx="0" cy="0"/>
          <a:chOff x="0" y="0"/>
          <a:chExt cx="0" cy="0"/>
        </a:xfrm>
      </p:grpSpPr>
      <p:sp>
        <p:nvSpPr>
          <p:cNvPr id="1350" name="Google Shape;1350;g22054a4684c_0_15:notes"/>
          <p:cNvSpPr/>
          <p:nvPr>
            <p:ph idx="2" type="sldImg"/>
          </p:nvPr>
        </p:nvSpPr>
        <p:spPr>
          <a:xfrm>
            <a:off x="1117774" y="848201"/>
            <a:ext cx="17870400" cy="4241100"/>
          </a:xfrm>
          <a:custGeom>
            <a:rect b="b" l="l" r="r" t="t"/>
            <a:pathLst>
              <a:path extrusionOk="0" h="120000" w="120000">
                <a:moveTo>
                  <a:pt x="0" y="0"/>
                </a:moveTo>
                <a:lnTo>
                  <a:pt x="120000" y="0"/>
                </a:lnTo>
                <a:lnTo>
                  <a:pt x="120000" y="120000"/>
                </a:lnTo>
                <a:lnTo>
                  <a:pt x="0" y="120000"/>
                </a:lnTo>
                <a:close/>
              </a:path>
            </a:pathLst>
          </a:custGeom>
        </p:spPr>
      </p:sp>
      <p:sp>
        <p:nvSpPr>
          <p:cNvPr id="1351" name="Google Shape;1351;g22054a4684c_0_15:notes"/>
          <p:cNvSpPr txBox="1"/>
          <p:nvPr>
            <p:ph idx="1" type="body"/>
          </p:nvPr>
        </p:nvSpPr>
        <p:spPr>
          <a:xfrm>
            <a:off x="2010410" y="5371941"/>
            <a:ext cx="16083300" cy="5089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7" name="Shape 1357"/>
        <p:cNvGrpSpPr/>
        <p:nvPr/>
      </p:nvGrpSpPr>
      <p:grpSpPr>
        <a:xfrm>
          <a:off x="0" y="0"/>
          <a:ext cx="0" cy="0"/>
          <a:chOff x="0" y="0"/>
          <a:chExt cx="0" cy="0"/>
        </a:xfrm>
      </p:grpSpPr>
      <p:sp>
        <p:nvSpPr>
          <p:cNvPr id="1358" name="Google Shape;1358;g22054a4684c_0_22:notes"/>
          <p:cNvSpPr/>
          <p:nvPr>
            <p:ph idx="2" type="sldImg"/>
          </p:nvPr>
        </p:nvSpPr>
        <p:spPr>
          <a:xfrm>
            <a:off x="1117774" y="848201"/>
            <a:ext cx="17870400" cy="4241100"/>
          </a:xfrm>
          <a:custGeom>
            <a:rect b="b" l="l" r="r" t="t"/>
            <a:pathLst>
              <a:path extrusionOk="0" h="120000" w="120000">
                <a:moveTo>
                  <a:pt x="0" y="0"/>
                </a:moveTo>
                <a:lnTo>
                  <a:pt x="120000" y="0"/>
                </a:lnTo>
                <a:lnTo>
                  <a:pt x="120000" y="120000"/>
                </a:lnTo>
                <a:lnTo>
                  <a:pt x="0" y="120000"/>
                </a:lnTo>
                <a:close/>
              </a:path>
            </a:pathLst>
          </a:custGeom>
        </p:spPr>
      </p:sp>
      <p:sp>
        <p:nvSpPr>
          <p:cNvPr id="1359" name="Google Shape;1359;g22054a4684c_0_22:notes"/>
          <p:cNvSpPr txBox="1"/>
          <p:nvPr>
            <p:ph idx="1" type="body"/>
          </p:nvPr>
        </p:nvSpPr>
        <p:spPr>
          <a:xfrm>
            <a:off x="2010410" y="5371941"/>
            <a:ext cx="16083300" cy="5089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5" name="Shape 1365"/>
        <p:cNvGrpSpPr/>
        <p:nvPr/>
      </p:nvGrpSpPr>
      <p:grpSpPr>
        <a:xfrm>
          <a:off x="0" y="0"/>
          <a:ext cx="0" cy="0"/>
          <a:chOff x="0" y="0"/>
          <a:chExt cx="0" cy="0"/>
        </a:xfrm>
      </p:grpSpPr>
      <p:sp>
        <p:nvSpPr>
          <p:cNvPr id="1366" name="Google Shape;1366;g22054a4684c_0_29:notes"/>
          <p:cNvSpPr/>
          <p:nvPr>
            <p:ph idx="2" type="sldImg"/>
          </p:nvPr>
        </p:nvSpPr>
        <p:spPr>
          <a:xfrm>
            <a:off x="1117774" y="848201"/>
            <a:ext cx="17870400" cy="4241100"/>
          </a:xfrm>
          <a:custGeom>
            <a:rect b="b" l="l" r="r" t="t"/>
            <a:pathLst>
              <a:path extrusionOk="0" h="120000" w="120000">
                <a:moveTo>
                  <a:pt x="0" y="0"/>
                </a:moveTo>
                <a:lnTo>
                  <a:pt x="120000" y="0"/>
                </a:lnTo>
                <a:lnTo>
                  <a:pt x="120000" y="120000"/>
                </a:lnTo>
                <a:lnTo>
                  <a:pt x="0" y="120000"/>
                </a:lnTo>
                <a:close/>
              </a:path>
            </a:pathLst>
          </a:custGeom>
        </p:spPr>
      </p:sp>
      <p:sp>
        <p:nvSpPr>
          <p:cNvPr id="1367" name="Google Shape;1367;g22054a4684c_0_29:notes"/>
          <p:cNvSpPr txBox="1"/>
          <p:nvPr>
            <p:ph idx="1" type="body"/>
          </p:nvPr>
        </p:nvSpPr>
        <p:spPr>
          <a:xfrm>
            <a:off x="2010410" y="5371941"/>
            <a:ext cx="16083300" cy="5089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3" name="Shape 1403"/>
        <p:cNvGrpSpPr/>
        <p:nvPr/>
      </p:nvGrpSpPr>
      <p:grpSpPr>
        <a:xfrm>
          <a:off x="0" y="0"/>
          <a:ext cx="0" cy="0"/>
          <a:chOff x="0" y="0"/>
          <a:chExt cx="0" cy="0"/>
        </a:xfrm>
      </p:grpSpPr>
      <p:sp>
        <p:nvSpPr>
          <p:cNvPr id="1404" name="Google Shape;1404;g22054a4684c_0_66:notes"/>
          <p:cNvSpPr/>
          <p:nvPr>
            <p:ph idx="2" type="sldImg"/>
          </p:nvPr>
        </p:nvSpPr>
        <p:spPr>
          <a:xfrm>
            <a:off x="1117774" y="848201"/>
            <a:ext cx="17870400" cy="4241100"/>
          </a:xfrm>
          <a:custGeom>
            <a:rect b="b" l="l" r="r" t="t"/>
            <a:pathLst>
              <a:path extrusionOk="0" h="120000" w="120000">
                <a:moveTo>
                  <a:pt x="0" y="0"/>
                </a:moveTo>
                <a:lnTo>
                  <a:pt x="120000" y="0"/>
                </a:lnTo>
                <a:lnTo>
                  <a:pt x="120000" y="120000"/>
                </a:lnTo>
                <a:lnTo>
                  <a:pt x="0" y="120000"/>
                </a:lnTo>
                <a:close/>
              </a:path>
            </a:pathLst>
          </a:custGeom>
        </p:spPr>
      </p:sp>
      <p:sp>
        <p:nvSpPr>
          <p:cNvPr id="1405" name="Google Shape;1405;g22054a4684c_0_66:notes"/>
          <p:cNvSpPr txBox="1"/>
          <p:nvPr>
            <p:ph idx="1" type="body"/>
          </p:nvPr>
        </p:nvSpPr>
        <p:spPr>
          <a:xfrm>
            <a:off x="2010410" y="5371941"/>
            <a:ext cx="16083300" cy="5089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7.png"/><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0.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0.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0.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1">
    <p:spTree>
      <p:nvGrpSpPr>
        <p:cNvPr id="15" name="Shape 15"/>
        <p:cNvGrpSpPr/>
        <p:nvPr/>
      </p:nvGrpSpPr>
      <p:grpSpPr>
        <a:xfrm>
          <a:off x="0" y="0"/>
          <a:ext cx="0" cy="0"/>
          <a:chOff x="0" y="0"/>
          <a:chExt cx="0" cy="0"/>
        </a:xfrm>
      </p:grpSpPr>
      <p:sp>
        <p:nvSpPr>
          <p:cNvPr id="16" name="Google Shape;16;g24a4dc40d02_0_6"/>
          <p:cNvSpPr/>
          <p:nvPr/>
        </p:nvSpPr>
        <p:spPr>
          <a:xfrm>
            <a:off x="0" y="1"/>
            <a:ext cx="12213241" cy="6870044"/>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7" name="Google Shape;17;g24a4dc40d02_0_6"/>
          <p:cNvSpPr/>
          <p:nvPr/>
        </p:nvSpPr>
        <p:spPr>
          <a:xfrm>
            <a:off x="7799683" y="3367089"/>
            <a:ext cx="3066812" cy="3066812"/>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8" name="Google Shape;18;g24a4dc40d02_0_6"/>
          <p:cNvSpPr/>
          <p:nvPr/>
        </p:nvSpPr>
        <p:spPr>
          <a:xfrm>
            <a:off x="0" y="1"/>
            <a:ext cx="12213241" cy="6748143"/>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9" name="Google Shape;19;g24a4dc40d02_0_6"/>
          <p:cNvSpPr/>
          <p:nvPr/>
        </p:nvSpPr>
        <p:spPr>
          <a:xfrm>
            <a:off x="6875742" y="1"/>
            <a:ext cx="5325837" cy="3622696"/>
          </a:xfrm>
          <a:custGeom>
            <a:rect b="b" l="l" r="r" t="t"/>
            <a:pathLst>
              <a:path extrusionOk="0" h="5963285" w="8766810">
                <a:moveTo>
                  <a:pt x="8766288" y="0"/>
                </a:moveTo>
                <a:lnTo>
                  <a:pt x="0" y="0"/>
                </a:lnTo>
                <a:lnTo>
                  <a:pt x="5954331" y="5962855"/>
                </a:lnTo>
                <a:lnTo>
                  <a:pt x="8766288" y="3159380"/>
                </a:lnTo>
                <a:lnTo>
                  <a:pt x="8766288" y="0"/>
                </a:lnTo>
                <a:close/>
              </a:path>
            </a:pathLst>
          </a:custGeom>
          <a:solidFill>
            <a:srgbClr val="FFFFFF">
              <a:alpha val="823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0" name="Google Shape;20;g24a4dc40d02_0_6"/>
          <p:cNvSpPr/>
          <p:nvPr/>
        </p:nvSpPr>
        <p:spPr>
          <a:xfrm>
            <a:off x="9471276" y="818615"/>
            <a:ext cx="677784" cy="882625"/>
          </a:xfrm>
          <a:custGeom>
            <a:rect b="b" l="l" r="r" t="t"/>
            <a:pathLst>
              <a:path extrusionOk="0" h="1452880" w="1115694">
                <a:moveTo>
                  <a:pt x="728658" y="0"/>
                </a:moveTo>
                <a:lnTo>
                  <a:pt x="0" y="726176"/>
                </a:lnTo>
                <a:lnTo>
                  <a:pt x="728658" y="1452311"/>
                </a:lnTo>
                <a:lnTo>
                  <a:pt x="1115421" y="1065506"/>
                </a:lnTo>
                <a:lnTo>
                  <a:pt x="774049" y="726176"/>
                </a:lnTo>
                <a:lnTo>
                  <a:pt x="1115421" y="386804"/>
                </a:lnTo>
                <a:lnTo>
                  <a:pt x="728658"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1" name="Google Shape;21;g24a4dc40d02_0_6"/>
          <p:cNvSpPr/>
          <p:nvPr/>
        </p:nvSpPr>
        <p:spPr>
          <a:xfrm>
            <a:off x="10826977" y="818616"/>
            <a:ext cx="677784" cy="882625"/>
          </a:xfrm>
          <a:custGeom>
            <a:rect b="b" l="l" r="r" t="t"/>
            <a:pathLst>
              <a:path extrusionOk="0" h="1452880" w="1115694">
                <a:moveTo>
                  <a:pt x="386763" y="0"/>
                </a:moveTo>
                <a:lnTo>
                  <a:pt x="0" y="386804"/>
                </a:lnTo>
                <a:lnTo>
                  <a:pt x="341371" y="726176"/>
                </a:lnTo>
                <a:lnTo>
                  <a:pt x="0" y="1065506"/>
                </a:lnTo>
                <a:lnTo>
                  <a:pt x="386763" y="1452311"/>
                </a:lnTo>
                <a:lnTo>
                  <a:pt x="1115421" y="726176"/>
                </a:lnTo>
                <a:lnTo>
                  <a:pt x="386763"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2" name="Google Shape;22;g24a4dc40d02_0_6"/>
          <p:cNvSpPr/>
          <p:nvPr/>
        </p:nvSpPr>
        <p:spPr>
          <a:xfrm>
            <a:off x="10046972" y="242989"/>
            <a:ext cx="882625" cy="677785"/>
          </a:xfrm>
          <a:custGeom>
            <a:rect b="b" l="l" r="r" t="t"/>
            <a:pathLst>
              <a:path extrusionOk="0" h="1115695" w="1452880">
                <a:moveTo>
                  <a:pt x="726155" y="0"/>
                </a:moveTo>
                <a:lnTo>
                  <a:pt x="0" y="728574"/>
                </a:lnTo>
                <a:lnTo>
                  <a:pt x="386825" y="1115411"/>
                </a:lnTo>
                <a:lnTo>
                  <a:pt x="726155" y="774007"/>
                </a:lnTo>
                <a:lnTo>
                  <a:pt x="1406879" y="774007"/>
                </a:lnTo>
                <a:lnTo>
                  <a:pt x="1452311" y="728574"/>
                </a:lnTo>
                <a:lnTo>
                  <a:pt x="726155" y="0"/>
                </a:lnTo>
                <a:close/>
              </a:path>
              <a:path extrusionOk="0" h="1115695" w="1452880">
                <a:moveTo>
                  <a:pt x="1406879" y="774007"/>
                </a:moveTo>
                <a:lnTo>
                  <a:pt x="726155" y="774007"/>
                </a:lnTo>
                <a:lnTo>
                  <a:pt x="1065485" y="1115411"/>
                </a:lnTo>
                <a:lnTo>
                  <a:pt x="1406879" y="774007"/>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3" name="Google Shape;23;g24a4dc40d02_0_6"/>
          <p:cNvSpPr/>
          <p:nvPr/>
        </p:nvSpPr>
        <p:spPr>
          <a:xfrm>
            <a:off x="10046973" y="1598592"/>
            <a:ext cx="882625" cy="677785"/>
          </a:xfrm>
          <a:custGeom>
            <a:rect b="b" l="l" r="r" t="t"/>
            <a:pathLst>
              <a:path extrusionOk="0" h="1115695" w="1452880">
                <a:moveTo>
                  <a:pt x="386815" y="0"/>
                </a:moveTo>
                <a:lnTo>
                  <a:pt x="0" y="386721"/>
                </a:lnTo>
                <a:lnTo>
                  <a:pt x="726155" y="1115379"/>
                </a:lnTo>
                <a:lnTo>
                  <a:pt x="1452311" y="386721"/>
                </a:lnTo>
                <a:lnTo>
                  <a:pt x="1406908" y="341329"/>
                </a:lnTo>
                <a:lnTo>
                  <a:pt x="726155" y="341329"/>
                </a:lnTo>
                <a:lnTo>
                  <a:pt x="386815" y="0"/>
                </a:lnTo>
                <a:close/>
              </a:path>
              <a:path extrusionOk="0" h="1115695" w="1452880">
                <a:moveTo>
                  <a:pt x="1065485" y="0"/>
                </a:moveTo>
                <a:lnTo>
                  <a:pt x="726155" y="341329"/>
                </a:lnTo>
                <a:lnTo>
                  <a:pt x="1406908" y="341329"/>
                </a:lnTo>
                <a:lnTo>
                  <a:pt x="1065485"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4" name="Google Shape;24;g24a4dc40d02_0_6"/>
          <p:cNvSpPr/>
          <p:nvPr/>
        </p:nvSpPr>
        <p:spPr>
          <a:xfrm>
            <a:off x="8795164" y="1437888"/>
            <a:ext cx="3390467" cy="2185730"/>
          </a:xfrm>
          <a:custGeom>
            <a:rect b="b" l="l" r="r" t="t"/>
            <a:pathLst>
              <a:path extrusionOk="0" h="3597910" w="5581015">
                <a:moveTo>
                  <a:pt x="807546" y="0"/>
                </a:moveTo>
                <a:lnTo>
                  <a:pt x="0" y="807514"/>
                </a:lnTo>
                <a:lnTo>
                  <a:pt x="2790333" y="3597859"/>
                </a:lnTo>
                <a:lnTo>
                  <a:pt x="3764174" y="2624014"/>
                </a:lnTo>
                <a:lnTo>
                  <a:pt x="2790333" y="2624014"/>
                </a:lnTo>
                <a:lnTo>
                  <a:pt x="973886" y="807514"/>
                </a:lnTo>
                <a:lnTo>
                  <a:pt x="1294494" y="486938"/>
                </a:lnTo>
                <a:lnTo>
                  <a:pt x="807546" y="0"/>
                </a:lnTo>
                <a:close/>
              </a:path>
              <a:path extrusionOk="0" h="3597910" w="5581015">
                <a:moveTo>
                  <a:pt x="4773121" y="0"/>
                </a:moveTo>
                <a:lnTo>
                  <a:pt x="4286204" y="486938"/>
                </a:lnTo>
                <a:lnTo>
                  <a:pt x="4606791" y="807514"/>
                </a:lnTo>
                <a:lnTo>
                  <a:pt x="2790333" y="2624014"/>
                </a:lnTo>
                <a:lnTo>
                  <a:pt x="3764174" y="2624014"/>
                </a:lnTo>
                <a:lnTo>
                  <a:pt x="5580667" y="807514"/>
                </a:lnTo>
                <a:lnTo>
                  <a:pt x="4773121"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pic>
        <p:nvPicPr>
          <p:cNvPr id="25" name="Google Shape;25;g24a4dc40d02_0_6"/>
          <p:cNvPicPr preferRelativeResize="0"/>
          <p:nvPr/>
        </p:nvPicPr>
        <p:blipFill rotWithShape="1">
          <a:blip r:embed="rId2">
            <a:alphaModFix/>
          </a:blip>
          <a:srcRect b="0" l="0" r="0" t="0"/>
          <a:stretch/>
        </p:blipFill>
        <p:spPr>
          <a:xfrm>
            <a:off x="580068" y="593217"/>
            <a:ext cx="3331938" cy="761049"/>
          </a:xfrm>
          <a:prstGeom prst="rect">
            <a:avLst/>
          </a:prstGeom>
          <a:noFill/>
          <a:ln>
            <a:noFill/>
          </a:ln>
        </p:spPr>
      </p:pic>
      <p:sp>
        <p:nvSpPr>
          <p:cNvPr id="26" name="Google Shape;26;g24a4dc40d02_0_6"/>
          <p:cNvSpPr txBox="1"/>
          <p:nvPr>
            <p:ph idx="1" type="body"/>
          </p:nvPr>
        </p:nvSpPr>
        <p:spPr>
          <a:xfrm>
            <a:off x="580068" y="2531453"/>
            <a:ext cx="7329600" cy="369300"/>
          </a:xfrm>
          <a:prstGeom prst="rect">
            <a:avLst/>
          </a:prstGeom>
          <a:noFill/>
          <a:ln>
            <a:noFill/>
          </a:ln>
        </p:spPr>
        <p:txBody>
          <a:bodyPr anchorCtr="0" anchor="ctr" bIns="45700" lIns="91425" spcFirstLastPara="1" rIns="91425" wrap="square" tIns="45700">
            <a:spAutoFit/>
          </a:bodyPr>
          <a:lstStyle>
            <a:lvl1pPr indent="-228600" lvl="0" marL="457200" marR="0" algn="l">
              <a:lnSpc>
                <a:spcPct val="90000"/>
              </a:lnSpc>
              <a:spcBef>
                <a:spcPts val="0"/>
              </a:spcBef>
              <a:spcAft>
                <a:spcPts val="0"/>
              </a:spcAft>
              <a:buClr>
                <a:schemeClr val="accent1"/>
              </a:buClr>
              <a:buSzPts val="1500"/>
              <a:buNone/>
              <a:defRPr b="1" i="0" sz="2000" u="none" cap="none" strike="noStrike">
                <a:solidFill>
                  <a:schemeClr val="accent1"/>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27" name="Google Shape;27;g24a4dc40d02_0_6"/>
          <p:cNvSpPr txBox="1"/>
          <p:nvPr>
            <p:ph idx="2" type="body"/>
          </p:nvPr>
        </p:nvSpPr>
        <p:spPr>
          <a:xfrm>
            <a:off x="580068" y="3302805"/>
            <a:ext cx="7329600" cy="6462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lt1"/>
              </a:buClr>
              <a:buSzPts val="1500"/>
              <a:buNone/>
              <a:defRPr b="1" i="0" sz="4000" u="none" cap="none" strike="noStrike">
                <a:solidFill>
                  <a:schemeClr val="lt1"/>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28" name="Google Shape;28;g24a4dc40d02_0_6"/>
          <p:cNvSpPr txBox="1"/>
          <p:nvPr>
            <p:ph idx="3" type="body"/>
          </p:nvPr>
        </p:nvSpPr>
        <p:spPr>
          <a:xfrm>
            <a:off x="580068" y="4351156"/>
            <a:ext cx="7329600" cy="307800"/>
          </a:xfrm>
          <a:prstGeom prst="rect">
            <a:avLst/>
          </a:prstGeom>
          <a:noFill/>
          <a:ln>
            <a:noFill/>
          </a:ln>
        </p:spPr>
        <p:txBody>
          <a:bodyPr anchorCtr="0" anchor="ctr" bIns="45700" lIns="91425" spcFirstLastPara="1" rIns="91425" wrap="square" tIns="45700">
            <a:spAutoFit/>
          </a:bodyPr>
          <a:lstStyle>
            <a:lvl1pPr indent="-228600" lvl="0" marL="457200" marR="0" algn="l">
              <a:lnSpc>
                <a:spcPct val="100000"/>
              </a:lnSpc>
              <a:spcBef>
                <a:spcPts val="0"/>
              </a:spcBef>
              <a:spcAft>
                <a:spcPts val="0"/>
              </a:spcAft>
              <a:buClr>
                <a:srgbClr val="FFFFFF"/>
              </a:buClr>
              <a:buSzPts val="1200"/>
              <a:buFont typeface="Arial"/>
              <a:buNone/>
              <a:defRPr b="1" i="0" sz="1500" u="none" cap="none" strike="noStrike">
                <a:solidFill>
                  <a:srgbClr val="FFFFFF"/>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29" name="Google Shape;29;g24a4dc40d02_0_6"/>
          <p:cNvSpPr txBox="1"/>
          <p:nvPr>
            <p:ph idx="4" type="body"/>
          </p:nvPr>
        </p:nvSpPr>
        <p:spPr>
          <a:xfrm>
            <a:off x="8991600" y="6212655"/>
            <a:ext cx="2895600" cy="3573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0"/>
              </a:spcBef>
              <a:spcAft>
                <a:spcPts val="0"/>
              </a:spcAft>
              <a:buClr>
                <a:schemeClr val="lt1"/>
              </a:buClr>
              <a:buSzPts val="1500"/>
              <a:buNone/>
              <a:defRPr b="1" i="0" sz="20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500"/>
              <a:buNone/>
              <a:defRPr b="1" i="0" sz="24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1" i="0" sz="24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1" i="0" sz="24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1" i="0" sz="24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p:cSld name="Agenda slide">
    <p:spTree>
      <p:nvGrpSpPr>
        <p:cNvPr id="128" name="Shape 128"/>
        <p:cNvGrpSpPr/>
        <p:nvPr/>
      </p:nvGrpSpPr>
      <p:grpSpPr>
        <a:xfrm>
          <a:off x="0" y="0"/>
          <a:ext cx="0" cy="0"/>
          <a:chOff x="0" y="0"/>
          <a:chExt cx="0" cy="0"/>
        </a:xfrm>
      </p:grpSpPr>
      <p:sp>
        <p:nvSpPr>
          <p:cNvPr id="129" name="Google Shape;129;g24a4dc40d02_0_90"/>
          <p:cNvSpPr/>
          <p:nvPr/>
        </p:nvSpPr>
        <p:spPr>
          <a:xfrm>
            <a:off x="790832" y="0"/>
            <a:ext cx="11401200" cy="6858000"/>
          </a:xfrm>
          <a:prstGeom prst="rect">
            <a:avLst/>
          </a:prstGeom>
          <a:blipFill rotWithShape="1">
            <a:blip r:embed="rId2">
              <a:alphaModFix amt="60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30" name="Google Shape;130;g24a4dc40d02_0_90"/>
          <p:cNvSpPr/>
          <p:nvPr/>
        </p:nvSpPr>
        <p:spPr>
          <a:xfrm>
            <a:off x="-914" y="0"/>
            <a:ext cx="4361100" cy="6858000"/>
          </a:xfrm>
          <a:prstGeom prst="rect">
            <a:avLst/>
          </a:prstGeom>
          <a:solidFill>
            <a:srgbClr val="0052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31" name="Google Shape;131;g24a4dc40d02_0_90"/>
          <p:cNvSpPr/>
          <p:nvPr/>
        </p:nvSpPr>
        <p:spPr>
          <a:xfrm rot="10800000">
            <a:off x="-14310" y="1040100"/>
            <a:ext cx="3186900" cy="5817900"/>
          </a:xfrm>
          <a:prstGeom prst="rect">
            <a:avLst/>
          </a:prstGeom>
          <a:blipFill rotWithShape="1">
            <a:blip r:embed="rId3">
              <a:alphaModFix amt="60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32" name="Google Shape;132;g24a4dc40d02_0_90"/>
          <p:cNvPicPr preferRelativeResize="0"/>
          <p:nvPr/>
        </p:nvPicPr>
        <p:blipFill rotWithShape="1">
          <a:blip r:embed="rId4">
            <a:alphaModFix/>
          </a:blip>
          <a:srcRect b="690" l="0" r="0" t="690"/>
          <a:stretch/>
        </p:blipFill>
        <p:spPr>
          <a:xfrm>
            <a:off x="1148900" y="5516598"/>
            <a:ext cx="2609183" cy="869728"/>
          </a:xfrm>
          <a:prstGeom prst="rect">
            <a:avLst/>
          </a:prstGeom>
          <a:noFill/>
          <a:ln>
            <a:noFill/>
          </a:ln>
        </p:spPr>
      </p:pic>
      <p:grpSp>
        <p:nvGrpSpPr>
          <p:cNvPr id="133" name="Google Shape;133;g24a4dc40d02_0_90"/>
          <p:cNvGrpSpPr/>
          <p:nvPr/>
        </p:nvGrpSpPr>
        <p:grpSpPr>
          <a:xfrm>
            <a:off x="2801987" y="942535"/>
            <a:ext cx="3117995" cy="3101385"/>
            <a:chOff x="2801987" y="1211475"/>
            <a:chExt cx="3117995" cy="3101385"/>
          </a:xfrm>
        </p:grpSpPr>
        <p:sp>
          <p:nvSpPr>
            <p:cNvPr id="134" name="Google Shape;134;g24a4dc40d02_0_90"/>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35" name="Google Shape;135;g24a4dc40d02_0_90"/>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grpSp>
      <p:sp>
        <p:nvSpPr>
          <p:cNvPr id="136" name="Google Shape;136;g24a4dc40d02_0_90"/>
          <p:cNvSpPr/>
          <p:nvPr>
            <p:ph idx="2" type="pic"/>
          </p:nvPr>
        </p:nvSpPr>
        <p:spPr>
          <a:xfrm>
            <a:off x="4008438" y="2125663"/>
            <a:ext cx="695400" cy="696900"/>
          </a:xfrm>
          <a:prstGeom prst="rect">
            <a:avLst/>
          </a:prstGeom>
          <a:noFill/>
          <a:ln>
            <a:noFill/>
          </a:ln>
        </p:spPr>
      </p:sp>
      <p:sp>
        <p:nvSpPr>
          <p:cNvPr id="137" name="Google Shape;137;g24a4dc40d02_0_90"/>
          <p:cNvSpPr txBox="1"/>
          <p:nvPr>
            <p:ph type="title"/>
          </p:nvPr>
        </p:nvSpPr>
        <p:spPr>
          <a:xfrm>
            <a:off x="5858773" y="721677"/>
            <a:ext cx="3391500" cy="696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8" name="Google Shape;138;g24a4dc40d02_0_90"/>
          <p:cNvSpPr txBox="1"/>
          <p:nvPr>
            <p:ph idx="1" type="body"/>
          </p:nvPr>
        </p:nvSpPr>
        <p:spPr>
          <a:xfrm>
            <a:off x="5858773" y="1567805"/>
            <a:ext cx="4950000" cy="3418500"/>
          </a:xfrm>
          <a:prstGeom prst="rect">
            <a:avLst/>
          </a:prstGeom>
          <a:noFill/>
          <a:ln>
            <a:noFill/>
          </a:ln>
        </p:spPr>
        <p:txBody>
          <a:bodyPr anchorCtr="0" anchor="t" bIns="45700" lIns="91425" spcFirstLastPara="1" rIns="91425" wrap="square" tIns="45700">
            <a:normAutofit/>
          </a:bodyPr>
          <a:lstStyle>
            <a:lvl1pPr indent="-311150" lvl="0" marL="457200" algn="l">
              <a:lnSpc>
                <a:spcPct val="90000"/>
              </a:lnSpc>
              <a:spcBef>
                <a:spcPts val="11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1pPr>
            <a:lvl2pPr indent="-311150" lvl="1" marL="914400" algn="l">
              <a:lnSpc>
                <a:spcPct val="90000"/>
              </a:lnSpc>
              <a:spcBef>
                <a:spcPts val="5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2pPr>
            <a:lvl3pPr indent="-311150" lvl="2" marL="1371600" algn="l">
              <a:lnSpc>
                <a:spcPct val="90000"/>
              </a:lnSpc>
              <a:spcBef>
                <a:spcPts val="5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3pPr>
            <a:lvl4pPr indent="-311150" lvl="3" marL="1828800" algn="l">
              <a:lnSpc>
                <a:spcPct val="90000"/>
              </a:lnSpc>
              <a:spcBef>
                <a:spcPts val="5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4pPr>
            <a:lvl5pPr indent="-311150" lvl="4" marL="2286000" algn="l">
              <a:lnSpc>
                <a:spcPct val="90000"/>
              </a:lnSpc>
              <a:spcBef>
                <a:spcPts val="5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9" name="Google Shape;139;g24a4dc40d02_0_90"/>
          <p:cNvSpPr txBox="1"/>
          <p:nvPr/>
        </p:nvSpPr>
        <p:spPr>
          <a:xfrm>
            <a:off x="4651180"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900"/>
              <a:buFont typeface="Arial"/>
              <a:buNone/>
            </a:pPr>
            <a:r>
              <a:rPr b="0" i="0" lang="en-US" sz="900" u="none" cap="none" strike="noStrike">
                <a:solidFill>
                  <a:schemeClr val="accent2"/>
                </a:solidFill>
                <a:latin typeface="Arial"/>
                <a:ea typeface="Arial"/>
                <a:cs typeface="Arial"/>
                <a:sym typeface="Arial"/>
              </a:rPr>
              <a:t>©2023 Vecteris - For internal use only. Do not distribute.</a:t>
            </a:r>
            <a:endParaRPr b="0" i="0" sz="1600" u="none" cap="none" strike="noStrike">
              <a:solidFill>
                <a:schemeClr val="accent2"/>
              </a:solidFill>
              <a:latin typeface="Arial"/>
              <a:ea typeface="Arial"/>
              <a:cs typeface="Arial"/>
              <a:sym typeface="Arial"/>
            </a:endParaRPr>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1">
  <p:cSld name="Content slide 01">
    <p:spTree>
      <p:nvGrpSpPr>
        <p:cNvPr id="140" name="Shape 140"/>
        <p:cNvGrpSpPr/>
        <p:nvPr/>
      </p:nvGrpSpPr>
      <p:grpSpPr>
        <a:xfrm>
          <a:off x="0" y="0"/>
          <a:ext cx="0" cy="0"/>
          <a:chOff x="0" y="0"/>
          <a:chExt cx="0" cy="0"/>
        </a:xfrm>
      </p:grpSpPr>
      <p:sp>
        <p:nvSpPr>
          <p:cNvPr id="141" name="Google Shape;141;g24a4dc40d02_0_107"/>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42" name="Google Shape;142;g24a4dc40d02_0_107"/>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43" name="Google Shape;143;g24a4dc40d02_0_107"/>
          <p:cNvSpPr txBox="1"/>
          <p:nvPr>
            <p:ph idx="1" type="body"/>
          </p:nvPr>
        </p:nvSpPr>
        <p:spPr>
          <a:xfrm>
            <a:off x="407987" y="1567805"/>
            <a:ext cx="11376000" cy="46092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pic>
        <p:nvPicPr>
          <p:cNvPr id="144" name="Google Shape;144;g24a4dc40d02_0_107"/>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45" name="Google Shape;145;g24a4dc40d02_0_107"/>
          <p:cNvSpPr txBox="1"/>
          <p:nvPr>
            <p:ph idx="2"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2">
  <p:cSld name="Content slide 02">
    <p:spTree>
      <p:nvGrpSpPr>
        <p:cNvPr id="146" name="Shape 146"/>
        <p:cNvGrpSpPr/>
        <p:nvPr/>
      </p:nvGrpSpPr>
      <p:grpSpPr>
        <a:xfrm>
          <a:off x="0" y="0"/>
          <a:ext cx="0" cy="0"/>
          <a:chOff x="0" y="0"/>
          <a:chExt cx="0" cy="0"/>
        </a:xfrm>
      </p:grpSpPr>
      <p:sp>
        <p:nvSpPr>
          <p:cNvPr id="147" name="Google Shape;147;g24a4dc40d02_0_113"/>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48" name="Google Shape;148;g24a4dc40d02_0_113"/>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49" name="Google Shape;149;g24a4dc40d02_0_113"/>
          <p:cNvSpPr txBox="1"/>
          <p:nvPr>
            <p:ph idx="1" type="body"/>
          </p:nvPr>
        </p:nvSpPr>
        <p:spPr>
          <a:xfrm>
            <a:off x="407987" y="1568450"/>
            <a:ext cx="94998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b="1" sz="1600"/>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50" name="Google Shape;150;g24a4dc40d02_0_113"/>
          <p:cNvSpPr txBox="1"/>
          <p:nvPr>
            <p:ph idx="2" type="body"/>
          </p:nvPr>
        </p:nvSpPr>
        <p:spPr>
          <a:xfrm>
            <a:off x="407987" y="2032974"/>
            <a:ext cx="11376000" cy="4024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51" name="Google Shape;151;g24a4dc40d02_0_113"/>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52" name="Google Shape;152;g24a4dc40d02_0_113"/>
          <p:cNvSpPr txBox="1"/>
          <p:nvPr>
            <p:ph idx="3"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no title">
  <p:cSld name="Content three column text no title">
    <p:spTree>
      <p:nvGrpSpPr>
        <p:cNvPr id="153" name="Shape 153"/>
        <p:cNvGrpSpPr/>
        <p:nvPr/>
      </p:nvGrpSpPr>
      <p:grpSpPr>
        <a:xfrm>
          <a:off x="0" y="0"/>
          <a:ext cx="0" cy="0"/>
          <a:chOff x="0" y="0"/>
          <a:chExt cx="0" cy="0"/>
        </a:xfrm>
      </p:grpSpPr>
      <p:sp>
        <p:nvSpPr>
          <p:cNvPr id="154" name="Google Shape;154;g24a4dc40d02_0_120"/>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55" name="Google Shape;155;g24a4dc40d02_0_120"/>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56" name="Google Shape;156;g24a4dc40d02_0_120"/>
          <p:cNvSpPr txBox="1"/>
          <p:nvPr>
            <p:ph idx="1" type="body"/>
          </p:nvPr>
        </p:nvSpPr>
        <p:spPr>
          <a:xfrm>
            <a:off x="407987" y="1568450"/>
            <a:ext cx="94998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b="1" sz="1600"/>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57" name="Google Shape;157;g24a4dc40d02_0_120"/>
          <p:cNvSpPr txBox="1"/>
          <p:nvPr>
            <p:ph idx="2" type="body"/>
          </p:nvPr>
        </p:nvSpPr>
        <p:spPr>
          <a:xfrm>
            <a:off x="407988" y="2032974"/>
            <a:ext cx="3423300" cy="4024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58" name="Google Shape;158;g24a4dc40d02_0_120"/>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59" name="Google Shape;159;g24a4dc40d02_0_120"/>
          <p:cNvSpPr txBox="1"/>
          <p:nvPr>
            <p:ph idx="3"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60" name="Google Shape;160;g24a4dc40d02_0_120"/>
          <p:cNvSpPr txBox="1"/>
          <p:nvPr>
            <p:ph idx="4" type="body"/>
          </p:nvPr>
        </p:nvSpPr>
        <p:spPr>
          <a:xfrm>
            <a:off x="4370364" y="2032974"/>
            <a:ext cx="3423300" cy="4024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61" name="Google Shape;161;g24a4dc40d02_0_120"/>
          <p:cNvSpPr txBox="1"/>
          <p:nvPr>
            <p:ph idx="5" type="body"/>
          </p:nvPr>
        </p:nvSpPr>
        <p:spPr>
          <a:xfrm>
            <a:off x="8332740" y="2032974"/>
            <a:ext cx="3423300" cy="4024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column text ">
  <p:cSld name="Content two column text ">
    <p:spTree>
      <p:nvGrpSpPr>
        <p:cNvPr id="162" name="Shape 162"/>
        <p:cNvGrpSpPr/>
        <p:nvPr/>
      </p:nvGrpSpPr>
      <p:grpSpPr>
        <a:xfrm>
          <a:off x="0" y="0"/>
          <a:ext cx="0" cy="0"/>
          <a:chOff x="0" y="0"/>
          <a:chExt cx="0" cy="0"/>
        </a:xfrm>
      </p:grpSpPr>
      <p:sp>
        <p:nvSpPr>
          <p:cNvPr id="163" name="Google Shape;163;g24a4dc40d02_0_129"/>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64" name="Google Shape;164;g24a4dc40d02_0_129"/>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65" name="Google Shape;165;g24a4dc40d02_0_129"/>
          <p:cNvSpPr txBox="1"/>
          <p:nvPr>
            <p:ph idx="1" type="body"/>
          </p:nvPr>
        </p:nvSpPr>
        <p:spPr>
          <a:xfrm>
            <a:off x="407988" y="2524190"/>
            <a:ext cx="54306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2000"/>
              <a:buNone/>
              <a:defRPr b="1" sz="2000"/>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66" name="Google Shape;166;g24a4dc40d02_0_129"/>
          <p:cNvSpPr txBox="1"/>
          <p:nvPr>
            <p:ph idx="2" type="body"/>
          </p:nvPr>
        </p:nvSpPr>
        <p:spPr>
          <a:xfrm>
            <a:off x="6096000" y="2988714"/>
            <a:ext cx="5430600" cy="1318200"/>
          </a:xfrm>
          <a:prstGeom prst="rect">
            <a:avLst/>
          </a:prstGeom>
          <a:noFill/>
          <a:ln>
            <a:noFill/>
          </a:ln>
        </p:spPr>
        <p:txBody>
          <a:bodyPr anchorCtr="0" anchor="t" bIns="45700" lIns="91425" spcFirstLastPara="1" rIns="91425" wrap="square" tIns="45700">
            <a:sp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67" name="Google Shape;167;g24a4dc40d02_0_129"/>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8" name="Google Shape;168;g24a4dc40d02_0_129"/>
          <p:cNvSpPr txBox="1"/>
          <p:nvPr>
            <p:ph idx="3"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69" name="Google Shape;169;g24a4dc40d02_0_129"/>
          <p:cNvSpPr txBox="1"/>
          <p:nvPr>
            <p:ph idx="4" type="body"/>
          </p:nvPr>
        </p:nvSpPr>
        <p:spPr>
          <a:xfrm>
            <a:off x="407988" y="2988714"/>
            <a:ext cx="5430600" cy="1318200"/>
          </a:xfrm>
          <a:prstGeom prst="rect">
            <a:avLst/>
          </a:prstGeom>
          <a:noFill/>
          <a:ln>
            <a:noFill/>
          </a:ln>
        </p:spPr>
        <p:txBody>
          <a:bodyPr anchorCtr="0" anchor="t" bIns="45700" lIns="91425" spcFirstLastPara="1" rIns="91425" wrap="square" tIns="45700">
            <a:sp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70" name="Google Shape;170;g24a4dc40d02_0_129"/>
          <p:cNvSpPr txBox="1"/>
          <p:nvPr>
            <p:ph idx="5" type="body"/>
          </p:nvPr>
        </p:nvSpPr>
        <p:spPr>
          <a:xfrm>
            <a:off x="6096000" y="2524190"/>
            <a:ext cx="54306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2000"/>
              <a:buNone/>
              <a:defRPr b="1" sz="2000"/>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column text with icon">
  <p:cSld name="Content two column text with icon">
    <p:spTree>
      <p:nvGrpSpPr>
        <p:cNvPr id="171" name="Shape 171"/>
        <p:cNvGrpSpPr/>
        <p:nvPr/>
      </p:nvGrpSpPr>
      <p:grpSpPr>
        <a:xfrm>
          <a:off x="0" y="0"/>
          <a:ext cx="0" cy="0"/>
          <a:chOff x="0" y="0"/>
          <a:chExt cx="0" cy="0"/>
        </a:xfrm>
      </p:grpSpPr>
      <p:sp>
        <p:nvSpPr>
          <p:cNvPr id="172" name="Google Shape;172;g24a4dc40d02_0_138"/>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73" name="Google Shape;173;g24a4dc40d02_0_138"/>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74" name="Google Shape;174;g24a4dc40d02_0_138"/>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75" name="Google Shape;175;g24a4dc40d02_0_138"/>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76" name="Google Shape;176;g24a4dc40d02_0_138"/>
          <p:cNvSpPr txBox="1"/>
          <p:nvPr>
            <p:ph idx="2" type="body"/>
          </p:nvPr>
        </p:nvSpPr>
        <p:spPr>
          <a:xfrm>
            <a:off x="614372" y="3065328"/>
            <a:ext cx="5475900" cy="1318200"/>
          </a:xfrm>
          <a:prstGeom prst="rect">
            <a:avLst/>
          </a:prstGeom>
          <a:noFill/>
          <a:ln>
            <a:noFill/>
          </a:ln>
        </p:spPr>
        <p:txBody>
          <a:bodyPr anchorCtr="0" anchor="t" bIns="45700" lIns="91425" spcFirstLastPara="1" rIns="91425" wrap="square" tIns="45700">
            <a:sp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77" name="Google Shape;177;g24a4dc40d02_0_138"/>
          <p:cNvSpPr txBox="1"/>
          <p:nvPr>
            <p:ph idx="3" type="body"/>
          </p:nvPr>
        </p:nvSpPr>
        <p:spPr>
          <a:xfrm>
            <a:off x="6400733" y="3065328"/>
            <a:ext cx="5475900" cy="1318200"/>
          </a:xfrm>
          <a:prstGeom prst="rect">
            <a:avLst/>
          </a:prstGeom>
          <a:noFill/>
          <a:ln>
            <a:noFill/>
          </a:ln>
        </p:spPr>
        <p:txBody>
          <a:bodyPr anchorCtr="0" anchor="t" bIns="45700" lIns="91425" spcFirstLastPara="1" rIns="91425" wrap="square" tIns="45700">
            <a:sp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78" name="Google Shape;178;g24a4dc40d02_0_138"/>
          <p:cNvSpPr txBox="1"/>
          <p:nvPr>
            <p:ph idx="4" type="body"/>
          </p:nvPr>
        </p:nvSpPr>
        <p:spPr>
          <a:xfrm>
            <a:off x="1040510" y="2546955"/>
            <a:ext cx="50496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79" name="Google Shape;179;g24a4dc40d02_0_138"/>
          <p:cNvSpPr/>
          <p:nvPr>
            <p:ph idx="5" type="pic"/>
          </p:nvPr>
        </p:nvSpPr>
        <p:spPr>
          <a:xfrm>
            <a:off x="614372" y="2546350"/>
            <a:ext cx="373200" cy="373200"/>
          </a:xfrm>
          <a:prstGeom prst="rect">
            <a:avLst/>
          </a:prstGeom>
          <a:solidFill>
            <a:srgbClr val="DDE6EF"/>
          </a:solidFill>
          <a:ln>
            <a:noFill/>
          </a:ln>
        </p:spPr>
      </p:sp>
      <p:sp>
        <p:nvSpPr>
          <p:cNvPr id="180" name="Google Shape;180;g24a4dc40d02_0_138"/>
          <p:cNvSpPr txBox="1"/>
          <p:nvPr>
            <p:ph idx="6" type="body"/>
          </p:nvPr>
        </p:nvSpPr>
        <p:spPr>
          <a:xfrm>
            <a:off x="6826871" y="2546955"/>
            <a:ext cx="50496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81" name="Google Shape;181;g24a4dc40d02_0_138"/>
          <p:cNvSpPr/>
          <p:nvPr>
            <p:ph idx="7" type="pic"/>
          </p:nvPr>
        </p:nvSpPr>
        <p:spPr>
          <a:xfrm>
            <a:off x="6400733" y="2546350"/>
            <a:ext cx="373200" cy="373200"/>
          </a:xfrm>
          <a:prstGeom prst="rect">
            <a:avLst/>
          </a:prstGeom>
          <a:solidFill>
            <a:srgbClr val="DDE6EF"/>
          </a:solidFill>
          <a:ln>
            <a:noFill/>
          </a:ln>
        </p:spPr>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with icons">
  <p:cSld name="Content three column text with icons">
    <p:spTree>
      <p:nvGrpSpPr>
        <p:cNvPr id="182" name="Shape 182"/>
        <p:cNvGrpSpPr/>
        <p:nvPr/>
      </p:nvGrpSpPr>
      <p:grpSpPr>
        <a:xfrm>
          <a:off x="0" y="0"/>
          <a:ext cx="0" cy="0"/>
          <a:chOff x="0" y="0"/>
          <a:chExt cx="0" cy="0"/>
        </a:xfrm>
      </p:grpSpPr>
      <p:sp>
        <p:nvSpPr>
          <p:cNvPr id="183" name="Google Shape;183;g24a4dc40d02_0_149"/>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84" name="Google Shape;184;g24a4dc40d02_0_149"/>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85" name="Google Shape;185;g24a4dc40d02_0_149"/>
          <p:cNvSpPr txBox="1"/>
          <p:nvPr>
            <p:ph idx="1" type="body"/>
          </p:nvPr>
        </p:nvSpPr>
        <p:spPr>
          <a:xfrm>
            <a:off x="407988" y="3035190"/>
            <a:ext cx="3423300" cy="3022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86" name="Google Shape;186;g24a4dc40d02_0_149"/>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87" name="Google Shape;187;g24a4dc40d02_0_149"/>
          <p:cNvSpPr txBox="1"/>
          <p:nvPr>
            <p:ph idx="2"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88" name="Google Shape;188;g24a4dc40d02_0_149"/>
          <p:cNvSpPr txBox="1"/>
          <p:nvPr>
            <p:ph idx="3" type="body"/>
          </p:nvPr>
        </p:nvSpPr>
        <p:spPr>
          <a:xfrm>
            <a:off x="4370364" y="3035190"/>
            <a:ext cx="3423300" cy="3022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89" name="Google Shape;189;g24a4dc40d02_0_149"/>
          <p:cNvSpPr txBox="1"/>
          <p:nvPr>
            <p:ph idx="4" type="body"/>
          </p:nvPr>
        </p:nvSpPr>
        <p:spPr>
          <a:xfrm>
            <a:off x="8332740" y="3035190"/>
            <a:ext cx="3423300" cy="3022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90" name="Google Shape;190;g24a4dc40d02_0_149"/>
          <p:cNvSpPr txBox="1"/>
          <p:nvPr>
            <p:ph idx="5" type="body"/>
          </p:nvPr>
        </p:nvSpPr>
        <p:spPr>
          <a:xfrm>
            <a:off x="407989" y="2662617"/>
            <a:ext cx="34233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91" name="Google Shape;191;g24a4dc40d02_0_149"/>
          <p:cNvSpPr txBox="1"/>
          <p:nvPr>
            <p:ph idx="6" type="body"/>
          </p:nvPr>
        </p:nvSpPr>
        <p:spPr>
          <a:xfrm>
            <a:off x="4370363" y="2662617"/>
            <a:ext cx="34233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92" name="Google Shape;192;g24a4dc40d02_0_149"/>
          <p:cNvSpPr txBox="1"/>
          <p:nvPr>
            <p:ph idx="7" type="body"/>
          </p:nvPr>
        </p:nvSpPr>
        <p:spPr>
          <a:xfrm>
            <a:off x="8332737" y="2662617"/>
            <a:ext cx="34233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93" name="Google Shape;193;g24a4dc40d02_0_149"/>
          <p:cNvSpPr/>
          <p:nvPr>
            <p:ph idx="8" type="pic"/>
          </p:nvPr>
        </p:nvSpPr>
        <p:spPr>
          <a:xfrm>
            <a:off x="407988" y="2101402"/>
            <a:ext cx="397800" cy="397800"/>
          </a:xfrm>
          <a:prstGeom prst="rect">
            <a:avLst/>
          </a:prstGeom>
          <a:solidFill>
            <a:srgbClr val="DDE6EF"/>
          </a:solidFill>
          <a:ln>
            <a:noFill/>
          </a:ln>
        </p:spPr>
      </p:sp>
      <p:sp>
        <p:nvSpPr>
          <p:cNvPr id="194" name="Google Shape;194;g24a4dc40d02_0_149"/>
          <p:cNvSpPr/>
          <p:nvPr>
            <p:ph idx="9" type="pic"/>
          </p:nvPr>
        </p:nvSpPr>
        <p:spPr>
          <a:xfrm>
            <a:off x="4370364" y="2101402"/>
            <a:ext cx="397800" cy="397800"/>
          </a:xfrm>
          <a:prstGeom prst="rect">
            <a:avLst/>
          </a:prstGeom>
          <a:solidFill>
            <a:srgbClr val="DDE6EF"/>
          </a:solidFill>
          <a:ln>
            <a:noFill/>
          </a:ln>
        </p:spPr>
      </p:sp>
      <p:sp>
        <p:nvSpPr>
          <p:cNvPr id="195" name="Google Shape;195;g24a4dc40d02_0_149"/>
          <p:cNvSpPr/>
          <p:nvPr>
            <p:ph idx="13" type="pic"/>
          </p:nvPr>
        </p:nvSpPr>
        <p:spPr>
          <a:xfrm>
            <a:off x="8332737" y="2101402"/>
            <a:ext cx="397800" cy="397800"/>
          </a:xfrm>
          <a:prstGeom prst="rect">
            <a:avLst/>
          </a:prstGeom>
          <a:solidFill>
            <a:srgbClr val="DDE6EF"/>
          </a:solidFill>
          <a:ln>
            <a:noFill/>
          </a:ln>
        </p:spPr>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title">
  <p:cSld name="Content three column text title">
    <p:spTree>
      <p:nvGrpSpPr>
        <p:cNvPr id="196" name="Shape 196"/>
        <p:cNvGrpSpPr/>
        <p:nvPr/>
      </p:nvGrpSpPr>
      <p:grpSpPr>
        <a:xfrm>
          <a:off x="0" y="0"/>
          <a:ext cx="0" cy="0"/>
          <a:chOff x="0" y="0"/>
          <a:chExt cx="0" cy="0"/>
        </a:xfrm>
      </p:grpSpPr>
      <p:sp>
        <p:nvSpPr>
          <p:cNvPr id="197" name="Google Shape;197;g24a4dc40d02_0_163"/>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98" name="Google Shape;198;g24a4dc40d02_0_163"/>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99" name="Google Shape;199;g24a4dc40d02_0_163"/>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00" name="Google Shape;200;g24a4dc40d02_0_163"/>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01" name="Google Shape;201;g24a4dc40d02_0_163"/>
          <p:cNvSpPr txBox="1"/>
          <p:nvPr>
            <p:ph idx="2" type="body"/>
          </p:nvPr>
        </p:nvSpPr>
        <p:spPr>
          <a:xfrm>
            <a:off x="407988" y="2729155"/>
            <a:ext cx="3423300" cy="3022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02" name="Google Shape;202;g24a4dc40d02_0_163"/>
          <p:cNvSpPr txBox="1"/>
          <p:nvPr>
            <p:ph idx="3" type="body"/>
          </p:nvPr>
        </p:nvSpPr>
        <p:spPr>
          <a:xfrm>
            <a:off x="407989" y="2264631"/>
            <a:ext cx="34233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2000"/>
              <a:buNone/>
              <a:defRPr b="1" sz="2000">
                <a:solidFill>
                  <a:schemeClr val="dk2"/>
                </a:solidFil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03" name="Google Shape;203;g24a4dc40d02_0_163"/>
          <p:cNvSpPr txBox="1"/>
          <p:nvPr>
            <p:ph idx="4" type="body"/>
          </p:nvPr>
        </p:nvSpPr>
        <p:spPr>
          <a:xfrm>
            <a:off x="4384382" y="2729155"/>
            <a:ext cx="3423300" cy="3022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04" name="Google Shape;204;g24a4dc40d02_0_163"/>
          <p:cNvSpPr txBox="1"/>
          <p:nvPr>
            <p:ph idx="5" type="body"/>
          </p:nvPr>
        </p:nvSpPr>
        <p:spPr>
          <a:xfrm>
            <a:off x="4384382" y="2264631"/>
            <a:ext cx="34233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2000"/>
              <a:buNone/>
              <a:defRPr b="1" sz="2000">
                <a:solidFill>
                  <a:schemeClr val="dk2"/>
                </a:solidFil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05" name="Google Shape;205;g24a4dc40d02_0_163"/>
          <p:cNvSpPr txBox="1"/>
          <p:nvPr>
            <p:ph idx="6" type="body"/>
          </p:nvPr>
        </p:nvSpPr>
        <p:spPr>
          <a:xfrm>
            <a:off x="8360776" y="2729155"/>
            <a:ext cx="3423300" cy="3022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06" name="Google Shape;206;g24a4dc40d02_0_163"/>
          <p:cNvSpPr txBox="1"/>
          <p:nvPr>
            <p:ph idx="7" type="body"/>
          </p:nvPr>
        </p:nvSpPr>
        <p:spPr>
          <a:xfrm>
            <a:off x="8360777" y="2264631"/>
            <a:ext cx="34233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2000"/>
              <a:buNone/>
              <a:defRPr b="1" sz="2000">
                <a:solidFill>
                  <a:schemeClr val="dk2"/>
                </a:solidFil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row 4 points">
  <p:cSld name="Content 2 row 4 points">
    <p:spTree>
      <p:nvGrpSpPr>
        <p:cNvPr id="207" name="Shape 207"/>
        <p:cNvGrpSpPr/>
        <p:nvPr/>
      </p:nvGrpSpPr>
      <p:grpSpPr>
        <a:xfrm>
          <a:off x="0" y="0"/>
          <a:ext cx="0" cy="0"/>
          <a:chOff x="0" y="0"/>
          <a:chExt cx="0" cy="0"/>
        </a:xfrm>
      </p:grpSpPr>
      <p:sp>
        <p:nvSpPr>
          <p:cNvPr id="208" name="Google Shape;208;g24a4dc40d02_0_174"/>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09" name="Google Shape;209;g24a4dc40d02_0_174"/>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210" name="Google Shape;210;g24a4dc40d02_0_174"/>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211" name="Google Shape;211;g24a4dc40d02_0_174"/>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12" name="Google Shape;212;g24a4dc40d02_0_174"/>
          <p:cNvSpPr txBox="1"/>
          <p:nvPr>
            <p:ph idx="2" type="body"/>
          </p:nvPr>
        </p:nvSpPr>
        <p:spPr>
          <a:xfrm>
            <a:off x="407988" y="2747542"/>
            <a:ext cx="5115600" cy="7386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13" name="Google Shape;213;g24a4dc40d02_0_174"/>
          <p:cNvSpPr txBox="1"/>
          <p:nvPr>
            <p:ph idx="3" type="body"/>
          </p:nvPr>
        </p:nvSpPr>
        <p:spPr>
          <a:xfrm>
            <a:off x="6223479" y="2747542"/>
            <a:ext cx="5115600" cy="7386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14" name="Google Shape;214;g24a4dc40d02_0_174"/>
          <p:cNvSpPr txBox="1"/>
          <p:nvPr>
            <p:ph idx="4" type="body"/>
          </p:nvPr>
        </p:nvSpPr>
        <p:spPr>
          <a:xfrm>
            <a:off x="407988" y="4467800"/>
            <a:ext cx="5115600" cy="7386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15" name="Google Shape;215;g24a4dc40d02_0_174"/>
          <p:cNvSpPr txBox="1"/>
          <p:nvPr>
            <p:ph idx="5" type="body"/>
          </p:nvPr>
        </p:nvSpPr>
        <p:spPr>
          <a:xfrm>
            <a:off x="6223480" y="4467800"/>
            <a:ext cx="5115600" cy="7386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16" name="Google Shape;216;g24a4dc40d02_0_174"/>
          <p:cNvSpPr txBox="1"/>
          <p:nvPr>
            <p:ph idx="6" type="body"/>
          </p:nvPr>
        </p:nvSpPr>
        <p:spPr>
          <a:xfrm>
            <a:off x="407988" y="2101850"/>
            <a:ext cx="5115600" cy="646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4000"/>
              <a:buNone/>
              <a:defRPr sz="40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17" name="Google Shape;217;g24a4dc40d02_0_174"/>
          <p:cNvSpPr txBox="1"/>
          <p:nvPr>
            <p:ph idx="7" type="body"/>
          </p:nvPr>
        </p:nvSpPr>
        <p:spPr>
          <a:xfrm>
            <a:off x="407988" y="3808841"/>
            <a:ext cx="5115600" cy="646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4000"/>
              <a:buNone/>
              <a:defRPr sz="40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18" name="Google Shape;218;g24a4dc40d02_0_174"/>
          <p:cNvSpPr txBox="1"/>
          <p:nvPr>
            <p:ph idx="8" type="body"/>
          </p:nvPr>
        </p:nvSpPr>
        <p:spPr>
          <a:xfrm>
            <a:off x="6223480" y="2101850"/>
            <a:ext cx="5115600" cy="646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4000"/>
              <a:buNone/>
              <a:defRPr sz="40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19" name="Google Shape;219;g24a4dc40d02_0_174"/>
          <p:cNvSpPr txBox="1"/>
          <p:nvPr>
            <p:ph idx="9" type="body"/>
          </p:nvPr>
        </p:nvSpPr>
        <p:spPr>
          <a:xfrm>
            <a:off x="6223480" y="3808841"/>
            <a:ext cx="5115600" cy="646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4000"/>
              <a:buNone/>
              <a:defRPr sz="40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column text">
  <p:cSld name="Content 4 column text">
    <p:spTree>
      <p:nvGrpSpPr>
        <p:cNvPr id="220" name="Shape 220"/>
        <p:cNvGrpSpPr/>
        <p:nvPr/>
      </p:nvGrpSpPr>
      <p:grpSpPr>
        <a:xfrm>
          <a:off x="0" y="0"/>
          <a:ext cx="0" cy="0"/>
          <a:chOff x="0" y="0"/>
          <a:chExt cx="0" cy="0"/>
        </a:xfrm>
      </p:grpSpPr>
      <p:sp>
        <p:nvSpPr>
          <p:cNvPr id="221" name="Google Shape;221;g24a4dc40d02_0_187"/>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22" name="Google Shape;222;g24a4dc40d02_0_187"/>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223" name="Google Shape;223;g24a4dc40d02_0_187"/>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224" name="Google Shape;224;g24a4dc40d02_0_187"/>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25" name="Google Shape;225;g24a4dc40d02_0_187"/>
          <p:cNvSpPr txBox="1"/>
          <p:nvPr>
            <p:ph idx="2" type="body"/>
          </p:nvPr>
        </p:nvSpPr>
        <p:spPr>
          <a:xfrm>
            <a:off x="407988" y="2205025"/>
            <a:ext cx="26337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000"/>
              <a:buNone/>
              <a:defRPr sz="20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26" name="Google Shape;226;g24a4dc40d02_0_187"/>
          <p:cNvSpPr txBox="1"/>
          <p:nvPr>
            <p:ph idx="3" type="body"/>
          </p:nvPr>
        </p:nvSpPr>
        <p:spPr>
          <a:xfrm>
            <a:off x="3299251" y="2205025"/>
            <a:ext cx="26337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000"/>
              <a:buNone/>
              <a:defRPr sz="20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27" name="Google Shape;227;g24a4dc40d02_0_187"/>
          <p:cNvSpPr txBox="1"/>
          <p:nvPr>
            <p:ph idx="4" type="body"/>
          </p:nvPr>
        </p:nvSpPr>
        <p:spPr>
          <a:xfrm>
            <a:off x="6190512" y="2205025"/>
            <a:ext cx="26337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000"/>
              <a:buNone/>
              <a:defRPr sz="20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28" name="Google Shape;228;g24a4dc40d02_0_187"/>
          <p:cNvSpPr txBox="1"/>
          <p:nvPr>
            <p:ph idx="5" type="body"/>
          </p:nvPr>
        </p:nvSpPr>
        <p:spPr>
          <a:xfrm>
            <a:off x="9077833" y="2205025"/>
            <a:ext cx="26337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000"/>
              <a:buNone/>
              <a:defRPr sz="20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29" name="Google Shape;229;g24a4dc40d02_0_187"/>
          <p:cNvSpPr txBox="1"/>
          <p:nvPr>
            <p:ph idx="6" type="body"/>
          </p:nvPr>
        </p:nvSpPr>
        <p:spPr>
          <a:xfrm>
            <a:off x="407988" y="2598979"/>
            <a:ext cx="26337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30" name="Google Shape;230;g24a4dc40d02_0_187"/>
          <p:cNvSpPr txBox="1"/>
          <p:nvPr>
            <p:ph idx="7" type="body"/>
          </p:nvPr>
        </p:nvSpPr>
        <p:spPr>
          <a:xfrm>
            <a:off x="3299251" y="2598979"/>
            <a:ext cx="26337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31" name="Google Shape;231;g24a4dc40d02_0_187"/>
          <p:cNvSpPr txBox="1"/>
          <p:nvPr>
            <p:ph idx="8" type="body"/>
          </p:nvPr>
        </p:nvSpPr>
        <p:spPr>
          <a:xfrm>
            <a:off x="6190512" y="2598979"/>
            <a:ext cx="26337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32" name="Google Shape;232;g24a4dc40d02_0_187"/>
          <p:cNvSpPr txBox="1"/>
          <p:nvPr>
            <p:ph idx="9" type="body"/>
          </p:nvPr>
        </p:nvSpPr>
        <p:spPr>
          <a:xfrm>
            <a:off x="9077833" y="2598979"/>
            <a:ext cx="26337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33" name="Google Shape;233;g24a4dc40d02_0_187"/>
          <p:cNvSpPr txBox="1"/>
          <p:nvPr>
            <p:ph idx="13" type="body"/>
          </p:nvPr>
        </p:nvSpPr>
        <p:spPr>
          <a:xfrm>
            <a:off x="407988" y="2926744"/>
            <a:ext cx="2633700" cy="23751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34" name="Google Shape;234;g24a4dc40d02_0_187"/>
          <p:cNvSpPr txBox="1"/>
          <p:nvPr>
            <p:ph idx="14" type="body"/>
          </p:nvPr>
        </p:nvSpPr>
        <p:spPr>
          <a:xfrm>
            <a:off x="3299251" y="2926744"/>
            <a:ext cx="2633700" cy="23751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35" name="Google Shape;235;g24a4dc40d02_0_187"/>
          <p:cNvSpPr txBox="1"/>
          <p:nvPr>
            <p:ph idx="15" type="body"/>
          </p:nvPr>
        </p:nvSpPr>
        <p:spPr>
          <a:xfrm>
            <a:off x="6190512" y="2926744"/>
            <a:ext cx="2633700" cy="23751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36" name="Google Shape;236;g24a4dc40d02_0_187"/>
          <p:cNvSpPr txBox="1"/>
          <p:nvPr>
            <p:ph idx="16" type="body"/>
          </p:nvPr>
        </p:nvSpPr>
        <p:spPr>
          <a:xfrm>
            <a:off x="9077833" y="2926744"/>
            <a:ext cx="2633700" cy="23751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subtitle slide">
  <p:cSld name="Title with subtitle slide">
    <p:spTree>
      <p:nvGrpSpPr>
        <p:cNvPr id="30" name="Shape 30"/>
        <p:cNvGrpSpPr/>
        <p:nvPr/>
      </p:nvGrpSpPr>
      <p:grpSpPr>
        <a:xfrm>
          <a:off x="0" y="0"/>
          <a:ext cx="0" cy="0"/>
          <a:chOff x="0" y="0"/>
          <a:chExt cx="0" cy="0"/>
        </a:xfrm>
      </p:grpSpPr>
      <p:sp>
        <p:nvSpPr>
          <p:cNvPr id="31" name="Google Shape;31;g24a4dc40d02_0_102"/>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2" name="Google Shape;32;g24a4dc40d02_0_102"/>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33" name="Google Shape;33;g24a4dc40d02_0_102"/>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34" name="Google Shape;34;g24a4dc40d02_0_102"/>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with an image">
  <p:cSld name="Content text with an image">
    <p:spTree>
      <p:nvGrpSpPr>
        <p:cNvPr id="237" name="Shape 237"/>
        <p:cNvGrpSpPr/>
        <p:nvPr/>
      </p:nvGrpSpPr>
      <p:grpSpPr>
        <a:xfrm>
          <a:off x="0" y="0"/>
          <a:ext cx="0" cy="0"/>
          <a:chOff x="0" y="0"/>
          <a:chExt cx="0" cy="0"/>
        </a:xfrm>
      </p:grpSpPr>
      <p:sp>
        <p:nvSpPr>
          <p:cNvPr id="238" name="Google Shape;238;g24a4dc40d02_0_204"/>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39" name="Google Shape;239;g24a4dc40d02_0_204"/>
          <p:cNvSpPr/>
          <p:nvPr/>
        </p:nvSpPr>
        <p:spPr>
          <a:xfrm>
            <a:off x="10151167" y="1789042"/>
            <a:ext cx="1643400" cy="1643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40" name="Google Shape;240;g24a4dc40d02_0_204"/>
          <p:cNvSpPr/>
          <p:nvPr/>
        </p:nvSpPr>
        <p:spPr>
          <a:xfrm>
            <a:off x="6149008" y="3975651"/>
            <a:ext cx="1643400" cy="1643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41" name="Google Shape;241;g24a4dc40d02_0_204"/>
          <p:cNvSpPr/>
          <p:nvPr>
            <p:ph idx="2" type="pic"/>
          </p:nvPr>
        </p:nvSpPr>
        <p:spPr>
          <a:xfrm>
            <a:off x="6241775" y="1887926"/>
            <a:ext cx="5460000" cy="3630000"/>
          </a:xfrm>
          <a:prstGeom prst="rect">
            <a:avLst/>
          </a:prstGeom>
          <a:solidFill>
            <a:srgbClr val="DDE6EF"/>
          </a:solidFill>
          <a:ln>
            <a:noFill/>
          </a:ln>
        </p:spPr>
      </p:sp>
      <p:sp>
        <p:nvSpPr>
          <p:cNvPr id="242" name="Google Shape;242;g24a4dc40d02_0_204"/>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43" name="Google Shape;243;g24a4dc40d02_0_204"/>
          <p:cNvSpPr txBox="1"/>
          <p:nvPr>
            <p:ph idx="1" type="body"/>
          </p:nvPr>
        </p:nvSpPr>
        <p:spPr>
          <a:xfrm>
            <a:off x="407988" y="1887925"/>
            <a:ext cx="5449500" cy="36300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pic>
        <p:nvPicPr>
          <p:cNvPr id="244" name="Google Shape;244;g24a4dc40d02_0_204"/>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245" name="Google Shape;245;g24a4dc40d02_0_204"/>
          <p:cNvSpPr txBox="1"/>
          <p:nvPr>
            <p:ph idx="3"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s with an image">
  <p:cSld name="Bullet points with an image">
    <p:spTree>
      <p:nvGrpSpPr>
        <p:cNvPr id="246" name="Shape 246"/>
        <p:cNvGrpSpPr/>
        <p:nvPr/>
      </p:nvGrpSpPr>
      <p:grpSpPr>
        <a:xfrm>
          <a:off x="0" y="0"/>
          <a:ext cx="0" cy="0"/>
          <a:chOff x="0" y="0"/>
          <a:chExt cx="0" cy="0"/>
        </a:xfrm>
      </p:grpSpPr>
      <p:sp>
        <p:nvSpPr>
          <p:cNvPr id="247" name="Google Shape;247;g24a4dc40d02_0_213"/>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48" name="Google Shape;248;g24a4dc40d02_0_213"/>
          <p:cNvSpPr/>
          <p:nvPr/>
        </p:nvSpPr>
        <p:spPr>
          <a:xfrm>
            <a:off x="10151167" y="1789042"/>
            <a:ext cx="1643400" cy="1643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49" name="Google Shape;249;g24a4dc40d02_0_213"/>
          <p:cNvSpPr/>
          <p:nvPr/>
        </p:nvSpPr>
        <p:spPr>
          <a:xfrm>
            <a:off x="6149008" y="3975651"/>
            <a:ext cx="1643400" cy="1643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50" name="Google Shape;250;g24a4dc40d02_0_213"/>
          <p:cNvSpPr/>
          <p:nvPr>
            <p:ph idx="2" type="pic"/>
          </p:nvPr>
        </p:nvSpPr>
        <p:spPr>
          <a:xfrm>
            <a:off x="6241775" y="1887926"/>
            <a:ext cx="5460000" cy="3630000"/>
          </a:xfrm>
          <a:prstGeom prst="rect">
            <a:avLst/>
          </a:prstGeom>
          <a:solidFill>
            <a:srgbClr val="DDE6EF"/>
          </a:solidFill>
          <a:ln>
            <a:noFill/>
          </a:ln>
        </p:spPr>
      </p:sp>
      <p:sp>
        <p:nvSpPr>
          <p:cNvPr id="251" name="Google Shape;251;g24a4dc40d02_0_213"/>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252" name="Google Shape;252;g24a4dc40d02_0_213"/>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253" name="Google Shape;253;g24a4dc40d02_0_213"/>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254" name="Google Shape;254;g24a4dc40d02_0_213"/>
          <p:cNvCxnSpPr/>
          <p:nvPr/>
        </p:nvCxnSpPr>
        <p:spPr>
          <a:xfrm>
            <a:off x="1815548" y="2743200"/>
            <a:ext cx="3578100" cy="0"/>
          </a:xfrm>
          <a:prstGeom prst="straightConnector1">
            <a:avLst/>
          </a:prstGeom>
          <a:noFill/>
          <a:ln cap="flat" cmpd="sng" w="12700">
            <a:solidFill>
              <a:schemeClr val="accent6"/>
            </a:solidFill>
            <a:prstDash val="solid"/>
            <a:miter lim="800000"/>
            <a:headEnd len="sm" w="sm" type="none"/>
            <a:tailEnd len="sm" w="sm" type="none"/>
          </a:ln>
        </p:spPr>
      </p:cxnSp>
      <p:cxnSp>
        <p:nvCxnSpPr>
          <p:cNvPr id="255" name="Google Shape;255;g24a4dc40d02_0_213"/>
          <p:cNvCxnSpPr/>
          <p:nvPr/>
        </p:nvCxnSpPr>
        <p:spPr>
          <a:xfrm>
            <a:off x="1815548" y="3697358"/>
            <a:ext cx="3578100" cy="0"/>
          </a:xfrm>
          <a:prstGeom prst="straightConnector1">
            <a:avLst/>
          </a:prstGeom>
          <a:noFill/>
          <a:ln cap="flat" cmpd="sng" w="12700">
            <a:solidFill>
              <a:schemeClr val="accent6"/>
            </a:solidFill>
            <a:prstDash val="solid"/>
            <a:miter lim="800000"/>
            <a:headEnd len="sm" w="sm" type="none"/>
            <a:tailEnd len="sm" w="sm" type="none"/>
          </a:ln>
        </p:spPr>
      </p:cxnSp>
      <p:cxnSp>
        <p:nvCxnSpPr>
          <p:cNvPr id="256" name="Google Shape;256;g24a4dc40d02_0_213"/>
          <p:cNvCxnSpPr/>
          <p:nvPr/>
        </p:nvCxnSpPr>
        <p:spPr>
          <a:xfrm>
            <a:off x="1815548" y="4784035"/>
            <a:ext cx="3578100" cy="0"/>
          </a:xfrm>
          <a:prstGeom prst="straightConnector1">
            <a:avLst/>
          </a:prstGeom>
          <a:noFill/>
          <a:ln cap="flat" cmpd="sng" w="12700">
            <a:solidFill>
              <a:schemeClr val="accent6"/>
            </a:solidFill>
            <a:prstDash val="solid"/>
            <a:miter lim="800000"/>
            <a:headEnd len="sm" w="sm" type="none"/>
            <a:tailEnd len="sm" w="sm" type="none"/>
          </a:ln>
        </p:spPr>
      </p:cxnSp>
      <p:sp>
        <p:nvSpPr>
          <p:cNvPr id="257" name="Google Shape;257;g24a4dc40d02_0_213"/>
          <p:cNvSpPr/>
          <p:nvPr>
            <p:ph idx="3" type="pic"/>
          </p:nvPr>
        </p:nvSpPr>
        <p:spPr>
          <a:xfrm>
            <a:off x="978998" y="1960515"/>
            <a:ext cx="373200" cy="373200"/>
          </a:xfrm>
          <a:prstGeom prst="rect">
            <a:avLst/>
          </a:prstGeom>
          <a:solidFill>
            <a:srgbClr val="DDE6EF"/>
          </a:solidFill>
          <a:ln>
            <a:noFill/>
          </a:ln>
        </p:spPr>
      </p:sp>
      <p:sp>
        <p:nvSpPr>
          <p:cNvPr id="258" name="Google Shape;258;g24a4dc40d02_0_213"/>
          <p:cNvSpPr/>
          <p:nvPr>
            <p:ph idx="4" type="pic"/>
          </p:nvPr>
        </p:nvSpPr>
        <p:spPr>
          <a:xfrm>
            <a:off x="978998" y="3030610"/>
            <a:ext cx="373200" cy="373200"/>
          </a:xfrm>
          <a:prstGeom prst="rect">
            <a:avLst/>
          </a:prstGeom>
          <a:solidFill>
            <a:srgbClr val="DDE6EF"/>
          </a:solidFill>
          <a:ln>
            <a:noFill/>
          </a:ln>
        </p:spPr>
      </p:sp>
      <p:sp>
        <p:nvSpPr>
          <p:cNvPr id="259" name="Google Shape;259;g24a4dc40d02_0_213"/>
          <p:cNvSpPr/>
          <p:nvPr>
            <p:ph idx="5" type="pic"/>
          </p:nvPr>
        </p:nvSpPr>
        <p:spPr>
          <a:xfrm>
            <a:off x="978998" y="4100705"/>
            <a:ext cx="373200" cy="373200"/>
          </a:xfrm>
          <a:prstGeom prst="rect">
            <a:avLst/>
          </a:prstGeom>
          <a:solidFill>
            <a:srgbClr val="DDE6EF"/>
          </a:solidFill>
          <a:ln>
            <a:noFill/>
          </a:ln>
        </p:spPr>
      </p:sp>
      <p:sp>
        <p:nvSpPr>
          <p:cNvPr id="260" name="Google Shape;260;g24a4dc40d02_0_213"/>
          <p:cNvSpPr/>
          <p:nvPr>
            <p:ph idx="6" type="pic"/>
          </p:nvPr>
        </p:nvSpPr>
        <p:spPr>
          <a:xfrm>
            <a:off x="978998" y="5170799"/>
            <a:ext cx="373200" cy="373200"/>
          </a:xfrm>
          <a:prstGeom prst="rect">
            <a:avLst/>
          </a:prstGeom>
          <a:solidFill>
            <a:srgbClr val="DDE6EF"/>
          </a:solidFill>
          <a:ln>
            <a:noFill/>
          </a:ln>
        </p:spPr>
      </p:sp>
      <p:sp>
        <p:nvSpPr>
          <p:cNvPr id="261" name="Google Shape;261;g24a4dc40d02_0_213"/>
          <p:cNvSpPr txBox="1"/>
          <p:nvPr>
            <p:ph idx="7" type="body"/>
          </p:nvPr>
        </p:nvSpPr>
        <p:spPr>
          <a:xfrm>
            <a:off x="1815548" y="1887926"/>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62" name="Google Shape;262;g24a4dc40d02_0_213"/>
          <p:cNvSpPr txBox="1"/>
          <p:nvPr>
            <p:ph idx="8" type="body"/>
          </p:nvPr>
        </p:nvSpPr>
        <p:spPr>
          <a:xfrm>
            <a:off x="1815548" y="2980214"/>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63" name="Google Shape;263;g24a4dc40d02_0_213"/>
          <p:cNvSpPr txBox="1"/>
          <p:nvPr>
            <p:ph idx="9" type="body"/>
          </p:nvPr>
        </p:nvSpPr>
        <p:spPr>
          <a:xfrm>
            <a:off x="1815548" y="4047170"/>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64" name="Google Shape;264;g24a4dc40d02_0_213"/>
          <p:cNvSpPr txBox="1"/>
          <p:nvPr>
            <p:ph idx="13" type="body"/>
          </p:nvPr>
        </p:nvSpPr>
        <p:spPr>
          <a:xfrm>
            <a:off x="1815548" y="5114126"/>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images">
  <p:cSld name="Content two images">
    <p:spTree>
      <p:nvGrpSpPr>
        <p:cNvPr id="265" name="Shape 265"/>
        <p:cNvGrpSpPr/>
        <p:nvPr/>
      </p:nvGrpSpPr>
      <p:grpSpPr>
        <a:xfrm>
          <a:off x="0" y="0"/>
          <a:ext cx="0" cy="0"/>
          <a:chOff x="0" y="0"/>
          <a:chExt cx="0" cy="0"/>
        </a:xfrm>
      </p:grpSpPr>
      <p:sp>
        <p:nvSpPr>
          <p:cNvPr id="266" name="Google Shape;266;g24a4dc40d02_0_232"/>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67" name="Google Shape;267;g24a4dc40d02_0_232"/>
          <p:cNvSpPr/>
          <p:nvPr>
            <p:ph idx="2" type="pic"/>
          </p:nvPr>
        </p:nvSpPr>
        <p:spPr>
          <a:xfrm>
            <a:off x="407988" y="1887926"/>
            <a:ext cx="5334000" cy="2657400"/>
          </a:xfrm>
          <a:prstGeom prst="rect">
            <a:avLst/>
          </a:prstGeom>
          <a:solidFill>
            <a:srgbClr val="DDE6EF"/>
          </a:solidFill>
          <a:ln>
            <a:noFill/>
          </a:ln>
        </p:spPr>
      </p:sp>
      <p:sp>
        <p:nvSpPr>
          <p:cNvPr id="268" name="Google Shape;268;g24a4dc40d02_0_232"/>
          <p:cNvSpPr/>
          <p:nvPr>
            <p:ph idx="3" type="pic"/>
          </p:nvPr>
        </p:nvSpPr>
        <p:spPr>
          <a:xfrm>
            <a:off x="6096000" y="1887926"/>
            <a:ext cx="5334000" cy="2657400"/>
          </a:xfrm>
          <a:prstGeom prst="rect">
            <a:avLst/>
          </a:prstGeom>
          <a:solidFill>
            <a:srgbClr val="DDE6EF"/>
          </a:solidFill>
          <a:ln>
            <a:noFill/>
          </a:ln>
        </p:spPr>
      </p:sp>
      <p:sp>
        <p:nvSpPr>
          <p:cNvPr id="269" name="Google Shape;269;g24a4dc40d02_0_232"/>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270" name="Google Shape;270;g24a4dc40d02_0_232"/>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271" name="Google Shape;271;g24a4dc40d02_0_232"/>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72" name="Google Shape;272;g24a4dc40d02_0_232"/>
          <p:cNvSpPr txBox="1"/>
          <p:nvPr>
            <p:ph idx="4" type="body"/>
          </p:nvPr>
        </p:nvSpPr>
        <p:spPr>
          <a:xfrm>
            <a:off x="407988" y="4725607"/>
            <a:ext cx="5334000" cy="954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73" name="Google Shape;273;g24a4dc40d02_0_232"/>
          <p:cNvSpPr txBox="1"/>
          <p:nvPr>
            <p:ph idx="5" type="body"/>
          </p:nvPr>
        </p:nvSpPr>
        <p:spPr>
          <a:xfrm>
            <a:off x="6096000" y="4725607"/>
            <a:ext cx="5334000" cy="954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images">
  <p:cSld name="Content three images">
    <p:spTree>
      <p:nvGrpSpPr>
        <p:cNvPr id="274" name="Shape 274"/>
        <p:cNvGrpSpPr/>
        <p:nvPr/>
      </p:nvGrpSpPr>
      <p:grpSpPr>
        <a:xfrm>
          <a:off x="0" y="0"/>
          <a:ext cx="0" cy="0"/>
          <a:chOff x="0" y="0"/>
          <a:chExt cx="0" cy="0"/>
        </a:xfrm>
      </p:grpSpPr>
      <p:sp>
        <p:nvSpPr>
          <p:cNvPr id="275" name="Google Shape;275;g24a4dc40d02_0_241"/>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76" name="Google Shape;276;g24a4dc40d02_0_241"/>
          <p:cNvSpPr/>
          <p:nvPr>
            <p:ph idx="2" type="pic"/>
          </p:nvPr>
        </p:nvSpPr>
        <p:spPr>
          <a:xfrm>
            <a:off x="515939" y="1887926"/>
            <a:ext cx="3591900" cy="2657400"/>
          </a:xfrm>
          <a:prstGeom prst="rect">
            <a:avLst/>
          </a:prstGeom>
          <a:solidFill>
            <a:srgbClr val="DDE6EF"/>
          </a:solidFill>
          <a:ln>
            <a:noFill/>
          </a:ln>
        </p:spPr>
      </p:sp>
      <p:sp>
        <p:nvSpPr>
          <p:cNvPr id="277" name="Google Shape;277;g24a4dc40d02_0_241"/>
          <p:cNvSpPr/>
          <p:nvPr>
            <p:ph idx="3" type="pic"/>
          </p:nvPr>
        </p:nvSpPr>
        <p:spPr>
          <a:xfrm>
            <a:off x="8192003" y="1887926"/>
            <a:ext cx="3591900" cy="2657400"/>
          </a:xfrm>
          <a:prstGeom prst="rect">
            <a:avLst/>
          </a:prstGeom>
          <a:solidFill>
            <a:srgbClr val="DDE6EF"/>
          </a:solidFill>
          <a:ln>
            <a:noFill/>
          </a:ln>
        </p:spPr>
      </p:sp>
      <p:sp>
        <p:nvSpPr>
          <p:cNvPr id="278" name="Google Shape;278;g24a4dc40d02_0_241"/>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279" name="Google Shape;279;g24a4dc40d02_0_241"/>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280" name="Google Shape;280;g24a4dc40d02_0_241"/>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81" name="Google Shape;281;g24a4dc40d02_0_241"/>
          <p:cNvSpPr txBox="1"/>
          <p:nvPr>
            <p:ph idx="4" type="body"/>
          </p:nvPr>
        </p:nvSpPr>
        <p:spPr>
          <a:xfrm>
            <a:off x="515939" y="4725607"/>
            <a:ext cx="3591900" cy="954000"/>
          </a:xfrm>
          <a:prstGeom prst="rect">
            <a:avLst/>
          </a:prstGeom>
          <a:noFill/>
          <a:ln>
            <a:noFill/>
          </a:ln>
        </p:spPr>
        <p:txBody>
          <a:bodyPr anchorCtr="0" anchor="t" bIns="45700" lIns="0" spcFirstLastPara="1" rIns="91425" wrap="square" tIns="45700">
            <a:spAutoFit/>
          </a:bodyPr>
          <a:lstStyle>
            <a:lvl1pPr indent="-228600" lvl="0" marL="457200" algn="l">
              <a:lnSpc>
                <a:spcPct val="100000"/>
              </a:lnSpc>
              <a:spcBef>
                <a:spcPts val="0"/>
              </a:spcBef>
              <a:spcAft>
                <a:spcPts val="0"/>
              </a:spcAft>
              <a:buClr>
                <a:schemeClr val="dk2"/>
              </a:buClr>
              <a:buSzPts val="1600"/>
              <a:buFont typeface="Arial"/>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82" name="Google Shape;282;g24a4dc40d02_0_241"/>
          <p:cNvSpPr/>
          <p:nvPr>
            <p:ph idx="5" type="pic"/>
          </p:nvPr>
        </p:nvSpPr>
        <p:spPr>
          <a:xfrm>
            <a:off x="4353971" y="1887926"/>
            <a:ext cx="3591900" cy="2657400"/>
          </a:xfrm>
          <a:prstGeom prst="rect">
            <a:avLst/>
          </a:prstGeom>
          <a:solidFill>
            <a:srgbClr val="DDE6EF"/>
          </a:solidFill>
          <a:ln>
            <a:noFill/>
          </a:ln>
        </p:spPr>
      </p:sp>
      <p:sp>
        <p:nvSpPr>
          <p:cNvPr id="283" name="Google Shape;283;g24a4dc40d02_0_241"/>
          <p:cNvSpPr txBox="1"/>
          <p:nvPr>
            <p:ph idx="6" type="body"/>
          </p:nvPr>
        </p:nvSpPr>
        <p:spPr>
          <a:xfrm>
            <a:off x="4353971" y="4725607"/>
            <a:ext cx="3591900" cy="954000"/>
          </a:xfrm>
          <a:prstGeom prst="rect">
            <a:avLst/>
          </a:prstGeom>
          <a:noFill/>
          <a:ln>
            <a:noFill/>
          </a:ln>
        </p:spPr>
        <p:txBody>
          <a:bodyPr anchorCtr="0" anchor="t" bIns="45700" lIns="0" spcFirstLastPara="1" rIns="91425" wrap="square" tIns="45700">
            <a:spAutoFit/>
          </a:bodyPr>
          <a:lstStyle>
            <a:lvl1pPr indent="-228600" lvl="0" marL="457200" algn="l">
              <a:lnSpc>
                <a:spcPct val="100000"/>
              </a:lnSpc>
              <a:spcBef>
                <a:spcPts val="0"/>
              </a:spcBef>
              <a:spcAft>
                <a:spcPts val="0"/>
              </a:spcAft>
              <a:buClr>
                <a:schemeClr val="dk2"/>
              </a:buClr>
              <a:buSzPts val="1600"/>
              <a:buFont typeface="Arial"/>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84" name="Google Shape;284;g24a4dc40d02_0_241"/>
          <p:cNvSpPr txBox="1"/>
          <p:nvPr>
            <p:ph idx="7" type="body"/>
          </p:nvPr>
        </p:nvSpPr>
        <p:spPr>
          <a:xfrm>
            <a:off x="8192003" y="4725607"/>
            <a:ext cx="3591900" cy="954000"/>
          </a:xfrm>
          <a:prstGeom prst="rect">
            <a:avLst/>
          </a:prstGeom>
          <a:noFill/>
          <a:ln>
            <a:noFill/>
          </a:ln>
        </p:spPr>
        <p:txBody>
          <a:bodyPr anchorCtr="0" anchor="t" bIns="45700" lIns="0" spcFirstLastPara="1" rIns="91425" wrap="square" tIns="45700">
            <a:spAutoFit/>
          </a:bodyPr>
          <a:lstStyle>
            <a:lvl1pPr indent="-228600" lvl="0" marL="457200" algn="l">
              <a:lnSpc>
                <a:spcPct val="100000"/>
              </a:lnSpc>
              <a:spcBef>
                <a:spcPts val="0"/>
              </a:spcBef>
              <a:spcAft>
                <a:spcPts val="0"/>
              </a:spcAft>
              <a:buClr>
                <a:schemeClr val="dk2"/>
              </a:buClr>
              <a:buSzPts val="1600"/>
              <a:buFont typeface="Arial"/>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s with a half page image">
  <p:cSld name="Bullet points with a half page image">
    <p:spTree>
      <p:nvGrpSpPr>
        <p:cNvPr id="285" name="Shape 285"/>
        <p:cNvGrpSpPr/>
        <p:nvPr/>
      </p:nvGrpSpPr>
      <p:grpSpPr>
        <a:xfrm>
          <a:off x="0" y="0"/>
          <a:ext cx="0" cy="0"/>
          <a:chOff x="0" y="0"/>
          <a:chExt cx="0" cy="0"/>
        </a:xfrm>
      </p:grpSpPr>
      <p:sp>
        <p:nvSpPr>
          <p:cNvPr id="286" name="Google Shape;286;g24a4dc40d02_0_252"/>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87" name="Google Shape;287;g24a4dc40d02_0_252"/>
          <p:cNvSpPr txBox="1"/>
          <p:nvPr>
            <p:ph type="title"/>
          </p:nvPr>
        </p:nvSpPr>
        <p:spPr>
          <a:xfrm>
            <a:off x="407988" y="298705"/>
            <a:ext cx="65484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288" name="Google Shape;288;g24a4dc40d02_0_252"/>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289" name="Google Shape;289;g24a4dc40d02_0_252"/>
          <p:cNvSpPr txBox="1"/>
          <p:nvPr>
            <p:ph idx="1" type="body"/>
          </p:nvPr>
        </p:nvSpPr>
        <p:spPr>
          <a:xfrm>
            <a:off x="407989" y="927250"/>
            <a:ext cx="65484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90" name="Google Shape;290;g24a4dc40d02_0_252"/>
          <p:cNvSpPr/>
          <p:nvPr>
            <p:ph idx="2" type="pic"/>
          </p:nvPr>
        </p:nvSpPr>
        <p:spPr>
          <a:xfrm>
            <a:off x="6956384" y="0"/>
            <a:ext cx="5235600" cy="6858000"/>
          </a:xfrm>
          <a:prstGeom prst="rect">
            <a:avLst/>
          </a:prstGeom>
          <a:solidFill>
            <a:srgbClr val="DDE6EF"/>
          </a:solidFill>
          <a:ln>
            <a:noFill/>
          </a:ln>
        </p:spPr>
      </p:sp>
      <p:cxnSp>
        <p:nvCxnSpPr>
          <p:cNvPr id="291" name="Google Shape;291;g24a4dc40d02_0_252"/>
          <p:cNvCxnSpPr/>
          <p:nvPr/>
        </p:nvCxnSpPr>
        <p:spPr>
          <a:xfrm>
            <a:off x="1363105" y="3364255"/>
            <a:ext cx="3578100" cy="0"/>
          </a:xfrm>
          <a:prstGeom prst="straightConnector1">
            <a:avLst/>
          </a:prstGeom>
          <a:noFill/>
          <a:ln cap="flat" cmpd="sng" w="12700">
            <a:solidFill>
              <a:schemeClr val="accent6"/>
            </a:solidFill>
            <a:prstDash val="solid"/>
            <a:miter lim="800000"/>
            <a:headEnd len="sm" w="sm" type="none"/>
            <a:tailEnd len="sm" w="sm" type="none"/>
          </a:ln>
        </p:spPr>
      </p:cxnSp>
      <p:cxnSp>
        <p:nvCxnSpPr>
          <p:cNvPr id="292" name="Google Shape;292;g24a4dc40d02_0_252"/>
          <p:cNvCxnSpPr/>
          <p:nvPr/>
        </p:nvCxnSpPr>
        <p:spPr>
          <a:xfrm>
            <a:off x="1363105" y="4318413"/>
            <a:ext cx="3578100" cy="0"/>
          </a:xfrm>
          <a:prstGeom prst="straightConnector1">
            <a:avLst/>
          </a:prstGeom>
          <a:noFill/>
          <a:ln cap="flat" cmpd="sng" w="12700">
            <a:solidFill>
              <a:schemeClr val="accent6"/>
            </a:solidFill>
            <a:prstDash val="solid"/>
            <a:miter lim="800000"/>
            <a:headEnd len="sm" w="sm" type="none"/>
            <a:tailEnd len="sm" w="sm" type="none"/>
          </a:ln>
        </p:spPr>
      </p:cxnSp>
      <p:sp>
        <p:nvSpPr>
          <p:cNvPr id="293" name="Google Shape;293;g24a4dc40d02_0_252"/>
          <p:cNvSpPr/>
          <p:nvPr>
            <p:ph idx="3" type="pic"/>
          </p:nvPr>
        </p:nvSpPr>
        <p:spPr>
          <a:xfrm>
            <a:off x="526555" y="2581570"/>
            <a:ext cx="373200" cy="373200"/>
          </a:xfrm>
          <a:prstGeom prst="rect">
            <a:avLst/>
          </a:prstGeom>
          <a:solidFill>
            <a:srgbClr val="DDE6EF"/>
          </a:solidFill>
          <a:ln>
            <a:noFill/>
          </a:ln>
        </p:spPr>
      </p:sp>
      <p:sp>
        <p:nvSpPr>
          <p:cNvPr id="294" name="Google Shape;294;g24a4dc40d02_0_252"/>
          <p:cNvSpPr/>
          <p:nvPr>
            <p:ph idx="4" type="pic"/>
          </p:nvPr>
        </p:nvSpPr>
        <p:spPr>
          <a:xfrm>
            <a:off x="526555" y="3651665"/>
            <a:ext cx="373200" cy="373200"/>
          </a:xfrm>
          <a:prstGeom prst="rect">
            <a:avLst/>
          </a:prstGeom>
          <a:solidFill>
            <a:srgbClr val="DDE6EF"/>
          </a:solidFill>
          <a:ln>
            <a:noFill/>
          </a:ln>
        </p:spPr>
      </p:sp>
      <p:sp>
        <p:nvSpPr>
          <p:cNvPr id="295" name="Google Shape;295;g24a4dc40d02_0_252"/>
          <p:cNvSpPr/>
          <p:nvPr>
            <p:ph idx="5" type="pic"/>
          </p:nvPr>
        </p:nvSpPr>
        <p:spPr>
          <a:xfrm>
            <a:off x="526555" y="4721760"/>
            <a:ext cx="373200" cy="373200"/>
          </a:xfrm>
          <a:prstGeom prst="rect">
            <a:avLst/>
          </a:prstGeom>
          <a:solidFill>
            <a:srgbClr val="DDE6EF"/>
          </a:solidFill>
          <a:ln>
            <a:noFill/>
          </a:ln>
        </p:spPr>
      </p:sp>
      <p:sp>
        <p:nvSpPr>
          <p:cNvPr id="296" name="Google Shape;296;g24a4dc40d02_0_252"/>
          <p:cNvSpPr txBox="1"/>
          <p:nvPr>
            <p:ph idx="6" type="body"/>
          </p:nvPr>
        </p:nvSpPr>
        <p:spPr>
          <a:xfrm>
            <a:off x="1363105" y="2508981"/>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97" name="Google Shape;297;g24a4dc40d02_0_252"/>
          <p:cNvSpPr txBox="1"/>
          <p:nvPr>
            <p:ph idx="7" type="body"/>
          </p:nvPr>
        </p:nvSpPr>
        <p:spPr>
          <a:xfrm>
            <a:off x="1363105" y="3601269"/>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98" name="Google Shape;298;g24a4dc40d02_0_252"/>
          <p:cNvSpPr txBox="1"/>
          <p:nvPr>
            <p:ph idx="8" type="body"/>
          </p:nvPr>
        </p:nvSpPr>
        <p:spPr>
          <a:xfrm>
            <a:off x="1363105" y="4668225"/>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pic>
        <p:nvPicPr>
          <p:cNvPr id="299" name="Google Shape;299;g24a4dc40d02_0_252"/>
          <p:cNvPicPr preferRelativeResize="0"/>
          <p:nvPr/>
        </p:nvPicPr>
        <p:blipFill rotWithShape="1">
          <a:blip r:embed="rId3">
            <a:alphaModFix/>
          </a:blip>
          <a:srcRect b="0" l="0" r="0" t="0"/>
          <a:stretch/>
        </p:blipFill>
        <p:spPr>
          <a:xfrm>
            <a:off x="9781060" y="370167"/>
            <a:ext cx="2247827" cy="749275"/>
          </a:xfrm>
          <a:prstGeom prst="rect">
            <a:avLst/>
          </a:prstGeom>
          <a:noFill/>
          <a:ln>
            <a:noFill/>
          </a:ln>
        </p:spPr>
      </p:pic>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ith a half page image">
  <p:cSld name="Text with a half page image">
    <p:spTree>
      <p:nvGrpSpPr>
        <p:cNvPr id="300" name="Shape 300"/>
        <p:cNvGrpSpPr/>
        <p:nvPr/>
      </p:nvGrpSpPr>
      <p:grpSpPr>
        <a:xfrm>
          <a:off x="0" y="0"/>
          <a:ext cx="0" cy="0"/>
          <a:chOff x="0" y="0"/>
          <a:chExt cx="0" cy="0"/>
        </a:xfrm>
      </p:grpSpPr>
      <p:sp>
        <p:nvSpPr>
          <p:cNvPr id="301" name="Google Shape;301;g24a4dc40d02_0_267"/>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02" name="Google Shape;302;g24a4dc40d02_0_267"/>
          <p:cNvSpPr/>
          <p:nvPr/>
        </p:nvSpPr>
        <p:spPr>
          <a:xfrm>
            <a:off x="760366" y="4454007"/>
            <a:ext cx="4128600" cy="12873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03" name="Google Shape;303;g24a4dc40d02_0_267"/>
          <p:cNvSpPr/>
          <p:nvPr>
            <p:ph idx="2" type="pic"/>
          </p:nvPr>
        </p:nvSpPr>
        <p:spPr>
          <a:xfrm>
            <a:off x="1046541" y="4880239"/>
            <a:ext cx="373200" cy="373200"/>
          </a:xfrm>
          <a:prstGeom prst="rect">
            <a:avLst/>
          </a:prstGeom>
          <a:solidFill>
            <a:srgbClr val="DDE6EF"/>
          </a:solidFill>
          <a:ln>
            <a:noFill/>
          </a:ln>
        </p:spPr>
      </p:sp>
      <p:sp>
        <p:nvSpPr>
          <p:cNvPr id="304" name="Google Shape;304;g24a4dc40d02_0_267"/>
          <p:cNvSpPr txBox="1"/>
          <p:nvPr>
            <p:ph type="title"/>
          </p:nvPr>
        </p:nvSpPr>
        <p:spPr>
          <a:xfrm>
            <a:off x="407988" y="298705"/>
            <a:ext cx="65484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305" name="Google Shape;305;g24a4dc40d02_0_267"/>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306" name="Google Shape;306;g24a4dc40d02_0_267"/>
          <p:cNvSpPr txBox="1"/>
          <p:nvPr>
            <p:ph idx="1" type="body"/>
          </p:nvPr>
        </p:nvSpPr>
        <p:spPr>
          <a:xfrm>
            <a:off x="407989" y="927250"/>
            <a:ext cx="65484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07" name="Google Shape;307;g24a4dc40d02_0_267"/>
          <p:cNvSpPr/>
          <p:nvPr>
            <p:ph idx="3" type="pic"/>
          </p:nvPr>
        </p:nvSpPr>
        <p:spPr>
          <a:xfrm>
            <a:off x="6956384" y="0"/>
            <a:ext cx="5235600" cy="6858000"/>
          </a:xfrm>
          <a:prstGeom prst="rect">
            <a:avLst/>
          </a:prstGeom>
          <a:solidFill>
            <a:srgbClr val="DDE6EF"/>
          </a:solidFill>
          <a:ln>
            <a:noFill/>
          </a:ln>
        </p:spPr>
      </p:sp>
      <p:pic>
        <p:nvPicPr>
          <p:cNvPr id="308" name="Google Shape;308;g24a4dc40d02_0_267"/>
          <p:cNvPicPr preferRelativeResize="0"/>
          <p:nvPr/>
        </p:nvPicPr>
        <p:blipFill rotWithShape="1">
          <a:blip r:embed="rId3">
            <a:alphaModFix/>
          </a:blip>
          <a:srcRect b="0" l="0" r="0" t="0"/>
          <a:stretch/>
        </p:blipFill>
        <p:spPr>
          <a:xfrm>
            <a:off x="9781060" y="370167"/>
            <a:ext cx="2247827" cy="749275"/>
          </a:xfrm>
          <a:prstGeom prst="rect">
            <a:avLst/>
          </a:prstGeom>
          <a:noFill/>
          <a:ln>
            <a:noFill/>
          </a:ln>
        </p:spPr>
      </p:pic>
      <p:sp>
        <p:nvSpPr>
          <p:cNvPr id="309" name="Google Shape;309;g24a4dc40d02_0_267"/>
          <p:cNvSpPr txBox="1"/>
          <p:nvPr>
            <p:ph idx="4" type="body"/>
          </p:nvPr>
        </p:nvSpPr>
        <p:spPr>
          <a:xfrm>
            <a:off x="694163" y="1771027"/>
            <a:ext cx="4194900" cy="2314500"/>
          </a:xfrm>
          <a:prstGeom prst="rect">
            <a:avLst/>
          </a:prstGeom>
          <a:noFill/>
          <a:ln>
            <a:noFill/>
          </a:ln>
        </p:spPr>
        <p:txBody>
          <a:bodyPr anchorCtr="0" anchor="t" bIns="45700" lIns="90000" spcFirstLastPara="1" rIns="91425" wrap="square" tIns="45700">
            <a:spAutoFit/>
          </a:bodyPr>
          <a:lstStyle>
            <a:lvl1pPr indent="-228600" lvl="0" marL="457200" algn="l">
              <a:lnSpc>
                <a:spcPct val="150000"/>
              </a:lnSpc>
              <a:spcBef>
                <a:spcPts val="0"/>
              </a:spcBef>
              <a:spcAft>
                <a:spcPts val="0"/>
              </a:spcAft>
              <a:buClr>
                <a:schemeClr val="dk2"/>
              </a:buClr>
              <a:buSzPts val="1600"/>
              <a:buFont typeface="Arial"/>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10" name="Google Shape;310;g24a4dc40d02_0_267"/>
          <p:cNvSpPr txBox="1"/>
          <p:nvPr>
            <p:ph idx="5" type="body"/>
          </p:nvPr>
        </p:nvSpPr>
        <p:spPr>
          <a:xfrm>
            <a:off x="1687500" y="4653097"/>
            <a:ext cx="2989800" cy="889200"/>
          </a:xfrm>
          <a:prstGeom prst="rect">
            <a:avLst/>
          </a:prstGeom>
          <a:noFill/>
          <a:ln>
            <a:noFill/>
          </a:ln>
        </p:spPr>
        <p:txBody>
          <a:bodyPr anchorCtr="0" anchor="ctr" bIns="45700" lIns="91425" spcFirstLastPara="1" rIns="91425" wrap="square" tIns="45700">
            <a:spAutoFit/>
          </a:bodyPr>
          <a:lstStyle>
            <a:lvl1pPr indent="-228600" lvl="0" marL="457200" algn="l">
              <a:lnSpc>
                <a:spcPct val="15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image collage with text">
  <p:cSld name="6 image collage with text">
    <p:spTree>
      <p:nvGrpSpPr>
        <p:cNvPr id="311" name="Shape 311"/>
        <p:cNvGrpSpPr/>
        <p:nvPr/>
      </p:nvGrpSpPr>
      <p:grpSpPr>
        <a:xfrm>
          <a:off x="0" y="0"/>
          <a:ext cx="0" cy="0"/>
          <a:chOff x="0" y="0"/>
          <a:chExt cx="0" cy="0"/>
        </a:xfrm>
      </p:grpSpPr>
      <p:sp>
        <p:nvSpPr>
          <p:cNvPr id="312" name="Google Shape;312;g24a4dc40d02_0_278"/>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13" name="Google Shape;313;g24a4dc40d02_0_278"/>
          <p:cNvSpPr/>
          <p:nvPr>
            <p:ph idx="2" type="pic"/>
          </p:nvPr>
        </p:nvSpPr>
        <p:spPr>
          <a:xfrm>
            <a:off x="407987" y="3997776"/>
            <a:ext cx="5183400" cy="1932900"/>
          </a:xfrm>
          <a:prstGeom prst="rect">
            <a:avLst/>
          </a:prstGeom>
          <a:solidFill>
            <a:srgbClr val="DDE6EF"/>
          </a:solidFill>
          <a:ln>
            <a:noFill/>
          </a:ln>
        </p:spPr>
      </p:sp>
      <p:sp>
        <p:nvSpPr>
          <p:cNvPr id="314" name="Google Shape;314;g24a4dc40d02_0_278"/>
          <p:cNvSpPr/>
          <p:nvPr>
            <p:ph idx="3" type="pic"/>
          </p:nvPr>
        </p:nvSpPr>
        <p:spPr>
          <a:xfrm>
            <a:off x="5767074" y="1764036"/>
            <a:ext cx="2523000" cy="4166700"/>
          </a:xfrm>
          <a:prstGeom prst="rect">
            <a:avLst/>
          </a:prstGeom>
          <a:solidFill>
            <a:srgbClr val="DDE6EF"/>
          </a:solidFill>
          <a:ln>
            <a:noFill/>
          </a:ln>
        </p:spPr>
      </p:sp>
      <p:sp>
        <p:nvSpPr>
          <p:cNvPr id="315" name="Google Shape;315;g24a4dc40d02_0_278"/>
          <p:cNvSpPr/>
          <p:nvPr>
            <p:ph idx="4" type="pic"/>
          </p:nvPr>
        </p:nvSpPr>
        <p:spPr>
          <a:xfrm>
            <a:off x="8465712" y="1764036"/>
            <a:ext cx="3318300" cy="1233900"/>
          </a:xfrm>
          <a:prstGeom prst="rect">
            <a:avLst/>
          </a:prstGeom>
          <a:solidFill>
            <a:srgbClr val="DDE6EF"/>
          </a:solidFill>
          <a:ln>
            <a:noFill/>
          </a:ln>
        </p:spPr>
      </p:sp>
      <p:sp>
        <p:nvSpPr>
          <p:cNvPr id="316" name="Google Shape;316;g24a4dc40d02_0_278"/>
          <p:cNvSpPr/>
          <p:nvPr>
            <p:ph idx="5" type="pic"/>
          </p:nvPr>
        </p:nvSpPr>
        <p:spPr>
          <a:xfrm>
            <a:off x="8465712" y="3141425"/>
            <a:ext cx="1849500" cy="2789400"/>
          </a:xfrm>
          <a:prstGeom prst="rect">
            <a:avLst/>
          </a:prstGeom>
          <a:solidFill>
            <a:srgbClr val="DDE6EF"/>
          </a:solidFill>
          <a:ln>
            <a:noFill/>
          </a:ln>
        </p:spPr>
      </p:sp>
      <p:sp>
        <p:nvSpPr>
          <p:cNvPr id="317" name="Google Shape;317;g24a4dc40d02_0_278"/>
          <p:cNvSpPr/>
          <p:nvPr>
            <p:ph idx="6" type="pic"/>
          </p:nvPr>
        </p:nvSpPr>
        <p:spPr>
          <a:xfrm>
            <a:off x="10490854" y="4336643"/>
            <a:ext cx="1293300" cy="1594200"/>
          </a:xfrm>
          <a:prstGeom prst="rect">
            <a:avLst/>
          </a:prstGeom>
          <a:solidFill>
            <a:srgbClr val="DDE6EF"/>
          </a:solidFill>
          <a:ln>
            <a:noFill/>
          </a:ln>
        </p:spPr>
      </p:sp>
      <p:sp>
        <p:nvSpPr>
          <p:cNvPr id="318" name="Google Shape;318;g24a4dc40d02_0_278"/>
          <p:cNvSpPr/>
          <p:nvPr>
            <p:ph idx="7" type="pic"/>
          </p:nvPr>
        </p:nvSpPr>
        <p:spPr>
          <a:xfrm>
            <a:off x="10490854" y="3146038"/>
            <a:ext cx="1293300" cy="987600"/>
          </a:xfrm>
          <a:prstGeom prst="rect">
            <a:avLst/>
          </a:prstGeom>
          <a:solidFill>
            <a:srgbClr val="DDE6EF"/>
          </a:solidFill>
          <a:ln>
            <a:noFill/>
          </a:ln>
        </p:spPr>
      </p:sp>
      <p:sp>
        <p:nvSpPr>
          <p:cNvPr id="319" name="Google Shape;319;g24a4dc40d02_0_278"/>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320" name="Google Shape;320;g24a4dc40d02_0_278"/>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321" name="Google Shape;321;g24a4dc40d02_0_278"/>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22" name="Google Shape;322;g24a4dc40d02_0_278"/>
          <p:cNvSpPr txBox="1"/>
          <p:nvPr>
            <p:ph idx="8" type="body"/>
          </p:nvPr>
        </p:nvSpPr>
        <p:spPr>
          <a:xfrm>
            <a:off x="407986" y="1764036"/>
            <a:ext cx="5183400" cy="1991400"/>
          </a:xfrm>
          <a:prstGeom prst="rect">
            <a:avLst/>
          </a:prstGeom>
          <a:noFill/>
          <a:ln>
            <a:noFill/>
          </a:ln>
        </p:spPr>
        <p:txBody>
          <a:bodyPr anchorCtr="0" anchor="t" bIns="45700" lIns="90000" spcFirstLastPara="1" rIns="91425" wrap="square" tIns="45700">
            <a:spAutoFit/>
          </a:bodyPr>
          <a:lstStyle>
            <a:lvl1pPr indent="-228600" lvl="0" marL="457200" algn="l">
              <a:lnSpc>
                <a:spcPct val="150000"/>
              </a:lnSpc>
              <a:spcBef>
                <a:spcPts val="0"/>
              </a:spcBef>
              <a:spcAft>
                <a:spcPts val="0"/>
              </a:spcAft>
              <a:buClr>
                <a:schemeClr val="dk2"/>
              </a:buClr>
              <a:buSzPts val="16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with image">
  <p:cSld name="Mixed content with image">
    <p:spTree>
      <p:nvGrpSpPr>
        <p:cNvPr id="323" name="Shape 323"/>
        <p:cNvGrpSpPr/>
        <p:nvPr/>
      </p:nvGrpSpPr>
      <p:grpSpPr>
        <a:xfrm>
          <a:off x="0" y="0"/>
          <a:ext cx="0" cy="0"/>
          <a:chOff x="0" y="0"/>
          <a:chExt cx="0" cy="0"/>
        </a:xfrm>
      </p:grpSpPr>
      <p:sp>
        <p:nvSpPr>
          <p:cNvPr id="324" name="Google Shape;324;g24a4dc40d02_0_290"/>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25" name="Google Shape;325;g24a4dc40d02_0_290"/>
          <p:cNvSpPr/>
          <p:nvPr>
            <p:ph idx="2" type="pic"/>
          </p:nvPr>
        </p:nvSpPr>
        <p:spPr>
          <a:xfrm>
            <a:off x="6096000" y="1918148"/>
            <a:ext cx="3058500" cy="3687000"/>
          </a:xfrm>
          <a:prstGeom prst="rect">
            <a:avLst/>
          </a:prstGeom>
          <a:solidFill>
            <a:srgbClr val="DDE6EF"/>
          </a:solidFill>
          <a:ln>
            <a:noFill/>
          </a:ln>
        </p:spPr>
      </p:sp>
      <p:sp>
        <p:nvSpPr>
          <p:cNvPr id="326" name="Google Shape;326;g24a4dc40d02_0_290"/>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327" name="Google Shape;327;g24a4dc40d02_0_290"/>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328" name="Google Shape;328;g24a4dc40d02_0_290"/>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29" name="Google Shape;329;g24a4dc40d02_0_290"/>
          <p:cNvSpPr/>
          <p:nvPr/>
        </p:nvSpPr>
        <p:spPr>
          <a:xfrm>
            <a:off x="407988" y="3549410"/>
            <a:ext cx="603900" cy="6039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30" name="Google Shape;330;g24a4dc40d02_0_290"/>
          <p:cNvSpPr/>
          <p:nvPr/>
        </p:nvSpPr>
        <p:spPr>
          <a:xfrm>
            <a:off x="407988" y="4841350"/>
            <a:ext cx="603900" cy="6039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31" name="Google Shape;331;g24a4dc40d02_0_290"/>
          <p:cNvSpPr/>
          <p:nvPr/>
        </p:nvSpPr>
        <p:spPr>
          <a:xfrm>
            <a:off x="9154633" y="1918148"/>
            <a:ext cx="2313600" cy="3687000"/>
          </a:xfrm>
          <a:prstGeom prst="rect">
            <a:avLst/>
          </a:prstGeom>
          <a:solidFill>
            <a:srgbClr val="191919">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32" name="Google Shape;332;g24a4dc40d02_0_290"/>
          <p:cNvSpPr txBox="1"/>
          <p:nvPr>
            <p:ph idx="3" type="body"/>
          </p:nvPr>
        </p:nvSpPr>
        <p:spPr>
          <a:xfrm>
            <a:off x="9493616" y="3380415"/>
            <a:ext cx="1691700" cy="1720200"/>
          </a:xfrm>
          <a:prstGeom prst="rect">
            <a:avLst/>
          </a:prstGeom>
          <a:noFill/>
          <a:ln>
            <a:noFill/>
          </a:ln>
        </p:spPr>
        <p:txBody>
          <a:bodyPr anchorCtr="0" anchor="ctr" bIns="45700" lIns="91425" spcFirstLastPara="1" rIns="91425" wrap="square" tIns="45700">
            <a:spAutoFit/>
          </a:bodyPr>
          <a:lstStyle>
            <a:lvl1pPr indent="-228600" lvl="0" marL="457200" algn="l">
              <a:lnSpc>
                <a:spcPct val="15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33" name="Google Shape;333;g24a4dc40d02_0_290"/>
          <p:cNvSpPr txBox="1"/>
          <p:nvPr>
            <p:ph idx="4" type="body"/>
          </p:nvPr>
        </p:nvSpPr>
        <p:spPr>
          <a:xfrm>
            <a:off x="411331" y="1914743"/>
            <a:ext cx="5247900" cy="954000"/>
          </a:xfrm>
          <a:prstGeom prst="rect">
            <a:avLst/>
          </a:prstGeom>
          <a:noFill/>
          <a:ln>
            <a:noFill/>
          </a:ln>
        </p:spPr>
        <p:txBody>
          <a:bodyPr anchorCtr="0" anchor="t" bIns="45700" lIns="90000" spcFirstLastPara="1" rIns="91425" wrap="square" tIns="45700">
            <a:spAutoFit/>
          </a:bodyPr>
          <a:lstStyle>
            <a:lvl1pPr indent="-228600" lvl="0" marL="457200" algn="l">
              <a:lnSpc>
                <a:spcPct val="100000"/>
              </a:lnSpc>
              <a:spcBef>
                <a:spcPts val="0"/>
              </a:spcBef>
              <a:spcAft>
                <a:spcPts val="0"/>
              </a:spcAft>
              <a:buClr>
                <a:schemeClr val="dk2"/>
              </a:buClr>
              <a:buSzPts val="1600"/>
              <a:buFont typeface="Arial"/>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34" name="Google Shape;334;g24a4dc40d02_0_290"/>
          <p:cNvSpPr/>
          <p:nvPr>
            <p:ph idx="5" type="pic"/>
          </p:nvPr>
        </p:nvSpPr>
        <p:spPr>
          <a:xfrm>
            <a:off x="584341" y="3721681"/>
            <a:ext cx="259200" cy="259200"/>
          </a:xfrm>
          <a:prstGeom prst="rect">
            <a:avLst/>
          </a:prstGeom>
          <a:solidFill>
            <a:srgbClr val="DDE6EF"/>
          </a:solidFill>
          <a:ln>
            <a:noFill/>
          </a:ln>
        </p:spPr>
      </p:sp>
      <p:sp>
        <p:nvSpPr>
          <p:cNvPr id="335" name="Google Shape;335;g24a4dc40d02_0_290"/>
          <p:cNvSpPr/>
          <p:nvPr>
            <p:ph idx="6" type="pic"/>
          </p:nvPr>
        </p:nvSpPr>
        <p:spPr>
          <a:xfrm>
            <a:off x="584341" y="5013621"/>
            <a:ext cx="259200" cy="259200"/>
          </a:xfrm>
          <a:prstGeom prst="rect">
            <a:avLst/>
          </a:prstGeom>
          <a:solidFill>
            <a:srgbClr val="DDE6EF"/>
          </a:solidFill>
          <a:ln>
            <a:noFill/>
          </a:ln>
        </p:spPr>
      </p:sp>
      <p:sp>
        <p:nvSpPr>
          <p:cNvPr id="336" name="Google Shape;336;g24a4dc40d02_0_290"/>
          <p:cNvSpPr txBox="1"/>
          <p:nvPr>
            <p:ph idx="7" type="body"/>
          </p:nvPr>
        </p:nvSpPr>
        <p:spPr>
          <a:xfrm>
            <a:off x="1170466" y="3740139"/>
            <a:ext cx="4188000" cy="612300"/>
          </a:xfrm>
          <a:prstGeom prst="rect">
            <a:avLst/>
          </a:prstGeom>
          <a:noFill/>
          <a:ln>
            <a:noFill/>
          </a:ln>
        </p:spPr>
        <p:txBody>
          <a:bodyPr anchorCtr="0" anchor="ctr"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37" name="Google Shape;337;g24a4dc40d02_0_290"/>
          <p:cNvSpPr txBox="1"/>
          <p:nvPr>
            <p:ph idx="8" type="body"/>
          </p:nvPr>
        </p:nvSpPr>
        <p:spPr>
          <a:xfrm>
            <a:off x="1169988" y="3479771"/>
            <a:ext cx="41181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38" name="Google Shape;338;g24a4dc40d02_0_290"/>
          <p:cNvSpPr txBox="1"/>
          <p:nvPr>
            <p:ph idx="9" type="body"/>
          </p:nvPr>
        </p:nvSpPr>
        <p:spPr>
          <a:xfrm>
            <a:off x="1170466" y="5027953"/>
            <a:ext cx="4188000" cy="612300"/>
          </a:xfrm>
          <a:prstGeom prst="rect">
            <a:avLst/>
          </a:prstGeom>
          <a:noFill/>
          <a:ln>
            <a:noFill/>
          </a:ln>
        </p:spPr>
        <p:txBody>
          <a:bodyPr anchorCtr="0" anchor="ctr"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39" name="Google Shape;339;g24a4dc40d02_0_290"/>
          <p:cNvSpPr txBox="1"/>
          <p:nvPr>
            <p:ph idx="13" type="body"/>
          </p:nvPr>
        </p:nvSpPr>
        <p:spPr>
          <a:xfrm>
            <a:off x="1169988" y="4767585"/>
            <a:ext cx="41181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with 2 images">
  <p:cSld name="Mixed content with 2 images">
    <p:spTree>
      <p:nvGrpSpPr>
        <p:cNvPr id="340" name="Shape 340"/>
        <p:cNvGrpSpPr/>
        <p:nvPr/>
      </p:nvGrpSpPr>
      <p:grpSpPr>
        <a:xfrm>
          <a:off x="0" y="0"/>
          <a:ext cx="0" cy="0"/>
          <a:chOff x="0" y="0"/>
          <a:chExt cx="0" cy="0"/>
        </a:xfrm>
      </p:grpSpPr>
      <p:sp>
        <p:nvSpPr>
          <p:cNvPr id="341" name="Google Shape;341;g24a4dc40d02_0_307"/>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42" name="Google Shape;342;g24a4dc40d02_0_307"/>
          <p:cNvSpPr/>
          <p:nvPr>
            <p:ph idx="2" type="pic"/>
          </p:nvPr>
        </p:nvSpPr>
        <p:spPr>
          <a:xfrm>
            <a:off x="6286895" y="1706462"/>
            <a:ext cx="2605500" cy="2928900"/>
          </a:xfrm>
          <a:prstGeom prst="rect">
            <a:avLst/>
          </a:prstGeom>
          <a:solidFill>
            <a:srgbClr val="DDE6EF"/>
          </a:solidFill>
          <a:ln>
            <a:noFill/>
          </a:ln>
        </p:spPr>
      </p:sp>
      <p:sp>
        <p:nvSpPr>
          <p:cNvPr id="343" name="Google Shape;343;g24a4dc40d02_0_307"/>
          <p:cNvSpPr/>
          <p:nvPr>
            <p:ph idx="3" type="pic"/>
          </p:nvPr>
        </p:nvSpPr>
        <p:spPr>
          <a:xfrm>
            <a:off x="9173219" y="1706462"/>
            <a:ext cx="2605500" cy="2928900"/>
          </a:xfrm>
          <a:prstGeom prst="rect">
            <a:avLst/>
          </a:prstGeom>
          <a:solidFill>
            <a:srgbClr val="DDE6EF"/>
          </a:solidFill>
          <a:ln>
            <a:noFill/>
          </a:ln>
        </p:spPr>
      </p:sp>
      <p:sp>
        <p:nvSpPr>
          <p:cNvPr id="344" name="Google Shape;344;g24a4dc40d02_0_307"/>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345" name="Google Shape;345;g24a4dc40d02_0_307"/>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346" name="Google Shape;346;g24a4dc40d02_0_307"/>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47" name="Google Shape;347;g24a4dc40d02_0_307"/>
          <p:cNvSpPr txBox="1"/>
          <p:nvPr>
            <p:ph idx="4" type="body"/>
          </p:nvPr>
        </p:nvSpPr>
        <p:spPr>
          <a:xfrm>
            <a:off x="411753" y="1716990"/>
            <a:ext cx="5462400" cy="954000"/>
          </a:xfrm>
          <a:prstGeom prst="rect">
            <a:avLst/>
          </a:prstGeom>
          <a:noFill/>
          <a:ln>
            <a:noFill/>
          </a:ln>
        </p:spPr>
        <p:txBody>
          <a:bodyPr anchorCtr="0" anchor="t" bIns="45700" lIns="90000" spcFirstLastPara="1" rIns="91425" wrap="square" tIns="45700">
            <a:spAutoFit/>
          </a:bodyPr>
          <a:lstStyle>
            <a:lvl1pPr indent="-228600" lvl="0" marL="457200" algn="l">
              <a:lnSpc>
                <a:spcPct val="100000"/>
              </a:lnSpc>
              <a:spcBef>
                <a:spcPts val="0"/>
              </a:spcBef>
              <a:spcAft>
                <a:spcPts val="0"/>
              </a:spcAft>
              <a:buClr>
                <a:schemeClr val="dk2"/>
              </a:buClr>
              <a:buSzPts val="1600"/>
              <a:buFont typeface="Arial"/>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348" name="Google Shape;348;g24a4dc40d02_0_307"/>
          <p:cNvCxnSpPr/>
          <p:nvPr/>
        </p:nvCxnSpPr>
        <p:spPr>
          <a:xfrm>
            <a:off x="1352488" y="3897070"/>
            <a:ext cx="3578100" cy="0"/>
          </a:xfrm>
          <a:prstGeom prst="straightConnector1">
            <a:avLst/>
          </a:prstGeom>
          <a:noFill/>
          <a:ln cap="flat" cmpd="sng" w="12700">
            <a:solidFill>
              <a:schemeClr val="accent6"/>
            </a:solidFill>
            <a:prstDash val="solid"/>
            <a:miter lim="800000"/>
            <a:headEnd len="sm" w="sm" type="none"/>
            <a:tailEnd len="sm" w="sm" type="none"/>
          </a:ln>
        </p:spPr>
      </p:cxnSp>
      <p:cxnSp>
        <p:nvCxnSpPr>
          <p:cNvPr id="349" name="Google Shape;349;g24a4dc40d02_0_307"/>
          <p:cNvCxnSpPr/>
          <p:nvPr/>
        </p:nvCxnSpPr>
        <p:spPr>
          <a:xfrm>
            <a:off x="1352488" y="4851228"/>
            <a:ext cx="3578100" cy="0"/>
          </a:xfrm>
          <a:prstGeom prst="straightConnector1">
            <a:avLst/>
          </a:prstGeom>
          <a:noFill/>
          <a:ln cap="flat" cmpd="sng" w="12700">
            <a:solidFill>
              <a:schemeClr val="accent6"/>
            </a:solidFill>
            <a:prstDash val="solid"/>
            <a:miter lim="800000"/>
            <a:headEnd len="sm" w="sm" type="none"/>
            <a:tailEnd len="sm" w="sm" type="none"/>
          </a:ln>
        </p:spPr>
      </p:cxnSp>
      <p:sp>
        <p:nvSpPr>
          <p:cNvPr id="350" name="Google Shape;350;g24a4dc40d02_0_307"/>
          <p:cNvSpPr/>
          <p:nvPr>
            <p:ph idx="5" type="pic"/>
          </p:nvPr>
        </p:nvSpPr>
        <p:spPr>
          <a:xfrm>
            <a:off x="515938" y="3114385"/>
            <a:ext cx="373200" cy="373200"/>
          </a:xfrm>
          <a:prstGeom prst="rect">
            <a:avLst/>
          </a:prstGeom>
          <a:solidFill>
            <a:srgbClr val="DDE6EF"/>
          </a:solidFill>
          <a:ln>
            <a:noFill/>
          </a:ln>
        </p:spPr>
      </p:sp>
      <p:sp>
        <p:nvSpPr>
          <p:cNvPr id="351" name="Google Shape;351;g24a4dc40d02_0_307"/>
          <p:cNvSpPr/>
          <p:nvPr>
            <p:ph idx="6" type="pic"/>
          </p:nvPr>
        </p:nvSpPr>
        <p:spPr>
          <a:xfrm>
            <a:off x="515938" y="4184480"/>
            <a:ext cx="373200" cy="373200"/>
          </a:xfrm>
          <a:prstGeom prst="rect">
            <a:avLst/>
          </a:prstGeom>
          <a:solidFill>
            <a:srgbClr val="DDE6EF"/>
          </a:solidFill>
          <a:ln>
            <a:noFill/>
          </a:ln>
        </p:spPr>
      </p:sp>
      <p:sp>
        <p:nvSpPr>
          <p:cNvPr id="352" name="Google Shape;352;g24a4dc40d02_0_307"/>
          <p:cNvSpPr/>
          <p:nvPr>
            <p:ph idx="7" type="pic"/>
          </p:nvPr>
        </p:nvSpPr>
        <p:spPr>
          <a:xfrm>
            <a:off x="515938" y="5254575"/>
            <a:ext cx="373200" cy="373200"/>
          </a:xfrm>
          <a:prstGeom prst="rect">
            <a:avLst/>
          </a:prstGeom>
          <a:solidFill>
            <a:srgbClr val="DDE6EF"/>
          </a:solidFill>
          <a:ln>
            <a:noFill/>
          </a:ln>
        </p:spPr>
      </p:sp>
      <p:sp>
        <p:nvSpPr>
          <p:cNvPr id="353" name="Google Shape;353;g24a4dc40d02_0_307"/>
          <p:cNvSpPr txBox="1"/>
          <p:nvPr>
            <p:ph idx="8" type="body"/>
          </p:nvPr>
        </p:nvSpPr>
        <p:spPr>
          <a:xfrm>
            <a:off x="1352488" y="3041796"/>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54" name="Google Shape;354;g24a4dc40d02_0_307"/>
          <p:cNvSpPr txBox="1"/>
          <p:nvPr>
            <p:ph idx="9" type="body"/>
          </p:nvPr>
        </p:nvSpPr>
        <p:spPr>
          <a:xfrm>
            <a:off x="1352488" y="4134084"/>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55" name="Google Shape;355;g24a4dc40d02_0_307"/>
          <p:cNvSpPr txBox="1"/>
          <p:nvPr>
            <p:ph idx="13" type="body"/>
          </p:nvPr>
        </p:nvSpPr>
        <p:spPr>
          <a:xfrm>
            <a:off x="1352488" y="5201040"/>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56" name="Google Shape;356;g24a4dc40d02_0_307"/>
          <p:cNvSpPr txBox="1"/>
          <p:nvPr>
            <p:ph idx="14" type="body"/>
          </p:nvPr>
        </p:nvSpPr>
        <p:spPr>
          <a:xfrm>
            <a:off x="6286500" y="4635500"/>
            <a:ext cx="2605800" cy="1220700"/>
          </a:xfrm>
          <a:prstGeom prst="rect">
            <a:avLst/>
          </a:prstGeom>
          <a:solidFill>
            <a:schemeClr val="dk1"/>
          </a:solid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lt1"/>
              </a:buClr>
              <a:buSzPts val="1500"/>
              <a:buNone/>
              <a:defRPr b="0" sz="15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1500"/>
              <a:buNone/>
              <a:defRPr b="0" sz="1500">
                <a:solidFill>
                  <a:schemeClr val="lt1"/>
                </a:solidFill>
                <a:latin typeface="Arial"/>
                <a:ea typeface="Arial"/>
                <a:cs typeface="Arial"/>
                <a:sym typeface="Arial"/>
              </a:defRPr>
            </a:lvl2pPr>
            <a:lvl3pPr indent="-228600" lvl="2" marL="1371600" algn="l">
              <a:lnSpc>
                <a:spcPct val="90000"/>
              </a:lnSpc>
              <a:spcBef>
                <a:spcPts val="500"/>
              </a:spcBef>
              <a:spcAft>
                <a:spcPts val="0"/>
              </a:spcAft>
              <a:buClr>
                <a:schemeClr val="lt1"/>
              </a:buClr>
              <a:buSzPts val="1500"/>
              <a:buNone/>
              <a:defRPr b="0" sz="1500">
                <a:solidFill>
                  <a:schemeClr val="lt1"/>
                </a:solidFill>
                <a:latin typeface="Arial"/>
                <a:ea typeface="Arial"/>
                <a:cs typeface="Arial"/>
                <a:sym typeface="Arial"/>
              </a:defRPr>
            </a:lvl3pPr>
            <a:lvl4pPr indent="-228600" lvl="3" marL="1828800" algn="l">
              <a:lnSpc>
                <a:spcPct val="90000"/>
              </a:lnSpc>
              <a:spcBef>
                <a:spcPts val="500"/>
              </a:spcBef>
              <a:spcAft>
                <a:spcPts val="0"/>
              </a:spcAft>
              <a:buClr>
                <a:schemeClr val="lt1"/>
              </a:buClr>
              <a:buSzPts val="1500"/>
              <a:buNone/>
              <a:defRPr b="0" sz="1500">
                <a:solidFill>
                  <a:schemeClr val="lt1"/>
                </a:solidFill>
                <a:latin typeface="Arial"/>
                <a:ea typeface="Arial"/>
                <a:cs typeface="Arial"/>
                <a:sym typeface="Arial"/>
              </a:defRPr>
            </a:lvl4pPr>
            <a:lvl5pPr indent="-228600" lvl="4" marL="2286000" algn="l">
              <a:lnSpc>
                <a:spcPct val="90000"/>
              </a:lnSpc>
              <a:spcBef>
                <a:spcPts val="500"/>
              </a:spcBef>
              <a:spcAft>
                <a:spcPts val="0"/>
              </a:spcAft>
              <a:buClr>
                <a:schemeClr val="lt1"/>
              </a:buClr>
              <a:buSzPts val="1500"/>
              <a:buNone/>
              <a:defRPr b="0" sz="15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57" name="Google Shape;357;g24a4dc40d02_0_307"/>
          <p:cNvSpPr txBox="1"/>
          <p:nvPr>
            <p:ph idx="15" type="body"/>
          </p:nvPr>
        </p:nvSpPr>
        <p:spPr>
          <a:xfrm>
            <a:off x="9172824" y="4635500"/>
            <a:ext cx="2605800" cy="1220700"/>
          </a:xfrm>
          <a:prstGeom prst="rect">
            <a:avLst/>
          </a:prstGeom>
          <a:solidFill>
            <a:schemeClr val="dk1"/>
          </a:solid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lt1"/>
              </a:buClr>
              <a:buSzPts val="1500"/>
              <a:buNone/>
              <a:defRPr b="0" sz="15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1500"/>
              <a:buNone/>
              <a:defRPr b="0" sz="1500">
                <a:solidFill>
                  <a:schemeClr val="lt1"/>
                </a:solidFill>
                <a:latin typeface="Arial"/>
                <a:ea typeface="Arial"/>
                <a:cs typeface="Arial"/>
                <a:sym typeface="Arial"/>
              </a:defRPr>
            </a:lvl2pPr>
            <a:lvl3pPr indent="-228600" lvl="2" marL="1371600" algn="l">
              <a:lnSpc>
                <a:spcPct val="90000"/>
              </a:lnSpc>
              <a:spcBef>
                <a:spcPts val="500"/>
              </a:spcBef>
              <a:spcAft>
                <a:spcPts val="0"/>
              </a:spcAft>
              <a:buClr>
                <a:schemeClr val="lt1"/>
              </a:buClr>
              <a:buSzPts val="1500"/>
              <a:buNone/>
              <a:defRPr b="0" sz="1500">
                <a:solidFill>
                  <a:schemeClr val="lt1"/>
                </a:solidFill>
                <a:latin typeface="Arial"/>
                <a:ea typeface="Arial"/>
                <a:cs typeface="Arial"/>
                <a:sym typeface="Arial"/>
              </a:defRPr>
            </a:lvl3pPr>
            <a:lvl4pPr indent="-228600" lvl="3" marL="1828800" algn="l">
              <a:lnSpc>
                <a:spcPct val="90000"/>
              </a:lnSpc>
              <a:spcBef>
                <a:spcPts val="500"/>
              </a:spcBef>
              <a:spcAft>
                <a:spcPts val="0"/>
              </a:spcAft>
              <a:buClr>
                <a:schemeClr val="lt1"/>
              </a:buClr>
              <a:buSzPts val="1500"/>
              <a:buNone/>
              <a:defRPr b="0" sz="1500">
                <a:solidFill>
                  <a:schemeClr val="lt1"/>
                </a:solidFill>
                <a:latin typeface="Arial"/>
                <a:ea typeface="Arial"/>
                <a:cs typeface="Arial"/>
                <a:sym typeface="Arial"/>
              </a:defRPr>
            </a:lvl4pPr>
            <a:lvl5pPr indent="-228600" lvl="4" marL="2286000" algn="l">
              <a:lnSpc>
                <a:spcPct val="90000"/>
              </a:lnSpc>
              <a:spcBef>
                <a:spcPts val="500"/>
              </a:spcBef>
              <a:spcAft>
                <a:spcPts val="0"/>
              </a:spcAft>
              <a:buClr>
                <a:schemeClr val="lt1"/>
              </a:buClr>
              <a:buSzPts val="1500"/>
              <a:buNone/>
              <a:defRPr b="0" sz="15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with image">
  <p:cSld name="4 column with image">
    <p:spTree>
      <p:nvGrpSpPr>
        <p:cNvPr id="358" name="Shape 358"/>
        <p:cNvGrpSpPr/>
        <p:nvPr/>
      </p:nvGrpSpPr>
      <p:grpSpPr>
        <a:xfrm>
          <a:off x="0" y="0"/>
          <a:ext cx="0" cy="0"/>
          <a:chOff x="0" y="0"/>
          <a:chExt cx="0" cy="0"/>
        </a:xfrm>
      </p:grpSpPr>
      <p:sp>
        <p:nvSpPr>
          <p:cNvPr id="359" name="Google Shape;359;g24a4dc40d02_0_325"/>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60" name="Google Shape;360;g24a4dc40d02_0_325"/>
          <p:cNvSpPr/>
          <p:nvPr>
            <p:ph idx="2" type="pic"/>
          </p:nvPr>
        </p:nvSpPr>
        <p:spPr>
          <a:xfrm>
            <a:off x="407987" y="1706462"/>
            <a:ext cx="2705400" cy="1843500"/>
          </a:xfrm>
          <a:prstGeom prst="rect">
            <a:avLst/>
          </a:prstGeom>
          <a:solidFill>
            <a:srgbClr val="DDE6EF"/>
          </a:solidFill>
          <a:ln>
            <a:noFill/>
          </a:ln>
        </p:spPr>
      </p:sp>
      <p:sp>
        <p:nvSpPr>
          <p:cNvPr id="361" name="Google Shape;361;g24a4dc40d02_0_325"/>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362" name="Google Shape;362;g24a4dc40d02_0_325"/>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363" name="Google Shape;363;g24a4dc40d02_0_325"/>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64" name="Google Shape;364;g24a4dc40d02_0_325"/>
          <p:cNvSpPr/>
          <p:nvPr/>
        </p:nvSpPr>
        <p:spPr>
          <a:xfrm>
            <a:off x="407988" y="3762986"/>
            <a:ext cx="2705400" cy="2098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365" name="Google Shape;365;g24a4dc40d02_0_325"/>
          <p:cNvSpPr/>
          <p:nvPr/>
        </p:nvSpPr>
        <p:spPr>
          <a:xfrm>
            <a:off x="9099700" y="3762986"/>
            <a:ext cx="2684400" cy="2098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366" name="Google Shape;366;g24a4dc40d02_0_325"/>
          <p:cNvSpPr/>
          <p:nvPr/>
        </p:nvSpPr>
        <p:spPr>
          <a:xfrm>
            <a:off x="3305225" y="3762986"/>
            <a:ext cx="2705400" cy="2098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367" name="Google Shape;367;g24a4dc40d02_0_325"/>
          <p:cNvSpPr/>
          <p:nvPr/>
        </p:nvSpPr>
        <p:spPr>
          <a:xfrm>
            <a:off x="6202462" y="3762985"/>
            <a:ext cx="2705400" cy="2098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368" name="Google Shape;368;g24a4dc40d02_0_325"/>
          <p:cNvSpPr/>
          <p:nvPr>
            <p:ph idx="3" type="pic"/>
          </p:nvPr>
        </p:nvSpPr>
        <p:spPr>
          <a:xfrm>
            <a:off x="3305225" y="1706462"/>
            <a:ext cx="2705400" cy="1843500"/>
          </a:xfrm>
          <a:prstGeom prst="rect">
            <a:avLst/>
          </a:prstGeom>
          <a:solidFill>
            <a:srgbClr val="DDE6EF"/>
          </a:solidFill>
          <a:ln>
            <a:noFill/>
          </a:ln>
        </p:spPr>
      </p:sp>
      <p:sp>
        <p:nvSpPr>
          <p:cNvPr id="369" name="Google Shape;369;g24a4dc40d02_0_325"/>
          <p:cNvSpPr/>
          <p:nvPr>
            <p:ph idx="4" type="pic"/>
          </p:nvPr>
        </p:nvSpPr>
        <p:spPr>
          <a:xfrm>
            <a:off x="6202462" y="1706462"/>
            <a:ext cx="2705400" cy="1843500"/>
          </a:xfrm>
          <a:prstGeom prst="rect">
            <a:avLst/>
          </a:prstGeom>
          <a:solidFill>
            <a:srgbClr val="DDE6EF"/>
          </a:solidFill>
          <a:ln>
            <a:noFill/>
          </a:ln>
        </p:spPr>
      </p:sp>
      <p:sp>
        <p:nvSpPr>
          <p:cNvPr id="370" name="Google Shape;370;g24a4dc40d02_0_325"/>
          <p:cNvSpPr/>
          <p:nvPr>
            <p:ph idx="5" type="pic"/>
          </p:nvPr>
        </p:nvSpPr>
        <p:spPr>
          <a:xfrm>
            <a:off x="9099699" y="1706462"/>
            <a:ext cx="2705400" cy="1843500"/>
          </a:xfrm>
          <a:prstGeom prst="rect">
            <a:avLst/>
          </a:prstGeom>
          <a:solidFill>
            <a:srgbClr val="DDE6EF"/>
          </a:solidFill>
          <a:ln>
            <a:noFill/>
          </a:ln>
        </p:spPr>
      </p:sp>
      <p:sp>
        <p:nvSpPr>
          <p:cNvPr id="371" name="Google Shape;371;g24a4dc40d02_0_325"/>
          <p:cNvSpPr txBox="1"/>
          <p:nvPr>
            <p:ph idx="6" type="body"/>
          </p:nvPr>
        </p:nvSpPr>
        <p:spPr>
          <a:xfrm>
            <a:off x="6202462" y="4500812"/>
            <a:ext cx="2684400" cy="8310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72" name="Google Shape;372;g24a4dc40d02_0_325"/>
          <p:cNvSpPr txBox="1"/>
          <p:nvPr>
            <p:ph idx="7" type="body"/>
          </p:nvPr>
        </p:nvSpPr>
        <p:spPr>
          <a:xfrm>
            <a:off x="3315703" y="4500812"/>
            <a:ext cx="2684400" cy="8310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73" name="Google Shape;373;g24a4dc40d02_0_325"/>
          <p:cNvSpPr txBox="1"/>
          <p:nvPr>
            <p:ph idx="8" type="body"/>
          </p:nvPr>
        </p:nvSpPr>
        <p:spPr>
          <a:xfrm>
            <a:off x="407988" y="4500812"/>
            <a:ext cx="2684400" cy="8310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74" name="Google Shape;374;g24a4dc40d02_0_325"/>
          <p:cNvSpPr txBox="1"/>
          <p:nvPr>
            <p:ph idx="9" type="body"/>
          </p:nvPr>
        </p:nvSpPr>
        <p:spPr>
          <a:xfrm>
            <a:off x="6202462" y="4157663"/>
            <a:ext cx="2705400" cy="3429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1500"/>
              <a:buNone/>
              <a:defRPr sz="15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75" name="Google Shape;375;g24a4dc40d02_0_325"/>
          <p:cNvSpPr txBox="1"/>
          <p:nvPr>
            <p:ph idx="13" type="body"/>
          </p:nvPr>
        </p:nvSpPr>
        <p:spPr>
          <a:xfrm>
            <a:off x="3305225" y="4157663"/>
            <a:ext cx="2705400" cy="3429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1500"/>
              <a:buNone/>
              <a:defRPr sz="15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76" name="Google Shape;376;g24a4dc40d02_0_325"/>
          <p:cNvSpPr txBox="1"/>
          <p:nvPr>
            <p:ph idx="14" type="body"/>
          </p:nvPr>
        </p:nvSpPr>
        <p:spPr>
          <a:xfrm>
            <a:off x="407988" y="4157663"/>
            <a:ext cx="2705400" cy="3429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1500"/>
              <a:buNone/>
              <a:defRPr sz="15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77" name="Google Shape;377;g24a4dc40d02_0_325"/>
          <p:cNvSpPr txBox="1"/>
          <p:nvPr>
            <p:ph idx="15" type="body"/>
          </p:nvPr>
        </p:nvSpPr>
        <p:spPr>
          <a:xfrm>
            <a:off x="9089220" y="4500812"/>
            <a:ext cx="2684400" cy="8310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78" name="Google Shape;378;g24a4dc40d02_0_325"/>
          <p:cNvSpPr txBox="1"/>
          <p:nvPr>
            <p:ph idx="16" type="body"/>
          </p:nvPr>
        </p:nvSpPr>
        <p:spPr>
          <a:xfrm>
            <a:off x="9089220" y="4157663"/>
            <a:ext cx="2705400" cy="3429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1500"/>
              <a:buNone/>
              <a:defRPr sz="15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2" showMasterSp="0">
  <p:cSld name="Section title 02">
    <p:spTree>
      <p:nvGrpSpPr>
        <p:cNvPr id="35" name="Shape 35"/>
        <p:cNvGrpSpPr/>
        <p:nvPr/>
      </p:nvGrpSpPr>
      <p:grpSpPr>
        <a:xfrm>
          <a:off x="0" y="0"/>
          <a:ext cx="0" cy="0"/>
          <a:chOff x="0" y="0"/>
          <a:chExt cx="0" cy="0"/>
        </a:xfrm>
      </p:grpSpPr>
      <p:sp>
        <p:nvSpPr>
          <p:cNvPr id="36" name="Google Shape;36;g24a4dc40d02_0_1116"/>
          <p:cNvSpPr/>
          <p:nvPr/>
        </p:nvSpPr>
        <p:spPr>
          <a:xfrm rot="10800000">
            <a:off x="707209" y="913997"/>
            <a:ext cx="3066812" cy="3066812"/>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37" name="Google Shape;37;g24a4dc40d02_0_1116"/>
          <p:cNvSpPr/>
          <p:nvPr/>
        </p:nvSpPr>
        <p:spPr>
          <a:xfrm rot="10800000">
            <a:off x="0" y="-1"/>
            <a:ext cx="12192000" cy="6858000"/>
          </a:xfrm>
          <a:prstGeom prst="rect">
            <a:avLst/>
          </a:prstGeom>
          <a:solidFill>
            <a:srgbClr val="00527B"/>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38" name="Google Shape;38;g24a4dc40d02_0_1116"/>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39" name="Google Shape;39;g24a4dc40d02_0_1116"/>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40" name="Google Shape;40;g24a4dc40d02_0_1116"/>
          <p:cNvSpPr/>
          <p:nvPr/>
        </p:nvSpPr>
        <p:spPr>
          <a:xfrm>
            <a:off x="11410494" y="24797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41" name="Google Shape;41;g24a4dc40d02_0_1116"/>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42" name="Google Shape;42;g24a4dc40d02_0_1116"/>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43" name="Google Shape;43;g24a4dc40d02_0_1116"/>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44" name="Google Shape;44;g24a4dc40d02_0_1116"/>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45" name="Google Shape;45;g24a4dc40d02_0_1116"/>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46" name="Google Shape;46;g24a4dc40d02_0_1116"/>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47" name="Google Shape;47;g24a4dc40d02_0_1116"/>
          <p:cNvSpPr txBox="1"/>
          <p:nvPr/>
        </p:nvSpPr>
        <p:spPr>
          <a:xfrm>
            <a:off x="7011755"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accent2"/>
              </a:buClr>
              <a:buSzPts val="1100"/>
              <a:buFont typeface="Arial"/>
              <a:buNone/>
            </a:pPr>
            <a:fld id="{00000000-1234-1234-1234-123412341234}" type="slidenum">
              <a:rPr b="0" i="0" lang="en-US" sz="1100" u="none" cap="none" strike="noStrike">
                <a:solidFill>
                  <a:schemeClr val="accent2"/>
                </a:solidFill>
                <a:latin typeface="Arial"/>
                <a:ea typeface="Arial"/>
                <a:cs typeface="Arial"/>
                <a:sym typeface="Arial"/>
              </a:rPr>
              <a:t>‹#›</a:t>
            </a:fld>
            <a:endParaRPr b="0" i="0" sz="1900" u="none" cap="none" strike="noStrike">
              <a:solidFill>
                <a:schemeClr val="accent2"/>
              </a:solidFill>
              <a:latin typeface="Arial"/>
              <a:ea typeface="Arial"/>
              <a:cs typeface="Arial"/>
              <a:sym typeface="Arial"/>
            </a:endParaRPr>
          </a:p>
        </p:txBody>
      </p:sp>
      <p:grpSp>
        <p:nvGrpSpPr>
          <p:cNvPr id="48" name="Google Shape;48;g24a4dc40d02_0_1116"/>
          <p:cNvGrpSpPr/>
          <p:nvPr/>
        </p:nvGrpSpPr>
        <p:grpSpPr>
          <a:xfrm flipH="1">
            <a:off x="-3531" y="1956238"/>
            <a:ext cx="2405646" cy="4797424"/>
            <a:chOff x="9341353" y="226377"/>
            <a:chExt cx="3008562" cy="5999780"/>
          </a:xfrm>
        </p:grpSpPr>
        <p:sp>
          <p:nvSpPr>
            <p:cNvPr id="49" name="Google Shape;49;g24a4dc40d02_0_1116"/>
            <p:cNvSpPr/>
            <p:nvPr/>
          </p:nvSpPr>
          <p:spPr>
            <a:xfrm>
              <a:off x="10541218" y="12479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50" name="Google Shape;50;g24a4dc40d02_0_1116"/>
            <p:cNvSpPr/>
            <p:nvPr/>
          </p:nvSpPr>
          <p:spPr>
            <a:xfrm>
              <a:off x="9341353" y="23469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51" name="Google Shape;51;g24a4dc40d02_0_1116"/>
            <p:cNvSpPr/>
            <p:nvPr/>
          </p:nvSpPr>
          <p:spPr>
            <a:xfrm>
              <a:off x="11562894" y="26321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52" name="Google Shape;52;g24a4dc40d02_0_1116"/>
            <p:cNvSpPr/>
            <p:nvPr/>
          </p:nvSpPr>
          <p:spPr>
            <a:xfrm>
              <a:off x="11562894" y="2263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53" name="Google Shape;53;g24a4dc40d02_0_1116"/>
            <p:cNvSpPr/>
            <p:nvPr/>
          </p:nvSpPr>
          <p:spPr>
            <a:xfrm>
              <a:off x="10333329" y="5074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54" name="Google Shape;54;g24a4dc40d02_0_1116"/>
            <p:cNvSpPr/>
            <p:nvPr/>
          </p:nvSpPr>
          <p:spPr>
            <a:xfrm>
              <a:off x="9671448" y="5074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55" name="Google Shape;55;g24a4dc40d02_0_1116"/>
            <p:cNvSpPr/>
            <p:nvPr/>
          </p:nvSpPr>
          <p:spPr>
            <a:xfrm>
              <a:off x="9952519" y="2263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56" name="Google Shape;56;g24a4dc40d02_0_1116"/>
            <p:cNvSpPr/>
            <p:nvPr/>
          </p:nvSpPr>
          <p:spPr>
            <a:xfrm>
              <a:off x="9952516" y="8882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57" name="Google Shape;57;g24a4dc40d02_0_1116"/>
            <p:cNvSpPr/>
            <p:nvPr/>
          </p:nvSpPr>
          <p:spPr>
            <a:xfrm>
              <a:off x="9341356" y="8097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grpSp>
      <p:sp>
        <p:nvSpPr>
          <p:cNvPr id="58" name="Google Shape;58;g24a4dc40d02_0_1116"/>
          <p:cNvSpPr txBox="1"/>
          <p:nvPr>
            <p:ph idx="1" type="body"/>
          </p:nvPr>
        </p:nvSpPr>
        <p:spPr>
          <a:xfrm>
            <a:off x="1922113" y="3050435"/>
            <a:ext cx="83478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4000"/>
              <a:buNone/>
              <a:defRPr b="1" sz="4000">
                <a:solidFill>
                  <a:schemeClr val="lt1"/>
                </a:solidFill>
                <a:latin typeface="Montserrat"/>
                <a:ea typeface="Montserrat"/>
                <a:cs typeface="Montserrat"/>
                <a:sym typeface="Montserrat"/>
              </a:defRPr>
            </a:lvl1pPr>
            <a:lvl2pPr indent="-533400" lvl="1" marL="9144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2pPr>
            <a:lvl3pPr indent="-533400" lvl="2" marL="13716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3pPr>
            <a:lvl4pPr indent="-533400" lvl="3" marL="18288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4pPr>
            <a:lvl5pPr indent="-533400" lvl="4" marL="22860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image collage ">
  <p:cSld name="5 image collage ">
    <p:spTree>
      <p:nvGrpSpPr>
        <p:cNvPr id="379" name="Shape 379"/>
        <p:cNvGrpSpPr/>
        <p:nvPr/>
      </p:nvGrpSpPr>
      <p:grpSpPr>
        <a:xfrm>
          <a:off x="0" y="0"/>
          <a:ext cx="0" cy="0"/>
          <a:chOff x="0" y="0"/>
          <a:chExt cx="0" cy="0"/>
        </a:xfrm>
      </p:grpSpPr>
      <p:sp>
        <p:nvSpPr>
          <p:cNvPr id="380" name="Google Shape;380;g24a4dc40d02_0_346"/>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81" name="Google Shape;381;g24a4dc40d02_0_346"/>
          <p:cNvSpPr/>
          <p:nvPr>
            <p:ph idx="2" type="pic"/>
          </p:nvPr>
        </p:nvSpPr>
        <p:spPr>
          <a:xfrm>
            <a:off x="737011" y="2005392"/>
            <a:ext cx="2343000" cy="3467100"/>
          </a:xfrm>
          <a:prstGeom prst="rect">
            <a:avLst/>
          </a:prstGeom>
          <a:solidFill>
            <a:srgbClr val="DDE6EF"/>
          </a:solidFill>
          <a:ln>
            <a:noFill/>
          </a:ln>
        </p:spPr>
      </p:sp>
      <p:sp>
        <p:nvSpPr>
          <p:cNvPr id="382" name="Google Shape;382;g24a4dc40d02_0_346"/>
          <p:cNvSpPr/>
          <p:nvPr>
            <p:ph idx="3" type="pic"/>
          </p:nvPr>
        </p:nvSpPr>
        <p:spPr>
          <a:xfrm>
            <a:off x="9017202" y="2005392"/>
            <a:ext cx="2343000" cy="3467100"/>
          </a:xfrm>
          <a:prstGeom prst="rect">
            <a:avLst/>
          </a:prstGeom>
          <a:solidFill>
            <a:srgbClr val="DDE6EF"/>
          </a:solidFill>
          <a:ln>
            <a:noFill/>
          </a:ln>
        </p:spPr>
      </p:sp>
      <p:sp>
        <p:nvSpPr>
          <p:cNvPr id="383" name="Google Shape;383;g24a4dc40d02_0_346"/>
          <p:cNvSpPr/>
          <p:nvPr>
            <p:ph idx="4" type="pic"/>
          </p:nvPr>
        </p:nvSpPr>
        <p:spPr>
          <a:xfrm>
            <a:off x="3336753" y="2005392"/>
            <a:ext cx="5423700" cy="1524000"/>
          </a:xfrm>
          <a:prstGeom prst="rect">
            <a:avLst/>
          </a:prstGeom>
          <a:solidFill>
            <a:srgbClr val="DDE6EF"/>
          </a:solidFill>
          <a:ln>
            <a:noFill/>
          </a:ln>
        </p:spPr>
      </p:sp>
      <p:sp>
        <p:nvSpPr>
          <p:cNvPr id="384" name="Google Shape;384;g24a4dc40d02_0_346"/>
          <p:cNvSpPr/>
          <p:nvPr>
            <p:ph idx="5" type="pic"/>
          </p:nvPr>
        </p:nvSpPr>
        <p:spPr>
          <a:xfrm>
            <a:off x="3336754" y="3785059"/>
            <a:ext cx="2583600" cy="1687200"/>
          </a:xfrm>
          <a:prstGeom prst="rect">
            <a:avLst/>
          </a:prstGeom>
          <a:solidFill>
            <a:srgbClr val="DDE6EF"/>
          </a:solidFill>
          <a:ln>
            <a:noFill/>
          </a:ln>
        </p:spPr>
      </p:sp>
      <p:sp>
        <p:nvSpPr>
          <p:cNvPr id="385" name="Google Shape;385;g24a4dc40d02_0_346"/>
          <p:cNvSpPr/>
          <p:nvPr>
            <p:ph idx="6" type="pic"/>
          </p:nvPr>
        </p:nvSpPr>
        <p:spPr>
          <a:xfrm>
            <a:off x="6176980" y="3785059"/>
            <a:ext cx="2583600" cy="1687200"/>
          </a:xfrm>
          <a:prstGeom prst="rect">
            <a:avLst/>
          </a:prstGeom>
          <a:solidFill>
            <a:srgbClr val="DDE6EF"/>
          </a:solidFill>
          <a:ln>
            <a:noFill/>
          </a:ln>
        </p:spPr>
      </p:sp>
      <p:sp>
        <p:nvSpPr>
          <p:cNvPr id="386" name="Google Shape;386;g24a4dc40d02_0_346"/>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387" name="Google Shape;387;g24a4dc40d02_0_346"/>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388" name="Google Shape;388;g24a4dc40d02_0_346"/>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arts graphic">
  <p:cSld name="4 parts graphic">
    <p:spTree>
      <p:nvGrpSpPr>
        <p:cNvPr id="389" name="Shape 389"/>
        <p:cNvGrpSpPr/>
        <p:nvPr/>
      </p:nvGrpSpPr>
      <p:grpSpPr>
        <a:xfrm>
          <a:off x="0" y="0"/>
          <a:ext cx="0" cy="0"/>
          <a:chOff x="0" y="0"/>
          <a:chExt cx="0" cy="0"/>
        </a:xfrm>
      </p:grpSpPr>
      <p:sp>
        <p:nvSpPr>
          <p:cNvPr id="390" name="Google Shape;390;g24a4dc40d02_0_356"/>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91" name="Google Shape;391;g24a4dc40d02_0_356"/>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392" name="Google Shape;392;g24a4dc40d02_0_356"/>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393" name="Google Shape;393;g24a4dc40d02_0_356"/>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394" name="Google Shape;394;g24a4dc40d02_0_356"/>
          <p:cNvCxnSpPr>
            <a:stCxn id="395" idx="5"/>
            <a:endCxn id="396" idx="1"/>
          </p:cNvCxnSpPr>
          <p:nvPr/>
        </p:nvCxnSpPr>
        <p:spPr>
          <a:xfrm>
            <a:off x="4816004" y="2824003"/>
            <a:ext cx="672000" cy="387000"/>
          </a:xfrm>
          <a:prstGeom prst="straightConnector1">
            <a:avLst/>
          </a:prstGeom>
          <a:noFill/>
          <a:ln cap="flat" cmpd="sng" w="38100">
            <a:solidFill>
              <a:srgbClr val="DDE6EF"/>
            </a:solidFill>
            <a:prstDash val="solid"/>
            <a:miter lim="800000"/>
            <a:headEnd len="sm" w="sm" type="none"/>
            <a:tailEnd len="sm" w="sm" type="none"/>
          </a:ln>
        </p:spPr>
      </p:cxnSp>
      <p:cxnSp>
        <p:nvCxnSpPr>
          <p:cNvPr id="397" name="Google Shape;397;g24a4dc40d02_0_356"/>
          <p:cNvCxnSpPr>
            <a:stCxn id="398" idx="3"/>
            <a:endCxn id="396" idx="7"/>
          </p:cNvCxnSpPr>
          <p:nvPr/>
        </p:nvCxnSpPr>
        <p:spPr>
          <a:xfrm flipH="1">
            <a:off x="6619111" y="2824003"/>
            <a:ext cx="904500" cy="387000"/>
          </a:xfrm>
          <a:prstGeom prst="straightConnector1">
            <a:avLst/>
          </a:prstGeom>
          <a:noFill/>
          <a:ln cap="flat" cmpd="sng" w="38100">
            <a:solidFill>
              <a:srgbClr val="DDE6EF"/>
            </a:solidFill>
            <a:prstDash val="solid"/>
            <a:miter lim="800000"/>
            <a:headEnd len="sm" w="sm" type="none"/>
            <a:tailEnd len="sm" w="sm" type="none"/>
          </a:ln>
        </p:spPr>
      </p:cxnSp>
      <p:cxnSp>
        <p:nvCxnSpPr>
          <p:cNvPr id="399" name="Google Shape;399;g24a4dc40d02_0_356"/>
          <p:cNvCxnSpPr/>
          <p:nvPr/>
        </p:nvCxnSpPr>
        <p:spPr>
          <a:xfrm flipH="1" rot="10800000">
            <a:off x="4815951" y="4321072"/>
            <a:ext cx="672000" cy="387000"/>
          </a:xfrm>
          <a:prstGeom prst="straightConnector1">
            <a:avLst/>
          </a:prstGeom>
          <a:noFill/>
          <a:ln cap="flat" cmpd="sng" w="38100">
            <a:solidFill>
              <a:srgbClr val="DDE6EF"/>
            </a:solidFill>
            <a:prstDash val="solid"/>
            <a:miter lim="800000"/>
            <a:headEnd len="sm" w="sm" type="none"/>
            <a:tailEnd len="sm" w="sm" type="none"/>
          </a:ln>
        </p:spPr>
      </p:cxnSp>
      <p:cxnSp>
        <p:nvCxnSpPr>
          <p:cNvPr id="400" name="Google Shape;400;g24a4dc40d02_0_356"/>
          <p:cNvCxnSpPr/>
          <p:nvPr/>
        </p:nvCxnSpPr>
        <p:spPr>
          <a:xfrm rot="10800000">
            <a:off x="6619101" y="4321072"/>
            <a:ext cx="904500" cy="387000"/>
          </a:xfrm>
          <a:prstGeom prst="straightConnector1">
            <a:avLst/>
          </a:prstGeom>
          <a:noFill/>
          <a:ln cap="flat" cmpd="sng" w="38100">
            <a:solidFill>
              <a:srgbClr val="DDE6EF"/>
            </a:solidFill>
            <a:prstDash val="solid"/>
            <a:miter lim="800000"/>
            <a:headEnd len="sm" w="sm" type="none"/>
            <a:tailEnd len="sm" w="sm" type="none"/>
          </a:ln>
        </p:spPr>
      </p:cxnSp>
      <p:sp>
        <p:nvSpPr>
          <p:cNvPr id="396" name="Google Shape;396;g24a4dc40d02_0_356"/>
          <p:cNvSpPr/>
          <p:nvPr/>
        </p:nvSpPr>
        <p:spPr>
          <a:xfrm>
            <a:off x="5253790" y="2976655"/>
            <a:ext cx="1599600" cy="15996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95" name="Google Shape;395;g24a4dc40d02_0_356"/>
          <p:cNvSpPr/>
          <p:nvPr/>
        </p:nvSpPr>
        <p:spPr>
          <a:xfrm>
            <a:off x="3925919" y="1933918"/>
            <a:ext cx="1042800" cy="1042800"/>
          </a:xfrm>
          <a:prstGeom prst="ellipse">
            <a:avLst/>
          </a:prstGeom>
          <a:solidFill>
            <a:srgbClr val="0051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01" name="Google Shape;401;g24a4dc40d02_0_356"/>
          <p:cNvSpPr/>
          <p:nvPr/>
        </p:nvSpPr>
        <p:spPr>
          <a:xfrm>
            <a:off x="3925919" y="4576152"/>
            <a:ext cx="1042800" cy="1042800"/>
          </a:xfrm>
          <a:prstGeom prst="ellipse">
            <a:avLst/>
          </a:prstGeom>
          <a:solidFill>
            <a:srgbClr val="0051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98" name="Google Shape;398;g24a4dc40d02_0_356"/>
          <p:cNvSpPr/>
          <p:nvPr/>
        </p:nvSpPr>
        <p:spPr>
          <a:xfrm>
            <a:off x="7370896" y="1933918"/>
            <a:ext cx="1042800" cy="1042800"/>
          </a:xfrm>
          <a:prstGeom prst="ellipse">
            <a:avLst/>
          </a:prstGeom>
          <a:solidFill>
            <a:srgbClr val="0051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02" name="Google Shape;402;g24a4dc40d02_0_356"/>
          <p:cNvSpPr/>
          <p:nvPr/>
        </p:nvSpPr>
        <p:spPr>
          <a:xfrm>
            <a:off x="7370896" y="4576152"/>
            <a:ext cx="1042800" cy="1042800"/>
          </a:xfrm>
          <a:prstGeom prst="ellipse">
            <a:avLst/>
          </a:prstGeom>
          <a:solidFill>
            <a:srgbClr val="0051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03" name="Google Shape;403;g24a4dc40d02_0_356"/>
          <p:cNvSpPr txBox="1"/>
          <p:nvPr>
            <p:ph idx="2" type="body"/>
          </p:nvPr>
        </p:nvSpPr>
        <p:spPr>
          <a:xfrm>
            <a:off x="393632" y="1971424"/>
            <a:ext cx="31173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04" name="Google Shape;404;g24a4dc40d02_0_356"/>
          <p:cNvSpPr txBox="1"/>
          <p:nvPr>
            <p:ph idx="3" type="body"/>
          </p:nvPr>
        </p:nvSpPr>
        <p:spPr>
          <a:xfrm>
            <a:off x="393632" y="4614880"/>
            <a:ext cx="31173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05" name="Google Shape;405;g24a4dc40d02_0_356"/>
          <p:cNvSpPr txBox="1"/>
          <p:nvPr>
            <p:ph idx="4" type="body"/>
          </p:nvPr>
        </p:nvSpPr>
        <p:spPr>
          <a:xfrm>
            <a:off x="8666634" y="1971424"/>
            <a:ext cx="3117300" cy="313800"/>
          </a:xfrm>
          <a:prstGeom prst="rect">
            <a:avLst/>
          </a:prstGeom>
          <a:noFill/>
          <a:ln>
            <a:noFill/>
          </a:ln>
        </p:spPr>
        <p:txBody>
          <a:bodyPr anchorCtr="0" anchor="t" bIns="45700" lIns="91425" spcFirstLastPara="1" rIns="91425" wrap="square" tIns="45700">
            <a:spAutoFit/>
          </a:bodyPr>
          <a:lstStyle>
            <a:lvl1pPr indent="-228600" lvl="0" marL="457200" algn="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06" name="Google Shape;406;g24a4dc40d02_0_356"/>
          <p:cNvSpPr txBox="1"/>
          <p:nvPr>
            <p:ph idx="5" type="body"/>
          </p:nvPr>
        </p:nvSpPr>
        <p:spPr>
          <a:xfrm>
            <a:off x="8666634" y="4614880"/>
            <a:ext cx="3117300" cy="313800"/>
          </a:xfrm>
          <a:prstGeom prst="rect">
            <a:avLst/>
          </a:prstGeom>
          <a:noFill/>
          <a:ln>
            <a:noFill/>
          </a:ln>
        </p:spPr>
        <p:txBody>
          <a:bodyPr anchorCtr="0" anchor="t" bIns="45700" lIns="91425" spcFirstLastPara="1" rIns="91425" wrap="square" tIns="45700">
            <a:spAutoFit/>
          </a:bodyPr>
          <a:lstStyle>
            <a:lvl1pPr indent="-228600" lvl="0" marL="457200" algn="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07" name="Google Shape;407;g24a4dc40d02_0_356"/>
          <p:cNvSpPr/>
          <p:nvPr>
            <p:ph idx="6" type="pic"/>
          </p:nvPr>
        </p:nvSpPr>
        <p:spPr>
          <a:xfrm>
            <a:off x="4253814" y="2241860"/>
            <a:ext cx="387000" cy="387000"/>
          </a:xfrm>
          <a:prstGeom prst="rect">
            <a:avLst/>
          </a:prstGeom>
          <a:noFill/>
          <a:ln>
            <a:noFill/>
          </a:ln>
        </p:spPr>
      </p:sp>
      <p:sp>
        <p:nvSpPr>
          <p:cNvPr id="408" name="Google Shape;408;g24a4dc40d02_0_356"/>
          <p:cNvSpPr/>
          <p:nvPr>
            <p:ph idx="7" type="pic"/>
          </p:nvPr>
        </p:nvSpPr>
        <p:spPr>
          <a:xfrm>
            <a:off x="7698791" y="2241860"/>
            <a:ext cx="387000" cy="387000"/>
          </a:xfrm>
          <a:prstGeom prst="rect">
            <a:avLst/>
          </a:prstGeom>
          <a:noFill/>
          <a:ln>
            <a:noFill/>
          </a:ln>
        </p:spPr>
      </p:sp>
      <p:sp>
        <p:nvSpPr>
          <p:cNvPr id="409" name="Google Shape;409;g24a4dc40d02_0_356"/>
          <p:cNvSpPr/>
          <p:nvPr>
            <p:ph idx="8" type="pic"/>
          </p:nvPr>
        </p:nvSpPr>
        <p:spPr>
          <a:xfrm>
            <a:off x="4253814" y="4854723"/>
            <a:ext cx="387000" cy="387000"/>
          </a:xfrm>
          <a:prstGeom prst="rect">
            <a:avLst/>
          </a:prstGeom>
          <a:noFill/>
          <a:ln>
            <a:noFill/>
          </a:ln>
        </p:spPr>
      </p:sp>
      <p:sp>
        <p:nvSpPr>
          <p:cNvPr id="410" name="Google Shape;410;g24a4dc40d02_0_356"/>
          <p:cNvSpPr/>
          <p:nvPr>
            <p:ph idx="9" type="pic"/>
          </p:nvPr>
        </p:nvSpPr>
        <p:spPr>
          <a:xfrm>
            <a:off x="7698791" y="4854723"/>
            <a:ext cx="387000" cy="387000"/>
          </a:xfrm>
          <a:prstGeom prst="rect">
            <a:avLst/>
          </a:prstGeom>
          <a:noFill/>
          <a:ln>
            <a:noFill/>
          </a:ln>
        </p:spPr>
      </p:sp>
      <p:sp>
        <p:nvSpPr>
          <p:cNvPr id="411" name="Google Shape;411;g24a4dc40d02_0_356"/>
          <p:cNvSpPr/>
          <p:nvPr>
            <p:ph idx="13" type="pic"/>
          </p:nvPr>
        </p:nvSpPr>
        <p:spPr>
          <a:xfrm>
            <a:off x="5744823" y="3467687"/>
            <a:ext cx="617400" cy="617400"/>
          </a:xfrm>
          <a:prstGeom prst="rect">
            <a:avLst/>
          </a:prstGeom>
          <a:noFill/>
          <a:ln cap="flat" cmpd="sng" w="9525">
            <a:solidFill>
              <a:schemeClr val="lt1"/>
            </a:solidFill>
            <a:prstDash val="solid"/>
            <a:round/>
            <a:headEnd len="sm" w="sm" type="none"/>
            <a:tailEnd len="sm" w="sm" type="none"/>
          </a:ln>
        </p:spPr>
      </p:sp>
      <p:sp>
        <p:nvSpPr>
          <p:cNvPr id="412" name="Google Shape;412;g24a4dc40d02_0_356"/>
          <p:cNvSpPr txBox="1"/>
          <p:nvPr>
            <p:ph idx="14" type="body"/>
          </p:nvPr>
        </p:nvSpPr>
        <p:spPr>
          <a:xfrm>
            <a:off x="394110" y="2294416"/>
            <a:ext cx="3117000" cy="461700"/>
          </a:xfrm>
          <a:prstGeom prst="rect">
            <a:avLst/>
          </a:prstGeom>
          <a:noFill/>
          <a:ln>
            <a:noFill/>
          </a:ln>
        </p:spPr>
        <p:txBody>
          <a:bodyPr anchorCtr="0" anchor="ctr"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13" name="Google Shape;413;g24a4dc40d02_0_356"/>
          <p:cNvSpPr txBox="1"/>
          <p:nvPr>
            <p:ph idx="15" type="body"/>
          </p:nvPr>
        </p:nvSpPr>
        <p:spPr>
          <a:xfrm>
            <a:off x="394110" y="4942931"/>
            <a:ext cx="3117000" cy="461700"/>
          </a:xfrm>
          <a:prstGeom prst="rect">
            <a:avLst/>
          </a:prstGeom>
          <a:noFill/>
          <a:ln>
            <a:noFill/>
          </a:ln>
        </p:spPr>
        <p:txBody>
          <a:bodyPr anchorCtr="0" anchor="ctr"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14" name="Google Shape;414;g24a4dc40d02_0_356"/>
          <p:cNvSpPr txBox="1"/>
          <p:nvPr>
            <p:ph idx="16" type="body"/>
          </p:nvPr>
        </p:nvSpPr>
        <p:spPr>
          <a:xfrm>
            <a:off x="8666634" y="4942931"/>
            <a:ext cx="3117000" cy="461700"/>
          </a:xfrm>
          <a:prstGeom prst="rect">
            <a:avLst/>
          </a:prstGeom>
          <a:noFill/>
          <a:ln>
            <a:noFill/>
          </a:ln>
        </p:spPr>
        <p:txBody>
          <a:bodyPr anchorCtr="0" anchor="ctr" bIns="45700" lIns="91425" spcFirstLastPara="1" rIns="91425" wrap="square" tIns="45700">
            <a:spAutoFit/>
          </a:bodyPr>
          <a:lstStyle>
            <a:lvl1pPr indent="-228600" lvl="0" marL="457200" algn="r">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15" name="Google Shape;415;g24a4dc40d02_0_356"/>
          <p:cNvSpPr txBox="1"/>
          <p:nvPr>
            <p:ph idx="17" type="body"/>
          </p:nvPr>
        </p:nvSpPr>
        <p:spPr>
          <a:xfrm>
            <a:off x="8666634" y="2294416"/>
            <a:ext cx="3117000" cy="461700"/>
          </a:xfrm>
          <a:prstGeom prst="rect">
            <a:avLst/>
          </a:prstGeom>
          <a:noFill/>
          <a:ln>
            <a:noFill/>
          </a:ln>
        </p:spPr>
        <p:txBody>
          <a:bodyPr anchorCtr="0" anchor="ctr" bIns="45700" lIns="91425" spcFirstLastPara="1" rIns="91425" wrap="square" tIns="45700">
            <a:spAutoFit/>
          </a:bodyPr>
          <a:lstStyle>
            <a:lvl1pPr indent="-228600" lvl="0" marL="457200" algn="r">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with chart">
  <p:cSld name="Bullets with chart">
    <p:spTree>
      <p:nvGrpSpPr>
        <p:cNvPr id="416" name="Shape 416"/>
        <p:cNvGrpSpPr/>
        <p:nvPr/>
      </p:nvGrpSpPr>
      <p:grpSpPr>
        <a:xfrm>
          <a:off x="0" y="0"/>
          <a:ext cx="0" cy="0"/>
          <a:chOff x="0" y="0"/>
          <a:chExt cx="0" cy="0"/>
        </a:xfrm>
      </p:grpSpPr>
      <p:sp>
        <p:nvSpPr>
          <p:cNvPr id="417" name="Google Shape;417;g24a4dc40d02_0_383"/>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418" name="Google Shape;418;g24a4dc40d02_0_383"/>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419" name="Google Shape;419;g24a4dc40d02_0_383"/>
          <p:cNvSpPr txBox="1"/>
          <p:nvPr>
            <p:ph idx="1" type="body"/>
          </p:nvPr>
        </p:nvSpPr>
        <p:spPr>
          <a:xfrm>
            <a:off x="407987" y="1568450"/>
            <a:ext cx="94998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b="1" sz="1600"/>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20" name="Google Shape;420;g24a4dc40d02_0_383"/>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21" name="Google Shape;421;g24a4dc40d02_0_383"/>
          <p:cNvSpPr txBox="1"/>
          <p:nvPr>
            <p:ph idx="2"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422" name="Google Shape;422;g24a4dc40d02_0_383"/>
          <p:cNvCxnSpPr/>
          <p:nvPr/>
        </p:nvCxnSpPr>
        <p:spPr>
          <a:xfrm>
            <a:off x="1352488" y="3385690"/>
            <a:ext cx="3578100" cy="0"/>
          </a:xfrm>
          <a:prstGeom prst="straightConnector1">
            <a:avLst/>
          </a:prstGeom>
          <a:noFill/>
          <a:ln cap="flat" cmpd="sng" w="12700">
            <a:solidFill>
              <a:schemeClr val="accent6"/>
            </a:solidFill>
            <a:prstDash val="solid"/>
            <a:miter lim="800000"/>
            <a:headEnd len="sm" w="sm" type="none"/>
            <a:tailEnd len="sm" w="sm" type="none"/>
          </a:ln>
        </p:spPr>
      </p:cxnSp>
      <p:cxnSp>
        <p:nvCxnSpPr>
          <p:cNvPr id="423" name="Google Shape;423;g24a4dc40d02_0_383"/>
          <p:cNvCxnSpPr/>
          <p:nvPr/>
        </p:nvCxnSpPr>
        <p:spPr>
          <a:xfrm>
            <a:off x="1352488" y="4339848"/>
            <a:ext cx="3578100" cy="0"/>
          </a:xfrm>
          <a:prstGeom prst="straightConnector1">
            <a:avLst/>
          </a:prstGeom>
          <a:noFill/>
          <a:ln cap="flat" cmpd="sng" w="12700">
            <a:solidFill>
              <a:schemeClr val="accent6"/>
            </a:solidFill>
            <a:prstDash val="solid"/>
            <a:miter lim="800000"/>
            <a:headEnd len="sm" w="sm" type="none"/>
            <a:tailEnd len="sm" w="sm" type="none"/>
          </a:ln>
        </p:spPr>
      </p:cxnSp>
      <p:sp>
        <p:nvSpPr>
          <p:cNvPr id="424" name="Google Shape;424;g24a4dc40d02_0_383"/>
          <p:cNvSpPr/>
          <p:nvPr>
            <p:ph idx="3" type="pic"/>
          </p:nvPr>
        </p:nvSpPr>
        <p:spPr>
          <a:xfrm>
            <a:off x="515938" y="2603005"/>
            <a:ext cx="373200" cy="373200"/>
          </a:xfrm>
          <a:prstGeom prst="rect">
            <a:avLst/>
          </a:prstGeom>
          <a:solidFill>
            <a:srgbClr val="DDE6EF"/>
          </a:solidFill>
          <a:ln>
            <a:noFill/>
          </a:ln>
        </p:spPr>
      </p:sp>
      <p:sp>
        <p:nvSpPr>
          <p:cNvPr id="425" name="Google Shape;425;g24a4dc40d02_0_383"/>
          <p:cNvSpPr/>
          <p:nvPr>
            <p:ph idx="4" type="pic"/>
          </p:nvPr>
        </p:nvSpPr>
        <p:spPr>
          <a:xfrm>
            <a:off x="515938" y="3673100"/>
            <a:ext cx="373200" cy="373200"/>
          </a:xfrm>
          <a:prstGeom prst="rect">
            <a:avLst/>
          </a:prstGeom>
          <a:solidFill>
            <a:srgbClr val="DDE6EF"/>
          </a:solidFill>
          <a:ln>
            <a:noFill/>
          </a:ln>
        </p:spPr>
      </p:sp>
      <p:sp>
        <p:nvSpPr>
          <p:cNvPr id="426" name="Google Shape;426;g24a4dc40d02_0_383"/>
          <p:cNvSpPr/>
          <p:nvPr>
            <p:ph idx="5" type="pic"/>
          </p:nvPr>
        </p:nvSpPr>
        <p:spPr>
          <a:xfrm>
            <a:off x="515938" y="4743195"/>
            <a:ext cx="373200" cy="373200"/>
          </a:xfrm>
          <a:prstGeom prst="rect">
            <a:avLst/>
          </a:prstGeom>
          <a:solidFill>
            <a:srgbClr val="DDE6EF"/>
          </a:solidFill>
          <a:ln>
            <a:noFill/>
          </a:ln>
        </p:spPr>
      </p:sp>
      <p:sp>
        <p:nvSpPr>
          <p:cNvPr id="427" name="Google Shape;427;g24a4dc40d02_0_383"/>
          <p:cNvSpPr txBox="1"/>
          <p:nvPr>
            <p:ph idx="6" type="body"/>
          </p:nvPr>
        </p:nvSpPr>
        <p:spPr>
          <a:xfrm>
            <a:off x="1352488" y="2530416"/>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28" name="Google Shape;428;g24a4dc40d02_0_383"/>
          <p:cNvSpPr txBox="1"/>
          <p:nvPr>
            <p:ph idx="7" type="body"/>
          </p:nvPr>
        </p:nvSpPr>
        <p:spPr>
          <a:xfrm>
            <a:off x="1352488" y="3622704"/>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29" name="Google Shape;429;g24a4dc40d02_0_383"/>
          <p:cNvSpPr txBox="1"/>
          <p:nvPr>
            <p:ph idx="8" type="body"/>
          </p:nvPr>
        </p:nvSpPr>
        <p:spPr>
          <a:xfrm>
            <a:off x="1352488" y="4689660"/>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30" name="Google Shape;430;g24a4dc40d02_0_383"/>
          <p:cNvSpPr/>
          <p:nvPr>
            <p:ph idx="9" type="chart"/>
          </p:nvPr>
        </p:nvSpPr>
        <p:spPr>
          <a:xfrm>
            <a:off x="5754688" y="1568450"/>
            <a:ext cx="5657700" cy="44895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100"/>
              </a:spcBef>
              <a:spcAft>
                <a:spcPts val="0"/>
              </a:spcAft>
              <a:buClr>
                <a:schemeClr val="dk2"/>
              </a:buClr>
              <a:buSzPts val="1600"/>
              <a:buFont typeface="Arial"/>
              <a:buNone/>
              <a:defRPr b="0" i="0" sz="1600" u="none" cap="none" strike="noStrike">
                <a:solidFill>
                  <a:schemeClr val="dk2"/>
                </a:solidFill>
                <a:latin typeface="Montserrat"/>
                <a:ea typeface="Montserrat"/>
                <a:cs typeface="Montserrat"/>
                <a:sym typeface="Montserrat"/>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arts graphic">
  <p:cSld name="5 parts graphic">
    <p:spTree>
      <p:nvGrpSpPr>
        <p:cNvPr id="431" name="Shape 431"/>
        <p:cNvGrpSpPr/>
        <p:nvPr/>
      </p:nvGrpSpPr>
      <p:grpSpPr>
        <a:xfrm>
          <a:off x="0" y="0"/>
          <a:ext cx="0" cy="0"/>
          <a:chOff x="0" y="0"/>
          <a:chExt cx="0" cy="0"/>
        </a:xfrm>
      </p:grpSpPr>
      <p:sp>
        <p:nvSpPr>
          <p:cNvPr id="432" name="Google Shape;432;g24a4dc40d02_0_398"/>
          <p:cNvSpPr/>
          <p:nvPr/>
        </p:nvSpPr>
        <p:spPr>
          <a:xfrm>
            <a:off x="4495200" y="2253167"/>
            <a:ext cx="3116700" cy="3116700"/>
          </a:xfrm>
          <a:prstGeom prst="ellipse">
            <a:avLst/>
          </a:prstGeom>
          <a:noFill/>
          <a:ln cap="flat" cmpd="sng" w="152400">
            <a:solidFill>
              <a:srgbClr val="DDE6E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g24a4dc40d02_0_398"/>
          <p:cNvSpPr/>
          <p:nvPr/>
        </p:nvSpPr>
        <p:spPr>
          <a:xfrm>
            <a:off x="665459" y="-75414"/>
            <a:ext cx="11526300" cy="69336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34" name="Google Shape;434;g24a4dc40d02_0_398"/>
          <p:cNvSpPr/>
          <p:nvPr/>
        </p:nvSpPr>
        <p:spPr>
          <a:xfrm>
            <a:off x="5574613" y="1808718"/>
            <a:ext cx="1042800" cy="10428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435" name="Google Shape;435;g24a4dc40d02_0_398"/>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436" name="Google Shape;436;g24a4dc40d02_0_398"/>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37" name="Google Shape;437;g24a4dc40d02_0_398"/>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38" name="Google Shape;438;g24a4dc40d02_0_398"/>
          <p:cNvSpPr txBox="1"/>
          <p:nvPr>
            <p:ph idx="2" type="body"/>
          </p:nvPr>
        </p:nvSpPr>
        <p:spPr>
          <a:xfrm>
            <a:off x="5656908" y="3665368"/>
            <a:ext cx="911700" cy="5355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1600"/>
              <a:buNone/>
              <a:defRPr b="1" sz="1600">
                <a:solidFill>
                  <a:schemeClr val="l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39" name="Google Shape;439;g24a4dc40d02_0_398"/>
          <p:cNvSpPr txBox="1"/>
          <p:nvPr>
            <p:ph idx="3" type="body"/>
          </p:nvPr>
        </p:nvSpPr>
        <p:spPr>
          <a:xfrm>
            <a:off x="730785" y="3391293"/>
            <a:ext cx="3117000" cy="461700"/>
          </a:xfrm>
          <a:prstGeom prst="rect">
            <a:avLst/>
          </a:prstGeom>
          <a:noFill/>
          <a:ln>
            <a:noFill/>
          </a:ln>
        </p:spPr>
        <p:txBody>
          <a:bodyPr anchorCtr="0" anchor="ctr" bIns="45700" lIns="91425" spcFirstLastPara="1" rIns="91425" wrap="square" tIns="45700">
            <a:spAutoFit/>
          </a:bodyPr>
          <a:lstStyle>
            <a:lvl1pPr indent="-228600" lvl="0" marL="457200" algn="r">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40" name="Google Shape;440;g24a4dc40d02_0_398"/>
          <p:cNvSpPr txBox="1"/>
          <p:nvPr>
            <p:ph idx="4" type="body"/>
          </p:nvPr>
        </p:nvSpPr>
        <p:spPr>
          <a:xfrm>
            <a:off x="730307" y="3124571"/>
            <a:ext cx="3117300" cy="286200"/>
          </a:xfrm>
          <a:prstGeom prst="rect">
            <a:avLst/>
          </a:prstGeom>
          <a:noFill/>
          <a:ln>
            <a:noFill/>
          </a:ln>
        </p:spPr>
        <p:txBody>
          <a:bodyPr anchorCtr="0" anchor="t" bIns="45700" lIns="91425" spcFirstLastPara="1" rIns="91425" wrap="square" tIns="45700">
            <a:spAutoFit/>
          </a:bodyPr>
          <a:lstStyle>
            <a:lvl1pPr indent="-228600" lvl="0" marL="457200" algn="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41" name="Google Shape;441;g24a4dc40d02_0_398"/>
          <p:cNvSpPr txBox="1"/>
          <p:nvPr>
            <p:ph idx="5" type="body"/>
          </p:nvPr>
        </p:nvSpPr>
        <p:spPr>
          <a:xfrm>
            <a:off x="730785" y="5078637"/>
            <a:ext cx="3117000" cy="461700"/>
          </a:xfrm>
          <a:prstGeom prst="rect">
            <a:avLst/>
          </a:prstGeom>
          <a:noFill/>
          <a:ln>
            <a:noFill/>
          </a:ln>
        </p:spPr>
        <p:txBody>
          <a:bodyPr anchorCtr="0" anchor="ctr" bIns="45700" lIns="91425" spcFirstLastPara="1" rIns="91425" wrap="square" tIns="45700">
            <a:spAutoFit/>
          </a:bodyPr>
          <a:lstStyle>
            <a:lvl1pPr indent="-228600" lvl="0" marL="457200" algn="r">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42" name="Google Shape;442;g24a4dc40d02_0_398"/>
          <p:cNvSpPr txBox="1"/>
          <p:nvPr>
            <p:ph idx="6" type="body"/>
          </p:nvPr>
        </p:nvSpPr>
        <p:spPr>
          <a:xfrm>
            <a:off x="730307" y="4811915"/>
            <a:ext cx="3117300" cy="286200"/>
          </a:xfrm>
          <a:prstGeom prst="rect">
            <a:avLst/>
          </a:prstGeom>
          <a:noFill/>
          <a:ln>
            <a:noFill/>
          </a:ln>
        </p:spPr>
        <p:txBody>
          <a:bodyPr anchorCtr="0" anchor="t" bIns="45700" lIns="91425" spcFirstLastPara="1" rIns="91425" wrap="square" tIns="45700">
            <a:spAutoFit/>
          </a:bodyPr>
          <a:lstStyle>
            <a:lvl1pPr indent="-228600" lvl="0" marL="457200" algn="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43" name="Google Shape;443;g24a4dc40d02_0_398"/>
          <p:cNvSpPr txBox="1"/>
          <p:nvPr>
            <p:ph idx="7" type="body"/>
          </p:nvPr>
        </p:nvSpPr>
        <p:spPr>
          <a:xfrm>
            <a:off x="8344315" y="3580748"/>
            <a:ext cx="3117000" cy="461700"/>
          </a:xfrm>
          <a:prstGeom prst="rect">
            <a:avLst/>
          </a:prstGeom>
          <a:noFill/>
          <a:ln>
            <a:noFill/>
          </a:ln>
        </p:spPr>
        <p:txBody>
          <a:bodyPr anchorCtr="0" anchor="ctr"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44" name="Google Shape;444;g24a4dc40d02_0_398"/>
          <p:cNvSpPr txBox="1"/>
          <p:nvPr>
            <p:ph idx="8" type="body"/>
          </p:nvPr>
        </p:nvSpPr>
        <p:spPr>
          <a:xfrm>
            <a:off x="8344315" y="3314026"/>
            <a:ext cx="31173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45" name="Google Shape;445;g24a4dc40d02_0_398"/>
          <p:cNvSpPr txBox="1"/>
          <p:nvPr>
            <p:ph idx="9" type="body"/>
          </p:nvPr>
        </p:nvSpPr>
        <p:spPr>
          <a:xfrm>
            <a:off x="7942997" y="5078637"/>
            <a:ext cx="3117000" cy="461700"/>
          </a:xfrm>
          <a:prstGeom prst="rect">
            <a:avLst/>
          </a:prstGeom>
          <a:noFill/>
          <a:ln>
            <a:noFill/>
          </a:ln>
        </p:spPr>
        <p:txBody>
          <a:bodyPr anchorCtr="0" anchor="ctr"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46" name="Google Shape;446;g24a4dc40d02_0_398"/>
          <p:cNvSpPr txBox="1"/>
          <p:nvPr>
            <p:ph idx="13" type="body"/>
          </p:nvPr>
        </p:nvSpPr>
        <p:spPr>
          <a:xfrm>
            <a:off x="7942997" y="4811915"/>
            <a:ext cx="31173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47" name="Google Shape;447;g24a4dc40d02_0_398"/>
          <p:cNvSpPr txBox="1"/>
          <p:nvPr>
            <p:ph idx="14" type="body"/>
          </p:nvPr>
        </p:nvSpPr>
        <p:spPr>
          <a:xfrm>
            <a:off x="7436676" y="2082860"/>
            <a:ext cx="3117000" cy="461700"/>
          </a:xfrm>
          <a:prstGeom prst="rect">
            <a:avLst/>
          </a:prstGeom>
          <a:noFill/>
          <a:ln>
            <a:noFill/>
          </a:ln>
        </p:spPr>
        <p:txBody>
          <a:bodyPr anchorCtr="0" anchor="ctr"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48" name="Google Shape;448;g24a4dc40d02_0_398"/>
          <p:cNvSpPr txBox="1"/>
          <p:nvPr>
            <p:ph idx="15" type="body"/>
          </p:nvPr>
        </p:nvSpPr>
        <p:spPr>
          <a:xfrm>
            <a:off x="7436676" y="1816138"/>
            <a:ext cx="31173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49" name="Google Shape;449;g24a4dc40d02_0_398"/>
          <p:cNvSpPr/>
          <p:nvPr/>
        </p:nvSpPr>
        <p:spPr>
          <a:xfrm>
            <a:off x="5253790" y="2976655"/>
            <a:ext cx="1599600" cy="15996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50" name="Google Shape;450;g24a4dc40d02_0_398"/>
          <p:cNvSpPr/>
          <p:nvPr/>
        </p:nvSpPr>
        <p:spPr>
          <a:xfrm>
            <a:off x="4029336" y="2923585"/>
            <a:ext cx="1042800" cy="10428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51" name="Google Shape;451;g24a4dc40d02_0_398"/>
          <p:cNvSpPr/>
          <p:nvPr/>
        </p:nvSpPr>
        <p:spPr>
          <a:xfrm>
            <a:off x="6523352" y="4701385"/>
            <a:ext cx="1042800" cy="10428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52" name="Google Shape;452;g24a4dc40d02_0_398"/>
          <p:cNvSpPr/>
          <p:nvPr/>
        </p:nvSpPr>
        <p:spPr>
          <a:xfrm>
            <a:off x="7077463" y="2923585"/>
            <a:ext cx="1042800" cy="10428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53" name="Google Shape;453;g24a4dc40d02_0_398"/>
          <p:cNvSpPr/>
          <p:nvPr>
            <p:ph idx="16" type="pic"/>
          </p:nvPr>
        </p:nvSpPr>
        <p:spPr>
          <a:xfrm>
            <a:off x="4372132" y="3230005"/>
            <a:ext cx="398100" cy="398100"/>
          </a:xfrm>
          <a:prstGeom prst="rect">
            <a:avLst/>
          </a:prstGeom>
          <a:noFill/>
          <a:ln>
            <a:noFill/>
          </a:ln>
        </p:spPr>
      </p:sp>
      <p:sp>
        <p:nvSpPr>
          <p:cNvPr id="454" name="Google Shape;454;g24a4dc40d02_0_398"/>
          <p:cNvSpPr/>
          <p:nvPr>
            <p:ph idx="17" type="pic"/>
          </p:nvPr>
        </p:nvSpPr>
        <p:spPr>
          <a:xfrm>
            <a:off x="7418421" y="3230005"/>
            <a:ext cx="398100" cy="398100"/>
          </a:xfrm>
          <a:prstGeom prst="rect">
            <a:avLst/>
          </a:prstGeom>
          <a:noFill/>
          <a:ln>
            <a:noFill/>
          </a:ln>
        </p:spPr>
      </p:sp>
      <p:sp>
        <p:nvSpPr>
          <p:cNvPr id="455" name="Google Shape;455;g24a4dc40d02_0_398"/>
          <p:cNvSpPr/>
          <p:nvPr>
            <p:ph idx="18" type="pic"/>
          </p:nvPr>
        </p:nvSpPr>
        <p:spPr>
          <a:xfrm>
            <a:off x="5897006" y="2114697"/>
            <a:ext cx="398100" cy="398100"/>
          </a:xfrm>
          <a:prstGeom prst="rect">
            <a:avLst/>
          </a:prstGeom>
          <a:noFill/>
          <a:ln>
            <a:noFill/>
          </a:ln>
        </p:spPr>
      </p:sp>
      <p:sp>
        <p:nvSpPr>
          <p:cNvPr id="456" name="Google Shape;456;g24a4dc40d02_0_398"/>
          <p:cNvSpPr/>
          <p:nvPr>
            <p:ph idx="19" type="pic"/>
          </p:nvPr>
        </p:nvSpPr>
        <p:spPr>
          <a:xfrm>
            <a:off x="6845779" y="5036438"/>
            <a:ext cx="398100" cy="398100"/>
          </a:xfrm>
          <a:prstGeom prst="rect">
            <a:avLst/>
          </a:prstGeom>
          <a:noFill/>
          <a:ln>
            <a:noFill/>
          </a:ln>
        </p:spPr>
      </p:sp>
      <p:sp>
        <p:nvSpPr>
          <p:cNvPr id="457" name="Google Shape;457;g24a4dc40d02_0_398"/>
          <p:cNvSpPr/>
          <p:nvPr/>
        </p:nvSpPr>
        <p:spPr>
          <a:xfrm>
            <a:off x="4626336" y="4701385"/>
            <a:ext cx="1042800" cy="10428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58" name="Google Shape;458;g24a4dc40d02_0_398"/>
          <p:cNvSpPr/>
          <p:nvPr>
            <p:ph idx="20" type="pic"/>
          </p:nvPr>
        </p:nvSpPr>
        <p:spPr>
          <a:xfrm>
            <a:off x="4948744" y="5036438"/>
            <a:ext cx="398100" cy="398100"/>
          </a:xfrm>
          <a:prstGeom prst="rect">
            <a:avLst/>
          </a:prstGeom>
          <a:noFill/>
          <a:ln>
            <a:noFill/>
          </a:ln>
        </p:spPr>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vear Venn 5 points">
  <p:cSld name="Livear Venn 5 points">
    <p:spTree>
      <p:nvGrpSpPr>
        <p:cNvPr id="459" name="Shape 459"/>
        <p:cNvGrpSpPr/>
        <p:nvPr/>
      </p:nvGrpSpPr>
      <p:grpSpPr>
        <a:xfrm>
          <a:off x="0" y="0"/>
          <a:ext cx="0" cy="0"/>
          <a:chOff x="0" y="0"/>
          <a:chExt cx="0" cy="0"/>
        </a:xfrm>
      </p:grpSpPr>
      <p:sp>
        <p:nvSpPr>
          <p:cNvPr id="460" name="Google Shape;460;g24a4dc40d02_0_426"/>
          <p:cNvSpPr/>
          <p:nvPr/>
        </p:nvSpPr>
        <p:spPr>
          <a:xfrm>
            <a:off x="1877117" y="2777350"/>
            <a:ext cx="2247900" cy="2247900"/>
          </a:xfrm>
          <a:prstGeom prst="ellipse">
            <a:avLst/>
          </a:prstGeom>
          <a:solidFill>
            <a:srgbClr val="B3C6DC">
              <a:alpha val="48235"/>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g24a4dc40d02_0_426"/>
          <p:cNvSpPr/>
          <p:nvPr/>
        </p:nvSpPr>
        <p:spPr>
          <a:xfrm>
            <a:off x="3418383" y="2777350"/>
            <a:ext cx="2247900" cy="2247900"/>
          </a:xfrm>
          <a:prstGeom prst="ellipse">
            <a:avLst/>
          </a:prstGeom>
          <a:solidFill>
            <a:srgbClr val="B3C6DC">
              <a:alpha val="48235"/>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g24a4dc40d02_0_426"/>
          <p:cNvSpPr/>
          <p:nvPr/>
        </p:nvSpPr>
        <p:spPr>
          <a:xfrm>
            <a:off x="4959283" y="2777350"/>
            <a:ext cx="2247900" cy="2247900"/>
          </a:xfrm>
          <a:prstGeom prst="ellipse">
            <a:avLst/>
          </a:prstGeom>
          <a:solidFill>
            <a:srgbClr val="B3C6DC">
              <a:alpha val="48235"/>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g24a4dc40d02_0_426"/>
          <p:cNvSpPr/>
          <p:nvPr/>
        </p:nvSpPr>
        <p:spPr>
          <a:xfrm>
            <a:off x="6526250" y="2777350"/>
            <a:ext cx="2247900" cy="2247900"/>
          </a:xfrm>
          <a:prstGeom prst="ellipse">
            <a:avLst/>
          </a:prstGeom>
          <a:solidFill>
            <a:srgbClr val="B3C6DC">
              <a:alpha val="48235"/>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g24a4dc40d02_0_426"/>
          <p:cNvSpPr/>
          <p:nvPr/>
        </p:nvSpPr>
        <p:spPr>
          <a:xfrm>
            <a:off x="8093183" y="2777350"/>
            <a:ext cx="2247900" cy="2247900"/>
          </a:xfrm>
          <a:prstGeom prst="ellipse">
            <a:avLst/>
          </a:prstGeom>
          <a:solidFill>
            <a:srgbClr val="B3C6DC">
              <a:alpha val="48235"/>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g24a4dc40d02_0_426"/>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466" name="Google Shape;466;g24a4dc40d02_0_426"/>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467" name="Google Shape;467;g24a4dc40d02_0_426"/>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68" name="Google Shape;468;g24a4dc40d02_0_426"/>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469" name="Google Shape;469;g24a4dc40d02_0_426"/>
          <p:cNvCxnSpPr/>
          <p:nvPr/>
        </p:nvCxnSpPr>
        <p:spPr>
          <a:xfrm>
            <a:off x="3001509" y="2599055"/>
            <a:ext cx="0" cy="582900"/>
          </a:xfrm>
          <a:prstGeom prst="straightConnector1">
            <a:avLst/>
          </a:prstGeom>
          <a:noFill/>
          <a:ln cap="flat" cmpd="sng" w="38100">
            <a:solidFill>
              <a:schemeClr val="dk2"/>
            </a:solidFill>
            <a:prstDash val="solid"/>
            <a:miter lim="800000"/>
            <a:headEnd len="sm" w="sm" type="none"/>
            <a:tailEnd len="sm" w="sm" type="none"/>
          </a:ln>
        </p:spPr>
      </p:cxnSp>
      <p:cxnSp>
        <p:nvCxnSpPr>
          <p:cNvPr id="470" name="Google Shape;470;g24a4dc40d02_0_426"/>
          <p:cNvCxnSpPr/>
          <p:nvPr/>
        </p:nvCxnSpPr>
        <p:spPr>
          <a:xfrm>
            <a:off x="4553151" y="4641215"/>
            <a:ext cx="0" cy="582900"/>
          </a:xfrm>
          <a:prstGeom prst="straightConnector1">
            <a:avLst/>
          </a:prstGeom>
          <a:noFill/>
          <a:ln cap="flat" cmpd="sng" w="38100">
            <a:solidFill>
              <a:schemeClr val="dk2"/>
            </a:solidFill>
            <a:prstDash val="solid"/>
            <a:miter lim="800000"/>
            <a:headEnd len="sm" w="sm" type="none"/>
            <a:tailEnd len="sm" w="sm" type="none"/>
          </a:ln>
        </p:spPr>
      </p:cxnSp>
      <p:cxnSp>
        <p:nvCxnSpPr>
          <p:cNvPr id="471" name="Google Shape;471;g24a4dc40d02_0_426"/>
          <p:cNvCxnSpPr/>
          <p:nvPr/>
        </p:nvCxnSpPr>
        <p:spPr>
          <a:xfrm>
            <a:off x="6083284" y="2599055"/>
            <a:ext cx="0" cy="582900"/>
          </a:xfrm>
          <a:prstGeom prst="straightConnector1">
            <a:avLst/>
          </a:prstGeom>
          <a:noFill/>
          <a:ln cap="flat" cmpd="sng" w="38100">
            <a:solidFill>
              <a:schemeClr val="dk2"/>
            </a:solidFill>
            <a:prstDash val="solid"/>
            <a:miter lim="800000"/>
            <a:headEnd len="sm" w="sm" type="none"/>
            <a:tailEnd len="sm" w="sm" type="none"/>
          </a:ln>
        </p:spPr>
      </p:cxnSp>
      <p:cxnSp>
        <p:nvCxnSpPr>
          <p:cNvPr id="472" name="Google Shape;472;g24a4dc40d02_0_426"/>
          <p:cNvCxnSpPr/>
          <p:nvPr/>
        </p:nvCxnSpPr>
        <p:spPr>
          <a:xfrm>
            <a:off x="7657755" y="4641215"/>
            <a:ext cx="0" cy="582900"/>
          </a:xfrm>
          <a:prstGeom prst="straightConnector1">
            <a:avLst/>
          </a:prstGeom>
          <a:noFill/>
          <a:ln cap="flat" cmpd="sng" w="38100">
            <a:solidFill>
              <a:schemeClr val="dk2"/>
            </a:solidFill>
            <a:prstDash val="solid"/>
            <a:miter lim="800000"/>
            <a:headEnd len="sm" w="sm" type="none"/>
            <a:tailEnd len="sm" w="sm" type="none"/>
          </a:ln>
        </p:spPr>
      </p:cxnSp>
      <p:cxnSp>
        <p:nvCxnSpPr>
          <p:cNvPr id="473" name="Google Shape;473;g24a4dc40d02_0_426"/>
          <p:cNvCxnSpPr/>
          <p:nvPr/>
        </p:nvCxnSpPr>
        <p:spPr>
          <a:xfrm>
            <a:off x="9209638" y="2599055"/>
            <a:ext cx="0" cy="582900"/>
          </a:xfrm>
          <a:prstGeom prst="straightConnector1">
            <a:avLst/>
          </a:prstGeom>
          <a:noFill/>
          <a:ln cap="flat" cmpd="sng" w="38100">
            <a:solidFill>
              <a:schemeClr val="dk2"/>
            </a:solidFill>
            <a:prstDash val="solid"/>
            <a:miter lim="800000"/>
            <a:headEnd len="sm" w="sm" type="none"/>
            <a:tailEnd len="sm" w="sm" type="none"/>
          </a:ln>
        </p:spPr>
      </p:cxnSp>
      <p:sp>
        <p:nvSpPr>
          <p:cNvPr id="474" name="Google Shape;474;g24a4dc40d02_0_426"/>
          <p:cNvSpPr txBox="1"/>
          <p:nvPr>
            <p:ph idx="2" type="body"/>
          </p:nvPr>
        </p:nvSpPr>
        <p:spPr>
          <a:xfrm>
            <a:off x="1724422" y="1670332"/>
            <a:ext cx="25539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75" name="Google Shape;475;g24a4dc40d02_0_426"/>
          <p:cNvSpPr txBox="1"/>
          <p:nvPr>
            <p:ph idx="3" type="body"/>
          </p:nvPr>
        </p:nvSpPr>
        <p:spPr>
          <a:xfrm>
            <a:off x="4819305" y="1670332"/>
            <a:ext cx="25539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76" name="Google Shape;476;g24a4dc40d02_0_426"/>
          <p:cNvSpPr txBox="1"/>
          <p:nvPr>
            <p:ph idx="4" type="body"/>
          </p:nvPr>
        </p:nvSpPr>
        <p:spPr>
          <a:xfrm>
            <a:off x="7913405" y="1670332"/>
            <a:ext cx="25539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77" name="Google Shape;477;g24a4dc40d02_0_426"/>
          <p:cNvSpPr txBox="1"/>
          <p:nvPr>
            <p:ph idx="5" type="body"/>
          </p:nvPr>
        </p:nvSpPr>
        <p:spPr>
          <a:xfrm>
            <a:off x="3310474" y="5340720"/>
            <a:ext cx="25539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78" name="Google Shape;478;g24a4dc40d02_0_426"/>
          <p:cNvSpPr txBox="1"/>
          <p:nvPr>
            <p:ph idx="6" type="body"/>
          </p:nvPr>
        </p:nvSpPr>
        <p:spPr>
          <a:xfrm>
            <a:off x="6392250" y="5340720"/>
            <a:ext cx="25539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79" name="Google Shape;479;g24a4dc40d02_0_426"/>
          <p:cNvSpPr/>
          <p:nvPr>
            <p:ph idx="7" type="pic"/>
          </p:nvPr>
        </p:nvSpPr>
        <p:spPr>
          <a:xfrm>
            <a:off x="2718949" y="3589221"/>
            <a:ext cx="622500" cy="622500"/>
          </a:xfrm>
          <a:prstGeom prst="rect">
            <a:avLst/>
          </a:prstGeom>
          <a:noFill/>
          <a:ln>
            <a:noFill/>
          </a:ln>
        </p:spPr>
      </p:sp>
      <p:sp>
        <p:nvSpPr>
          <p:cNvPr id="480" name="Google Shape;480;g24a4dc40d02_0_426"/>
          <p:cNvSpPr/>
          <p:nvPr>
            <p:ph idx="8" type="pic"/>
          </p:nvPr>
        </p:nvSpPr>
        <p:spPr>
          <a:xfrm>
            <a:off x="4258981" y="3589221"/>
            <a:ext cx="622500" cy="622500"/>
          </a:xfrm>
          <a:prstGeom prst="rect">
            <a:avLst/>
          </a:prstGeom>
          <a:noFill/>
          <a:ln>
            <a:noFill/>
          </a:ln>
        </p:spPr>
      </p:sp>
      <p:sp>
        <p:nvSpPr>
          <p:cNvPr id="481" name="Google Shape;481;g24a4dc40d02_0_426"/>
          <p:cNvSpPr/>
          <p:nvPr>
            <p:ph idx="9" type="pic"/>
          </p:nvPr>
        </p:nvSpPr>
        <p:spPr>
          <a:xfrm>
            <a:off x="5799013" y="3589221"/>
            <a:ext cx="622500" cy="622500"/>
          </a:xfrm>
          <a:prstGeom prst="rect">
            <a:avLst/>
          </a:prstGeom>
          <a:noFill/>
          <a:ln>
            <a:noFill/>
          </a:ln>
        </p:spPr>
      </p:sp>
      <p:sp>
        <p:nvSpPr>
          <p:cNvPr id="482" name="Google Shape;482;g24a4dc40d02_0_426"/>
          <p:cNvSpPr/>
          <p:nvPr>
            <p:ph idx="13" type="pic"/>
          </p:nvPr>
        </p:nvSpPr>
        <p:spPr>
          <a:xfrm>
            <a:off x="7339045" y="3589221"/>
            <a:ext cx="622500" cy="622500"/>
          </a:xfrm>
          <a:prstGeom prst="rect">
            <a:avLst/>
          </a:prstGeom>
          <a:noFill/>
          <a:ln>
            <a:noFill/>
          </a:ln>
        </p:spPr>
      </p:sp>
      <p:sp>
        <p:nvSpPr>
          <p:cNvPr id="483" name="Google Shape;483;g24a4dc40d02_0_426"/>
          <p:cNvSpPr/>
          <p:nvPr>
            <p:ph idx="14" type="pic"/>
          </p:nvPr>
        </p:nvSpPr>
        <p:spPr>
          <a:xfrm>
            <a:off x="8879076" y="3589221"/>
            <a:ext cx="622500" cy="622500"/>
          </a:xfrm>
          <a:prstGeom prst="rect">
            <a:avLst/>
          </a:prstGeom>
          <a:noFill/>
          <a:ln>
            <a:noFill/>
          </a:ln>
        </p:spPr>
      </p:sp>
      <p:sp>
        <p:nvSpPr>
          <p:cNvPr id="484" name="Google Shape;484;g24a4dc40d02_0_426"/>
          <p:cNvSpPr txBox="1"/>
          <p:nvPr>
            <p:ph idx="15" type="body"/>
          </p:nvPr>
        </p:nvSpPr>
        <p:spPr>
          <a:xfrm>
            <a:off x="1724423" y="1937054"/>
            <a:ext cx="2553300" cy="4617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85" name="Google Shape;485;g24a4dc40d02_0_426"/>
          <p:cNvSpPr txBox="1"/>
          <p:nvPr>
            <p:ph idx="16" type="body"/>
          </p:nvPr>
        </p:nvSpPr>
        <p:spPr>
          <a:xfrm>
            <a:off x="4818132" y="1937054"/>
            <a:ext cx="2553300" cy="4617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86" name="Google Shape;486;g24a4dc40d02_0_426"/>
          <p:cNvSpPr txBox="1"/>
          <p:nvPr>
            <p:ph idx="17" type="body"/>
          </p:nvPr>
        </p:nvSpPr>
        <p:spPr>
          <a:xfrm>
            <a:off x="7911451" y="1937054"/>
            <a:ext cx="2553300" cy="4617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87" name="Google Shape;487;g24a4dc40d02_0_426"/>
          <p:cNvSpPr txBox="1"/>
          <p:nvPr>
            <p:ph idx="18" type="body"/>
          </p:nvPr>
        </p:nvSpPr>
        <p:spPr>
          <a:xfrm>
            <a:off x="3327535" y="5607180"/>
            <a:ext cx="2553300" cy="4617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88" name="Google Shape;488;g24a4dc40d02_0_426"/>
          <p:cNvSpPr txBox="1"/>
          <p:nvPr>
            <p:ph idx="19" type="body"/>
          </p:nvPr>
        </p:nvSpPr>
        <p:spPr>
          <a:xfrm>
            <a:off x="6396412" y="5607180"/>
            <a:ext cx="2553300" cy="4617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icons">
  <p:cSld name="4 column icons">
    <p:spTree>
      <p:nvGrpSpPr>
        <p:cNvPr id="489" name="Shape 489"/>
        <p:cNvGrpSpPr/>
        <p:nvPr/>
      </p:nvGrpSpPr>
      <p:grpSpPr>
        <a:xfrm>
          <a:off x="0" y="0"/>
          <a:ext cx="0" cy="0"/>
          <a:chOff x="0" y="0"/>
          <a:chExt cx="0" cy="0"/>
        </a:xfrm>
      </p:grpSpPr>
      <p:sp>
        <p:nvSpPr>
          <p:cNvPr id="490" name="Google Shape;490;g24a4dc40d02_0_456"/>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491" name="Google Shape;491;g24a4dc40d02_0_456"/>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492" name="Google Shape;492;g24a4dc40d02_0_456"/>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93" name="Google Shape;493;g24a4dc40d02_0_456"/>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94" name="Google Shape;494;g24a4dc40d02_0_456"/>
          <p:cNvSpPr/>
          <p:nvPr/>
        </p:nvSpPr>
        <p:spPr>
          <a:xfrm>
            <a:off x="764276" y="1787440"/>
            <a:ext cx="2349000" cy="2098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95" name="Google Shape;495;g24a4dc40d02_0_456"/>
          <p:cNvSpPr/>
          <p:nvPr/>
        </p:nvSpPr>
        <p:spPr>
          <a:xfrm>
            <a:off x="9078744" y="1787440"/>
            <a:ext cx="2330700" cy="2098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96" name="Google Shape;496;g24a4dc40d02_0_456"/>
          <p:cNvSpPr/>
          <p:nvPr/>
        </p:nvSpPr>
        <p:spPr>
          <a:xfrm>
            <a:off x="764276" y="4200443"/>
            <a:ext cx="10645200" cy="1596900"/>
          </a:xfrm>
          <a:prstGeom prst="rect">
            <a:avLst/>
          </a:prstGeom>
          <a:noFill/>
          <a:ln cap="flat" cmpd="sng" w="12700">
            <a:solidFill>
              <a:srgbClr val="DDE6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97" name="Google Shape;497;g24a4dc40d02_0_456"/>
          <p:cNvSpPr/>
          <p:nvPr/>
        </p:nvSpPr>
        <p:spPr>
          <a:xfrm>
            <a:off x="1343650" y="4555031"/>
            <a:ext cx="887700" cy="8877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98" name="Google Shape;498;g24a4dc40d02_0_456"/>
          <p:cNvSpPr/>
          <p:nvPr/>
        </p:nvSpPr>
        <p:spPr>
          <a:xfrm>
            <a:off x="3535765" y="1787440"/>
            <a:ext cx="2349000" cy="2098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99" name="Google Shape;499;g24a4dc40d02_0_456"/>
          <p:cNvSpPr/>
          <p:nvPr/>
        </p:nvSpPr>
        <p:spPr>
          <a:xfrm>
            <a:off x="6307254" y="1787439"/>
            <a:ext cx="2349000" cy="2098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00" name="Google Shape;500;g24a4dc40d02_0_456"/>
          <p:cNvSpPr/>
          <p:nvPr>
            <p:ph idx="2" type="pic"/>
          </p:nvPr>
        </p:nvSpPr>
        <p:spPr>
          <a:xfrm>
            <a:off x="1593129" y="4806388"/>
            <a:ext cx="384900" cy="384900"/>
          </a:xfrm>
          <a:prstGeom prst="rect">
            <a:avLst/>
          </a:prstGeom>
          <a:noFill/>
          <a:ln>
            <a:noFill/>
          </a:ln>
        </p:spPr>
      </p:sp>
      <p:sp>
        <p:nvSpPr>
          <p:cNvPr id="501" name="Google Shape;501;g24a4dc40d02_0_456"/>
          <p:cNvSpPr txBox="1"/>
          <p:nvPr>
            <p:ph idx="3" type="body"/>
          </p:nvPr>
        </p:nvSpPr>
        <p:spPr>
          <a:xfrm>
            <a:off x="770729" y="2697948"/>
            <a:ext cx="2342400" cy="424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2400"/>
              <a:buNone/>
              <a:defRPr sz="2400">
                <a:solidFill>
                  <a:schemeClr val="l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02" name="Google Shape;502;g24a4dc40d02_0_456"/>
          <p:cNvSpPr txBox="1"/>
          <p:nvPr>
            <p:ph idx="4" type="body"/>
          </p:nvPr>
        </p:nvSpPr>
        <p:spPr>
          <a:xfrm>
            <a:off x="3535733" y="2697948"/>
            <a:ext cx="2342400" cy="424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2400"/>
              <a:buNone/>
              <a:defRPr sz="2400">
                <a:solidFill>
                  <a:schemeClr val="l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03" name="Google Shape;503;g24a4dc40d02_0_456"/>
          <p:cNvSpPr txBox="1"/>
          <p:nvPr>
            <p:ph idx="5" type="body"/>
          </p:nvPr>
        </p:nvSpPr>
        <p:spPr>
          <a:xfrm>
            <a:off x="6300736" y="2697948"/>
            <a:ext cx="2342400" cy="424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2400"/>
              <a:buNone/>
              <a:defRPr sz="2400">
                <a:solidFill>
                  <a:schemeClr val="l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04" name="Google Shape;504;g24a4dc40d02_0_456"/>
          <p:cNvSpPr txBox="1"/>
          <p:nvPr>
            <p:ph idx="6" type="body"/>
          </p:nvPr>
        </p:nvSpPr>
        <p:spPr>
          <a:xfrm>
            <a:off x="9072257" y="2697948"/>
            <a:ext cx="2342400" cy="424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2400"/>
              <a:buNone/>
              <a:defRPr sz="2400">
                <a:solidFill>
                  <a:schemeClr val="l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05" name="Google Shape;505;g24a4dc40d02_0_456"/>
          <p:cNvSpPr/>
          <p:nvPr>
            <p:ph idx="7" type="pic"/>
          </p:nvPr>
        </p:nvSpPr>
        <p:spPr>
          <a:xfrm>
            <a:off x="1746317" y="2198525"/>
            <a:ext cx="384900" cy="384900"/>
          </a:xfrm>
          <a:prstGeom prst="rect">
            <a:avLst/>
          </a:prstGeom>
          <a:noFill/>
          <a:ln>
            <a:noFill/>
          </a:ln>
        </p:spPr>
      </p:sp>
      <p:sp>
        <p:nvSpPr>
          <p:cNvPr id="506" name="Google Shape;506;g24a4dc40d02_0_456"/>
          <p:cNvSpPr/>
          <p:nvPr>
            <p:ph idx="8" type="pic"/>
          </p:nvPr>
        </p:nvSpPr>
        <p:spPr>
          <a:xfrm>
            <a:off x="4517807" y="2198525"/>
            <a:ext cx="384900" cy="384900"/>
          </a:xfrm>
          <a:prstGeom prst="rect">
            <a:avLst/>
          </a:prstGeom>
          <a:noFill/>
          <a:ln>
            <a:noFill/>
          </a:ln>
        </p:spPr>
      </p:sp>
      <p:sp>
        <p:nvSpPr>
          <p:cNvPr id="507" name="Google Shape;507;g24a4dc40d02_0_456"/>
          <p:cNvSpPr/>
          <p:nvPr>
            <p:ph idx="9" type="pic"/>
          </p:nvPr>
        </p:nvSpPr>
        <p:spPr>
          <a:xfrm>
            <a:off x="7289296" y="2198525"/>
            <a:ext cx="384900" cy="384900"/>
          </a:xfrm>
          <a:prstGeom prst="rect">
            <a:avLst/>
          </a:prstGeom>
          <a:noFill/>
          <a:ln>
            <a:noFill/>
          </a:ln>
        </p:spPr>
      </p:sp>
      <p:sp>
        <p:nvSpPr>
          <p:cNvPr id="508" name="Google Shape;508;g24a4dc40d02_0_456"/>
          <p:cNvSpPr/>
          <p:nvPr>
            <p:ph idx="13" type="pic"/>
          </p:nvPr>
        </p:nvSpPr>
        <p:spPr>
          <a:xfrm>
            <a:off x="10051071" y="2198525"/>
            <a:ext cx="384900" cy="384900"/>
          </a:xfrm>
          <a:prstGeom prst="rect">
            <a:avLst/>
          </a:prstGeom>
          <a:noFill/>
          <a:ln>
            <a:noFill/>
          </a:ln>
        </p:spPr>
      </p:sp>
      <p:sp>
        <p:nvSpPr>
          <p:cNvPr id="509" name="Google Shape;509;g24a4dc40d02_0_456"/>
          <p:cNvSpPr txBox="1"/>
          <p:nvPr>
            <p:ph idx="14" type="body"/>
          </p:nvPr>
        </p:nvSpPr>
        <p:spPr>
          <a:xfrm>
            <a:off x="2628429" y="4347083"/>
            <a:ext cx="8214300" cy="1300200"/>
          </a:xfrm>
          <a:prstGeom prst="rect">
            <a:avLst/>
          </a:prstGeom>
          <a:noFill/>
          <a:ln>
            <a:noFill/>
          </a:ln>
        </p:spPr>
        <p:txBody>
          <a:bodyPr anchorCtr="0" anchor="t" bIns="45700" lIns="91425" spcFirstLastPara="1" rIns="91425" wrap="square" tIns="45700">
            <a:normAutofit/>
          </a:bodyPr>
          <a:lstStyle>
            <a:lvl1pPr indent="-228600" lvl="0" marL="457200" marR="0" algn="l">
              <a:lnSpc>
                <a:spcPct val="150000"/>
              </a:lnSpc>
              <a:spcBef>
                <a:spcPts val="0"/>
              </a:spcBef>
              <a:spcAft>
                <a:spcPts val="0"/>
              </a:spcAft>
              <a:buClr>
                <a:schemeClr val="accent4"/>
              </a:buClr>
              <a:buSzPts val="1200"/>
              <a:buFont typeface="Arial"/>
              <a:buNone/>
              <a:defRPr b="0" sz="1200">
                <a:solidFill>
                  <a:schemeClr val="accent4"/>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10" name="Google Shape;510;g24a4dc40d02_0_456"/>
          <p:cNvSpPr txBox="1"/>
          <p:nvPr>
            <p:ph idx="15" type="body"/>
          </p:nvPr>
        </p:nvSpPr>
        <p:spPr>
          <a:xfrm>
            <a:off x="771121" y="3338768"/>
            <a:ext cx="2330700" cy="2769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11" name="Google Shape;511;g24a4dc40d02_0_456"/>
          <p:cNvSpPr txBox="1"/>
          <p:nvPr>
            <p:ph idx="16" type="body"/>
          </p:nvPr>
        </p:nvSpPr>
        <p:spPr>
          <a:xfrm>
            <a:off x="3547476" y="3338768"/>
            <a:ext cx="2330700" cy="2769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12" name="Google Shape;512;g24a4dc40d02_0_456"/>
          <p:cNvSpPr txBox="1"/>
          <p:nvPr>
            <p:ph idx="17" type="body"/>
          </p:nvPr>
        </p:nvSpPr>
        <p:spPr>
          <a:xfrm>
            <a:off x="6316659" y="3338768"/>
            <a:ext cx="2330700" cy="2769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13" name="Google Shape;513;g24a4dc40d02_0_456"/>
          <p:cNvSpPr txBox="1"/>
          <p:nvPr>
            <p:ph idx="18" type="body"/>
          </p:nvPr>
        </p:nvSpPr>
        <p:spPr>
          <a:xfrm>
            <a:off x="9078127" y="3338768"/>
            <a:ext cx="2330700" cy="2769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x3 point list">
  <p:cSld name="2x3 point list">
    <p:spTree>
      <p:nvGrpSpPr>
        <p:cNvPr id="514" name="Shape 514"/>
        <p:cNvGrpSpPr/>
        <p:nvPr/>
      </p:nvGrpSpPr>
      <p:grpSpPr>
        <a:xfrm>
          <a:off x="0" y="0"/>
          <a:ext cx="0" cy="0"/>
          <a:chOff x="0" y="0"/>
          <a:chExt cx="0" cy="0"/>
        </a:xfrm>
      </p:grpSpPr>
      <p:sp>
        <p:nvSpPr>
          <p:cNvPr id="515" name="Google Shape;515;g24a4dc40d02_0_481"/>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516" name="Google Shape;516;g24a4dc40d02_0_481"/>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517" name="Google Shape;517;g24a4dc40d02_0_481"/>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18" name="Google Shape;518;g24a4dc40d02_0_481"/>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19" name="Google Shape;519;g24a4dc40d02_0_481"/>
          <p:cNvSpPr/>
          <p:nvPr/>
        </p:nvSpPr>
        <p:spPr>
          <a:xfrm>
            <a:off x="375134" y="2013555"/>
            <a:ext cx="3601200" cy="1573800"/>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520" name="Google Shape;520;g24a4dc40d02_0_481"/>
          <p:cNvSpPr/>
          <p:nvPr/>
        </p:nvSpPr>
        <p:spPr>
          <a:xfrm>
            <a:off x="4296024" y="2013555"/>
            <a:ext cx="3601200" cy="1573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521" name="Google Shape;521;g24a4dc40d02_0_481"/>
          <p:cNvSpPr/>
          <p:nvPr/>
        </p:nvSpPr>
        <p:spPr>
          <a:xfrm>
            <a:off x="8216914" y="2013555"/>
            <a:ext cx="3601200" cy="1573800"/>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522" name="Google Shape;522;g24a4dc40d02_0_481"/>
          <p:cNvSpPr/>
          <p:nvPr/>
        </p:nvSpPr>
        <p:spPr>
          <a:xfrm>
            <a:off x="375134" y="3885906"/>
            <a:ext cx="3601200" cy="1573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523" name="Google Shape;523;g24a4dc40d02_0_481"/>
          <p:cNvSpPr/>
          <p:nvPr/>
        </p:nvSpPr>
        <p:spPr>
          <a:xfrm>
            <a:off x="8216914" y="3885906"/>
            <a:ext cx="3601200" cy="1573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524" name="Google Shape;524;g24a4dc40d02_0_481"/>
          <p:cNvSpPr txBox="1"/>
          <p:nvPr>
            <p:ph idx="2" type="body"/>
          </p:nvPr>
        </p:nvSpPr>
        <p:spPr>
          <a:xfrm>
            <a:off x="1143231" y="2581354"/>
            <a:ext cx="25533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25" name="Google Shape;525;g24a4dc40d02_0_481"/>
          <p:cNvSpPr txBox="1"/>
          <p:nvPr>
            <p:ph idx="3" type="body"/>
          </p:nvPr>
        </p:nvSpPr>
        <p:spPr>
          <a:xfrm>
            <a:off x="1143231" y="2289595"/>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26" name="Google Shape;526;g24a4dc40d02_0_481"/>
          <p:cNvSpPr txBox="1"/>
          <p:nvPr>
            <p:ph idx="4" type="body"/>
          </p:nvPr>
        </p:nvSpPr>
        <p:spPr>
          <a:xfrm>
            <a:off x="5064121" y="2581354"/>
            <a:ext cx="25533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27" name="Google Shape;527;g24a4dc40d02_0_481"/>
          <p:cNvSpPr txBox="1"/>
          <p:nvPr>
            <p:ph idx="5" type="body"/>
          </p:nvPr>
        </p:nvSpPr>
        <p:spPr>
          <a:xfrm>
            <a:off x="5064121" y="2289595"/>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500"/>
              <a:buNone/>
              <a:defRPr sz="1500">
                <a:solidFill>
                  <a:schemeClr val="l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28" name="Google Shape;528;g24a4dc40d02_0_481"/>
          <p:cNvSpPr txBox="1"/>
          <p:nvPr>
            <p:ph idx="6" type="body"/>
          </p:nvPr>
        </p:nvSpPr>
        <p:spPr>
          <a:xfrm>
            <a:off x="8985011" y="2581354"/>
            <a:ext cx="25533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29" name="Google Shape;529;g24a4dc40d02_0_481"/>
          <p:cNvSpPr txBox="1"/>
          <p:nvPr>
            <p:ph idx="7" type="body"/>
          </p:nvPr>
        </p:nvSpPr>
        <p:spPr>
          <a:xfrm>
            <a:off x="8985011" y="2289595"/>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30" name="Google Shape;530;g24a4dc40d02_0_481"/>
          <p:cNvSpPr/>
          <p:nvPr/>
        </p:nvSpPr>
        <p:spPr>
          <a:xfrm>
            <a:off x="4295379" y="3885906"/>
            <a:ext cx="3601200" cy="1573800"/>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531" name="Google Shape;531;g24a4dc40d02_0_481"/>
          <p:cNvSpPr txBox="1"/>
          <p:nvPr>
            <p:ph idx="8" type="body"/>
          </p:nvPr>
        </p:nvSpPr>
        <p:spPr>
          <a:xfrm>
            <a:off x="5063476" y="4453705"/>
            <a:ext cx="25533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32" name="Google Shape;532;g24a4dc40d02_0_481"/>
          <p:cNvSpPr txBox="1"/>
          <p:nvPr>
            <p:ph idx="9" type="body"/>
          </p:nvPr>
        </p:nvSpPr>
        <p:spPr>
          <a:xfrm>
            <a:off x="5063476" y="4161946"/>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33" name="Google Shape;533;g24a4dc40d02_0_481"/>
          <p:cNvSpPr txBox="1"/>
          <p:nvPr>
            <p:ph idx="13" type="body"/>
          </p:nvPr>
        </p:nvSpPr>
        <p:spPr>
          <a:xfrm>
            <a:off x="1143231" y="4448178"/>
            <a:ext cx="25533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34" name="Google Shape;534;g24a4dc40d02_0_481"/>
          <p:cNvSpPr txBox="1"/>
          <p:nvPr>
            <p:ph idx="14" type="body"/>
          </p:nvPr>
        </p:nvSpPr>
        <p:spPr>
          <a:xfrm>
            <a:off x="1143231" y="4156419"/>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500"/>
              <a:buNone/>
              <a:defRPr sz="1500">
                <a:solidFill>
                  <a:schemeClr val="l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35" name="Google Shape;535;g24a4dc40d02_0_481"/>
          <p:cNvSpPr txBox="1"/>
          <p:nvPr>
            <p:ph idx="15" type="body"/>
          </p:nvPr>
        </p:nvSpPr>
        <p:spPr>
          <a:xfrm>
            <a:off x="8985011" y="4448178"/>
            <a:ext cx="25533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36" name="Google Shape;536;g24a4dc40d02_0_481"/>
          <p:cNvSpPr txBox="1"/>
          <p:nvPr>
            <p:ph idx="16" type="body"/>
          </p:nvPr>
        </p:nvSpPr>
        <p:spPr>
          <a:xfrm>
            <a:off x="8985011" y="4156419"/>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500"/>
              <a:buNone/>
              <a:defRPr sz="1500">
                <a:solidFill>
                  <a:schemeClr val="l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37" name="Google Shape;537;g24a4dc40d02_0_481"/>
          <p:cNvSpPr/>
          <p:nvPr>
            <p:ph idx="17" type="pic"/>
          </p:nvPr>
        </p:nvSpPr>
        <p:spPr>
          <a:xfrm>
            <a:off x="694783" y="2245585"/>
            <a:ext cx="365100" cy="365100"/>
          </a:xfrm>
          <a:prstGeom prst="rect">
            <a:avLst/>
          </a:prstGeom>
          <a:noFill/>
          <a:ln>
            <a:noFill/>
          </a:ln>
        </p:spPr>
      </p:sp>
      <p:sp>
        <p:nvSpPr>
          <p:cNvPr id="538" name="Google Shape;538;g24a4dc40d02_0_481"/>
          <p:cNvSpPr/>
          <p:nvPr>
            <p:ph idx="18" type="pic"/>
          </p:nvPr>
        </p:nvSpPr>
        <p:spPr>
          <a:xfrm>
            <a:off x="8547754" y="2245585"/>
            <a:ext cx="365100" cy="365100"/>
          </a:xfrm>
          <a:prstGeom prst="rect">
            <a:avLst/>
          </a:prstGeom>
          <a:noFill/>
          <a:ln>
            <a:noFill/>
          </a:ln>
        </p:spPr>
      </p:sp>
      <p:sp>
        <p:nvSpPr>
          <p:cNvPr id="539" name="Google Shape;539;g24a4dc40d02_0_481"/>
          <p:cNvSpPr/>
          <p:nvPr>
            <p:ph idx="19" type="pic"/>
          </p:nvPr>
        </p:nvSpPr>
        <p:spPr>
          <a:xfrm>
            <a:off x="4625198" y="2245585"/>
            <a:ext cx="365100" cy="365100"/>
          </a:xfrm>
          <a:prstGeom prst="rect">
            <a:avLst/>
          </a:prstGeom>
          <a:noFill/>
          <a:ln>
            <a:noFill/>
          </a:ln>
        </p:spPr>
      </p:sp>
      <p:sp>
        <p:nvSpPr>
          <p:cNvPr id="540" name="Google Shape;540;g24a4dc40d02_0_481"/>
          <p:cNvSpPr/>
          <p:nvPr>
            <p:ph idx="20" type="pic"/>
          </p:nvPr>
        </p:nvSpPr>
        <p:spPr>
          <a:xfrm>
            <a:off x="694783" y="4120256"/>
            <a:ext cx="365100" cy="365100"/>
          </a:xfrm>
          <a:prstGeom prst="rect">
            <a:avLst/>
          </a:prstGeom>
          <a:noFill/>
          <a:ln>
            <a:noFill/>
          </a:ln>
        </p:spPr>
      </p:sp>
      <p:sp>
        <p:nvSpPr>
          <p:cNvPr id="541" name="Google Shape;541;g24a4dc40d02_0_481"/>
          <p:cNvSpPr/>
          <p:nvPr>
            <p:ph idx="21" type="pic"/>
          </p:nvPr>
        </p:nvSpPr>
        <p:spPr>
          <a:xfrm>
            <a:off x="8547754" y="4120256"/>
            <a:ext cx="365100" cy="365100"/>
          </a:xfrm>
          <a:prstGeom prst="rect">
            <a:avLst/>
          </a:prstGeom>
          <a:noFill/>
          <a:ln>
            <a:noFill/>
          </a:ln>
        </p:spPr>
      </p:sp>
      <p:sp>
        <p:nvSpPr>
          <p:cNvPr id="542" name="Google Shape;542;g24a4dc40d02_0_481"/>
          <p:cNvSpPr/>
          <p:nvPr>
            <p:ph idx="22" type="pic"/>
          </p:nvPr>
        </p:nvSpPr>
        <p:spPr>
          <a:xfrm>
            <a:off x="4625198" y="4120632"/>
            <a:ext cx="365100" cy="365100"/>
          </a:xfrm>
          <a:prstGeom prst="rect">
            <a:avLst/>
          </a:prstGeom>
          <a:noFill/>
          <a:ln>
            <a:noFill/>
          </a:ln>
        </p:spPr>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title">
  <p:cSld name="2 column title">
    <p:spTree>
      <p:nvGrpSpPr>
        <p:cNvPr id="543" name="Shape 543"/>
        <p:cNvGrpSpPr/>
        <p:nvPr/>
      </p:nvGrpSpPr>
      <p:grpSpPr>
        <a:xfrm>
          <a:off x="0" y="0"/>
          <a:ext cx="0" cy="0"/>
          <a:chOff x="0" y="0"/>
          <a:chExt cx="0" cy="0"/>
        </a:xfrm>
      </p:grpSpPr>
      <p:sp>
        <p:nvSpPr>
          <p:cNvPr id="544" name="Google Shape;544;g24a4dc40d02_0_510"/>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45" name="Google Shape;545;g24a4dc40d02_0_510"/>
          <p:cNvSpPr txBox="1"/>
          <p:nvPr>
            <p:ph idx="1" type="body"/>
          </p:nvPr>
        </p:nvSpPr>
        <p:spPr>
          <a:xfrm>
            <a:off x="6096000" y="2527482"/>
            <a:ext cx="3930600" cy="656700"/>
          </a:xfrm>
          <a:prstGeom prst="rect">
            <a:avLst/>
          </a:prstGeom>
          <a:solidFill>
            <a:schemeClr val="accent1"/>
          </a:solidFill>
          <a:ln>
            <a:noFill/>
          </a:ln>
        </p:spPr>
        <p:txBody>
          <a:bodyPr anchorCtr="0" anchor="ctr"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2000"/>
              <a:buNone/>
              <a:defRPr sz="20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2000"/>
              <a:buNone/>
              <a:defRPr sz="2000"/>
            </a:lvl2pPr>
            <a:lvl3pPr indent="-228600" lvl="2" marL="1371600" algn="l">
              <a:lnSpc>
                <a:spcPct val="90000"/>
              </a:lnSpc>
              <a:spcBef>
                <a:spcPts val="500"/>
              </a:spcBef>
              <a:spcAft>
                <a:spcPts val="0"/>
              </a:spcAft>
              <a:buClr>
                <a:schemeClr val="accent1"/>
              </a:buClr>
              <a:buSzPts val="2000"/>
              <a:buNone/>
              <a:defRPr sz="2000"/>
            </a:lvl3pPr>
            <a:lvl4pPr indent="-228600" lvl="3" marL="1828800" algn="l">
              <a:lnSpc>
                <a:spcPct val="90000"/>
              </a:lnSpc>
              <a:spcBef>
                <a:spcPts val="500"/>
              </a:spcBef>
              <a:spcAft>
                <a:spcPts val="0"/>
              </a:spcAft>
              <a:buClr>
                <a:schemeClr val="dk2"/>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46" name="Google Shape;546;g24a4dc40d02_0_510"/>
          <p:cNvSpPr txBox="1"/>
          <p:nvPr>
            <p:ph idx="2" type="body"/>
          </p:nvPr>
        </p:nvSpPr>
        <p:spPr>
          <a:xfrm>
            <a:off x="6096000" y="3184525"/>
            <a:ext cx="3930600" cy="1770000"/>
          </a:xfrm>
          <a:prstGeom prst="rect">
            <a:avLst/>
          </a:prstGeom>
          <a:solidFill>
            <a:srgbClr val="F2F2F2"/>
          </a:solidFill>
          <a:ln>
            <a:noFill/>
          </a:ln>
        </p:spPr>
        <p:txBody>
          <a:bodyPr anchorCtr="0" anchor="ctr" bIns="45700" lIns="91425" spcFirstLastPara="1" rIns="91425" wrap="square" tIns="45700">
            <a:normAutofit/>
          </a:bodyPr>
          <a:lstStyle>
            <a:lvl1pPr indent="-228600" lvl="0" marL="457200" algn="ctr">
              <a:lnSpc>
                <a:spcPct val="90000"/>
              </a:lnSpc>
              <a:spcBef>
                <a:spcPts val="1100"/>
              </a:spcBef>
              <a:spcAft>
                <a:spcPts val="0"/>
              </a:spcAft>
              <a:buClr>
                <a:schemeClr val="dk2"/>
              </a:buClr>
              <a:buSzPts val="1500"/>
              <a:buNone/>
              <a:defRPr b="0" sz="1500">
                <a:solidFill>
                  <a:schemeClr val="dk2"/>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2"/>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2"/>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2"/>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47" name="Google Shape;547;g24a4dc40d02_0_510"/>
          <p:cNvSpPr txBox="1"/>
          <p:nvPr>
            <p:ph idx="3" type="body"/>
          </p:nvPr>
        </p:nvSpPr>
        <p:spPr>
          <a:xfrm>
            <a:off x="1628171" y="2527482"/>
            <a:ext cx="3930600" cy="6567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2000"/>
              <a:buNone/>
              <a:defRPr sz="20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2000"/>
              <a:buNone/>
              <a:defRPr sz="2000"/>
            </a:lvl2pPr>
            <a:lvl3pPr indent="-228600" lvl="2" marL="1371600" algn="l">
              <a:lnSpc>
                <a:spcPct val="90000"/>
              </a:lnSpc>
              <a:spcBef>
                <a:spcPts val="500"/>
              </a:spcBef>
              <a:spcAft>
                <a:spcPts val="0"/>
              </a:spcAft>
              <a:buClr>
                <a:schemeClr val="accent1"/>
              </a:buClr>
              <a:buSzPts val="2000"/>
              <a:buNone/>
              <a:defRPr sz="2000"/>
            </a:lvl3pPr>
            <a:lvl4pPr indent="-228600" lvl="3" marL="1828800" algn="l">
              <a:lnSpc>
                <a:spcPct val="90000"/>
              </a:lnSpc>
              <a:spcBef>
                <a:spcPts val="500"/>
              </a:spcBef>
              <a:spcAft>
                <a:spcPts val="0"/>
              </a:spcAft>
              <a:buClr>
                <a:schemeClr val="dk2"/>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48" name="Google Shape;548;g24a4dc40d02_0_510"/>
          <p:cNvSpPr txBox="1"/>
          <p:nvPr>
            <p:ph idx="4" type="body"/>
          </p:nvPr>
        </p:nvSpPr>
        <p:spPr>
          <a:xfrm>
            <a:off x="1628171" y="3184525"/>
            <a:ext cx="3930600" cy="1770000"/>
          </a:xfrm>
          <a:prstGeom prst="rect">
            <a:avLst/>
          </a:prstGeom>
          <a:solidFill>
            <a:srgbClr val="F2F2F2"/>
          </a:solidFill>
          <a:ln>
            <a:noFill/>
          </a:ln>
        </p:spPr>
        <p:txBody>
          <a:bodyPr anchorCtr="0" anchor="ctr" bIns="45700" lIns="91425" spcFirstLastPara="1" rIns="91425" wrap="square" tIns="45700">
            <a:normAutofit/>
          </a:bodyPr>
          <a:lstStyle>
            <a:lvl1pPr indent="-228600" lvl="0" marL="457200" algn="ctr">
              <a:lnSpc>
                <a:spcPct val="90000"/>
              </a:lnSpc>
              <a:spcBef>
                <a:spcPts val="1100"/>
              </a:spcBef>
              <a:spcAft>
                <a:spcPts val="0"/>
              </a:spcAft>
              <a:buClr>
                <a:schemeClr val="dk2"/>
              </a:buClr>
              <a:buSzPts val="1500"/>
              <a:buNone/>
              <a:defRPr b="0" sz="1500">
                <a:solidFill>
                  <a:schemeClr val="dk2"/>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2"/>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2"/>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2"/>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pic>
        <p:nvPicPr>
          <p:cNvPr id="549" name="Google Shape;549;g24a4dc40d02_0_510"/>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550" name="Google Shape;550;g24a4dc40d02_0_510"/>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51" name="Google Shape;551;g24a4dc40d02_0_510"/>
          <p:cNvSpPr txBox="1"/>
          <p:nvPr>
            <p:ph idx="5"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552" name="Google Shape;552;g24a4dc40d02_0_510"/>
          <p:cNvCxnSpPr/>
          <p:nvPr/>
        </p:nvCxnSpPr>
        <p:spPr>
          <a:xfrm>
            <a:off x="1626885" y="4955275"/>
            <a:ext cx="3931800" cy="0"/>
          </a:xfrm>
          <a:prstGeom prst="straightConnector1">
            <a:avLst/>
          </a:prstGeom>
          <a:noFill/>
          <a:ln cap="flat" cmpd="sng" w="38100">
            <a:solidFill>
              <a:schemeClr val="dk2"/>
            </a:solidFill>
            <a:prstDash val="solid"/>
            <a:miter lim="800000"/>
            <a:headEnd len="sm" w="sm" type="none"/>
            <a:tailEnd len="sm" w="sm" type="none"/>
          </a:ln>
        </p:spPr>
      </p:cxnSp>
      <p:cxnSp>
        <p:nvCxnSpPr>
          <p:cNvPr id="553" name="Google Shape;553;g24a4dc40d02_0_510"/>
          <p:cNvCxnSpPr/>
          <p:nvPr/>
        </p:nvCxnSpPr>
        <p:spPr>
          <a:xfrm>
            <a:off x="6096001" y="4955275"/>
            <a:ext cx="3931800" cy="0"/>
          </a:xfrm>
          <a:prstGeom prst="straightConnector1">
            <a:avLst/>
          </a:prstGeom>
          <a:noFill/>
          <a:ln cap="flat" cmpd="sng" w="38100">
            <a:solidFill>
              <a:schemeClr val="accent1"/>
            </a:solidFill>
            <a:prstDash val="solid"/>
            <a:miter lim="800000"/>
            <a:headEnd len="sm" w="sm" type="none"/>
            <a:tailEnd len="sm" w="sm" type="none"/>
          </a:ln>
        </p:spPr>
      </p:cxn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ule slide">
  <p:cSld name="Schedule slide">
    <p:spTree>
      <p:nvGrpSpPr>
        <p:cNvPr id="554" name="Shape 554"/>
        <p:cNvGrpSpPr/>
        <p:nvPr/>
      </p:nvGrpSpPr>
      <p:grpSpPr>
        <a:xfrm>
          <a:off x="0" y="0"/>
          <a:ext cx="0" cy="0"/>
          <a:chOff x="0" y="0"/>
          <a:chExt cx="0" cy="0"/>
        </a:xfrm>
      </p:grpSpPr>
      <p:sp>
        <p:nvSpPr>
          <p:cNvPr id="555" name="Google Shape;555;g24a4dc40d02_0_521"/>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556" name="Google Shape;556;g24a4dc40d02_0_521"/>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557" name="Google Shape;557;g24a4dc40d02_0_521"/>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58" name="Google Shape;558;g24a4dc40d02_0_521"/>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59" name="Google Shape;559;g24a4dc40d02_0_521"/>
          <p:cNvSpPr/>
          <p:nvPr>
            <p:ph idx="2" type="body"/>
          </p:nvPr>
        </p:nvSpPr>
        <p:spPr>
          <a:xfrm>
            <a:off x="1105849" y="2090965"/>
            <a:ext cx="1598100" cy="410400"/>
          </a:xfrm>
          <a:prstGeom prst="roundRect">
            <a:avLst>
              <a:gd fmla="val 50000" name="adj"/>
            </a:avLst>
          </a:prstGeom>
          <a:solidFill>
            <a:schemeClr val="dk2"/>
          </a:solidFill>
          <a:ln>
            <a:noFill/>
          </a:ln>
        </p:spPr>
        <p:txBody>
          <a:bodyPr anchorCtr="0" anchor="ctr" bIns="45700" lIns="91425" spcFirstLastPara="1" rIns="91425" wrap="square" tIns="45700">
            <a:normAutofit/>
          </a:bodyPr>
          <a:lstStyle>
            <a:lvl1pPr indent="-228600" lvl="0" marL="457200" algn="ctr">
              <a:lnSpc>
                <a:spcPct val="90000"/>
              </a:lnSpc>
              <a:spcBef>
                <a:spcPts val="1100"/>
              </a:spcBef>
              <a:spcAft>
                <a:spcPts val="0"/>
              </a:spcAft>
              <a:buClr>
                <a:schemeClr val="lt1"/>
              </a:buClr>
              <a:buSzPts val="1200"/>
              <a:buNone/>
              <a:defRPr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2000"/>
              <a:buNone/>
              <a:defRPr sz="2000"/>
            </a:lvl2pPr>
            <a:lvl3pPr indent="-228600" lvl="2" marL="1371600" algn="l">
              <a:lnSpc>
                <a:spcPct val="90000"/>
              </a:lnSpc>
              <a:spcBef>
                <a:spcPts val="500"/>
              </a:spcBef>
              <a:spcAft>
                <a:spcPts val="0"/>
              </a:spcAft>
              <a:buClr>
                <a:schemeClr val="accent1"/>
              </a:buClr>
              <a:buSzPts val="2000"/>
              <a:buNone/>
              <a:defRPr sz="2000"/>
            </a:lvl3pPr>
            <a:lvl4pPr indent="-228600" lvl="3" marL="1828800" algn="l">
              <a:lnSpc>
                <a:spcPct val="90000"/>
              </a:lnSpc>
              <a:spcBef>
                <a:spcPts val="500"/>
              </a:spcBef>
              <a:spcAft>
                <a:spcPts val="0"/>
              </a:spcAft>
              <a:buClr>
                <a:schemeClr val="dk2"/>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60" name="Google Shape;560;g24a4dc40d02_0_521"/>
          <p:cNvSpPr/>
          <p:nvPr>
            <p:ph idx="3" type="body"/>
          </p:nvPr>
        </p:nvSpPr>
        <p:spPr>
          <a:xfrm>
            <a:off x="1105849" y="3275813"/>
            <a:ext cx="1598100" cy="410400"/>
          </a:xfrm>
          <a:prstGeom prst="roundRect">
            <a:avLst>
              <a:gd fmla="val 50000" name="adj"/>
            </a:avLst>
          </a:prstGeom>
          <a:solidFill>
            <a:schemeClr val="accent1"/>
          </a:solidFill>
          <a:ln>
            <a:noFill/>
          </a:ln>
        </p:spPr>
        <p:txBody>
          <a:bodyPr anchorCtr="0" anchor="ctr" bIns="45700" lIns="91425" spcFirstLastPara="1" rIns="91425" wrap="square" tIns="45700">
            <a:normAutofit/>
          </a:bodyPr>
          <a:lstStyle>
            <a:lvl1pPr indent="-228600" lvl="0" marL="457200" algn="ctr">
              <a:lnSpc>
                <a:spcPct val="90000"/>
              </a:lnSpc>
              <a:spcBef>
                <a:spcPts val="1100"/>
              </a:spcBef>
              <a:spcAft>
                <a:spcPts val="0"/>
              </a:spcAft>
              <a:buClr>
                <a:schemeClr val="lt1"/>
              </a:buClr>
              <a:buSzPts val="1200"/>
              <a:buNone/>
              <a:defRPr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2000"/>
              <a:buNone/>
              <a:defRPr sz="2000"/>
            </a:lvl2pPr>
            <a:lvl3pPr indent="-228600" lvl="2" marL="1371600" algn="l">
              <a:lnSpc>
                <a:spcPct val="90000"/>
              </a:lnSpc>
              <a:spcBef>
                <a:spcPts val="500"/>
              </a:spcBef>
              <a:spcAft>
                <a:spcPts val="0"/>
              </a:spcAft>
              <a:buClr>
                <a:schemeClr val="accent1"/>
              </a:buClr>
              <a:buSzPts val="2000"/>
              <a:buNone/>
              <a:defRPr sz="2000"/>
            </a:lvl3pPr>
            <a:lvl4pPr indent="-228600" lvl="3" marL="1828800" algn="l">
              <a:lnSpc>
                <a:spcPct val="90000"/>
              </a:lnSpc>
              <a:spcBef>
                <a:spcPts val="500"/>
              </a:spcBef>
              <a:spcAft>
                <a:spcPts val="0"/>
              </a:spcAft>
              <a:buClr>
                <a:schemeClr val="dk2"/>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61" name="Google Shape;561;g24a4dc40d02_0_521"/>
          <p:cNvSpPr/>
          <p:nvPr>
            <p:ph idx="4" type="body"/>
          </p:nvPr>
        </p:nvSpPr>
        <p:spPr>
          <a:xfrm>
            <a:off x="1105849" y="4497144"/>
            <a:ext cx="1598100" cy="398100"/>
          </a:xfrm>
          <a:prstGeom prst="roundRect">
            <a:avLst>
              <a:gd fmla="val 50000" name="adj"/>
            </a:avLst>
          </a:prstGeom>
          <a:solidFill>
            <a:schemeClr val="dk2"/>
          </a:solidFill>
          <a:ln>
            <a:noFill/>
          </a:ln>
        </p:spPr>
        <p:txBody>
          <a:bodyPr anchorCtr="0" anchor="ctr" bIns="45700" lIns="91425" spcFirstLastPara="1" rIns="91425" wrap="square" tIns="45700">
            <a:normAutofit/>
          </a:bodyPr>
          <a:lstStyle>
            <a:lvl1pPr indent="-228600" lvl="0" marL="457200" algn="ctr">
              <a:lnSpc>
                <a:spcPct val="90000"/>
              </a:lnSpc>
              <a:spcBef>
                <a:spcPts val="1100"/>
              </a:spcBef>
              <a:spcAft>
                <a:spcPts val="0"/>
              </a:spcAft>
              <a:buClr>
                <a:schemeClr val="lt1"/>
              </a:buClr>
              <a:buSzPts val="1200"/>
              <a:buNone/>
              <a:defRPr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2000"/>
              <a:buNone/>
              <a:defRPr sz="2000"/>
            </a:lvl2pPr>
            <a:lvl3pPr indent="-228600" lvl="2" marL="1371600" algn="l">
              <a:lnSpc>
                <a:spcPct val="90000"/>
              </a:lnSpc>
              <a:spcBef>
                <a:spcPts val="500"/>
              </a:spcBef>
              <a:spcAft>
                <a:spcPts val="0"/>
              </a:spcAft>
              <a:buClr>
                <a:schemeClr val="accent1"/>
              </a:buClr>
              <a:buSzPts val="2000"/>
              <a:buNone/>
              <a:defRPr sz="2000"/>
            </a:lvl3pPr>
            <a:lvl4pPr indent="-228600" lvl="3" marL="1828800" algn="l">
              <a:lnSpc>
                <a:spcPct val="90000"/>
              </a:lnSpc>
              <a:spcBef>
                <a:spcPts val="500"/>
              </a:spcBef>
              <a:spcAft>
                <a:spcPts val="0"/>
              </a:spcAft>
              <a:buClr>
                <a:schemeClr val="dk2"/>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62" name="Google Shape;562;g24a4dc40d02_0_521"/>
          <p:cNvSpPr/>
          <p:nvPr>
            <p:ph idx="5" type="body"/>
          </p:nvPr>
        </p:nvSpPr>
        <p:spPr>
          <a:xfrm>
            <a:off x="6451280" y="2090965"/>
            <a:ext cx="1598100" cy="410400"/>
          </a:xfrm>
          <a:prstGeom prst="roundRect">
            <a:avLst>
              <a:gd fmla="val 50000" name="adj"/>
            </a:avLst>
          </a:prstGeom>
          <a:solidFill>
            <a:schemeClr val="accent1"/>
          </a:solidFill>
          <a:ln>
            <a:noFill/>
          </a:ln>
        </p:spPr>
        <p:txBody>
          <a:bodyPr anchorCtr="0" anchor="ctr" bIns="45700" lIns="91425" spcFirstLastPara="1" rIns="91425" wrap="square" tIns="45700">
            <a:normAutofit/>
          </a:bodyPr>
          <a:lstStyle>
            <a:lvl1pPr indent="-228600" lvl="0" marL="457200" algn="ctr">
              <a:lnSpc>
                <a:spcPct val="90000"/>
              </a:lnSpc>
              <a:spcBef>
                <a:spcPts val="1100"/>
              </a:spcBef>
              <a:spcAft>
                <a:spcPts val="0"/>
              </a:spcAft>
              <a:buClr>
                <a:schemeClr val="lt1"/>
              </a:buClr>
              <a:buSzPts val="1200"/>
              <a:buNone/>
              <a:defRPr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2000"/>
              <a:buNone/>
              <a:defRPr sz="2000"/>
            </a:lvl2pPr>
            <a:lvl3pPr indent="-228600" lvl="2" marL="1371600" algn="l">
              <a:lnSpc>
                <a:spcPct val="90000"/>
              </a:lnSpc>
              <a:spcBef>
                <a:spcPts val="500"/>
              </a:spcBef>
              <a:spcAft>
                <a:spcPts val="0"/>
              </a:spcAft>
              <a:buClr>
                <a:schemeClr val="accent1"/>
              </a:buClr>
              <a:buSzPts val="2000"/>
              <a:buNone/>
              <a:defRPr sz="2000"/>
            </a:lvl3pPr>
            <a:lvl4pPr indent="-228600" lvl="3" marL="1828800" algn="l">
              <a:lnSpc>
                <a:spcPct val="90000"/>
              </a:lnSpc>
              <a:spcBef>
                <a:spcPts val="500"/>
              </a:spcBef>
              <a:spcAft>
                <a:spcPts val="0"/>
              </a:spcAft>
              <a:buClr>
                <a:schemeClr val="dk2"/>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63" name="Google Shape;563;g24a4dc40d02_0_521"/>
          <p:cNvSpPr/>
          <p:nvPr>
            <p:ph idx="6" type="body"/>
          </p:nvPr>
        </p:nvSpPr>
        <p:spPr>
          <a:xfrm>
            <a:off x="6451280" y="3275813"/>
            <a:ext cx="1598100" cy="410400"/>
          </a:xfrm>
          <a:prstGeom prst="roundRect">
            <a:avLst>
              <a:gd fmla="val 50000" name="adj"/>
            </a:avLst>
          </a:prstGeom>
          <a:solidFill>
            <a:schemeClr val="dk2"/>
          </a:solidFill>
          <a:ln>
            <a:noFill/>
          </a:ln>
        </p:spPr>
        <p:txBody>
          <a:bodyPr anchorCtr="0" anchor="ctr" bIns="45700" lIns="91425" spcFirstLastPara="1" rIns="91425" wrap="square" tIns="45700">
            <a:normAutofit/>
          </a:bodyPr>
          <a:lstStyle>
            <a:lvl1pPr indent="-228600" lvl="0" marL="457200" algn="ctr">
              <a:lnSpc>
                <a:spcPct val="90000"/>
              </a:lnSpc>
              <a:spcBef>
                <a:spcPts val="1100"/>
              </a:spcBef>
              <a:spcAft>
                <a:spcPts val="0"/>
              </a:spcAft>
              <a:buClr>
                <a:schemeClr val="lt1"/>
              </a:buClr>
              <a:buSzPts val="1200"/>
              <a:buNone/>
              <a:defRPr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2000"/>
              <a:buNone/>
              <a:defRPr sz="2000"/>
            </a:lvl2pPr>
            <a:lvl3pPr indent="-228600" lvl="2" marL="1371600" algn="l">
              <a:lnSpc>
                <a:spcPct val="90000"/>
              </a:lnSpc>
              <a:spcBef>
                <a:spcPts val="500"/>
              </a:spcBef>
              <a:spcAft>
                <a:spcPts val="0"/>
              </a:spcAft>
              <a:buClr>
                <a:schemeClr val="accent1"/>
              </a:buClr>
              <a:buSzPts val="2000"/>
              <a:buNone/>
              <a:defRPr sz="2000"/>
            </a:lvl3pPr>
            <a:lvl4pPr indent="-228600" lvl="3" marL="1828800" algn="l">
              <a:lnSpc>
                <a:spcPct val="90000"/>
              </a:lnSpc>
              <a:spcBef>
                <a:spcPts val="500"/>
              </a:spcBef>
              <a:spcAft>
                <a:spcPts val="0"/>
              </a:spcAft>
              <a:buClr>
                <a:schemeClr val="dk2"/>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64" name="Google Shape;564;g24a4dc40d02_0_521"/>
          <p:cNvSpPr/>
          <p:nvPr>
            <p:ph idx="7" type="body"/>
          </p:nvPr>
        </p:nvSpPr>
        <p:spPr>
          <a:xfrm>
            <a:off x="6451280" y="4497144"/>
            <a:ext cx="1598100" cy="398100"/>
          </a:xfrm>
          <a:prstGeom prst="roundRect">
            <a:avLst>
              <a:gd fmla="val 50000" name="adj"/>
            </a:avLst>
          </a:prstGeom>
          <a:solidFill>
            <a:schemeClr val="accent1"/>
          </a:solidFill>
          <a:ln>
            <a:noFill/>
          </a:ln>
        </p:spPr>
        <p:txBody>
          <a:bodyPr anchorCtr="0" anchor="ctr" bIns="45700" lIns="91425" spcFirstLastPara="1" rIns="91425" wrap="square" tIns="45700">
            <a:normAutofit/>
          </a:bodyPr>
          <a:lstStyle>
            <a:lvl1pPr indent="-228600" lvl="0" marL="457200" algn="ctr">
              <a:lnSpc>
                <a:spcPct val="90000"/>
              </a:lnSpc>
              <a:spcBef>
                <a:spcPts val="1100"/>
              </a:spcBef>
              <a:spcAft>
                <a:spcPts val="0"/>
              </a:spcAft>
              <a:buClr>
                <a:schemeClr val="lt1"/>
              </a:buClr>
              <a:buSzPts val="1200"/>
              <a:buNone/>
              <a:defRPr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2000"/>
              <a:buNone/>
              <a:defRPr sz="2000"/>
            </a:lvl2pPr>
            <a:lvl3pPr indent="-228600" lvl="2" marL="1371600" algn="l">
              <a:lnSpc>
                <a:spcPct val="90000"/>
              </a:lnSpc>
              <a:spcBef>
                <a:spcPts val="500"/>
              </a:spcBef>
              <a:spcAft>
                <a:spcPts val="0"/>
              </a:spcAft>
              <a:buClr>
                <a:schemeClr val="accent1"/>
              </a:buClr>
              <a:buSzPts val="2000"/>
              <a:buNone/>
              <a:defRPr sz="2000"/>
            </a:lvl3pPr>
            <a:lvl4pPr indent="-228600" lvl="3" marL="1828800" algn="l">
              <a:lnSpc>
                <a:spcPct val="90000"/>
              </a:lnSpc>
              <a:spcBef>
                <a:spcPts val="500"/>
              </a:spcBef>
              <a:spcAft>
                <a:spcPts val="0"/>
              </a:spcAft>
              <a:buClr>
                <a:schemeClr val="dk2"/>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65" name="Google Shape;565;g24a4dc40d02_0_521"/>
          <p:cNvSpPr txBox="1"/>
          <p:nvPr>
            <p:ph idx="8" type="body"/>
          </p:nvPr>
        </p:nvSpPr>
        <p:spPr>
          <a:xfrm>
            <a:off x="3001704" y="2389387"/>
            <a:ext cx="2553300" cy="6462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accent4"/>
              </a:buClr>
              <a:buSzPts val="1200"/>
              <a:buFont typeface="Arial"/>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66" name="Google Shape;566;g24a4dc40d02_0_521"/>
          <p:cNvSpPr txBox="1"/>
          <p:nvPr>
            <p:ph idx="9" type="body"/>
          </p:nvPr>
        </p:nvSpPr>
        <p:spPr>
          <a:xfrm>
            <a:off x="3001312" y="2090965"/>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67" name="Google Shape;567;g24a4dc40d02_0_521"/>
          <p:cNvSpPr txBox="1"/>
          <p:nvPr>
            <p:ph idx="13" type="body"/>
          </p:nvPr>
        </p:nvSpPr>
        <p:spPr>
          <a:xfrm>
            <a:off x="3001704" y="3574235"/>
            <a:ext cx="2553300" cy="6462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accent4"/>
              </a:buClr>
              <a:buSzPts val="1200"/>
              <a:buFont typeface="Arial"/>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68" name="Google Shape;568;g24a4dc40d02_0_521"/>
          <p:cNvSpPr txBox="1"/>
          <p:nvPr>
            <p:ph idx="14" type="body"/>
          </p:nvPr>
        </p:nvSpPr>
        <p:spPr>
          <a:xfrm>
            <a:off x="3001312" y="3275813"/>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69" name="Google Shape;569;g24a4dc40d02_0_521"/>
          <p:cNvSpPr txBox="1"/>
          <p:nvPr>
            <p:ph idx="15" type="body"/>
          </p:nvPr>
        </p:nvSpPr>
        <p:spPr>
          <a:xfrm>
            <a:off x="3001704" y="4795566"/>
            <a:ext cx="2553300" cy="6462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accent4"/>
              </a:buClr>
              <a:buSzPts val="1200"/>
              <a:buFont typeface="Arial"/>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70" name="Google Shape;570;g24a4dc40d02_0_521"/>
          <p:cNvSpPr txBox="1"/>
          <p:nvPr>
            <p:ph idx="16" type="body"/>
          </p:nvPr>
        </p:nvSpPr>
        <p:spPr>
          <a:xfrm>
            <a:off x="3001312" y="4497144"/>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71" name="Google Shape;571;g24a4dc40d02_0_521"/>
          <p:cNvSpPr txBox="1"/>
          <p:nvPr>
            <p:ph idx="17" type="body"/>
          </p:nvPr>
        </p:nvSpPr>
        <p:spPr>
          <a:xfrm>
            <a:off x="8352161" y="2389387"/>
            <a:ext cx="2553300" cy="6462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accent4"/>
              </a:buClr>
              <a:buSzPts val="1200"/>
              <a:buFont typeface="Arial"/>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72" name="Google Shape;572;g24a4dc40d02_0_521"/>
          <p:cNvSpPr txBox="1"/>
          <p:nvPr>
            <p:ph idx="18" type="body"/>
          </p:nvPr>
        </p:nvSpPr>
        <p:spPr>
          <a:xfrm>
            <a:off x="8351769" y="2090965"/>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73" name="Google Shape;573;g24a4dc40d02_0_521"/>
          <p:cNvSpPr txBox="1"/>
          <p:nvPr>
            <p:ph idx="19" type="body"/>
          </p:nvPr>
        </p:nvSpPr>
        <p:spPr>
          <a:xfrm>
            <a:off x="8352161" y="3574235"/>
            <a:ext cx="2553300" cy="6462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accent4"/>
              </a:buClr>
              <a:buSzPts val="1200"/>
              <a:buFont typeface="Arial"/>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74" name="Google Shape;574;g24a4dc40d02_0_521"/>
          <p:cNvSpPr txBox="1"/>
          <p:nvPr>
            <p:ph idx="20" type="body"/>
          </p:nvPr>
        </p:nvSpPr>
        <p:spPr>
          <a:xfrm>
            <a:off x="8351769" y="3275813"/>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75" name="Google Shape;575;g24a4dc40d02_0_521"/>
          <p:cNvSpPr txBox="1"/>
          <p:nvPr>
            <p:ph idx="21" type="body"/>
          </p:nvPr>
        </p:nvSpPr>
        <p:spPr>
          <a:xfrm>
            <a:off x="8352553" y="4795566"/>
            <a:ext cx="2553300" cy="6462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accent4"/>
              </a:buClr>
              <a:buSzPts val="1200"/>
              <a:buFont typeface="Arial"/>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76" name="Google Shape;576;g24a4dc40d02_0_521"/>
          <p:cNvSpPr txBox="1"/>
          <p:nvPr>
            <p:ph idx="22" type="body"/>
          </p:nvPr>
        </p:nvSpPr>
        <p:spPr>
          <a:xfrm>
            <a:off x="8352161" y="4497144"/>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icons">
  <p:cSld name="7 icons">
    <p:spTree>
      <p:nvGrpSpPr>
        <p:cNvPr id="577" name="Shape 577"/>
        <p:cNvGrpSpPr/>
        <p:nvPr/>
      </p:nvGrpSpPr>
      <p:grpSpPr>
        <a:xfrm>
          <a:off x="0" y="0"/>
          <a:ext cx="0" cy="0"/>
          <a:chOff x="0" y="0"/>
          <a:chExt cx="0" cy="0"/>
        </a:xfrm>
      </p:grpSpPr>
      <p:sp>
        <p:nvSpPr>
          <p:cNvPr id="578" name="Google Shape;578;g24a4dc40d02_0_544"/>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579" name="Google Shape;579;g24a4dc40d02_0_544"/>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580" name="Google Shape;580;g24a4dc40d02_0_544"/>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81" name="Google Shape;581;g24a4dc40d02_0_544"/>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grpSp>
        <p:nvGrpSpPr>
          <p:cNvPr id="582" name="Google Shape;582;g24a4dc40d02_0_544"/>
          <p:cNvGrpSpPr/>
          <p:nvPr/>
        </p:nvGrpSpPr>
        <p:grpSpPr>
          <a:xfrm>
            <a:off x="3309557" y="2278840"/>
            <a:ext cx="1107796" cy="1122472"/>
            <a:chOff x="407988" y="2288174"/>
            <a:chExt cx="1107796" cy="1122472"/>
          </a:xfrm>
        </p:grpSpPr>
        <p:sp>
          <p:nvSpPr>
            <p:cNvPr id="583" name="Google Shape;583;g24a4dc40d02_0_544"/>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584" name="Google Shape;584;g24a4dc40d02_0_544"/>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585" name="Google Shape;585;g24a4dc40d02_0_544"/>
          <p:cNvGrpSpPr/>
          <p:nvPr/>
        </p:nvGrpSpPr>
        <p:grpSpPr>
          <a:xfrm>
            <a:off x="422520" y="2274430"/>
            <a:ext cx="1107796" cy="1122472"/>
            <a:chOff x="4114884" y="2288174"/>
            <a:chExt cx="1107796" cy="1122472"/>
          </a:xfrm>
        </p:grpSpPr>
        <p:sp>
          <p:nvSpPr>
            <p:cNvPr id="586" name="Google Shape;586;g24a4dc40d02_0_544"/>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587" name="Google Shape;587;g24a4dc40d02_0_544"/>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588" name="Google Shape;588;g24a4dc40d02_0_544"/>
          <p:cNvGrpSpPr/>
          <p:nvPr/>
        </p:nvGrpSpPr>
        <p:grpSpPr>
          <a:xfrm>
            <a:off x="9292633" y="2270971"/>
            <a:ext cx="1107796" cy="1122472"/>
            <a:chOff x="7676518" y="2293508"/>
            <a:chExt cx="1107796" cy="1122472"/>
          </a:xfrm>
        </p:grpSpPr>
        <p:sp>
          <p:nvSpPr>
            <p:cNvPr id="589" name="Google Shape;589;g24a4dc40d02_0_544"/>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590" name="Google Shape;590;g24a4dc40d02_0_544"/>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591" name="Google Shape;591;g24a4dc40d02_0_544"/>
          <p:cNvGrpSpPr/>
          <p:nvPr/>
        </p:nvGrpSpPr>
        <p:grpSpPr>
          <a:xfrm>
            <a:off x="3314328" y="3962096"/>
            <a:ext cx="1107796" cy="1122472"/>
            <a:chOff x="7676518" y="2293508"/>
            <a:chExt cx="1107796" cy="1122472"/>
          </a:xfrm>
        </p:grpSpPr>
        <p:sp>
          <p:nvSpPr>
            <p:cNvPr id="592" name="Google Shape;592;g24a4dc40d02_0_544"/>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593" name="Google Shape;593;g24a4dc40d02_0_544"/>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594" name="Google Shape;594;g24a4dc40d02_0_544"/>
          <p:cNvGrpSpPr/>
          <p:nvPr/>
        </p:nvGrpSpPr>
        <p:grpSpPr>
          <a:xfrm>
            <a:off x="6312965" y="2279699"/>
            <a:ext cx="1107796" cy="1122472"/>
            <a:chOff x="407988" y="2288174"/>
            <a:chExt cx="1107796" cy="1122472"/>
          </a:xfrm>
        </p:grpSpPr>
        <p:sp>
          <p:nvSpPr>
            <p:cNvPr id="595" name="Google Shape;595;g24a4dc40d02_0_544"/>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596" name="Google Shape;596;g24a4dc40d02_0_544"/>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597" name="Google Shape;597;g24a4dc40d02_0_544"/>
          <p:cNvGrpSpPr/>
          <p:nvPr/>
        </p:nvGrpSpPr>
        <p:grpSpPr>
          <a:xfrm>
            <a:off x="428234" y="3967591"/>
            <a:ext cx="1107796" cy="1122472"/>
            <a:chOff x="4114884" y="2288174"/>
            <a:chExt cx="1107796" cy="1122472"/>
          </a:xfrm>
        </p:grpSpPr>
        <p:sp>
          <p:nvSpPr>
            <p:cNvPr id="598" name="Google Shape;598;g24a4dc40d02_0_544"/>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599" name="Google Shape;599;g24a4dc40d02_0_544"/>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600" name="Google Shape;600;g24a4dc40d02_0_544"/>
          <p:cNvGrpSpPr/>
          <p:nvPr/>
        </p:nvGrpSpPr>
        <p:grpSpPr>
          <a:xfrm>
            <a:off x="6308800" y="3967591"/>
            <a:ext cx="1107796" cy="1122472"/>
            <a:chOff x="7676518" y="2293508"/>
            <a:chExt cx="1107796" cy="1122472"/>
          </a:xfrm>
        </p:grpSpPr>
        <p:sp>
          <p:nvSpPr>
            <p:cNvPr id="601" name="Google Shape;601;g24a4dc40d02_0_544"/>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602" name="Google Shape;602;g24a4dc40d02_0_544"/>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sp>
        <p:nvSpPr>
          <p:cNvPr id="603" name="Google Shape;603;g24a4dc40d02_0_544"/>
          <p:cNvSpPr/>
          <p:nvPr>
            <p:ph idx="2" type="pic"/>
          </p:nvPr>
        </p:nvSpPr>
        <p:spPr>
          <a:xfrm>
            <a:off x="818781" y="2651539"/>
            <a:ext cx="365100" cy="365100"/>
          </a:xfrm>
          <a:prstGeom prst="rect">
            <a:avLst/>
          </a:prstGeom>
          <a:noFill/>
          <a:ln>
            <a:noFill/>
          </a:ln>
        </p:spPr>
      </p:sp>
      <p:sp>
        <p:nvSpPr>
          <p:cNvPr id="604" name="Google Shape;604;g24a4dc40d02_0_544"/>
          <p:cNvSpPr/>
          <p:nvPr>
            <p:ph idx="3" type="pic"/>
          </p:nvPr>
        </p:nvSpPr>
        <p:spPr>
          <a:xfrm>
            <a:off x="802003" y="4341227"/>
            <a:ext cx="365100" cy="365100"/>
          </a:xfrm>
          <a:prstGeom prst="rect">
            <a:avLst/>
          </a:prstGeom>
          <a:noFill/>
          <a:ln>
            <a:noFill/>
          </a:ln>
        </p:spPr>
      </p:sp>
      <p:sp>
        <p:nvSpPr>
          <p:cNvPr id="605" name="Google Shape;605;g24a4dc40d02_0_544"/>
          <p:cNvSpPr/>
          <p:nvPr>
            <p:ph idx="4" type="pic"/>
          </p:nvPr>
        </p:nvSpPr>
        <p:spPr>
          <a:xfrm>
            <a:off x="3711863" y="4341227"/>
            <a:ext cx="365100" cy="365100"/>
          </a:xfrm>
          <a:prstGeom prst="rect">
            <a:avLst/>
          </a:prstGeom>
          <a:noFill/>
          <a:ln>
            <a:noFill/>
          </a:ln>
        </p:spPr>
      </p:sp>
      <p:sp>
        <p:nvSpPr>
          <p:cNvPr id="606" name="Google Shape;606;g24a4dc40d02_0_544"/>
          <p:cNvSpPr/>
          <p:nvPr>
            <p:ph idx="5" type="pic"/>
          </p:nvPr>
        </p:nvSpPr>
        <p:spPr>
          <a:xfrm>
            <a:off x="3711863" y="2643670"/>
            <a:ext cx="365100" cy="365100"/>
          </a:xfrm>
          <a:prstGeom prst="rect">
            <a:avLst/>
          </a:prstGeom>
          <a:noFill/>
          <a:ln>
            <a:noFill/>
          </a:ln>
        </p:spPr>
      </p:sp>
      <p:sp>
        <p:nvSpPr>
          <p:cNvPr id="607" name="Google Shape;607;g24a4dc40d02_0_544"/>
          <p:cNvSpPr/>
          <p:nvPr>
            <p:ph idx="6" type="pic"/>
          </p:nvPr>
        </p:nvSpPr>
        <p:spPr>
          <a:xfrm>
            <a:off x="6692540" y="2643670"/>
            <a:ext cx="365100" cy="365100"/>
          </a:xfrm>
          <a:prstGeom prst="rect">
            <a:avLst/>
          </a:prstGeom>
          <a:noFill/>
          <a:ln>
            <a:noFill/>
          </a:ln>
        </p:spPr>
      </p:sp>
      <p:sp>
        <p:nvSpPr>
          <p:cNvPr id="608" name="Google Shape;608;g24a4dc40d02_0_544"/>
          <p:cNvSpPr/>
          <p:nvPr>
            <p:ph idx="7" type="pic"/>
          </p:nvPr>
        </p:nvSpPr>
        <p:spPr>
          <a:xfrm>
            <a:off x="6688236" y="4318654"/>
            <a:ext cx="365100" cy="365100"/>
          </a:xfrm>
          <a:prstGeom prst="rect">
            <a:avLst/>
          </a:prstGeom>
          <a:noFill/>
          <a:ln>
            <a:noFill/>
          </a:ln>
        </p:spPr>
      </p:sp>
      <p:sp>
        <p:nvSpPr>
          <p:cNvPr id="609" name="Google Shape;609;g24a4dc40d02_0_544"/>
          <p:cNvSpPr/>
          <p:nvPr>
            <p:ph idx="8" type="pic"/>
          </p:nvPr>
        </p:nvSpPr>
        <p:spPr>
          <a:xfrm>
            <a:off x="9672069" y="2643670"/>
            <a:ext cx="365100" cy="365100"/>
          </a:xfrm>
          <a:prstGeom prst="rect">
            <a:avLst/>
          </a:prstGeom>
          <a:noFill/>
          <a:ln>
            <a:noFill/>
          </a:ln>
        </p:spPr>
      </p:sp>
      <p:sp>
        <p:nvSpPr>
          <p:cNvPr id="610" name="Google Shape;610;g24a4dc40d02_0_544"/>
          <p:cNvSpPr txBox="1"/>
          <p:nvPr>
            <p:ph idx="9" type="body"/>
          </p:nvPr>
        </p:nvSpPr>
        <p:spPr>
          <a:xfrm>
            <a:off x="1630948" y="2270972"/>
            <a:ext cx="12960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11" name="Google Shape;611;g24a4dc40d02_0_544"/>
          <p:cNvSpPr txBox="1"/>
          <p:nvPr>
            <p:ph idx="13" type="body"/>
          </p:nvPr>
        </p:nvSpPr>
        <p:spPr>
          <a:xfrm>
            <a:off x="4527195" y="2270972"/>
            <a:ext cx="12960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12" name="Google Shape;612;g24a4dc40d02_0_544"/>
          <p:cNvSpPr txBox="1"/>
          <p:nvPr>
            <p:ph idx="14" type="body"/>
          </p:nvPr>
        </p:nvSpPr>
        <p:spPr>
          <a:xfrm>
            <a:off x="7545854" y="2270972"/>
            <a:ext cx="12960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13" name="Google Shape;613;g24a4dc40d02_0_544"/>
          <p:cNvSpPr txBox="1"/>
          <p:nvPr>
            <p:ph idx="15" type="body"/>
          </p:nvPr>
        </p:nvSpPr>
        <p:spPr>
          <a:xfrm>
            <a:off x="10520463" y="2270972"/>
            <a:ext cx="12645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14" name="Google Shape;614;g24a4dc40d02_0_544"/>
          <p:cNvSpPr txBox="1"/>
          <p:nvPr>
            <p:ph idx="16" type="body"/>
          </p:nvPr>
        </p:nvSpPr>
        <p:spPr>
          <a:xfrm>
            <a:off x="1636588" y="3962096"/>
            <a:ext cx="12960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15" name="Google Shape;615;g24a4dc40d02_0_544"/>
          <p:cNvSpPr txBox="1"/>
          <p:nvPr>
            <p:ph idx="17" type="body"/>
          </p:nvPr>
        </p:nvSpPr>
        <p:spPr>
          <a:xfrm>
            <a:off x="4527195" y="3962096"/>
            <a:ext cx="12960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16" name="Google Shape;616;g24a4dc40d02_0_544"/>
          <p:cNvSpPr txBox="1"/>
          <p:nvPr>
            <p:ph idx="18" type="body"/>
          </p:nvPr>
        </p:nvSpPr>
        <p:spPr>
          <a:xfrm>
            <a:off x="7545854" y="3962096"/>
            <a:ext cx="12960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2">
    <p:spTree>
      <p:nvGrpSpPr>
        <p:cNvPr id="59" name="Shape 59"/>
        <p:cNvGrpSpPr/>
        <p:nvPr/>
      </p:nvGrpSpPr>
      <p:grpSpPr>
        <a:xfrm>
          <a:off x="0" y="0"/>
          <a:ext cx="0" cy="0"/>
          <a:chOff x="0" y="0"/>
          <a:chExt cx="0" cy="0"/>
        </a:xfrm>
      </p:grpSpPr>
      <p:pic>
        <p:nvPicPr>
          <p:cNvPr descr="A picture containing text, indoor, appliance&#10;&#10;Description automatically generated" id="60" name="Google Shape;60;g24a4dc40d02_0_2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1" name="Google Shape;61;g24a4dc40d02_0_21"/>
          <p:cNvSpPr/>
          <p:nvPr/>
        </p:nvSpPr>
        <p:spPr>
          <a:xfrm flipH="1">
            <a:off x="-32" y="0"/>
            <a:ext cx="11401200" cy="6858000"/>
          </a:xfrm>
          <a:prstGeom prst="rect">
            <a:avLst/>
          </a:prstGeom>
          <a:blipFill rotWithShape="1">
            <a:blip r:embed="rId3">
              <a:alphaModFix/>
            </a:blip>
            <a:stretch>
              <a:fillRect b="0" l="0" r="-6929"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62" name="Google Shape;62;g24a4dc40d02_0_21"/>
          <p:cNvPicPr preferRelativeResize="0"/>
          <p:nvPr/>
        </p:nvPicPr>
        <p:blipFill rotWithShape="1">
          <a:blip r:embed="rId4">
            <a:alphaModFix/>
          </a:blip>
          <a:srcRect b="0" l="0" r="0" t="0"/>
          <a:stretch/>
        </p:blipFill>
        <p:spPr>
          <a:xfrm>
            <a:off x="4798830" y="512607"/>
            <a:ext cx="2594341" cy="864780"/>
          </a:xfrm>
          <a:prstGeom prst="rect">
            <a:avLst/>
          </a:prstGeom>
          <a:noFill/>
          <a:ln>
            <a:noFill/>
          </a:ln>
        </p:spPr>
      </p:pic>
      <p:sp>
        <p:nvSpPr>
          <p:cNvPr id="63" name="Google Shape;63;g24a4dc40d02_0_21"/>
          <p:cNvSpPr txBox="1"/>
          <p:nvPr>
            <p:ph idx="1" type="body"/>
          </p:nvPr>
        </p:nvSpPr>
        <p:spPr>
          <a:xfrm>
            <a:off x="2861469" y="4503155"/>
            <a:ext cx="6469200" cy="3936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100"/>
              </a:spcBef>
              <a:spcAft>
                <a:spcPts val="0"/>
              </a:spcAft>
              <a:buClr>
                <a:schemeClr val="dk1"/>
              </a:buClr>
              <a:buSzPts val="1600"/>
              <a:buNone/>
              <a:defRPr b="1" sz="1600">
                <a:solidFill>
                  <a:schemeClr val="dk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4" name="Google Shape;64;g24a4dc40d02_0_21"/>
          <p:cNvSpPr txBox="1"/>
          <p:nvPr>
            <p:ph idx="2" type="body"/>
          </p:nvPr>
        </p:nvSpPr>
        <p:spPr>
          <a:xfrm>
            <a:off x="2861469" y="3639555"/>
            <a:ext cx="6469200" cy="3936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100"/>
              </a:spcBef>
              <a:spcAft>
                <a:spcPts val="0"/>
              </a:spcAft>
              <a:buClr>
                <a:schemeClr val="accent1"/>
              </a:buClr>
              <a:buSzPts val="2400"/>
              <a:buNone/>
              <a:defRPr b="1" sz="24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5" name="Google Shape;65;g24a4dc40d02_0_21"/>
          <p:cNvSpPr txBox="1"/>
          <p:nvPr>
            <p:ph idx="3" type="body"/>
          </p:nvPr>
        </p:nvSpPr>
        <p:spPr>
          <a:xfrm>
            <a:off x="1565108" y="2473752"/>
            <a:ext cx="9083700" cy="7494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100"/>
              </a:spcBef>
              <a:spcAft>
                <a:spcPts val="0"/>
              </a:spcAft>
              <a:buClr>
                <a:schemeClr val="dk2"/>
              </a:buClr>
              <a:buSzPts val="4800"/>
              <a:buNone/>
              <a:defRPr b="1" sz="4800">
                <a:solidFill>
                  <a:schemeClr val="dk2"/>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statement icons slide">
  <p:cSld name="3 statement icons slide">
    <p:spTree>
      <p:nvGrpSpPr>
        <p:cNvPr id="617" name="Shape 617"/>
        <p:cNvGrpSpPr/>
        <p:nvPr/>
      </p:nvGrpSpPr>
      <p:grpSpPr>
        <a:xfrm>
          <a:off x="0" y="0"/>
          <a:ext cx="0" cy="0"/>
          <a:chOff x="0" y="0"/>
          <a:chExt cx="0" cy="0"/>
        </a:xfrm>
      </p:grpSpPr>
      <p:sp>
        <p:nvSpPr>
          <p:cNvPr id="618" name="Google Shape;618;g24a4dc40d02_0_584"/>
          <p:cNvSpPr txBox="1"/>
          <p:nvPr>
            <p:ph idx="1" type="body"/>
          </p:nvPr>
        </p:nvSpPr>
        <p:spPr>
          <a:xfrm>
            <a:off x="1296644" y="3725364"/>
            <a:ext cx="3084000" cy="409800"/>
          </a:xfrm>
          <a:prstGeom prst="rect">
            <a:avLst/>
          </a:prstGeom>
          <a:solidFill>
            <a:srgbClr val="DDE6EF"/>
          </a:solidFill>
          <a:ln>
            <a:noFill/>
          </a:ln>
        </p:spPr>
        <p:txBody>
          <a:bodyPr anchorCtr="0" anchor="ctr" bIns="45700" lIns="91425" spcFirstLastPara="1" rIns="91425" wrap="square" tIns="45700">
            <a:noAutofit/>
          </a:bodyPr>
          <a:lstStyle>
            <a:lvl1pPr indent="-228600" lvl="0" marL="457200" algn="ctr">
              <a:lnSpc>
                <a:spcPct val="90000"/>
              </a:lnSpc>
              <a:spcBef>
                <a:spcPts val="1100"/>
              </a:spcBef>
              <a:spcAft>
                <a:spcPts val="0"/>
              </a:spcAft>
              <a:buClr>
                <a:schemeClr val="dk2"/>
              </a:buClr>
              <a:buSzPts val="2000"/>
              <a:buNone/>
              <a:defRPr sz="20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19" name="Google Shape;619;g24a4dc40d02_0_584"/>
          <p:cNvSpPr txBox="1"/>
          <p:nvPr>
            <p:ph idx="2" type="body"/>
          </p:nvPr>
        </p:nvSpPr>
        <p:spPr>
          <a:xfrm>
            <a:off x="1297356" y="4246880"/>
            <a:ext cx="3080700" cy="6711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100"/>
              </a:spcBef>
              <a:spcAft>
                <a:spcPts val="0"/>
              </a:spcAft>
              <a:buClr>
                <a:schemeClr val="dk1"/>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20" name="Google Shape;620;g24a4dc40d02_0_584"/>
          <p:cNvSpPr txBox="1"/>
          <p:nvPr>
            <p:ph idx="3" type="body"/>
          </p:nvPr>
        </p:nvSpPr>
        <p:spPr>
          <a:xfrm>
            <a:off x="4649304" y="3725364"/>
            <a:ext cx="3084000" cy="409800"/>
          </a:xfrm>
          <a:prstGeom prst="rect">
            <a:avLst/>
          </a:prstGeom>
          <a:solidFill>
            <a:srgbClr val="DDE6EF"/>
          </a:solidFill>
          <a:ln>
            <a:noFill/>
          </a:ln>
        </p:spPr>
        <p:txBody>
          <a:bodyPr anchorCtr="0" anchor="ctr" bIns="45700" lIns="91425" spcFirstLastPara="1" rIns="91425" wrap="square" tIns="45700">
            <a:noAutofit/>
          </a:bodyPr>
          <a:lstStyle>
            <a:lvl1pPr indent="-228600" lvl="0" marL="457200" algn="ctr">
              <a:lnSpc>
                <a:spcPct val="90000"/>
              </a:lnSpc>
              <a:spcBef>
                <a:spcPts val="1100"/>
              </a:spcBef>
              <a:spcAft>
                <a:spcPts val="0"/>
              </a:spcAft>
              <a:buClr>
                <a:schemeClr val="dk2"/>
              </a:buClr>
              <a:buSzPts val="2000"/>
              <a:buNone/>
              <a:defRPr sz="20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21" name="Google Shape;621;g24a4dc40d02_0_584"/>
          <p:cNvSpPr txBox="1"/>
          <p:nvPr>
            <p:ph idx="4" type="body"/>
          </p:nvPr>
        </p:nvSpPr>
        <p:spPr>
          <a:xfrm>
            <a:off x="4650016" y="4246880"/>
            <a:ext cx="3080700" cy="6711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100"/>
              </a:spcBef>
              <a:spcAft>
                <a:spcPts val="0"/>
              </a:spcAft>
              <a:buClr>
                <a:schemeClr val="dk1"/>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22" name="Google Shape;622;g24a4dc40d02_0_584"/>
          <p:cNvSpPr txBox="1"/>
          <p:nvPr>
            <p:ph idx="5" type="body"/>
          </p:nvPr>
        </p:nvSpPr>
        <p:spPr>
          <a:xfrm>
            <a:off x="7992225" y="3725364"/>
            <a:ext cx="3084000" cy="409800"/>
          </a:xfrm>
          <a:prstGeom prst="rect">
            <a:avLst/>
          </a:prstGeom>
          <a:solidFill>
            <a:srgbClr val="DDE6EF"/>
          </a:solidFill>
          <a:ln>
            <a:noFill/>
          </a:ln>
        </p:spPr>
        <p:txBody>
          <a:bodyPr anchorCtr="0" anchor="ctr" bIns="45700" lIns="91425" spcFirstLastPara="1" rIns="91425" wrap="square" tIns="45700">
            <a:noAutofit/>
          </a:bodyPr>
          <a:lstStyle>
            <a:lvl1pPr indent="-228600" lvl="0" marL="457200" algn="ctr">
              <a:lnSpc>
                <a:spcPct val="90000"/>
              </a:lnSpc>
              <a:spcBef>
                <a:spcPts val="1100"/>
              </a:spcBef>
              <a:spcAft>
                <a:spcPts val="0"/>
              </a:spcAft>
              <a:buClr>
                <a:schemeClr val="dk2"/>
              </a:buClr>
              <a:buSzPts val="2000"/>
              <a:buNone/>
              <a:defRPr sz="20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23" name="Google Shape;623;g24a4dc40d02_0_584"/>
          <p:cNvSpPr txBox="1"/>
          <p:nvPr>
            <p:ph idx="6" type="body"/>
          </p:nvPr>
        </p:nvSpPr>
        <p:spPr>
          <a:xfrm>
            <a:off x="7992937" y="4246880"/>
            <a:ext cx="3080700" cy="6711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100"/>
              </a:spcBef>
              <a:spcAft>
                <a:spcPts val="0"/>
              </a:spcAft>
              <a:buClr>
                <a:schemeClr val="dk1"/>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24" name="Google Shape;624;g24a4dc40d02_0_584"/>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625" name="Google Shape;625;g24a4dc40d02_0_584"/>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626" name="Google Shape;626;g24a4dc40d02_0_584"/>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27" name="Google Shape;627;g24a4dc40d02_0_584"/>
          <p:cNvSpPr txBox="1"/>
          <p:nvPr>
            <p:ph idx="7"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28" name="Google Shape;628;g24a4dc40d02_0_584"/>
          <p:cNvSpPr/>
          <p:nvPr/>
        </p:nvSpPr>
        <p:spPr>
          <a:xfrm rot="-2700000">
            <a:off x="2048682" y="2198037"/>
            <a:ext cx="1446148" cy="1458706"/>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629" name="Google Shape;629;g24a4dc40d02_0_584"/>
          <p:cNvSpPr/>
          <p:nvPr/>
        </p:nvSpPr>
        <p:spPr>
          <a:xfrm rot="-2700000">
            <a:off x="5407409" y="2198037"/>
            <a:ext cx="1446148" cy="1458706"/>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630" name="Google Shape;630;g24a4dc40d02_0_584"/>
          <p:cNvSpPr/>
          <p:nvPr/>
        </p:nvSpPr>
        <p:spPr>
          <a:xfrm rot="-2700000">
            <a:off x="8803229" y="2198036"/>
            <a:ext cx="1446148" cy="1458706"/>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631" name="Google Shape;631;g24a4dc40d02_0_584"/>
          <p:cNvSpPr/>
          <p:nvPr>
            <p:ph idx="8" type="pic"/>
          </p:nvPr>
        </p:nvSpPr>
        <p:spPr>
          <a:xfrm>
            <a:off x="2429899" y="2585772"/>
            <a:ext cx="685200" cy="685200"/>
          </a:xfrm>
          <a:prstGeom prst="rect">
            <a:avLst/>
          </a:prstGeom>
          <a:noFill/>
          <a:ln>
            <a:noFill/>
          </a:ln>
        </p:spPr>
      </p:sp>
      <p:sp>
        <p:nvSpPr>
          <p:cNvPr id="632" name="Google Shape;632;g24a4dc40d02_0_584"/>
          <p:cNvSpPr/>
          <p:nvPr>
            <p:ph idx="9" type="pic"/>
          </p:nvPr>
        </p:nvSpPr>
        <p:spPr>
          <a:xfrm>
            <a:off x="5788626" y="2585772"/>
            <a:ext cx="685200" cy="685200"/>
          </a:xfrm>
          <a:prstGeom prst="rect">
            <a:avLst/>
          </a:prstGeom>
          <a:noFill/>
          <a:ln>
            <a:noFill/>
          </a:ln>
        </p:spPr>
      </p:sp>
      <p:sp>
        <p:nvSpPr>
          <p:cNvPr id="633" name="Google Shape;633;g24a4dc40d02_0_584"/>
          <p:cNvSpPr/>
          <p:nvPr>
            <p:ph idx="13" type="pic"/>
          </p:nvPr>
        </p:nvSpPr>
        <p:spPr>
          <a:xfrm>
            <a:off x="9184444" y="2585772"/>
            <a:ext cx="685200" cy="685200"/>
          </a:xfrm>
          <a:prstGeom prst="rect">
            <a:avLst/>
          </a:prstGeom>
          <a:noFill/>
          <a:ln>
            <a:noFill/>
          </a:ln>
        </p:spPr>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logo slide">
  <p:cSld name="Partners logo slide">
    <p:spTree>
      <p:nvGrpSpPr>
        <p:cNvPr id="634" name="Shape 634"/>
        <p:cNvGrpSpPr/>
        <p:nvPr/>
      </p:nvGrpSpPr>
      <p:grpSpPr>
        <a:xfrm>
          <a:off x="0" y="0"/>
          <a:ext cx="0" cy="0"/>
          <a:chOff x="0" y="0"/>
          <a:chExt cx="0" cy="0"/>
        </a:xfrm>
      </p:grpSpPr>
      <p:sp>
        <p:nvSpPr>
          <p:cNvPr id="635" name="Google Shape;635;g24a4dc40d02_0_601"/>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636" name="Google Shape;636;g24a4dc40d02_0_601"/>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637" name="Google Shape;637;g24a4dc40d02_0_601"/>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638" name="Google Shape;638;g24a4dc40d02_0_601"/>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39" name="Google Shape;639;g24a4dc40d02_0_601"/>
          <p:cNvSpPr/>
          <p:nvPr/>
        </p:nvSpPr>
        <p:spPr>
          <a:xfrm>
            <a:off x="847454" y="1935013"/>
            <a:ext cx="3387300" cy="1695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640" name="Google Shape;640;g24a4dc40d02_0_601"/>
          <p:cNvSpPr/>
          <p:nvPr/>
        </p:nvSpPr>
        <p:spPr>
          <a:xfrm>
            <a:off x="847454" y="3954313"/>
            <a:ext cx="3387300" cy="1695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641" name="Google Shape;641;g24a4dc40d02_0_601"/>
          <p:cNvSpPr/>
          <p:nvPr/>
        </p:nvSpPr>
        <p:spPr>
          <a:xfrm>
            <a:off x="4528801" y="1935013"/>
            <a:ext cx="3134400" cy="1695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642" name="Google Shape;642;g24a4dc40d02_0_601"/>
          <p:cNvSpPr/>
          <p:nvPr/>
        </p:nvSpPr>
        <p:spPr>
          <a:xfrm>
            <a:off x="4528802" y="3954313"/>
            <a:ext cx="3134400" cy="1695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643" name="Google Shape;643;g24a4dc40d02_0_601"/>
          <p:cNvSpPr/>
          <p:nvPr/>
        </p:nvSpPr>
        <p:spPr>
          <a:xfrm>
            <a:off x="7957137" y="1935013"/>
            <a:ext cx="3480900" cy="1695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644" name="Google Shape;644;g24a4dc40d02_0_601"/>
          <p:cNvSpPr/>
          <p:nvPr/>
        </p:nvSpPr>
        <p:spPr>
          <a:xfrm>
            <a:off x="7957137" y="3954313"/>
            <a:ext cx="3480900" cy="1695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645" name="Google Shape;645;g24a4dc40d02_0_601"/>
          <p:cNvSpPr/>
          <p:nvPr>
            <p:ph idx="2" type="pic"/>
          </p:nvPr>
        </p:nvSpPr>
        <p:spPr>
          <a:xfrm>
            <a:off x="1202512" y="2112788"/>
            <a:ext cx="2677200" cy="1339800"/>
          </a:xfrm>
          <a:prstGeom prst="rect">
            <a:avLst/>
          </a:prstGeom>
          <a:noFill/>
          <a:ln>
            <a:noFill/>
          </a:ln>
        </p:spPr>
      </p:sp>
      <p:sp>
        <p:nvSpPr>
          <p:cNvPr id="646" name="Google Shape;646;g24a4dc40d02_0_601"/>
          <p:cNvSpPr/>
          <p:nvPr>
            <p:ph idx="3" type="pic"/>
          </p:nvPr>
        </p:nvSpPr>
        <p:spPr>
          <a:xfrm>
            <a:off x="4757354" y="2112788"/>
            <a:ext cx="2677200" cy="1339800"/>
          </a:xfrm>
          <a:prstGeom prst="rect">
            <a:avLst/>
          </a:prstGeom>
          <a:noFill/>
          <a:ln>
            <a:noFill/>
          </a:ln>
        </p:spPr>
      </p:sp>
      <p:sp>
        <p:nvSpPr>
          <p:cNvPr id="647" name="Google Shape;647;g24a4dc40d02_0_601"/>
          <p:cNvSpPr/>
          <p:nvPr>
            <p:ph idx="4" type="pic"/>
          </p:nvPr>
        </p:nvSpPr>
        <p:spPr>
          <a:xfrm>
            <a:off x="8358932" y="2112788"/>
            <a:ext cx="2677200" cy="1339800"/>
          </a:xfrm>
          <a:prstGeom prst="rect">
            <a:avLst/>
          </a:prstGeom>
          <a:noFill/>
          <a:ln>
            <a:noFill/>
          </a:ln>
        </p:spPr>
      </p:sp>
      <p:sp>
        <p:nvSpPr>
          <p:cNvPr id="648" name="Google Shape;648;g24a4dc40d02_0_601"/>
          <p:cNvSpPr/>
          <p:nvPr>
            <p:ph idx="5" type="pic"/>
          </p:nvPr>
        </p:nvSpPr>
        <p:spPr>
          <a:xfrm>
            <a:off x="1202512" y="4120698"/>
            <a:ext cx="2677200" cy="1339800"/>
          </a:xfrm>
          <a:prstGeom prst="rect">
            <a:avLst/>
          </a:prstGeom>
          <a:noFill/>
          <a:ln>
            <a:noFill/>
          </a:ln>
        </p:spPr>
      </p:sp>
      <p:sp>
        <p:nvSpPr>
          <p:cNvPr id="649" name="Google Shape;649;g24a4dc40d02_0_601"/>
          <p:cNvSpPr/>
          <p:nvPr>
            <p:ph idx="6" type="pic"/>
          </p:nvPr>
        </p:nvSpPr>
        <p:spPr>
          <a:xfrm>
            <a:off x="4757354" y="4120698"/>
            <a:ext cx="2677200" cy="1339800"/>
          </a:xfrm>
          <a:prstGeom prst="rect">
            <a:avLst/>
          </a:prstGeom>
          <a:noFill/>
          <a:ln>
            <a:noFill/>
          </a:ln>
        </p:spPr>
      </p:sp>
      <p:sp>
        <p:nvSpPr>
          <p:cNvPr id="650" name="Google Shape;650;g24a4dc40d02_0_601"/>
          <p:cNvSpPr/>
          <p:nvPr>
            <p:ph idx="7" type="pic"/>
          </p:nvPr>
        </p:nvSpPr>
        <p:spPr>
          <a:xfrm>
            <a:off x="8358932" y="4120698"/>
            <a:ext cx="2677200" cy="1339800"/>
          </a:xfrm>
          <a:prstGeom prst="rect">
            <a:avLst/>
          </a:prstGeom>
          <a:noFill/>
          <a:ln>
            <a:noFill/>
          </a:ln>
        </p:spPr>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5 image collage ">
  <p:cSld name="2_5 image collage ">
    <p:spTree>
      <p:nvGrpSpPr>
        <p:cNvPr id="651" name="Shape 651"/>
        <p:cNvGrpSpPr/>
        <p:nvPr/>
      </p:nvGrpSpPr>
      <p:grpSpPr>
        <a:xfrm>
          <a:off x="0" y="0"/>
          <a:ext cx="0" cy="0"/>
          <a:chOff x="0" y="0"/>
          <a:chExt cx="0" cy="0"/>
        </a:xfrm>
      </p:grpSpPr>
      <p:sp>
        <p:nvSpPr>
          <p:cNvPr id="652" name="Google Shape;652;g24a4dc40d02_0_618"/>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653" name="Google Shape;653;g24a4dc40d02_0_618"/>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654" name="Google Shape;654;g24a4dc40d02_0_618"/>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655" name="Google Shape;655;g24a4dc40d02_0_618"/>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56" name="Google Shape;656;g24a4dc40d02_0_618"/>
          <p:cNvSpPr/>
          <p:nvPr>
            <p:ph idx="2" type="dgm"/>
          </p:nvPr>
        </p:nvSpPr>
        <p:spPr>
          <a:xfrm>
            <a:off x="6219825" y="1849191"/>
            <a:ext cx="5564100" cy="37434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100"/>
              </a:spcBef>
              <a:spcAft>
                <a:spcPts val="0"/>
              </a:spcAft>
              <a:buClr>
                <a:schemeClr val="dk2"/>
              </a:buClr>
              <a:buSzPts val="1900"/>
              <a:buFont typeface="Arial"/>
              <a:buNone/>
              <a:defRPr b="0" i="0" sz="1900" u="none" cap="none" strike="noStrike">
                <a:solidFill>
                  <a:schemeClr val="dk2"/>
                </a:solidFill>
                <a:latin typeface="Montserrat"/>
                <a:ea typeface="Montserrat"/>
                <a:cs typeface="Montserrat"/>
                <a:sym typeface="Montserrat"/>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657" name="Google Shape;657;g24a4dc40d02_0_618"/>
          <p:cNvSpPr txBox="1"/>
          <p:nvPr>
            <p:ph idx="3" type="body"/>
          </p:nvPr>
        </p:nvSpPr>
        <p:spPr>
          <a:xfrm>
            <a:off x="407988" y="1848854"/>
            <a:ext cx="5546700" cy="3744000"/>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100"/>
              </a:spcBef>
              <a:spcAft>
                <a:spcPts val="0"/>
              </a:spcAft>
              <a:buClr>
                <a:schemeClr val="accent4"/>
              </a:buClr>
              <a:buSzPts val="1500"/>
              <a:buFont typeface="Arial"/>
              <a:buNone/>
              <a:defRPr b="0" sz="1500">
                <a:solidFill>
                  <a:schemeClr val="accent4"/>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graphic">
  <p:cSld name="4 point graphic">
    <p:spTree>
      <p:nvGrpSpPr>
        <p:cNvPr id="658" name="Shape 658"/>
        <p:cNvGrpSpPr/>
        <p:nvPr/>
      </p:nvGrpSpPr>
      <p:grpSpPr>
        <a:xfrm>
          <a:off x="0" y="0"/>
          <a:ext cx="0" cy="0"/>
          <a:chOff x="0" y="0"/>
          <a:chExt cx="0" cy="0"/>
        </a:xfrm>
      </p:grpSpPr>
      <p:sp>
        <p:nvSpPr>
          <p:cNvPr id="659" name="Google Shape;659;g24a4dc40d02_0_625"/>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660" name="Google Shape;660;g24a4dc40d02_0_625"/>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661" name="Google Shape;661;g24a4dc40d02_0_625"/>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62" name="Google Shape;662;g24a4dc40d02_0_625"/>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63" name="Google Shape;663;g24a4dc40d02_0_625"/>
          <p:cNvSpPr/>
          <p:nvPr/>
        </p:nvSpPr>
        <p:spPr>
          <a:xfrm>
            <a:off x="407988" y="1771235"/>
            <a:ext cx="3828300" cy="3828300"/>
          </a:xfrm>
          <a:prstGeom prst="ellipse">
            <a:avLst/>
          </a:prstGeom>
          <a:solidFill>
            <a:srgbClr val="F692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664" name="Google Shape;664;g24a4dc40d02_0_625"/>
          <p:cNvSpPr/>
          <p:nvPr/>
        </p:nvSpPr>
        <p:spPr>
          <a:xfrm>
            <a:off x="772807" y="2500874"/>
            <a:ext cx="3098700" cy="3098700"/>
          </a:xfrm>
          <a:prstGeom prst="ellipse">
            <a:avLst/>
          </a:prstGeom>
          <a:solidFill>
            <a:srgbClr val="F7A74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665" name="Google Shape;665;g24a4dc40d02_0_625"/>
          <p:cNvSpPr/>
          <p:nvPr/>
        </p:nvSpPr>
        <p:spPr>
          <a:xfrm>
            <a:off x="1191655" y="3338568"/>
            <a:ext cx="2261100" cy="2261100"/>
          </a:xfrm>
          <a:prstGeom prst="ellipse">
            <a:avLst/>
          </a:prstGeom>
          <a:solidFill>
            <a:srgbClr val="F9B96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666" name="Google Shape;666;g24a4dc40d02_0_625"/>
          <p:cNvSpPr/>
          <p:nvPr/>
        </p:nvSpPr>
        <p:spPr>
          <a:xfrm>
            <a:off x="1642062" y="4239383"/>
            <a:ext cx="1360200" cy="1360200"/>
          </a:xfrm>
          <a:prstGeom prst="ellipse">
            <a:avLst/>
          </a:prstGeom>
          <a:solidFill>
            <a:srgbClr val="FBD09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cxnSp>
        <p:nvCxnSpPr>
          <p:cNvPr id="667" name="Google Shape;667;g24a4dc40d02_0_625"/>
          <p:cNvCxnSpPr/>
          <p:nvPr/>
        </p:nvCxnSpPr>
        <p:spPr>
          <a:xfrm>
            <a:off x="2312056" y="2299784"/>
            <a:ext cx="5422800" cy="16500"/>
          </a:xfrm>
          <a:prstGeom prst="straightConnector1">
            <a:avLst/>
          </a:prstGeom>
          <a:noFill/>
          <a:ln cap="flat" cmpd="sng" w="12700">
            <a:solidFill>
              <a:srgbClr val="DDE6EF"/>
            </a:solidFill>
            <a:prstDash val="solid"/>
            <a:round/>
            <a:headEnd len="lg" w="lg" type="oval"/>
            <a:tailEnd len="sm" w="sm" type="none"/>
          </a:ln>
        </p:spPr>
      </p:cxnSp>
      <p:cxnSp>
        <p:nvCxnSpPr>
          <p:cNvPr id="668" name="Google Shape;668;g24a4dc40d02_0_625"/>
          <p:cNvCxnSpPr/>
          <p:nvPr/>
        </p:nvCxnSpPr>
        <p:spPr>
          <a:xfrm>
            <a:off x="2312056" y="3182185"/>
            <a:ext cx="5422800" cy="16500"/>
          </a:xfrm>
          <a:prstGeom prst="straightConnector1">
            <a:avLst/>
          </a:prstGeom>
          <a:noFill/>
          <a:ln cap="flat" cmpd="sng" w="12700">
            <a:solidFill>
              <a:srgbClr val="DDE6EF"/>
            </a:solidFill>
            <a:prstDash val="solid"/>
            <a:round/>
            <a:headEnd len="lg" w="lg" type="oval"/>
            <a:tailEnd len="sm" w="sm" type="none"/>
          </a:ln>
        </p:spPr>
      </p:cxnSp>
      <p:cxnSp>
        <p:nvCxnSpPr>
          <p:cNvPr id="669" name="Google Shape;669;g24a4dc40d02_0_625"/>
          <p:cNvCxnSpPr/>
          <p:nvPr/>
        </p:nvCxnSpPr>
        <p:spPr>
          <a:xfrm>
            <a:off x="2312056" y="4064586"/>
            <a:ext cx="5422800" cy="16500"/>
          </a:xfrm>
          <a:prstGeom prst="straightConnector1">
            <a:avLst/>
          </a:prstGeom>
          <a:noFill/>
          <a:ln cap="flat" cmpd="sng" w="12700">
            <a:solidFill>
              <a:srgbClr val="DDE6EF"/>
            </a:solidFill>
            <a:prstDash val="solid"/>
            <a:round/>
            <a:headEnd len="lg" w="lg" type="oval"/>
            <a:tailEnd len="sm" w="sm" type="none"/>
          </a:ln>
        </p:spPr>
      </p:cxnSp>
      <p:cxnSp>
        <p:nvCxnSpPr>
          <p:cNvPr id="670" name="Google Shape;670;g24a4dc40d02_0_625"/>
          <p:cNvCxnSpPr/>
          <p:nvPr/>
        </p:nvCxnSpPr>
        <p:spPr>
          <a:xfrm>
            <a:off x="2312056" y="5101844"/>
            <a:ext cx="5422800" cy="16500"/>
          </a:xfrm>
          <a:prstGeom prst="straightConnector1">
            <a:avLst/>
          </a:prstGeom>
          <a:noFill/>
          <a:ln cap="flat" cmpd="sng" w="12700">
            <a:solidFill>
              <a:srgbClr val="DDE6EF"/>
            </a:solidFill>
            <a:prstDash val="solid"/>
            <a:round/>
            <a:headEnd len="lg" w="lg" type="oval"/>
            <a:tailEnd len="sm" w="sm" type="none"/>
          </a:ln>
        </p:spPr>
      </p:cxnSp>
      <p:sp>
        <p:nvSpPr>
          <p:cNvPr id="671" name="Google Shape;671;g24a4dc40d02_0_625"/>
          <p:cNvSpPr txBox="1"/>
          <p:nvPr>
            <p:ph idx="2" type="body"/>
          </p:nvPr>
        </p:nvSpPr>
        <p:spPr>
          <a:xfrm>
            <a:off x="6212111" y="1968589"/>
            <a:ext cx="25539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72" name="Google Shape;672;g24a4dc40d02_0_625"/>
          <p:cNvSpPr txBox="1"/>
          <p:nvPr>
            <p:ph idx="3" type="body"/>
          </p:nvPr>
        </p:nvSpPr>
        <p:spPr>
          <a:xfrm>
            <a:off x="6212762" y="2282825"/>
            <a:ext cx="4119000" cy="4239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chemeClr val="accent4"/>
              </a:buClr>
              <a:buSzPts val="1500"/>
              <a:buNone/>
              <a:defRPr b="0" sz="15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73" name="Google Shape;673;g24a4dc40d02_0_625"/>
          <p:cNvSpPr txBox="1"/>
          <p:nvPr>
            <p:ph idx="4" type="body"/>
          </p:nvPr>
        </p:nvSpPr>
        <p:spPr>
          <a:xfrm>
            <a:off x="6212111" y="2860205"/>
            <a:ext cx="25539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74" name="Google Shape;674;g24a4dc40d02_0_625"/>
          <p:cNvSpPr txBox="1"/>
          <p:nvPr>
            <p:ph idx="5" type="body"/>
          </p:nvPr>
        </p:nvSpPr>
        <p:spPr>
          <a:xfrm>
            <a:off x="6212762" y="3174441"/>
            <a:ext cx="4119000" cy="4239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chemeClr val="accent4"/>
              </a:buClr>
              <a:buSzPts val="1500"/>
              <a:buNone/>
              <a:defRPr b="0" sz="15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75" name="Google Shape;675;g24a4dc40d02_0_625"/>
          <p:cNvSpPr txBox="1"/>
          <p:nvPr>
            <p:ph idx="6" type="body"/>
          </p:nvPr>
        </p:nvSpPr>
        <p:spPr>
          <a:xfrm>
            <a:off x="6212111" y="3766974"/>
            <a:ext cx="25539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76" name="Google Shape;676;g24a4dc40d02_0_625"/>
          <p:cNvSpPr txBox="1"/>
          <p:nvPr>
            <p:ph idx="7" type="body"/>
          </p:nvPr>
        </p:nvSpPr>
        <p:spPr>
          <a:xfrm>
            <a:off x="6212762" y="4081210"/>
            <a:ext cx="4119000" cy="4239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chemeClr val="accent4"/>
              </a:buClr>
              <a:buSzPts val="1500"/>
              <a:buNone/>
              <a:defRPr b="0" sz="15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77" name="Google Shape;677;g24a4dc40d02_0_625"/>
          <p:cNvSpPr txBox="1"/>
          <p:nvPr>
            <p:ph idx="8" type="body"/>
          </p:nvPr>
        </p:nvSpPr>
        <p:spPr>
          <a:xfrm>
            <a:off x="6212111" y="4750691"/>
            <a:ext cx="25539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78" name="Google Shape;678;g24a4dc40d02_0_625"/>
          <p:cNvSpPr txBox="1"/>
          <p:nvPr>
            <p:ph idx="9" type="body"/>
          </p:nvPr>
        </p:nvSpPr>
        <p:spPr>
          <a:xfrm>
            <a:off x="6196036" y="5064927"/>
            <a:ext cx="4119000" cy="4239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chemeClr val="accent4"/>
              </a:buClr>
              <a:buSzPts val="1500"/>
              <a:buNone/>
              <a:defRPr b="0" sz="15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79" name="Google Shape;679;g24a4dc40d02_0_625"/>
          <p:cNvSpPr txBox="1"/>
          <p:nvPr>
            <p:ph idx="13" type="body"/>
          </p:nvPr>
        </p:nvSpPr>
        <p:spPr>
          <a:xfrm>
            <a:off x="5529460" y="1913189"/>
            <a:ext cx="553800" cy="4248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accent1"/>
              </a:buClr>
              <a:buSzPts val="2400"/>
              <a:buNone/>
              <a:defRPr sz="24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80" name="Google Shape;680;g24a4dc40d02_0_625"/>
          <p:cNvSpPr txBox="1"/>
          <p:nvPr>
            <p:ph idx="14" type="body"/>
          </p:nvPr>
        </p:nvSpPr>
        <p:spPr>
          <a:xfrm>
            <a:off x="5529460" y="2804203"/>
            <a:ext cx="553800" cy="4248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accent1"/>
              </a:buClr>
              <a:buSzPts val="2400"/>
              <a:buNone/>
              <a:defRPr sz="24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81" name="Google Shape;681;g24a4dc40d02_0_625"/>
          <p:cNvSpPr txBox="1"/>
          <p:nvPr>
            <p:ph idx="15" type="body"/>
          </p:nvPr>
        </p:nvSpPr>
        <p:spPr>
          <a:xfrm>
            <a:off x="5529460" y="3708347"/>
            <a:ext cx="553800" cy="4248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accent1"/>
              </a:buClr>
              <a:buSzPts val="2400"/>
              <a:buNone/>
              <a:defRPr sz="24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82" name="Google Shape;682;g24a4dc40d02_0_625"/>
          <p:cNvSpPr txBox="1"/>
          <p:nvPr>
            <p:ph idx="16" type="body"/>
          </p:nvPr>
        </p:nvSpPr>
        <p:spPr>
          <a:xfrm>
            <a:off x="5529460" y="4704495"/>
            <a:ext cx="553800" cy="4248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accent1"/>
              </a:buClr>
              <a:buSzPts val="2400"/>
              <a:buNone/>
              <a:defRPr sz="24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5 image collage ">
  <p:cSld name="3_5 image collage ">
    <p:spTree>
      <p:nvGrpSpPr>
        <p:cNvPr id="683" name="Shape 683"/>
        <p:cNvGrpSpPr/>
        <p:nvPr/>
      </p:nvGrpSpPr>
      <p:grpSpPr>
        <a:xfrm>
          <a:off x="0" y="0"/>
          <a:ext cx="0" cy="0"/>
          <a:chOff x="0" y="0"/>
          <a:chExt cx="0" cy="0"/>
        </a:xfrm>
      </p:grpSpPr>
      <p:sp>
        <p:nvSpPr>
          <p:cNvPr id="684" name="Google Shape;684;g24a4dc40d02_0_650"/>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685" name="Google Shape;685;g24a4dc40d02_0_650"/>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686" name="Google Shape;686;g24a4dc40d02_0_650"/>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687" name="Google Shape;687;g24a4dc40d02_0_650"/>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88" name="Google Shape;688;g24a4dc40d02_0_650"/>
          <p:cNvSpPr/>
          <p:nvPr>
            <p:ph idx="2" type="chart"/>
          </p:nvPr>
        </p:nvSpPr>
        <p:spPr>
          <a:xfrm>
            <a:off x="6219825" y="1849191"/>
            <a:ext cx="5564100" cy="37440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100"/>
              </a:spcBef>
              <a:spcAft>
                <a:spcPts val="0"/>
              </a:spcAft>
              <a:buClr>
                <a:schemeClr val="dk2"/>
              </a:buClr>
              <a:buSzPts val="1600"/>
              <a:buFont typeface="Arial"/>
              <a:buNone/>
              <a:defRPr b="0" i="0" sz="1600" u="none" cap="none" strike="noStrike">
                <a:solidFill>
                  <a:schemeClr val="dk2"/>
                </a:solidFill>
                <a:latin typeface="Montserrat"/>
                <a:ea typeface="Montserrat"/>
                <a:cs typeface="Montserrat"/>
                <a:sym typeface="Montserrat"/>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689" name="Google Shape;689;g24a4dc40d02_0_650"/>
          <p:cNvSpPr txBox="1"/>
          <p:nvPr>
            <p:ph idx="3" type="body"/>
          </p:nvPr>
        </p:nvSpPr>
        <p:spPr>
          <a:xfrm>
            <a:off x="407988" y="1848854"/>
            <a:ext cx="5546700" cy="3744000"/>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100"/>
              </a:spcBef>
              <a:spcAft>
                <a:spcPts val="0"/>
              </a:spcAft>
              <a:buClr>
                <a:schemeClr val="accent4"/>
              </a:buClr>
              <a:buSzPts val="1500"/>
              <a:buFont typeface="Arial"/>
              <a:buNone/>
              <a:defRPr b="0" sz="1500">
                <a:solidFill>
                  <a:schemeClr val="accent4"/>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pie chart">
  <p:cSld name="4 point pie chart">
    <p:spTree>
      <p:nvGrpSpPr>
        <p:cNvPr id="690" name="Shape 690"/>
        <p:cNvGrpSpPr/>
        <p:nvPr/>
      </p:nvGrpSpPr>
      <p:grpSpPr>
        <a:xfrm>
          <a:off x="0" y="0"/>
          <a:ext cx="0" cy="0"/>
          <a:chOff x="0" y="0"/>
          <a:chExt cx="0" cy="0"/>
        </a:xfrm>
      </p:grpSpPr>
      <p:sp>
        <p:nvSpPr>
          <p:cNvPr id="691" name="Google Shape;691;g24a4dc40d02_0_657"/>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692" name="Google Shape;692;g24a4dc40d02_0_657"/>
          <p:cNvSpPr/>
          <p:nvPr>
            <p:ph idx="2" type="chart"/>
          </p:nvPr>
        </p:nvSpPr>
        <p:spPr>
          <a:xfrm>
            <a:off x="3086994" y="2121634"/>
            <a:ext cx="6018900" cy="4007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100"/>
              </a:spcBef>
              <a:spcAft>
                <a:spcPts val="0"/>
              </a:spcAft>
              <a:buClr>
                <a:schemeClr val="accent4"/>
              </a:buClr>
              <a:buSzPts val="1600"/>
              <a:buFont typeface="Arial"/>
              <a:buNone/>
              <a:defRPr b="0" i="0" sz="1600" u="none" cap="none" strike="noStrike">
                <a:solidFill>
                  <a:schemeClr val="accent4"/>
                </a:solidFill>
                <a:latin typeface="Arial"/>
                <a:ea typeface="Arial"/>
                <a:cs typeface="Arial"/>
                <a:sym typeface="Arial"/>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693" name="Google Shape;693;g24a4dc40d02_0_657"/>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694" name="Google Shape;694;g24a4dc40d02_0_657"/>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695" name="Google Shape;695;g24a4dc40d02_0_657"/>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96" name="Google Shape;696;g24a4dc40d02_0_657"/>
          <p:cNvSpPr txBox="1"/>
          <p:nvPr>
            <p:ph idx="3" type="body"/>
          </p:nvPr>
        </p:nvSpPr>
        <p:spPr>
          <a:xfrm>
            <a:off x="407986" y="1512248"/>
            <a:ext cx="8697900" cy="375600"/>
          </a:xfrm>
          <a:prstGeom prst="rect">
            <a:avLst/>
          </a:prstGeom>
          <a:noFill/>
          <a:ln>
            <a:noFill/>
          </a:ln>
        </p:spPr>
        <p:txBody>
          <a:bodyPr anchorCtr="0" anchor="t" bIns="45700" lIns="91425" spcFirstLastPara="1" rIns="91425" wrap="square" tIns="45700">
            <a:spAutoFit/>
          </a:bodyPr>
          <a:lstStyle>
            <a:lvl1pPr indent="-323850" lvl="0" marL="457200" algn="l">
              <a:lnSpc>
                <a:spcPct val="90000"/>
              </a:lnSpc>
              <a:spcBef>
                <a:spcPts val="1100"/>
              </a:spcBef>
              <a:spcAft>
                <a:spcPts val="0"/>
              </a:spcAft>
              <a:buClr>
                <a:srgbClr val="44484E"/>
              </a:buClr>
              <a:buSzPts val="1500"/>
              <a:buChar char="•"/>
              <a:defRPr b="0" sz="1500">
                <a:solidFill>
                  <a:srgbClr val="44484E"/>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97" name="Google Shape;697;g24a4dc40d02_0_657"/>
          <p:cNvSpPr txBox="1"/>
          <p:nvPr>
            <p:ph idx="4" type="body"/>
          </p:nvPr>
        </p:nvSpPr>
        <p:spPr>
          <a:xfrm>
            <a:off x="1421501" y="2294988"/>
            <a:ext cx="2553900" cy="313800"/>
          </a:xfrm>
          <a:prstGeom prst="rect">
            <a:avLst/>
          </a:prstGeom>
          <a:noFill/>
          <a:ln>
            <a:noFill/>
          </a:ln>
        </p:spPr>
        <p:txBody>
          <a:bodyPr anchorCtr="0" anchor="t" bIns="45700" lIns="91425" spcFirstLastPara="1" rIns="91425" wrap="square" tIns="45700">
            <a:spAutoFit/>
          </a:bodyPr>
          <a:lstStyle>
            <a:lvl1pPr indent="-228600" lvl="0" marL="457200" algn="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98" name="Google Shape;698;g24a4dc40d02_0_657"/>
          <p:cNvSpPr txBox="1"/>
          <p:nvPr>
            <p:ph idx="5" type="body"/>
          </p:nvPr>
        </p:nvSpPr>
        <p:spPr>
          <a:xfrm>
            <a:off x="1064870" y="2609224"/>
            <a:ext cx="2910300" cy="831000"/>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99" name="Google Shape;699;g24a4dc40d02_0_657"/>
          <p:cNvSpPr txBox="1"/>
          <p:nvPr>
            <p:ph idx="6" type="body"/>
          </p:nvPr>
        </p:nvSpPr>
        <p:spPr>
          <a:xfrm>
            <a:off x="1421501" y="4576494"/>
            <a:ext cx="2553900" cy="313800"/>
          </a:xfrm>
          <a:prstGeom prst="rect">
            <a:avLst/>
          </a:prstGeom>
          <a:noFill/>
          <a:ln>
            <a:noFill/>
          </a:ln>
        </p:spPr>
        <p:txBody>
          <a:bodyPr anchorCtr="0" anchor="t" bIns="45700" lIns="91425" spcFirstLastPara="1" rIns="91425" wrap="square" tIns="45700">
            <a:spAutoFit/>
          </a:bodyPr>
          <a:lstStyle>
            <a:lvl1pPr indent="-228600" lvl="0" marL="457200" algn="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00" name="Google Shape;700;g24a4dc40d02_0_657"/>
          <p:cNvSpPr txBox="1"/>
          <p:nvPr>
            <p:ph idx="7" type="body"/>
          </p:nvPr>
        </p:nvSpPr>
        <p:spPr>
          <a:xfrm>
            <a:off x="1064870" y="4890730"/>
            <a:ext cx="2910300" cy="831000"/>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01" name="Google Shape;701;g24a4dc40d02_0_657"/>
          <p:cNvSpPr txBox="1"/>
          <p:nvPr>
            <p:ph idx="8" type="body"/>
          </p:nvPr>
        </p:nvSpPr>
        <p:spPr>
          <a:xfrm>
            <a:off x="8216718" y="2294988"/>
            <a:ext cx="25539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02" name="Google Shape;702;g24a4dc40d02_0_657"/>
          <p:cNvSpPr txBox="1"/>
          <p:nvPr>
            <p:ph idx="9" type="body"/>
          </p:nvPr>
        </p:nvSpPr>
        <p:spPr>
          <a:xfrm>
            <a:off x="8216718" y="2609224"/>
            <a:ext cx="29103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03" name="Google Shape;703;g24a4dc40d02_0_657"/>
          <p:cNvSpPr txBox="1"/>
          <p:nvPr>
            <p:ph idx="13" type="body"/>
          </p:nvPr>
        </p:nvSpPr>
        <p:spPr>
          <a:xfrm>
            <a:off x="8216718" y="4576494"/>
            <a:ext cx="25539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04" name="Google Shape;704;g24a4dc40d02_0_657"/>
          <p:cNvSpPr txBox="1"/>
          <p:nvPr>
            <p:ph idx="14" type="body"/>
          </p:nvPr>
        </p:nvSpPr>
        <p:spPr>
          <a:xfrm>
            <a:off x="8216718" y="4890730"/>
            <a:ext cx="29103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05" name="Google Shape;705;g24a4dc40d02_0_657"/>
          <p:cNvSpPr txBox="1"/>
          <p:nvPr>
            <p:ph idx="15" type="body"/>
          </p:nvPr>
        </p:nvSpPr>
        <p:spPr>
          <a:xfrm>
            <a:off x="4740283" y="3680080"/>
            <a:ext cx="2553900" cy="313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06" name="Google Shape;706;g24a4dc40d02_0_657"/>
          <p:cNvSpPr txBox="1"/>
          <p:nvPr>
            <p:ph idx="16" type="body"/>
          </p:nvPr>
        </p:nvSpPr>
        <p:spPr>
          <a:xfrm>
            <a:off x="4561968" y="3994316"/>
            <a:ext cx="2910300" cy="8310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07" name="Google Shape;707;g24a4dc40d02_0_657"/>
          <p:cNvSpPr/>
          <p:nvPr>
            <p:ph idx="17" type="pic"/>
          </p:nvPr>
        </p:nvSpPr>
        <p:spPr>
          <a:xfrm>
            <a:off x="5818334" y="3049921"/>
            <a:ext cx="397800" cy="397800"/>
          </a:xfrm>
          <a:prstGeom prst="rect">
            <a:avLst/>
          </a:prstGeom>
          <a:noFill/>
          <a:ln>
            <a:noFill/>
          </a:ln>
        </p:spPr>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chart">
  <p:cSld name="4 column chart">
    <p:spTree>
      <p:nvGrpSpPr>
        <p:cNvPr id="708" name="Shape 708"/>
        <p:cNvGrpSpPr/>
        <p:nvPr/>
      </p:nvGrpSpPr>
      <p:grpSpPr>
        <a:xfrm>
          <a:off x="0" y="0"/>
          <a:ext cx="0" cy="0"/>
          <a:chOff x="0" y="0"/>
          <a:chExt cx="0" cy="0"/>
        </a:xfrm>
      </p:grpSpPr>
      <p:sp>
        <p:nvSpPr>
          <p:cNvPr id="709" name="Google Shape;709;g24a4dc40d02_0_675"/>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10" name="Google Shape;710;g24a4dc40d02_0_675"/>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711" name="Google Shape;711;g24a4dc40d02_0_675"/>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712" name="Google Shape;712;g24a4dc40d02_0_675"/>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13" name="Google Shape;713;g24a4dc40d02_0_675"/>
          <p:cNvSpPr txBox="1"/>
          <p:nvPr>
            <p:ph idx="2" type="body"/>
          </p:nvPr>
        </p:nvSpPr>
        <p:spPr>
          <a:xfrm>
            <a:off x="407986" y="1512248"/>
            <a:ext cx="8697900" cy="375600"/>
          </a:xfrm>
          <a:prstGeom prst="rect">
            <a:avLst/>
          </a:prstGeom>
          <a:noFill/>
          <a:ln>
            <a:noFill/>
          </a:ln>
        </p:spPr>
        <p:txBody>
          <a:bodyPr anchorCtr="0" anchor="t" bIns="45700" lIns="91425" spcFirstLastPara="1" rIns="91425" wrap="square" tIns="45700">
            <a:spAutoFit/>
          </a:bodyPr>
          <a:lstStyle>
            <a:lvl1pPr indent="-323850" lvl="0" marL="457200" algn="l">
              <a:lnSpc>
                <a:spcPct val="90000"/>
              </a:lnSpc>
              <a:spcBef>
                <a:spcPts val="1100"/>
              </a:spcBef>
              <a:spcAft>
                <a:spcPts val="0"/>
              </a:spcAft>
              <a:buClr>
                <a:srgbClr val="44484E"/>
              </a:buClr>
              <a:buSzPts val="1500"/>
              <a:buChar char="•"/>
              <a:defRPr b="0" sz="1500">
                <a:solidFill>
                  <a:srgbClr val="44484E"/>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714" name="Google Shape;714;g24a4dc40d02_0_675"/>
          <p:cNvCxnSpPr/>
          <p:nvPr/>
        </p:nvCxnSpPr>
        <p:spPr>
          <a:xfrm>
            <a:off x="3176644" y="2327066"/>
            <a:ext cx="0" cy="3460800"/>
          </a:xfrm>
          <a:prstGeom prst="straightConnector1">
            <a:avLst/>
          </a:prstGeom>
          <a:noFill/>
          <a:ln cap="flat" cmpd="sng" w="9525">
            <a:solidFill>
              <a:srgbClr val="D8D8D8"/>
            </a:solidFill>
            <a:prstDash val="dash"/>
            <a:miter lim="800000"/>
            <a:headEnd len="sm" w="sm" type="none"/>
            <a:tailEnd len="sm" w="sm" type="none"/>
          </a:ln>
        </p:spPr>
      </p:cxnSp>
      <p:cxnSp>
        <p:nvCxnSpPr>
          <p:cNvPr id="715" name="Google Shape;715;g24a4dc40d02_0_675"/>
          <p:cNvCxnSpPr/>
          <p:nvPr/>
        </p:nvCxnSpPr>
        <p:spPr>
          <a:xfrm>
            <a:off x="6073848" y="2327066"/>
            <a:ext cx="0" cy="3460800"/>
          </a:xfrm>
          <a:prstGeom prst="straightConnector1">
            <a:avLst/>
          </a:prstGeom>
          <a:noFill/>
          <a:ln cap="flat" cmpd="sng" w="9525">
            <a:solidFill>
              <a:srgbClr val="D8D8D8"/>
            </a:solidFill>
            <a:prstDash val="dash"/>
            <a:miter lim="800000"/>
            <a:headEnd len="sm" w="sm" type="none"/>
            <a:tailEnd len="sm" w="sm" type="none"/>
          </a:ln>
        </p:spPr>
      </p:cxnSp>
      <p:cxnSp>
        <p:nvCxnSpPr>
          <p:cNvPr id="716" name="Google Shape;716;g24a4dc40d02_0_675"/>
          <p:cNvCxnSpPr/>
          <p:nvPr/>
        </p:nvCxnSpPr>
        <p:spPr>
          <a:xfrm>
            <a:off x="8936562" y="2327066"/>
            <a:ext cx="0" cy="3460800"/>
          </a:xfrm>
          <a:prstGeom prst="straightConnector1">
            <a:avLst/>
          </a:prstGeom>
          <a:noFill/>
          <a:ln cap="flat" cmpd="sng" w="9525">
            <a:solidFill>
              <a:srgbClr val="D8D8D8"/>
            </a:solidFill>
            <a:prstDash val="dash"/>
            <a:miter lim="800000"/>
            <a:headEnd len="sm" w="sm" type="none"/>
            <a:tailEnd len="sm" w="sm" type="none"/>
          </a:ln>
        </p:spPr>
      </p:cxnSp>
      <p:sp>
        <p:nvSpPr>
          <p:cNvPr id="717" name="Google Shape;717;g24a4dc40d02_0_675"/>
          <p:cNvSpPr txBox="1"/>
          <p:nvPr>
            <p:ph idx="3" type="body"/>
          </p:nvPr>
        </p:nvSpPr>
        <p:spPr>
          <a:xfrm>
            <a:off x="766057" y="4626886"/>
            <a:ext cx="2128200" cy="313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18" name="Google Shape;718;g24a4dc40d02_0_675"/>
          <p:cNvSpPr txBox="1"/>
          <p:nvPr>
            <p:ph idx="4" type="body"/>
          </p:nvPr>
        </p:nvSpPr>
        <p:spPr>
          <a:xfrm>
            <a:off x="766803" y="4890730"/>
            <a:ext cx="2127600" cy="889200"/>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19" name="Google Shape;719;g24a4dc40d02_0_675"/>
          <p:cNvSpPr txBox="1"/>
          <p:nvPr>
            <p:ph idx="5" type="body"/>
          </p:nvPr>
        </p:nvSpPr>
        <p:spPr>
          <a:xfrm>
            <a:off x="3604457" y="4626886"/>
            <a:ext cx="2128200" cy="313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20" name="Google Shape;720;g24a4dc40d02_0_675"/>
          <p:cNvSpPr txBox="1"/>
          <p:nvPr>
            <p:ph idx="6" type="body"/>
          </p:nvPr>
        </p:nvSpPr>
        <p:spPr>
          <a:xfrm>
            <a:off x="3605203" y="4890730"/>
            <a:ext cx="2127600" cy="889200"/>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21" name="Google Shape;721;g24a4dc40d02_0_675"/>
          <p:cNvSpPr txBox="1"/>
          <p:nvPr>
            <p:ph idx="7" type="body"/>
          </p:nvPr>
        </p:nvSpPr>
        <p:spPr>
          <a:xfrm>
            <a:off x="6442857" y="4626886"/>
            <a:ext cx="2128200" cy="313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22" name="Google Shape;722;g24a4dc40d02_0_675"/>
          <p:cNvSpPr txBox="1"/>
          <p:nvPr>
            <p:ph idx="8" type="body"/>
          </p:nvPr>
        </p:nvSpPr>
        <p:spPr>
          <a:xfrm>
            <a:off x="6443603" y="4890730"/>
            <a:ext cx="2127600" cy="889200"/>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23" name="Google Shape;723;g24a4dc40d02_0_675"/>
          <p:cNvSpPr txBox="1"/>
          <p:nvPr>
            <p:ph idx="9" type="body"/>
          </p:nvPr>
        </p:nvSpPr>
        <p:spPr>
          <a:xfrm>
            <a:off x="9281258" y="4626886"/>
            <a:ext cx="2128200" cy="313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24" name="Google Shape;724;g24a4dc40d02_0_675"/>
          <p:cNvSpPr txBox="1"/>
          <p:nvPr>
            <p:ph idx="13" type="body"/>
          </p:nvPr>
        </p:nvSpPr>
        <p:spPr>
          <a:xfrm>
            <a:off x="9282004" y="4890730"/>
            <a:ext cx="2127600" cy="889200"/>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25" name="Google Shape;725;g24a4dc40d02_0_675"/>
          <p:cNvSpPr txBox="1"/>
          <p:nvPr>
            <p:ph idx="14" type="body"/>
          </p:nvPr>
        </p:nvSpPr>
        <p:spPr>
          <a:xfrm>
            <a:off x="766057" y="3059668"/>
            <a:ext cx="2128200" cy="3693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2000"/>
              <a:buNone/>
              <a:defRPr sz="20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26" name="Google Shape;726;g24a4dc40d02_0_675"/>
          <p:cNvSpPr txBox="1"/>
          <p:nvPr>
            <p:ph idx="15" type="body"/>
          </p:nvPr>
        </p:nvSpPr>
        <p:spPr>
          <a:xfrm>
            <a:off x="3600175" y="3059668"/>
            <a:ext cx="2128200" cy="3693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2000"/>
              <a:buNone/>
              <a:defRPr sz="20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27" name="Google Shape;727;g24a4dc40d02_0_675"/>
          <p:cNvSpPr txBox="1"/>
          <p:nvPr>
            <p:ph idx="16" type="body"/>
          </p:nvPr>
        </p:nvSpPr>
        <p:spPr>
          <a:xfrm>
            <a:off x="6431177" y="3059668"/>
            <a:ext cx="2128200" cy="3693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2000"/>
              <a:buNone/>
              <a:defRPr sz="20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28" name="Google Shape;728;g24a4dc40d02_0_675"/>
          <p:cNvSpPr txBox="1"/>
          <p:nvPr>
            <p:ph idx="17" type="body"/>
          </p:nvPr>
        </p:nvSpPr>
        <p:spPr>
          <a:xfrm>
            <a:off x="9275544" y="3059668"/>
            <a:ext cx="2128200" cy="3693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2000"/>
              <a:buNone/>
              <a:defRPr sz="20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29" name="Google Shape;729;g24a4dc40d02_0_675"/>
          <p:cNvSpPr/>
          <p:nvPr>
            <p:ph idx="18" type="chart"/>
          </p:nvPr>
        </p:nvSpPr>
        <p:spPr>
          <a:xfrm>
            <a:off x="500649" y="2327275"/>
            <a:ext cx="2659200" cy="1787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100"/>
              </a:spcBef>
              <a:spcAft>
                <a:spcPts val="0"/>
              </a:spcAft>
              <a:buClr>
                <a:schemeClr val="accent4"/>
              </a:buClr>
              <a:buSzPts val="1600"/>
              <a:buFont typeface="Arial"/>
              <a:buNone/>
              <a:defRPr b="0" i="0" sz="1600" u="none" cap="none" strike="noStrike">
                <a:solidFill>
                  <a:schemeClr val="accent4"/>
                </a:solidFill>
                <a:latin typeface="Arial"/>
                <a:ea typeface="Arial"/>
                <a:cs typeface="Arial"/>
                <a:sym typeface="Arial"/>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730" name="Google Shape;730;g24a4dc40d02_0_675"/>
          <p:cNvSpPr/>
          <p:nvPr>
            <p:ph idx="19" type="chart"/>
          </p:nvPr>
        </p:nvSpPr>
        <p:spPr>
          <a:xfrm>
            <a:off x="3332381" y="2327275"/>
            <a:ext cx="2659200" cy="1787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100"/>
              </a:spcBef>
              <a:spcAft>
                <a:spcPts val="0"/>
              </a:spcAft>
              <a:buClr>
                <a:schemeClr val="accent4"/>
              </a:buClr>
              <a:buSzPts val="1600"/>
              <a:buFont typeface="Arial"/>
              <a:buNone/>
              <a:defRPr b="0" i="0" sz="1600" u="none" cap="none" strike="noStrike">
                <a:solidFill>
                  <a:schemeClr val="accent4"/>
                </a:solidFill>
                <a:latin typeface="Arial"/>
                <a:ea typeface="Arial"/>
                <a:cs typeface="Arial"/>
                <a:sym typeface="Arial"/>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731" name="Google Shape;731;g24a4dc40d02_0_675"/>
          <p:cNvSpPr/>
          <p:nvPr>
            <p:ph idx="20" type="chart"/>
          </p:nvPr>
        </p:nvSpPr>
        <p:spPr>
          <a:xfrm>
            <a:off x="6165769" y="2327275"/>
            <a:ext cx="2659200" cy="1787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100"/>
              </a:spcBef>
              <a:spcAft>
                <a:spcPts val="0"/>
              </a:spcAft>
              <a:buClr>
                <a:schemeClr val="accent4"/>
              </a:buClr>
              <a:buSzPts val="1600"/>
              <a:buFont typeface="Arial"/>
              <a:buNone/>
              <a:defRPr b="0" i="0" sz="1600" u="none" cap="none" strike="noStrike">
                <a:solidFill>
                  <a:schemeClr val="accent4"/>
                </a:solidFill>
                <a:latin typeface="Arial"/>
                <a:ea typeface="Arial"/>
                <a:cs typeface="Arial"/>
                <a:sym typeface="Arial"/>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732" name="Google Shape;732;g24a4dc40d02_0_675"/>
          <p:cNvSpPr/>
          <p:nvPr>
            <p:ph idx="21" type="chart"/>
          </p:nvPr>
        </p:nvSpPr>
        <p:spPr>
          <a:xfrm>
            <a:off x="9010136" y="2327275"/>
            <a:ext cx="2659200" cy="1787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100"/>
              </a:spcBef>
              <a:spcAft>
                <a:spcPts val="0"/>
              </a:spcAft>
              <a:buClr>
                <a:schemeClr val="accent4"/>
              </a:buClr>
              <a:buSzPts val="1600"/>
              <a:buFont typeface="Arial"/>
              <a:buNone/>
              <a:defRPr b="0" i="0" sz="1600" u="none" cap="none" strike="noStrike">
                <a:solidFill>
                  <a:schemeClr val="accent4"/>
                </a:solidFill>
                <a:latin typeface="Arial"/>
                <a:ea typeface="Arial"/>
                <a:cs typeface="Arial"/>
                <a:sym typeface="Arial"/>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r chart placeholder">
  <p:cSld name="bar chart placeholder">
    <p:spTree>
      <p:nvGrpSpPr>
        <p:cNvPr id="733" name="Shape 733"/>
        <p:cNvGrpSpPr/>
        <p:nvPr/>
      </p:nvGrpSpPr>
      <p:grpSpPr>
        <a:xfrm>
          <a:off x="0" y="0"/>
          <a:ext cx="0" cy="0"/>
          <a:chOff x="0" y="0"/>
          <a:chExt cx="0" cy="0"/>
        </a:xfrm>
      </p:grpSpPr>
      <p:sp>
        <p:nvSpPr>
          <p:cNvPr id="734" name="Google Shape;734;g24a4dc40d02_0_700"/>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35" name="Google Shape;735;g24a4dc40d02_0_700"/>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736" name="Google Shape;736;g24a4dc40d02_0_700"/>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737" name="Google Shape;737;g24a4dc40d02_0_700"/>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38" name="Google Shape;738;g24a4dc40d02_0_700"/>
          <p:cNvSpPr/>
          <p:nvPr>
            <p:ph idx="2" type="chart"/>
          </p:nvPr>
        </p:nvSpPr>
        <p:spPr>
          <a:xfrm>
            <a:off x="407987" y="1814513"/>
            <a:ext cx="11376000" cy="38895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100"/>
              </a:spcBef>
              <a:spcAft>
                <a:spcPts val="0"/>
              </a:spcAft>
              <a:buClr>
                <a:schemeClr val="dk2"/>
              </a:buClr>
              <a:buSzPts val="1600"/>
              <a:buFont typeface="Arial"/>
              <a:buNone/>
              <a:defRPr b="0" i="0" sz="1600" u="none" cap="none" strike="noStrike">
                <a:solidFill>
                  <a:schemeClr val="dk2"/>
                </a:solidFill>
                <a:latin typeface="Montserrat"/>
                <a:ea typeface="Montserrat"/>
                <a:cs typeface="Montserrat"/>
                <a:sym typeface="Montserrat"/>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chart slide">
  <p:cSld name="Mixed content chart slide">
    <p:spTree>
      <p:nvGrpSpPr>
        <p:cNvPr id="739" name="Shape 739"/>
        <p:cNvGrpSpPr/>
        <p:nvPr/>
      </p:nvGrpSpPr>
      <p:grpSpPr>
        <a:xfrm>
          <a:off x="0" y="0"/>
          <a:ext cx="0" cy="0"/>
          <a:chOff x="0" y="0"/>
          <a:chExt cx="0" cy="0"/>
        </a:xfrm>
      </p:grpSpPr>
      <p:sp>
        <p:nvSpPr>
          <p:cNvPr id="740" name="Google Shape;740;g24a4dc40d02_0_706"/>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41" name="Google Shape;741;g24a4dc40d02_0_706"/>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742" name="Google Shape;742;g24a4dc40d02_0_706"/>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743" name="Google Shape;743;g24a4dc40d02_0_706"/>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44" name="Google Shape;744;g24a4dc40d02_0_706"/>
          <p:cNvSpPr/>
          <p:nvPr/>
        </p:nvSpPr>
        <p:spPr>
          <a:xfrm>
            <a:off x="5594744" y="3964178"/>
            <a:ext cx="603900" cy="603900"/>
          </a:xfrm>
          <a:prstGeom prst="ellipse">
            <a:avLst/>
          </a:prstGeom>
          <a:solidFill>
            <a:srgbClr val="00517C"/>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cxnSp>
        <p:nvCxnSpPr>
          <p:cNvPr id="745" name="Google Shape;745;g24a4dc40d02_0_706"/>
          <p:cNvCxnSpPr/>
          <p:nvPr/>
        </p:nvCxnSpPr>
        <p:spPr>
          <a:xfrm>
            <a:off x="5117847" y="1929636"/>
            <a:ext cx="0" cy="3791100"/>
          </a:xfrm>
          <a:prstGeom prst="straightConnector1">
            <a:avLst/>
          </a:prstGeom>
          <a:noFill/>
          <a:ln cap="flat" cmpd="sng" w="9525">
            <a:solidFill>
              <a:srgbClr val="BFBFBF"/>
            </a:solidFill>
            <a:prstDash val="solid"/>
            <a:miter lim="800000"/>
            <a:headEnd len="sm" w="sm" type="none"/>
            <a:tailEnd len="sm" w="sm" type="none"/>
          </a:ln>
        </p:spPr>
      </p:cxnSp>
      <p:sp>
        <p:nvSpPr>
          <p:cNvPr id="746" name="Google Shape;746;g24a4dc40d02_0_706"/>
          <p:cNvSpPr/>
          <p:nvPr/>
        </p:nvSpPr>
        <p:spPr>
          <a:xfrm>
            <a:off x="5566235" y="1879924"/>
            <a:ext cx="603900" cy="603900"/>
          </a:xfrm>
          <a:prstGeom prst="ellipse">
            <a:avLst/>
          </a:prstGeom>
          <a:solidFill>
            <a:srgbClr val="00517C"/>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47" name="Google Shape;747;g24a4dc40d02_0_706"/>
          <p:cNvSpPr/>
          <p:nvPr/>
        </p:nvSpPr>
        <p:spPr>
          <a:xfrm>
            <a:off x="8941968" y="3960697"/>
            <a:ext cx="603900" cy="603900"/>
          </a:xfrm>
          <a:prstGeom prst="ellipse">
            <a:avLst/>
          </a:prstGeom>
          <a:solidFill>
            <a:srgbClr val="00517C"/>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48" name="Google Shape;748;g24a4dc40d02_0_706"/>
          <p:cNvSpPr/>
          <p:nvPr/>
        </p:nvSpPr>
        <p:spPr>
          <a:xfrm>
            <a:off x="8913459" y="1879924"/>
            <a:ext cx="603900" cy="603900"/>
          </a:xfrm>
          <a:prstGeom prst="ellipse">
            <a:avLst/>
          </a:prstGeom>
          <a:solidFill>
            <a:srgbClr val="00517C"/>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49" name="Google Shape;749;g24a4dc40d02_0_706"/>
          <p:cNvSpPr/>
          <p:nvPr>
            <p:ph idx="2" type="pic"/>
          </p:nvPr>
        </p:nvSpPr>
        <p:spPr>
          <a:xfrm>
            <a:off x="9103590" y="4122317"/>
            <a:ext cx="280500" cy="280500"/>
          </a:xfrm>
          <a:prstGeom prst="rect">
            <a:avLst/>
          </a:prstGeom>
          <a:noFill/>
          <a:ln>
            <a:noFill/>
          </a:ln>
        </p:spPr>
      </p:sp>
      <p:sp>
        <p:nvSpPr>
          <p:cNvPr id="750" name="Google Shape;750;g24a4dc40d02_0_706"/>
          <p:cNvSpPr/>
          <p:nvPr>
            <p:ph idx="3" type="pic"/>
          </p:nvPr>
        </p:nvSpPr>
        <p:spPr>
          <a:xfrm>
            <a:off x="5756366" y="4122317"/>
            <a:ext cx="280500" cy="280500"/>
          </a:xfrm>
          <a:prstGeom prst="rect">
            <a:avLst/>
          </a:prstGeom>
          <a:noFill/>
          <a:ln>
            <a:noFill/>
          </a:ln>
        </p:spPr>
      </p:sp>
      <p:sp>
        <p:nvSpPr>
          <p:cNvPr id="751" name="Google Shape;751;g24a4dc40d02_0_706"/>
          <p:cNvSpPr/>
          <p:nvPr>
            <p:ph idx="4" type="pic"/>
          </p:nvPr>
        </p:nvSpPr>
        <p:spPr>
          <a:xfrm>
            <a:off x="5727857" y="2041545"/>
            <a:ext cx="280500" cy="280500"/>
          </a:xfrm>
          <a:prstGeom prst="rect">
            <a:avLst/>
          </a:prstGeom>
          <a:noFill/>
          <a:ln>
            <a:noFill/>
          </a:ln>
        </p:spPr>
      </p:sp>
      <p:sp>
        <p:nvSpPr>
          <p:cNvPr id="752" name="Google Shape;752;g24a4dc40d02_0_706"/>
          <p:cNvSpPr/>
          <p:nvPr>
            <p:ph idx="5" type="pic"/>
          </p:nvPr>
        </p:nvSpPr>
        <p:spPr>
          <a:xfrm>
            <a:off x="9075081" y="2041545"/>
            <a:ext cx="280500" cy="280500"/>
          </a:xfrm>
          <a:prstGeom prst="rect">
            <a:avLst/>
          </a:prstGeom>
          <a:noFill/>
          <a:ln>
            <a:noFill/>
          </a:ln>
        </p:spPr>
      </p:sp>
      <p:sp>
        <p:nvSpPr>
          <p:cNvPr id="753" name="Google Shape;753;g24a4dc40d02_0_706"/>
          <p:cNvSpPr txBox="1"/>
          <p:nvPr>
            <p:ph idx="6" type="body"/>
          </p:nvPr>
        </p:nvSpPr>
        <p:spPr>
          <a:xfrm>
            <a:off x="496888" y="4861250"/>
            <a:ext cx="2128200" cy="2586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200"/>
              <a:buNone/>
              <a:defRPr sz="12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54" name="Google Shape;754;g24a4dc40d02_0_706"/>
          <p:cNvSpPr txBox="1"/>
          <p:nvPr>
            <p:ph idx="7" type="body"/>
          </p:nvPr>
        </p:nvSpPr>
        <p:spPr>
          <a:xfrm>
            <a:off x="496889" y="5119688"/>
            <a:ext cx="3349200" cy="8064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1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55" name="Google Shape;755;g24a4dc40d02_0_706"/>
          <p:cNvSpPr txBox="1"/>
          <p:nvPr>
            <p:ph idx="8" type="body"/>
          </p:nvPr>
        </p:nvSpPr>
        <p:spPr>
          <a:xfrm>
            <a:off x="5566234" y="4749087"/>
            <a:ext cx="21282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56" name="Google Shape;756;g24a4dc40d02_0_706"/>
          <p:cNvSpPr txBox="1"/>
          <p:nvPr>
            <p:ph idx="9" type="body"/>
          </p:nvPr>
        </p:nvSpPr>
        <p:spPr>
          <a:xfrm>
            <a:off x="5566234" y="4979027"/>
            <a:ext cx="2358900" cy="889200"/>
          </a:xfrm>
          <a:prstGeom prst="rect">
            <a:avLst/>
          </a:prstGeom>
          <a:noFill/>
          <a:ln>
            <a:noFill/>
          </a:ln>
        </p:spPr>
        <p:txBody>
          <a:bodyPr anchorCtr="0" anchor="t" bIns="45700" lIns="91425" spcFirstLastPara="1" rIns="91425" wrap="square" tIns="45700">
            <a:spAutoFit/>
          </a:bodyPr>
          <a:lstStyle>
            <a:lvl1pPr indent="-228600" lvl="0" marL="457200" algn="l">
              <a:lnSpc>
                <a:spcPct val="15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57" name="Google Shape;757;g24a4dc40d02_0_706"/>
          <p:cNvSpPr txBox="1"/>
          <p:nvPr>
            <p:ph idx="13" type="body"/>
          </p:nvPr>
        </p:nvSpPr>
        <p:spPr>
          <a:xfrm>
            <a:off x="8914531" y="4749087"/>
            <a:ext cx="21282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58" name="Google Shape;758;g24a4dc40d02_0_706"/>
          <p:cNvSpPr txBox="1"/>
          <p:nvPr>
            <p:ph idx="14" type="body"/>
          </p:nvPr>
        </p:nvSpPr>
        <p:spPr>
          <a:xfrm>
            <a:off x="8914531" y="4979027"/>
            <a:ext cx="2358900" cy="889200"/>
          </a:xfrm>
          <a:prstGeom prst="rect">
            <a:avLst/>
          </a:prstGeom>
          <a:noFill/>
          <a:ln>
            <a:noFill/>
          </a:ln>
        </p:spPr>
        <p:txBody>
          <a:bodyPr anchorCtr="0" anchor="t" bIns="45700" lIns="91425" spcFirstLastPara="1" rIns="91425" wrap="square" tIns="45700">
            <a:spAutoFit/>
          </a:bodyPr>
          <a:lstStyle>
            <a:lvl1pPr indent="-228600" lvl="0" marL="457200" algn="l">
              <a:lnSpc>
                <a:spcPct val="15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59" name="Google Shape;759;g24a4dc40d02_0_706"/>
          <p:cNvSpPr txBox="1"/>
          <p:nvPr>
            <p:ph idx="15" type="body"/>
          </p:nvPr>
        </p:nvSpPr>
        <p:spPr>
          <a:xfrm>
            <a:off x="8913459" y="2674454"/>
            <a:ext cx="21282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60" name="Google Shape;760;g24a4dc40d02_0_706"/>
          <p:cNvSpPr txBox="1"/>
          <p:nvPr>
            <p:ph idx="16" type="body"/>
          </p:nvPr>
        </p:nvSpPr>
        <p:spPr>
          <a:xfrm>
            <a:off x="8913459" y="2904394"/>
            <a:ext cx="2358900" cy="889200"/>
          </a:xfrm>
          <a:prstGeom prst="rect">
            <a:avLst/>
          </a:prstGeom>
          <a:noFill/>
          <a:ln>
            <a:noFill/>
          </a:ln>
        </p:spPr>
        <p:txBody>
          <a:bodyPr anchorCtr="0" anchor="t" bIns="45700" lIns="91425" spcFirstLastPara="1" rIns="91425" wrap="square" tIns="45700">
            <a:spAutoFit/>
          </a:bodyPr>
          <a:lstStyle>
            <a:lvl1pPr indent="-228600" lvl="0" marL="457200" algn="l">
              <a:lnSpc>
                <a:spcPct val="15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61" name="Google Shape;761;g24a4dc40d02_0_706"/>
          <p:cNvSpPr txBox="1"/>
          <p:nvPr>
            <p:ph idx="17" type="body"/>
          </p:nvPr>
        </p:nvSpPr>
        <p:spPr>
          <a:xfrm>
            <a:off x="5566235" y="2674454"/>
            <a:ext cx="21282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62" name="Google Shape;762;g24a4dc40d02_0_706"/>
          <p:cNvSpPr txBox="1"/>
          <p:nvPr>
            <p:ph idx="18" type="body"/>
          </p:nvPr>
        </p:nvSpPr>
        <p:spPr>
          <a:xfrm>
            <a:off x="5566235" y="2904394"/>
            <a:ext cx="2358900" cy="889200"/>
          </a:xfrm>
          <a:prstGeom prst="rect">
            <a:avLst/>
          </a:prstGeom>
          <a:noFill/>
          <a:ln>
            <a:noFill/>
          </a:ln>
        </p:spPr>
        <p:txBody>
          <a:bodyPr anchorCtr="0" anchor="t" bIns="45700" lIns="91425" spcFirstLastPara="1" rIns="91425" wrap="square" tIns="45700">
            <a:spAutoFit/>
          </a:bodyPr>
          <a:lstStyle>
            <a:lvl1pPr indent="-228600" lvl="0" marL="457200" algn="l">
              <a:lnSpc>
                <a:spcPct val="15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63" name="Google Shape;763;g24a4dc40d02_0_706"/>
          <p:cNvSpPr/>
          <p:nvPr>
            <p:ph idx="19" type="chart"/>
          </p:nvPr>
        </p:nvSpPr>
        <p:spPr>
          <a:xfrm>
            <a:off x="407988" y="1897832"/>
            <a:ext cx="4371900" cy="26391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1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chart slide">
  <p:cSld name="2 column chart slide">
    <p:spTree>
      <p:nvGrpSpPr>
        <p:cNvPr id="764" name="Shape 764"/>
        <p:cNvGrpSpPr/>
        <p:nvPr/>
      </p:nvGrpSpPr>
      <p:grpSpPr>
        <a:xfrm>
          <a:off x="0" y="0"/>
          <a:ext cx="0" cy="0"/>
          <a:chOff x="0" y="0"/>
          <a:chExt cx="0" cy="0"/>
        </a:xfrm>
      </p:grpSpPr>
      <p:sp>
        <p:nvSpPr>
          <p:cNvPr id="765" name="Google Shape;765;g24a4dc40d02_0_731"/>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66" name="Google Shape;766;g24a4dc40d02_0_731"/>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767" name="Google Shape;767;g24a4dc40d02_0_731"/>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768" name="Google Shape;768;g24a4dc40d02_0_731"/>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69" name="Google Shape;769;g24a4dc40d02_0_731"/>
          <p:cNvSpPr/>
          <p:nvPr>
            <p:ph idx="2" type="chart"/>
          </p:nvPr>
        </p:nvSpPr>
        <p:spPr>
          <a:xfrm>
            <a:off x="515938" y="1814514"/>
            <a:ext cx="5472000" cy="28755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100"/>
              </a:spcBef>
              <a:spcAft>
                <a:spcPts val="0"/>
              </a:spcAft>
              <a:buClr>
                <a:schemeClr val="dk2"/>
              </a:buClr>
              <a:buSzPts val="1600"/>
              <a:buFont typeface="Arial"/>
              <a:buNone/>
              <a:defRPr b="0" i="0" sz="1600" u="none" cap="none" strike="noStrike">
                <a:solidFill>
                  <a:schemeClr val="dk2"/>
                </a:solidFill>
                <a:latin typeface="Montserrat"/>
                <a:ea typeface="Montserrat"/>
                <a:cs typeface="Montserrat"/>
                <a:sym typeface="Montserrat"/>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770" name="Google Shape;770;g24a4dc40d02_0_731"/>
          <p:cNvSpPr/>
          <p:nvPr>
            <p:ph idx="3" type="chart"/>
          </p:nvPr>
        </p:nvSpPr>
        <p:spPr>
          <a:xfrm>
            <a:off x="6311901" y="1814514"/>
            <a:ext cx="5472000" cy="28755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100"/>
              </a:spcBef>
              <a:spcAft>
                <a:spcPts val="0"/>
              </a:spcAft>
              <a:buClr>
                <a:schemeClr val="dk2"/>
              </a:buClr>
              <a:buSzPts val="1600"/>
              <a:buFont typeface="Arial"/>
              <a:buNone/>
              <a:defRPr b="0" i="0" sz="1600" u="none" cap="none" strike="noStrike">
                <a:solidFill>
                  <a:schemeClr val="dk2"/>
                </a:solidFill>
                <a:latin typeface="Montserrat"/>
                <a:ea typeface="Montserrat"/>
                <a:cs typeface="Montserrat"/>
                <a:sym typeface="Montserrat"/>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771" name="Google Shape;771;g24a4dc40d02_0_731"/>
          <p:cNvSpPr txBox="1"/>
          <p:nvPr>
            <p:ph idx="4" type="body"/>
          </p:nvPr>
        </p:nvSpPr>
        <p:spPr>
          <a:xfrm>
            <a:off x="515938" y="4937939"/>
            <a:ext cx="5473800" cy="313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72" name="Google Shape;772;g24a4dc40d02_0_731"/>
          <p:cNvSpPr txBox="1"/>
          <p:nvPr>
            <p:ph idx="5" type="body"/>
          </p:nvPr>
        </p:nvSpPr>
        <p:spPr>
          <a:xfrm>
            <a:off x="6311901" y="4937939"/>
            <a:ext cx="5454600" cy="313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73" name="Google Shape;773;g24a4dc40d02_0_731"/>
          <p:cNvSpPr txBox="1"/>
          <p:nvPr>
            <p:ph idx="6" type="body"/>
          </p:nvPr>
        </p:nvSpPr>
        <p:spPr>
          <a:xfrm>
            <a:off x="515938" y="5251450"/>
            <a:ext cx="5472000" cy="8064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1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74" name="Google Shape;774;g24a4dc40d02_0_731"/>
          <p:cNvSpPr txBox="1"/>
          <p:nvPr>
            <p:ph idx="7" type="body"/>
          </p:nvPr>
        </p:nvSpPr>
        <p:spPr>
          <a:xfrm>
            <a:off x="6311903" y="5251450"/>
            <a:ext cx="5472000" cy="8064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1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3">
    <p:spTree>
      <p:nvGrpSpPr>
        <p:cNvPr id="66" name="Shape 66"/>
        <p:cNvGrpSpPr/>
        <p:nvPr/>
      </p:nvGrpSpPr>
      <p:grpSpPr>
        <a:xfrm>
          <a:off x="0" y="0"/>
          <a:ext cx="0" cy="0"/>
          <a:chOff x="0" y="0"/>
          <a:chExt cx="0" cy="0"/>
        </a:xfrm>
      </p:grpSpPr>
      <p:sp>
        <p:nvSpPr>
          <p:cNvPr id="67" name="Google Shape;67;g24a4dc40d02_0_28"/>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68" name="Google Shape;68;g24a4dc40d02_0_28"/>
          <p:cNvSpPr/>
          <p:nvPr/>
        </p:nvSpPr>
        <p:spPr>
          <a:xfrm>
            <a:off x="790832" y="0"/>
            <a:ext cx="114012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cxnSp>
        <p:nvCxnSpPr>
          <p:cNvPr id="69" name="Google Shape;69;g24a4dc40d02_0_28"/>
          <p:cNvCxnSpPr/>
          <p:nvPr/>
        </p:nvCxnSpPr>
        <p:spPr>
          <a:xfrm>
            <a:off x="871855" y="3507572"/>
            <a:ext cx="1047600" cy="0"/>
          </a:xfrm>
          <a:prstGeom prst="straightConnector1">
            <a:avLst/>
          </a:prstGeom>
          <a:noFill/>
          <a:ln cap="flat" cmpd="sng" w="76200">
            <a:solidFill>
              <a:schemeClr val="accent1"/>
            </a:solidFill>
            <a:prstDash val="solid"/>
            <a:miter lim="800000"/>
            <a:headEnd len="sm" w="sm" type="none"/>
            <a:tailEnd len="sm" w="sm" type="none"/>
          </a:ln>
        </p:spPr>
      </p:cxnSp>
      <p:pic>
        <p:nvPicPr>
          <p:cNvPr id="70" name="Google Shape;70;g24a4dc40d02_0_28"/>
          <p:cNvPicPr preferRelativeResize="0"/>
          <p:nvPr/>
        </p:nvPicPr>
        <p:blipFill rotWithShape="1">
          <a:blip r:embed="rId3">
            <a:alphaModFix/>
          </a:blip>
          <a:srcRect b="0" l="0" r="0" t="0"/>
          <a:stretch/>
        </p:blipFill>
        <p:spPr>
          <a:xfrm>
            <a:off x="9057502" y="500620"/>
            <a:ext cx="2644265" cy="603977"/>
          </a:xfrm>
          <a:prstGeom prst="rect">
            <a:avLst/>
          </a:prstGeom>
          <a:noFill/>
          <a:ln>
            <a:noFill/>
          </a:ln>
        </p:spPr>
      </p:pic>
      <p:sp>
        <p:nvSpPr>
          <p:cNvPr id="71" name="Google Shape;71;g24a4dc40d02_0_28"/>
          <p:cNvSpPr txBox="1"/>
          <p:nvPr>
            <p:ph idx="1" type="body"/>
          </p:nvPr>
        </p:nvSpPr>
        <p:spPr>
          <a:xfrm>
            <a:off x="790832" y="1762289"/>
            <a:ext cx="8654100" cy="12003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lt1"/>
              </a:buClr>
              <a:buSzPts val="1500"/>
              <a:buNone/>
              <a:defRPr b="1" i="0" sz="4000" u="none" cap="none" strike="noStrike">
                <a:solidFill>
                  <a:schemeClr val="lt1"/>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72" name="Google Shape;72;g24a4dc40d02_0_28"/>
          <p:cNvSpPr txBox="1"/>
          <p:nvPr>
            <p:ph idx="2" type="body"/>
          </p:nvPr>
        </p:nvSpPr>
        <p:spPr>
          <a:xfrm>
            <a:off x="790832" y="4933626"/>
            <a:ext cx="7329600" cy="307800"/>
          </a:xfrm>
          <a:prstGeom prst="rect">
            <a:avLst/>
          </a:prstGeom>
          <a:noFill/>
          <a:ln>
            <a:noFill/>
          </a:ln>
        </p:spPr>
        <p:txBody>
          <a:bodyPr anchorCtr="0" anchor="ctr" bIns="45700" lIns="90000" spcFirstLastPara="1" rIns="90000" wrap="square" tIns="45700">
            <a:spAutoFit/>
          </a:bodyPr>
          <a:lstStyle>
            <a:lvl1pPr indent="-228600" lvl="0" marL="457200" marR="0" algn="l">
              <a:lnSpc>
                <a:spcPct val="100000"/>
              </a:lnSpc>
              <a:spcBef>
                <a:spcPts val="0"/>
              </a:spcBef>
              <a:spcAft>
                <a:spcPts val="0"/>
              </a:spcAft>
              <a:buClr>
                <a:srgbClr val="FFFFFF"/>
              </a:buClr>
              <a:buSzPts val="1200"/>
              <a:buFont typeface="Arial"/>
              <a:buNone/>
              <a:defRPr b="1" i="0" sz="15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73" name="Google Shape;73;g24a4dc40d02_0_28"/>
          <p:cNvSpPr txBox="1"/>
          <p:nvPr>
            <p:ph idx="3" type="body"/>
          </p:nvPr>
        </p:nvSpPr>
        <p:spPr>
          <a:xfrm>
            <a:off x="790832" y="3909015"/>
            <a:ext cx="7329600" cy="738600"/>
          </a:xfrm>
          <a:prstGeom prst="rect">
            <a:avLst/>
          </a:prstGeom>
          <a:noFill/>
          <a:ln>
            <a:noFill/>
          </a:ln>
        </p:spPr>
        <p:txBody>
          <a:bodyPr anchorCtr="0" anchor="ctr" bIns="45700" lIns="91425" spcFirstLastPara="1" rIns="91425" wrap="square" tIns="45700">
            <a:spAutoFit/>
          </a:bodyPr>
          <a:lstStyle>
            <a:lvl1pPr indent="-228600" lvl="0" marL="457200" marR="0" algn="l">
              <a:lnSpc>
                <a:spcPct val="150000"/>
              </a:lnSpc>
              <a:spcBef>
                <a:spcPts val="0"/>
              </a:spcBef>
              <a:spcAft>
                <a:spcPts val="0"/>
              </a:spcAft>
              <a:buClr>
                <a:srgbClr val="FFFFFF"/>
              </a:buClr>
              <a:buSzPts val="1200"/>
              <a:buFont typeface="Arial"/>
              <a:buNone/>
              <a:defRPr b="0" i="0" sz="15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with separate legend">
  <p:cSld name="Chart with separate legend">
    <p:spTree>
      <p:nvGrpSpPr>
        <p:cNvPr id="775" name="Shape 775"/>
        <p:cNvGrpSpPr/>
        <p:nvPr/>
      </p:nvGrpSpPr>
      <p:grpSpPr>
        <a:xfrm>
          <a:off x="0" y="0"/>
          <a:ext cx="0" cy="0"/>
          <a:chOff x="0" y="0"/>
          <a:chExt cx="0" cy="0"/>
        </a:xfrm>
      </p:grpSpPr>
      <p:sp>
        <p:nvSpPr>
          <p:cNvPr id="776" name="Google Shape;776;g24a4dc40d02_0_742"/>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77" name="Google Shape;777;g24a4dc40d02_0_742"/>
          <p:cNvSpPr txBox="1"/>
          <p:nvPr>
            <p:ph idx="1" type="body"/>
          </p:nvPr>
        </p:nvSpPr>
        <p:spPr>
          <a:xfrm>
            <a:off x="7323137" y="3038475"/>
            <a:ext cx="4461000" cy="358800"/>
          </a:xfrm>
          <a:prstGeom prst="rect">
            <a:avLst/>
          </a:prstGeom>
          <a:solidFill>
            <a:schemeClr val="dk2"/>
          </a:solidFill>
          <a:ln>
            <a:noFill/>
          </a:ln>
        </p:spPr>
        <p:txBody>
          <a:bodyPr anchorCtr="0" anchor="ctr" bIns="45700" lIns="91425" spcFirstLastPara="1" rIns="91425" wrap="square" tIns="45700">
            <a:noAutofit/>
          </a:bodyPr>
          <a:lstStyle>
            <a:lvl1pPr indent="-304800" lvl="0" marL="457200" algn="l">
              <a:lnSpc>
                <a:spcPct val="90000"/>
              </a:lnSpc>
              <a:spcBef>
                <a:spcPts val="11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78" name="Google Shape;778;g24a4dc40d02_0_742"/>
          <p:cNvSpPr txBox="1"/>
          <p:nvPr>
            <p:ph idx="2" type="body"/>
          </p:nvPr>
        </p:nvSpPr>
        <p:spPr>
          <a:xfrm>
            <a:off x="7323137" y="3602658"/>
            <a:ext cx="4461000" cy="358800"/>
          </a:xfrm>
          <a:prstGeom prst="rect">
            <a:avLst/>
          </a:prstGeom>
          <a:solidFill>
            <a:schemeClr val="dk2"/>
          </a:solidFill>
          <a:ln>
            <a:noFill/>
          </a:ln>
        </p:spPr>
        <p:txBody>
          <a:bodyPr anchorCtr="0" anchor="ctr" bIns="45700" lIns="91425" spcFirstLastPara="1" rIns="91425" wrap="square" tIns="45700">
            <a:noAutofit/>
          </a:bodyPr>
          <a:lstStyle>
            <a:lvl1pPr indent="-304800" lvl="0" marL="457200" algn="l">
              <a:lnSpc>
                <a:spcPct val="90000"/>
              </a:lnSpc>
              <a:spcBef>
                <a:spcPts val="11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79" name="Google Shape;779;g24a4dc40d02_0_742"/>
          <p:cNvSpPr txBox="1"/>
          <p:nvPr>
            <p:ph idx="3" type="body"/>
          </p:nvPr>
        </p:nvSpPr>
        <p:spPr>
          <a:xfrm>
            <a:off x="7323137" y="4166841"/>
            <a:ext cx="4461000" cy="358800"/>
          </a:xfrm>
          <a:prstGeom prst="rect">
            <a:avLst/>
          </a:prstGeom>
          <a:solidFill>
            <a:schemeClr val="dk2"/>
          </a:solidFill>
          <a:ln>
            <a:noFill/>
          </a:ln>
        </p:spPr>
        <p:txBody>
          <a:bodyPr anchorCtr="0" anchor="ctr" bIns="45700" lIns="91425" spcFirstLastPara="1" rIns="91425" wrap="square" tIns="45700">
            <a:noAutofit/>
          </a:bodyPr>
          <a:lstStyle>
            <a:lvl1pPr indent="-304800" lvl="0" marL="457200" algn="l">
              <a:lnSpc>
                <a:spcPct val="90000"/>
              </a:lnSpc>
              <a:spcBef>
                <a:spcPts val="11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80" name="Google Shape;780;g24a4dc40d02_0_742"/>
          <p:cNvSpPr txBox="1"/>
          <p:nvPr>
            <p:ph idx="4" type="body"/>
          </p:nvPr>
        </p:nvSpPr>
        <p:spPr>
          <a:xfrm>
            <a:off x="7323137" y="4731024"/>
            <a:ext cx="4461000" cy="358800"/>
          </a:xfrm>
          <a:prstGeom prst="rect">
            <a:avLst/>
          </a:prstGeom>
          <a:solidFill>
            <a:schemeClr val="dk2"/>
          </a:solidFill>
          <a:ln>
            <a:noFill/>
          </a:ln>
        </p:spPr>
        <p:txBody>
          <a:bodyPr anchorCtr="0" anchor="ctr" bIns="45700" lIns="91425" spcFirstLastPara="1" rIns="91425" wrap="square" tIns="45700">
            <a:noAutofit/>
          </a:bodyPr>
          <a:lstStyle>
            <a:lvl1pPr indent="-304800" lvl="0" marL="457200" algn="l">
              <a:lnSpc>
                <a:spcPct val="90000"/>
              </a:lnSpc>
              <a:spcBef>
                <a:spcPts val="11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81" name="Google Shape;781;g24a4dc40d02_0_742"/>
          <p:cNvSpPr txBox="1"/>
          <p:nvPr>
            <p:ph idx="5" type="body"/>
          </p:nvPr>
        </p:nvSpPr>
        <p:spPr>
          <a:xfrm>
            <a:off x="7323137" y="5295208"/>
            <a:ext cx="4461000" cy="358800"/>
          </a:xfrm>
          <a:prstGeom prst="rect">
            <a:avLst/>
          </a:prstGeom>
          <a:solidFill>
            <a:schemeClr val="dk2"/>
          </a:solidFill>
          <a:ln>
            <a:noFill/>
          </a:ln>
        </p:spPr>
        <p:txBody>
          <a:bodyPr anchorCtr="0" anchor="ctr" bIns="45700" lIns="91425" spcFirstLastPara="1" rIns="91425" wrap="square" tIns="45700">
            <a:noAutofit/>
          </a:bodyPr>
          <a:lstStyle>
            <a:lvl1pPr indent="-304800" lvl="0" marL="457200" algn="l">
              <a:lnSpc>
                <a:spcPct val="90000"/>
              </a:lnSpc>
              <a:spcBef>
                <a:spcPts val="11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82" name="Google Shape;782;g24a4dc40d02_0_742"/>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783" name="Google Shape;783;g24a4dc40d02_0_742"/>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784" name="Google Shape;784;g24a4dc40d02_0_742"/>
          <p:cNvSpPr txBox="1"/>
          <p:nvPr>
            <p:ph idx="6"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85" name="Google Shape;785;g24a4dc40d02_0_742"/>
          <p:cNvSpPr txBox="1"/>
          <p:nvPr>
            <p:ph idx="7" type="body"/>
          </p:nvPr>
        </p:nvSpPr>
        <p:spPr>
          <a:xfrm>
            <a:off x="407986" y="1512248"/>
            <a:ext cx="8697900" cy="375600"/>
          </a:xfrm>
          <a:prstGeom prst="rect">
            <a:avLst/>
          </a:prstGeom>
          <a:noFill/>
          <a:ln>
            <a:noFill/>
          </a:ln>
        </p:spPr>
        <p:txBody>
          <a:bodyPr anchorCtr="0" anchor="t" bIns="45700" lIns="91425" spcFirstLastPara="1" rIns="91425" wrap="square" tIns="45700">
            <a:spAutoFit/>
          </a:bodyPr>
          <a:lstStyle>
            <a:lvl1pPr indent="-323850" lvl="0" marL="457200" algn="l">
              <a:lnSpc>
                <a:spcPct val="90000"/>
              </a:lnSpc>
              <a:spcBef>
                <a:spcPts val="1100"/>
              </a:spcBef>
              <a:spcAft>
                <a:spcPts val="0"/>
              </a:spcAft>
              <a:buClr>
                <a:srgbClr val="44484E"/>
              </a:buClr>
              <a:buSzPts val="1500"/>
              <a:buChar char="•"/>
              <a:defRPr b="0" sz="1500">
                <a:solidFill>
                  <a:srgbClr val="44484E"/>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86" name="Google Shape;786;g24a4dc40d02_0_742"/>
          <p:cNvSpPr/>
          <p:nvPr>
            <p:ph idx="8" type="chart"/>
          </p:nvPr>
        </p:nvSpPr>
        <p:spPr>
          <a:xfrm>
            <a:off x="407988" y="2338720"/>
            <a:ext cx="6231600" cy="3685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1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787" name="Google Shape;787;g24a4dc40d02_0_742"/>
          <p:cNvSpPr txBox="1"/>
          <p:nvPr>
            <p:ph idx="9" type="body"/>
          </p:nvPr>
        </p:nvSpPr>
        <p:spPr>
          <a:xfrm>
            <a:off x="9918190" y="3038475"/>
            <a:ext cx="1193400" cy="358800"/>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100"/>
              </a:spcBef>
              <a:spcAft>
                <a:spcPts val="0"/>
              </a:spcAft>
              <a:buClr>
                <a:schemeClr val="lt2"/>
              </a:buClr>
              <a:buSzPts val="1200"/>
              <a:buFont typeface="Arial"/>
              <a:buNone/>
              <a:defRPr b="1"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88" name="Google Shape;788;g24a4dc40d02_0_742"/>
          <p:cNvSpPr txBox="1"/>
          <p:nvPr>
            <p:ph idx="13" type="body"/>
          </p:nvPr>
        </p:nvSpPr>
        <p:spPr>
          <a:xfrm>
            <a:off x="9918190" y="3602658"/>
            <a:ext cx="1193400" cy="358800"/>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100"/>
              </a:spcBef>
              <a:spcAft>
                <a:spcPts val="0"/>
              </a:spcAft>
              <a:buClr>
                <a:schemeClr val="lt2"/>
              </a:buClr>
              <a:buSzPts val="1200"/>
              <a:buFont typeface="Arial"/>
              <a:buNone/>
              <a:defRPr b="1"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89" name="Google Shape;789;g24a4dc40d02_0_742"/>
          <p:cNvSpPr txBox="1"/>
          <p:nvPr>
            <p:ph idx="14" type="body"/>
          </p:nvPr>
        </p:nvSpPr>
        <p:spPr>
          <a:xfrm>
            <a:off x="9918190" y="4166841"/>
            <a:ext cx="1193400" cy="358800"/>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100"/>
              </a:spcBef>
              <a:spcAft>
                <a:spcPts val="0"/>
              </a:spcAft>
              <a:buClr>
                <a:schemeClr val="lt2"/>
              </a:buClr>
              <a:buSzPts val="1200"/>
              <a:buFont typeface="Arial"/>
              <a:buNone/>
              <a:defRPr b="1"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90" name="Google Shape;790;g24a4dc40d02_0_742"/>
          <p:cNvSpPr txBox="1"/>
          <p:nvPr>
            <p:ph idx="15" type="body"/>
          </p:nvPr>
        </p:nvSpPr>
        <p:spPr>
          <a:xfrm>
            <a:off x="9918190" y="4731024"/>
            <a:ext cx="1193400" cy="358800"/>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100"/>
              </a:spcBef>
              <a:spcAft>
                <a:spcPts val="0"/>
              </a:spcAft>
              <a:buClr>
                <a:schemeClr val="lt2"/>
              </a:buClr>
              <a:buSzPts val="1200"/>
              <a:buFont typeface="Arial"/>
              <a:buNone/>
              <a:defRPr b="1"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91" name="Google Shape;791;g24a4dc40d02_0_742"/>
          <p:cNvSpPr txBox="1"/>
          <p:nvPr>
            <p:ph idx="16" type="body"/>
          </p:nvPr>
        </p:nvSpPr>
        <p:spPr>
          <a:xfrm>
            <a:off x="9918190" y="5295208"/>
            <a:ext cx="1193400" cy="358800"/>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100"/>
              </a:spcBef>
              <a:spcAft>
                <a:spcPts val="0"/>
              </a:spcAft>
              <a:buClr>
                <a:schemeClr val="lt2"/>
              </a:buClr>
              <a:buSzPts val="1200"/>
              <a:buFont typeface="Arial"/>
              <a:buNone/>
              <a:defRPr b="1"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5 image collage ">
  <p:cSld name="10_5 image collage ">
    <p:spTree>
      <p:nvGrpSpPr>
        <p:cNvPr id="792" name="Shape 792"/>
        <p:cNvGrpSpPr/>
        <p:nvPr/>
      </p:nvGrpSpPr>
      <p:grpSpPr>
        <a:xfrm>
          <a:off x="0" y="0"/>
          <a:ext cx="0" cy="0"/>
          <a:chOff x="0" y="0"/>
          <a:chExt cx="0" cy="0"/>
        </a:xfrm>
      </p:grpSpPr>
      <p:sp>
        <p:nvSpPr>
          <p:cNvPr id="793" name="Google Shape;793;g24a4dc40d02_0_759"/>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94" name="Google Shape;794;g24a4dc40d02_0_759"/>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795" name="Google Shape;795;g24a4dc40d02_0_759"/>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796" name="Google Shape;796;g24a4dc40d02_0_759"/>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97" name="Google Shape;797;g24a4dc40d02_0_759"/>
          <p:cNvSpPr/>
          <p:nvPr>
            <p:ph idx="2" type="chart"/>
          </p:nvPr>
        </p:nvSpPr>
        <p:spPr>
          <a:xfrm>
            <a:off x="407987" y="1814513"/>
            <a:ext cx="11376000" cy="38895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100"/>
              </a:spcBef>
              <a:spcAft>
                <a:spcPts val="0"/>
              </a:spcAft>
              <a:buClr>
                <a:schemeClr val="dk2"/>
              </a:buClr>
              <a:buSzPts val="1600"/>
              <a:buFont typeface="Arial"/>
              <a:buNone/>
              <a:defRPr b="0" i="0" sz="1600" u="none" cap="none" strike="noStrike">
                <a:solidFill>
                  <a:schemeClr val="dk2"/>
                </a:solidFill>
                <a:latin typeface="Montserrat"/>
                <a:ea typeface="Montserrat"/>
                <a:cs typeface="Montserrat"/>
                <a:sym typeface="Montserrat"/>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slide 2 images">
  <p:cSld name="Team slide 2 images">
    <p:spTree>
      <p:nvGrpSpPr>
        <p:cNvPr id="798" name="Shape 798"/>
        <p:cNvGrpSpPr/>
        <p:nvPr/>
      </p:nvGrpSpPr>
      <p:grpSpPr>
        <a:xfrm>
          <a:off x="0" y="0"/>
          <a:ext cx="0" cy="0"/>
          <a:chOff x="0" y="0"/>
          <a:chExt cx="0" cy="0"/>
        </a:xfrm>
      </p:grpSpPr>
      <p:sp>
        <p:nvSpPr>
          <p:cNvPr id="799" name="Google Shape;799;g24a4dc40d02_0_765"/>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00" name="Google Shape;800;g24a4dc40d02_0_765"/>
          <p:cNvSpPr/>
          <p:nvPr/>
        </p:nvSpPr>
        <p:spPr>
          <a:xfrm>
            <a:off x="3006284" y="1906315"/>
            <a:ext cx="2081262" cy="2070174"/>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3F3F3F"/>
              </a:solidFill>
              <a:latin typeface="Arial"/>
              <a:ea typeface="Arial"/>
              <a:cs typeface="Arial"/>
              <a:sym typeface="Arial"/>
            </a:endParaRPr>
          </a:p>
        </p:txBody>
      </p:sp>
      <p:sp>
        <p:nvSpPr>
          <p:cNvPr id="801" name="Google Shape;801;g24a4dc40d02_0_765"/>
          <p:cNvSpPr/>
          <p:nvPr/>
        </p:nvSpPr>
        <p:spPr>
          <a:xfrm>
            <a:off x="7118655" y="1906315"/>
            <a:ext cx="2081262" cy="2070174"/>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3F3F3F"/>
              </a:solidFill>
              <a:latin typeface="Arial"/>
              <a:ea typeface="Arial"/>
              <a:cs typeface="Arial"/>
              <a:sym typeface="Arial"/>
            </a:endParaRPr>
          </a:p>
        </p:txBody>
      </p:sp>
      <p:sp>
        <p:nvSpPr>
          <p:cNvPr id="802" name="Google Shape;802;g24a4dc40d02_0_765"/>
          <p:cNvSpPr/>
          <p:nvPr>
            <p:ph idx="2" type="pic"/>
          </p:nvPr>
        </p:nvSpPr>
        <p:spPr>
          <a:xfrm>
            <a:off x="3165779" y="2046553"/>
            <a:ext cx="1763400" cy="1763400"/>
          </a:xfrm>
          <a:prstGeom prst="rect">
            <a:avLst/>
          </a:prstGeom>
          <a:solidFill>
            <a:srgbClr val="DDE6EF"/>
          </a:solidFill>
          <a:ln>
            <a:noFill/>
          </a:ln>
        </p:spPr>
      </p:sp>
      <p:sp>
        <p:nvSpPr>
          <p:cNvPr id="803" name="Google Shape;803;g24a4dc40d02_0_765"/>
          <p:cNvSpPr/>
          <p:nvPr>
            <p:ph idx="3" type="pic"/>
          </p:nvPr>
        </p:nvSpPr>
        <p:spPr>
          <a:xfrm>
            <a:off x="7274660" y="2046553"/>
            <a:ext cx="1763400" cy="1763400"/>
          </a:xfrm>
          <a:prstGeom prst="rect">
            <a:avLst/>
          </a:prstGeom>
          <a:solidFill>
            <a:srgbClr val="DDE6EF"/>
          </a:solidFill>
          <a:ln>
            <a:noFill/>
          </a:ln>
        </p:spPr>
      </p:sp>
      <p:sp>
        <p:nvSpPr>
          <p:cNvPr id="804" name="Google Shape;804;g24a4dc40d02_0_765"/>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805" name="Google Shape;805;g24a4dc40d02_0_765"/>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806" name="Google Shape;806;g24a4dc40d02_0_765"/>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07" name="Google Shape;807;g24a4dc40d02_0_765"/>
          <p:cNvSpPr txBox="1"/>
          <p:nvPr>
            <p:ph idx="4" type="body"/>
          </p:nvPr>
        </p:nvSpPr>
        <p:spPr>
          <a:xfrm>
            <a:off x="2468301" y="3997712"/>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08" name="Google Shape;808;g24a4dc40d02_0_765"/>
          <p:cNvSpPr txBox="1"/>
          <p:nvPr>
            <p:ph idx="5" type="body"/>
          </p:nvPr>
        </p:nvSpPr>
        <p:spPr>
          <a:xfrm>
            <a:off x="2468301" y="4563731"/>
            <a:ext cx="3164700" cy="15798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100"/>
              </a:spcBef>
              <a:spcAft>
                <a:spcPts val="0"/>
              </a:spcAft>
              <a:buClr>
                <a:srgbClr val="000000"/>
              </a:buClr>
              <a:buSzPts val="1100"/>
              <a:buNone/>
              <a:defRPr b="0" sz="11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09" name="Google Shape;809;g24a4dc40d02_0_765"/>
          <p:cNvSpPr txBox="1"/>
          <p:nvPr>
            <p:ph idx="6" type="body"/>
          </p:nvPr>
        </p:nvSpPr>
        <p:spPr>
          <a:xfrm>
            <a:off x="2468301" y="4265437"/>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accent1"/>
              </a:buClr>
              <a:buSzPts val="1500"/>
              <a:buNone/>
              <a:defRPr b="0" sz="15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10" name="Google Shape;810;g24a4dc40d02_0_765"/>
          <p:cNvSpPr txBox="1"/>
          <p:nvPr>
            <p:ph idx="7" type="body"/>
          </p:nvPr>
        </p:nvSpPr>
        <p:spPr>
          <a:xfrm>
            <a:off x="6573927" y="3997712"/>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11" name="Google Shape;811;g24a4dc40d02_0_765"/>
          <p:cNvSpPr txBox="1"/>
          <p:nvPr>
            <p:ph idx="8" type="body"/>
          </p:nvPr>
        </p:nvSpPr>
        <p:spPr>
          <a:xfrm>
            <a:off x="6573927" y="4563731"/>
            <a:ext cx="3164700" cy="15798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100"/>
              </a:spcBef>
              <a:spcAft>
                <a:spcPts val="0"/>
              </a:spcAft>
              <a:buClr>
                <a:srgbClr val="000000"/>
              </a:buClr>
              <a:buSzPts val="1100"/>
              <a:buNone/>
              <a:defRPr b="0" sz="11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12" name="Google Shape;812;g24a4dc40d02_0_765"/>
          <p:cNvSpPr txBox="1"/>
          <p:nvPr>
            <p:ph idx="9" type="body"/>
          </p:nvPr>
        </p:nvSpPr>
        <p:spPr>
          <a:xfrm>
            <a:off x="6573927" y="4265437"/>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accent1"/>
              </a:buClr>
              <a:buSzPts val="1500"/>
              <a:buNone/>
              <a:defRPr b="0" sz="15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slide 3 images">
  <p:cSld name="Team slide 3 images">
    <p:spTree>
      <p:nvGrpSpPr>
        <p:cNvPr id="813" name="Shape 813"/>
        <p:cNvGrpSpPr/>
        <p:nvPr/>
      </p:nvGrpSpPr>
      <p:grpSpPr>
        <a:xfrm>
          <a:off x="0" y="0"/>
          <a:ext cx="0" cy="0"/>
          <a:chOff x="0" y="0"/>
          <a:chExt cx="0" cy="0"/>
        </a:xfrm>
      </p:grpSpPr>
      <p:sp>
        <p:nvSpPr>
          <p:cNvPr id="814" name="Google Shape;814;g24a4dc40d02_0_780"/>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15" name="Google Shape;815;g24a4dc40d02_0_780"/>
          <p:cNvSpPr/>
          <p:nvPr/>
        </p:nvSpPr>
        <p:spPr>
          <a:xfrm>
            <a:off x="945971" y="1906315"/>
            <a:ext cx="2081262" cy="2070174"/>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3F3F3F"/>
              </a:solidFill>
              <a:latin typeface="Arial"/>
              <a:ea typeface="Arial"/>
              <a:cs typeface="Arial"/>
              <a:sym typeface="Arial"/>
            </a:endParaRPr>
          </a:p>
        </p:txBody>
      </p:sp>
      <p:sp>
        <p:nvSpPr>
          <p:cNvPr id="816" name="Google Shape;816;g24a4dc40d02_0_780"/>
          <p:cNvSpPr/>
          <p:nvPr/>
        </p:nvSpPr>
        <p:spPr>
          <a:xfrm>
            <a:off x="5058342" y="1906315"/>
            <a:ext cx="2081262" cy="2070174"/>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3F3F3F"/>
              </a:solidFill>
              <a:latin typeface="Arial"/>
              <a:ea typeface="Arial"/>
              <a:cs typeface="Arial"/>
              <a:sym typeface="Arial"/>
            </a:endParaRPr>
          </a:p>
        </p:txBody>
      </p:sp>
      <p:sp>
        <p:nvSpPr>
          <p:cNvPr id="817" name="Google Shape;817;g24a4dc40d02_0_780"/>
          <p:cNvSpPr/>
          <p:nvPr/>
        </p:nvSpPr>
        <p:spPr>
          <a:xfrm>
            <a:off x="9170713" y="1906315"/>
            <a:ext cx="2081262" cy="2070174"/>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3F3F3F"/>
              </a:solidFill>
              <a:latin typeface="Arial"/>
              <a:ea typeface="Arial"/>
              <a:cs typeface="Arial"/>
              <a:sym typeface="Arial"/>
            </a:endParaRPr>
          </a:p>
        </p:txBody>
      </p:sp>
      <p:sp>
        <p:nvSpPr>
          <p:cNvPr id="818" name="Google Shape;818;g24a4dc40d02_0_780"/>
          <p:cNvSpPr/>
          <p:nvPr>
            <p:ph idx="2" type="pic"/>
          </p:nvPr>
        </p:nvSpPr>
        <p:spPr>
          <a:xfrm>
            <a:off x="1105466" y="2046553"/>
            <a:ext cx="1763400" cy="1763400"/>
          </a:xfrm>
          <a:prstGeom prst="rect">
            <a:avLst/>
          </a:prstGeom>
          <a:solidFill>
            <a:srgbClr val="DDE6EF"/>
          </a:solidFill>
          <a:ln>
            <a:noFill/>
          </a:ln>
        </p:spPr>
      </p:sp>
      <p:sp>
        <p:nvSpPr>
          <p:cNvPr id="819" name="Google Shape;819;g24a4dc40d02_0_780"/>
          <p:cNvSpPr/>
          <p:nvPr>
            <p:ph idx="3" type="pic"/>
          </p:nvPr>
        </p:nvSpPr>
        <p:spPr>
          <a:xfrm>
            <a:off x="5214347" y="2046553"/>
            <a:ext cx="1763400" cy="1763400"/>
          </a:xfrm>
          <a:prstGeom prst="rect">
            <a:avLst/>
          </a:prstGeom>
          <a:solidFill>
            <a:srgbClr val="DDE6EF"/>
          </a:solidFill>
          <a:ln>
            <a:noFill/>
          </a:ln>
        </p:spPr>
      </p:sp>
      <p:sp>
        <p:nvSpPr>
          <p:cNvPr id="820" name="Google Shape;820;g24a4dc40d02_0_780"/>
          <p:cNvSpPr/>
          <p:nvPr>
            <p:ph idx="4" type="pic"/>
          </p:nvPr>
        </p:nvSpPr>
        <p:spPr>
          <a:xfrm>
            <a:off x="9323229" y="2046553"/>
            <a:ext cx="1763400" cy="1763400"/>
          </a:xfrm>
          <a:prstGeom prst="rect">
            <a:avLst/>
          </a:prstGeom>
          <a:solidFill>
            <a:srgbClr val="DDE6EF"/>
          </a:solidFill>
          <a:ln>
            <a:noFill/>
          </a:ln>
        </p:spPr>
      </p:sp>
      <p:sp>
        <p:nvSpPr>
          <p:cNvPr id="821" name="Google Shape;821;g24a4dc40d02_0_780"/>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822" name="Google Shape;822;g24a4dc40d02_0_780"/>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823" name="Google Shape;823;g24a4dc40d02_0_780"/>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24" name="Google Shape;824;g24a4dc40d02_0_780"/>
          <p:cNvSpPr txBox="1"/>
          <p:nvPr>
            <p:ph idx="5" type="body"/>
          </p:nvPr>
        </p:nvSpPr>
        <p:spPr>
          <a:xfrm>
            <a:off x="407988" y="3997712"/>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25" name="Google Shape;825;g24a4dc40d02_0_780"/>
          <p:cNvSpPr txBox="1"/>
          <p:nvPr>
            <p:ph idx="6" type="body"/>
          </p:nvPr>
        </p:nvSpPr>
        <p:spPr>
          <a:xfrm>
            <a:off x="407988" y="4563731"/>
            <a:ext cx="3164700" cy="15798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100"/>
              </a:spcBef>
              <a:spcAft>
                <a:spcPts val="0"/>
              </a:spcAft>
              <a:buClr>
                <a:srgbClr val="000000"/>
              </a:buClr>
              <a:buSzPts val="1100"/>
              <a:buNone/>
              <a:defRPr b="0" sz="11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26" name="Google Shape;826;g24a4dc40d02_0_780"/>
          <p:cNvSpPr txBox="1"/>
          <p:nvPr>
            <p:ph idx="7" type="body"/>
          </p:nvPr>
        </p:nvSpPr>
        <p:spPr>
          <a:xfrm>
            <a:off x="407988" y="4265437"/>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accent1"/>
              </a:buClr>
              <a:buSzPts val="1500"/>
              <a:buNone/>
              <a:defRPr b="0" sz="15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27" name="Google Shape;827;g24a4dc40d02_0_780"/>
          <p:cNvSpPr txBox="1"/>
          <p:nvPr>
            <p:ph idx="8" type="body"/>
          </p:nvPr>
        </p:nvSpPr>
        <p:spPr>
          <a:xfrm>
            <a:off x="4513614" y="3997712"/>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28" name="Google Shape;828;g24a4dc40d02_0_780"/>
          <p:cNvSpPr txBox="1"/>
          <p:nvPr>
            <p:ph idx="9" type="body"/>
          </p:nvPr>
        </p:nvSpPr>
        <p:spPr>
          <a:xfrm>
            <a:off x="4513614" y="4563731"/>
            <a:ext cx="3164700" cy="15798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100"/>
              </a:spcBef>
              <a:spcAft>
                <a:spcPts val="0"/>
              </a:spcAft>
              <a:buClr>
                <a:srgbClr val="000000"/>
              </a:buClr>
              <a:buSzPts val="1100"/>
              <a:buNone/>
              <a:defRPr b="0" sz="11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29" name="Google Shape;829;g24a4dc40d02_0_780"/>
          <p:cNvSpPr txBox="1"/>
          <p:nvPr>
            <p:ph idx="13" type="body"/>
          </p:nvPr>
        </p:nvSpPr>
        <p:spPr>
          <a:xfrm>
            <a:off x="4513614" y="4265437"/>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accent1"/>
              </a:buClr>
              <a:buSzPts val="1500"/>
              <a:buNone/>
              <a:defRPr b="0" sz="15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30" name="Google Shape;830;g24a4dc40d02_0_780"/>
          <p:cNvSpPr txBox="1"/>
          <p:nvPr>
            <p:ph idx="14" type="body"/>
          </p:nvPr>
        </p:nvSpPr>
        <p:spPr>
          <a:xfrm>
            <a:off x="8619240" y="3997712"/>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31" name="Google Shape;831;g24a4dc40d02_0_780"/>
          <p:cNvSpPr txBox="1"/>
          <p:nvPr>
            <p:ph idx="15" type="body"/>
          </p:nvPr>
        </p:nvSpPr>
        <p:spPr>
          <a:xfrm>
            <a:off x="8619240" y="4563731"/>
            <a:ext cx="3164700" cy="15798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100"/>
              </a:spcBef>
              <a:spcAft>
                <a:spcPts val="0"/>
              </a:spcAft>
              <a:buClr>
                <a:srgbClr val="000000"/>
              </a:buClr>
              <a:buSzPts val="1100"/>
              <a:buNone/>
              <a:defRPr b="0" sz="11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32" name="Google Shape;832;g24a4dc40d02_0_780"/>
          <p:cNvSpPr txBox="1"/>
          <p:nvPr>
            <p:ph idx="16" type="body"/>
          </p:nvPr>
        </p:nvSpPr>
        <p:spPr>
          <a:xfrm>
            <a:off x="8619240" y="4265437"/>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accent1"/>
              </a:buClr>
              <a:buSzPts val="1500"/>
              <a:buNone/>
              <a:defRPr b="0" sz="15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Quote slide  01">
    <p:bg>
      <p:bgPr>
        <a:solidFill>
          <a:schemeClr val="lt1"/>
        </a:solidFill>
      </p:bgPr>
    </p:bg>
    <p:spTree>
      <p:nvGrpSpPr>
        <p:cNvPr id="833" name="Shape 833"/>
        <p:cNvGrpSpPr/>
        <p:nvPr/>
      </p:nvGrpSpPr>
      <p:grpSpPr>
        <a:xfrm>
          <a:off x="0" y="0"/>
          <a:ext cx="0" cy="0"/>
          <a:chOff x="0" y="0"/>
          <a:chExt cx="0" cy="0"/>
        </a:xfrm>
      </p:grpSpPr>
      <p:sp>
        <p:nvSpPr>
          <p:cNvPr id="834" name="Google Shape;834;g24a4dc40d02_0_800"/>
          <p:cNvSpPr/>
          <p:nvPr/>
        </p:nvSpPr>
        <p:spPr>
          <a:xfrm>
            <a:off x="790832" y="0"/>
            <a:ext cx="11401200" cy="6858000"/>
          </a:xfrm>
          <a:prstGeom prst="rect">
            <a:avLst/>
          </a:prstGeom>
          <a:blipFill rotWithShape="1">
            <a:blip r:embed="rId2">
              <a:alphaModFix amt="60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35" name="Google Shape;835;g24a4dc40d02_0_800"/>
          <p:cNvSpPr/>
          <p:nvPr/>
        </p:nvSpPr>
        <p:spPr>
          <a:xfrm rot="10800000">
            <a:off x="-115" y="-80489"/>
            <a:ext cx="4361100" cy="7023900"/>
          </a:xfrm>
          <a:prstGeom prst="rect">
            <a:avLst/>
          </a:prstGeom>
          <a:blipFill rotWithShape="1">
            <a:blip r:embed="rId3">
              <a:alphaModFix/>
            </a:blip>
            <a:stretch>
              <a:fillRect b="979" l="0" r="0" t="133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36" name="Google Shape;836;g24a4dc40d02_0_800"/>
          <p:cNvSpPr/>
          <p:nvPr/>
        </p:nvSpPr>
        <p:spPr>
          <a:xfrm>
            <a:off x="0" y="0"/>
            <a:ext cx="4361100" cy="6858000"/>
          </a:xfrm>
          <a:prstGeom prst="rect">
            <a:avLst/>
          </a:prstGeom>
          <a:solidFill>
            <a:srgbClr val="0052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37" name="Google Shape;837;g24a4dc40d02_0_800"/>
          <p:cNvSpPr/>
          <p:nvPr/>
        </p:nvSpPr>
        <p:spPr>
          <a:xfrm rot="10800000">
            <a:off x="-13396" y="1040100"/>
            <a:ext cx="3186900" cy="5817900"/>
          </a:xfrm>
          <a:prstGeom prst="rect">
            <a:avLst/>
          </a:prstGeom>
          <a:blipFill rotWithShape="1">
            <a:blip r:embed="rId4">
              <a:alphaModFix amt="60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38" name="Google Shape;838;g24a4dc40d02_0_800"/>
          <p:cNvSpPr/>
          <p:nvPr/>
        </p:nvSpPr>
        <p:spPr>
          <a:xfrm>
            <a:off x="0" y="0"/>
            <a:ext cx="4361100" cy="6858000"/>
          </a:xfrm>
          <a:prstGeom prst="rect">
            <a:avLst/>
          </a:prstGeom>
          <a:solidFill>
            <a:srgbClr val="00527C">
              <a:alpha val="4823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grpSp>
        <p:nvGrpSpPr>
          <p:cNvPr id="839" name="Google Shape;839;g24a4dc40d02_0_800"/>
          <p:cNvGrpSpPr/>
          <p:nvPr/>
        </p:nvGrpSpPr>
        <p:grpSpPr>
          <a:xfrm>
            <a:off x="2801987" y="942535"/>
            <a:ext cx="3117995" cy="3101385"/>
            <a:chOff x="2801987" y="1211475"/>
            <a:chExt cx="3117995" cy="3101385"/>
          </a:xfrm>
        </p:grpSpPr>
        <p:sp>
          <p:nvSpPr>
            <p:cNvPr id="840" name="Google Shape;840;g24a4dc40d02_0_800"/>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41" name="Google Shape;841;g24a4dc40d02_0_800"/>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42" name="Google Shape;842;g24a4dc40d02_0_800"/>
            <p:cNvSpPr txBox="1"/>
            <p:nvPr/>
          </p:nvSpPr>
          <p:spPr>
            <a:xfrm>
              <a:off x="3818899" y="1987352"/>
              <a:ext cx="1126200" cy="204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lt1"/>
                </a:buClr>
                <a:buSzPts val="12700"/>
                <a:buFont typeface="Montserrat ExtraBold"/>
                <a:buNone/>
              </a:pPr>
              <a:r>
                <a:rPr b="1" i="0" lang="en-US" sz="12700" u="none" cap="none" strike="noStrike">
                  <a:solidFill>
                    <a:schemeClr val="lt1"/>
                  </a:solidFill>
                  <a:latin typeface="Montserrat ExtraBold"/>
                  <a:ea typeface="Montserrat ExtraBold"/>
                  <a:cs typeface="Montserrat ExtraBold"/>
                  <a:sym typeface="Montserrat ExtraBold"/>
                </a:rPr>
                <a:t>“</a:t>
              </a:r>
              <a:endParaRPr b="1" i="0" sz="12700" u="none" cap="none" strike="noStrike">
                <a:solidFill>
                  <a:schemeClr val="dk1"/>
                </a:solidFill>
                <a:latin typeface="Montserrat ExtraBold"/>
                <a:ea typeface="Montserrat ExtraBold"/>
                <a:cs typeface="Montserrat ExtraBold"/>
                <a:sym typeface="Montserrat ExtraBold"/>
              </a:endParaRPr>
            </a:p>
          </p:txBody>
        </p:sp>
      </p:grpSp>
      <p:pic>
        <p:nvPicPr>
          <p:cNvPr id="843" name="Google Shape;843;g24a4dc40d02_0_800"/>
          <p:cNvPicPr preferRelativeResize="0"/>
          <p:nvPr/>
        </p:nvPicPr>
        <p:blipFill rotWithShape="1">
          <a:blip r:embed="rId5">
            <a:alphaModFix/>
          </a:blip>
          <a:srcRect b="690" l="0" r="0" t="690"/>
          <a:stretch/>
        </p:blipFill>
        <p:spPr>
          <a:xfrm>
            <a:off x="1148900" y="5516598"/>
            <a:ext cx="2609183" cy="869728"/>
          </a:xfrm>
          <a:prstGeom prst="rect">
            <a:avLst/>
          </a:prstGeom>
          <a:noFill/>
          <a:ln>
            <a:noFill/>
          </a:ln>
        </p:spPr>
      </p:pic>
      <p:sp>
        <p:nvSpPr>
          <p:cNvPr id="844" name="Google Shape;844;g24a4dc40d02_0_800"/>
          <p:cNvSpPr/>
          <p:nvPr/>
        </p:nvSpPr>
        <p:spPr>
          <a:xfrm>
            <a:off x="5976003" y="4778961"/>
            <a:ext cx="506700" cy="60900"/>
          </a:xfrm>
          <a:prstGeom prst="rect">
            <a:avLst/>
          </a:prstGeom>
          <a:solidFill>
            <a:srgbClr val="F692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45" name="Google Shape;845;g24a4dc40d02_0_800"/>
          <p:cNvSpPr txBox="1"/>
          <p:nvPr>
            <p:ph idx="1" type="body"/>
          </p:nvPr>
        </p:nvSpPr>
        <p:spPr>
          <a:xfrm>
            <a:off x="5858773" y="1169252"/>
            <a:ext cx="5419800" cy="2631900"/>
          </a:xfrm>
          <a:prstGeom prst="rect">
            <a:avLst/>
          </a:prstGeom>
          <a:noFill/>
          <a:ln>
            <a:noFill/>
          </a:ln>
        </p:spPr>
        <p:txBody>
          <a:bodyPr anchorCtr="0" anchor="t" bIns="45700" lIns="91425" spcFirstLastPara="1" rIns="91425" wrap="square" tIns="45700">
            <a:spAutoFit/>
          </a:bodyPr>
          <a:lstStyle>
            <a:lvl1pPr indent="-228600" lvl="0" marL="457200" marR="0" algn="l">
              <a:lnSpc>
                <a:spcPct val="150000"/>
              </a:lnSpc>
              <a:spcBef>
                <a:spcPts val="0"/>
              </a:spcBef>
              <a:spcAft>
                <a:spcPts val="0"/>
              </a:spcAft>
              <a:buClr>
                <a:srgbClr val="000000"/>
              </a:buClr>
              <a:buSzPts val="1600"/>
              <a:buFont typeface="Arial"/>
              <a:buNone/>
              <a:defRPr sz="1600">
                <a:solidFill>
                  <a:srgbClr val="44484E"/>
                </a:solidFill>
                <a:latin typeface="Arial"/>
                <a:ea typeface="Arial"/>
                <a:cs typeface="Arial"/>
                <a:sym typeface="Arial"/>
              </a:defRPr>
            </a:lvl1pPr>
            <a:lvl2pPr indent="-330200" lvl="1" marL="9144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2pPr>
            <a:lvl3pPr indent="-330200" lvl="2" marL="13716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3pPr>
            <a:lvl4pPr indent="-330200" lvl="3" marL="18288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4pPr>
            <a:lvl5pPr indent="-330200" lvl="4" marL="22860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846" name="Google Shape;846;g24a4dc40d02_0_800"/>
          <p:cNvCxnSpPr/>
          <p:nvPr/>
        </p:nvCxnSpPr>
        <p:spPr>
          <a:xfrm>
            <a:off x="4724400" y="6251388"/>
            <a:ext cx="7066500" cy="0"/>
          </a:xfrm>
          <a:prstGeom prst="straightConnector1">
            <a:avLst/>
          </a:prstGeom>
          <a:noFill/>
          <a:ln cap="flat" cmpd="sng" w="12700">
            <a:solidFill>
              <a:schemeClr val="accent2"/>
            </a:solidFill>
            <a:prstDash val="solid"/>
            <a:round/>
            <a:headEnd len="sm" w="sm" type="none"/>
            <a:tailEnd len="sm" w="sm" type="none"/>
          </a:ln>
        </p:spPr>
      </p:cxnSp>
      <p:sp>
        <p:nvSpPr>
          <p:cNvPr id="847" name="Google Shape;847;g24a4dc40d02_0_800"/>
          <p:cNvSpPr txBox="1"/>
          <p:nvPr/>
        </p:nvSpPr>
        <p:spPr>
          <a:xfrm>
            <a:off x="4651180"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900"/>
              <a:buFont typeface="Arial"/>
              <a:buNone/>
            </a:pPr>
            <a:r>
              <a:rPr b="0" i="0" lang="en-US" sz="900" u="none" cap="none" strike="noStrike">
                <a:solidFill>
                  <a:schemeClr val="accent2"/>
                </a:solidFill>
                <a:latin typeface="Arial"/>
                <a:ea typeface="Arial"/>
                <a:cs typeface="Arial"/>
                <a:sym typeface="Arial"/>
              </a:rPr>
              <a:t>©2023 Vecteris - For internal use only. Do not distribute.</a:t>
            </a:r>
            <a:endParaRPr b="0" i="0" sz="1600" u="none" cap="none" strike="noStrike">
              <a:solidFill>
                <a:schemeClr val="accent2"/>
              </a:solidFill>
              <a:latin typeface="Arial"/>
              <a:ea typeface="Arial"/>
              <a:cs typeface="Arial"/>
              <a:sym typeface="Arial"/>
            </a:endParaRPr>
          </a:p>
        </p:txBody>
      </p:sp>
      <p:sp>
        <p:nvSpPr>
          <p:cNvPr id="848" name="Google Shape;848;g24a4dc40d02_0_800"/>
          <p:cNvSpPr txBox="1"/>
          <p:nvPr/>
        </p:nvSpPr>
        <p:spPr>
          <a:xfrm>
            <a:off x="7011755"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accent2"/>
              </a:buClr>
              <a:buSzPts val="900"/>
              <a:buFont typeface="Arial"/>
              <a:buNone/>
            </a:pPr>
            <a:fld id="{00000000-1234-1234-1234-123412341234}" type="slidenum">
              <a:rPr b="0" i="0" lang="en-US" sz="900" u="none" cap="none" strike="noStrike">
                <a:solidFill>
                  <a:schemeClr val="accent2"/>
                </a:solidFill>
                <a:latin typeface="Arial"/>
                <a:ea typeface="Arial"/>
                <a:cs typeface="Arial"/>
                <a:sym typeface="Arial"/>
              </a:rPr>
              <a:t>‹#›</a:t>
            </a:fld>
            <a:endParaRPr b="0" i="0" sz="1600" u="none" cap="none" strike="noStrike">
              <a:solidFill>
                <a:schemeClr val="accent2"/>
              </a:solidFill>
              <a:latin typeface="Arial"/>
              <a:ea typeface="Arial"/>
              <a:cs typeface="Arial"/>
              <a:sym typeface="Arial"/>
            </a:endParaRPr>
          </a:p>
        </p:txBody>
      </p:sp>
      <p:sp>
        <p:nvSpPr>
          <p:cNvPr id="849" name="Google Shape;849;g24a4dc40d02_0_800"/>
          <p:cNvSpPr txBox="1"/>
          <p:nvPr>
            <p:ph idx="2" type="body"/>
          </p:nvPr>
        </p:nvSpPr>
        <p:spPr>
          <a:xfrm>
            <a:off x="5858773" y="5012501"/>
            <a:ext cx="3519000" cy="646200"/>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100"/>
              </a:spcBef>
              <a:spcAft>
                <a:spcPts val="0"/>
              </a:spcAft>
              <a:buClr>
                <a:srgbClr val="44484E"/>
              </a:buClr>
              <a:buSzPts val="1200"/>
              <a:buNone/>
              <a:defRPr b="1" sz="1200">
                <a:solidFill>
                  <a:srgbClr val="44484E"/>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orient="horz" pos="731">
          <p15:clr>
            <a:srgbClr val="FBAE40"/>
          </p15:clr>
        </p15:guide>
        <p15:guide id="2" pos="2751">
          <p15:clr>
            <a:srgbClr val="FBAE40"/>
          </p15:clr>
        </p15:guide>
        <p15:guide id="3" orient="horz" pos="3929">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Quote slide  02">
    <p:bg>
      <p:bgPr>
        <a:solidFill>
          <a:schemeClr val="lt1"/>
        </a:solidFill>
      </p:bgPr>
    </p:bg>
    <p:spTree>
      <p:nvGrpSpPr>
        <p:cNvPr id="850" name="Shape 850"/>
        <p:cNvGrpSpPr/>
        <p:nvPr/>
      </p:nvGrpSpPr>
      <p:grpSpPr>
        <a:xfrm>
          <a:off x="0" y="0"/>
          <a:ext cx="0" cy="0"/>
          <a:chOff x="0" y="0"/>
          <a:chExt cx="0" cy="0"/>
        </a:xfrm>
      </p:grpSpPr>
      <p:sp>
        <p:nvSpPr>
          <p:cNvPr id="851" name="Google Shape;851;g24a4dc40d02_0_817"/>
          <p:cNvSpPr/>
          <p:nvPr/>
        </p:nvSpPr>
        <p:spPr>
          <a:xfrm>
            <a:off x="790832" y="0"/>
            <a:ext cx="11401200" cy="6858000"/>
          </a:xfrm>
          <a:prstGeom prst="rect">
            <a:avLst/>
          </a:prstGeom>
          <a:blipFill rotWithShape="1">
            <a:blip r:embed="rId2">
              <a:alphaModFix amt="60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52" name="Google Shape;852;g24a4dc40d02_0_817"/>
          <p:cNvSpPr/>
          <p:nvPr/>
        </p:nvSpPr>
        <p:spPr>
          <a:xfrm rot="10800000">
            <a:off x="-115" y="-80489"/>
            <a:ext cx="4361100" cy="7023900"/>
          </a:xfrm>
          <a:prstGeom prst="rect">
            <a:avLst/>
          </a:prstGeom>
          <a:blipFill rotWithShape="1">
            <a:blip r:embed="rId3">
              <a:alphaModFix/>
            </a:blip>
            <a:stretch>
              <a:fillRect b="979" l="0" r="0" t="133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53" name="Google Shape;853;g24a4dc40d02_0_817"/>
          <p:cNvSpPr/>
          <p:nvPr/>
        </p:nvSpPr>
        <p:spPr>
          <a:xfrm>
            <a:off x="0" y="0"/>
            <a:ext cx="4361100" cy="6858000"/>
          </a:xfrm>
          <a:prstGeom prst="rect">
            <a:avLst/>
          </a:prstGeom>
          <a:solidFill>
            <a:srgbClr val="0052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54" name="Google Shape;854;g24a4dc40d02_0_817"/>
          <p:cNvSpPr/>
          <p:nvPr/>
        </p:nvSpPr>
        <p:spPr>
          <a:xfrm rot="10800000">
            <a:off x="-13396" y="1040100"/>
            <a:ext cx="3186900" cy="5817900"/>
          </a:xfrm>
          <a:prstGeom prst="rect">
            <a:avLst/>
          </a:prstGeom>
          <a:blipFill rotWithShape="1">
            <a:blip r:embed="rId4">
              <a:alphaModFix amt="60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55" name="Google Shape;855;g24a4dc40d02_0_817"/>
          <p:cNvSpPr/>
          <p:nvPr/>
        </p:nvSpPr>
        <p:spPr>
          <a:xfrm>
            <a:off x="0" y="0"/>
            <a:ext cx="4361100" cy="6858000"/>
          </a:xfrm>
          <a:prstGeom prst="rect">
            <a:avLst/>
          </a:prstGeom>
          <a:solidFill>
            <a:srgbClr val="00527C">
              <a:alpha val="4823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grpSp>
        <p:nvGrpSpPr>
          <p:cNvPr id="856" name="Google Shape;856;g24a4dc40d02_0_817"/>
          <p:cNvGrpSpPr/>
          <p:nvPr/>
        </p:nvGrpSpPr>
        <p:grpSpPr>
          <a:xfrm>
            <a:off x="2801987" y="942535"/>
            <a:ext cx="3117995" cy="3101385"/>
            <a:chOff x="2801987" y="1211475"/>
            <a:chExt cx="3117995" cy="3101385"/>
          </a:xfrm>
        </p:grpSpPr>
        <p:sp>
          <p:nvSpPr>
            <p:cNvPr id="857" name="Google Shape;857;g24a4dc40d02_0_817"/>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58" name="Google Shape;858;g24a4dc40d02_0_817"/>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grpSp>
      <p:sp>
        <p:nvSpPr>
          <p:cNvPr id="859" name="Google Shape;859;g24a4dc40d02_0_817"/>
          <p:cNvSpPr/>
          <p:nvPr/>
        </p:nvSpPr>
        <p:spPr>
          <a:xfrm>
            <a:off x="5976003" y="4778961"/>
            <a:ext cx="506700" cy="60900"/>
          </a:xfrm>
          <a:prstGeom prst="rect">
            <a:avLst/>
          </a:prstGeom>
          <a:solidFill>
            <a:srgbClr val="F692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60" name="Google Shape;860;g24a4dc40d02_0_817"/>
          <p:cNvSpPr txBox="1"/>
          <p:nvPr>
            <p:ph idx="1" type="body"/>
          </p:nvPr>
        </p:nvSpPr>
        <p:spPr>
          <a:xfrm>
            <a:off x="5858773" y="5012501"/>
            <a:ext cx="3519000" cy="646200"/>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100"/>
              </a:spcBef>
              <a:spcAft>
                <a:spcPts val="0"/>
              </a:spcAft>
              <a:buClr>
                <a:srgbClr val="44484E"/>
              </a:buClr>
              <a:buSzPts val="1200"/>
              <a:buNone/>
              <a:defRPr b="1" sz="1200">
                <a:solidFill>
                  <a:srgbClr val="44484E"/>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61" name="Google Shape;861;g24a4dc40d02_0_817"/>
          <p:cNvSpPr txBox="1"/>
          <p:nvPr>
            <p:ph idx="2" type="body"/>
          </p:nvPr>
        </p:nvSpPr>
        <p:spPr>
          <a:xfrm>
            <a:off x="5858773" y="1169252"/>
            <a:ext cx="5419800" cy="2631900"/>
          </a:xfrm>
          <a:prstGeom prst="rect">
            <a:avLst/>
          </a:prstGeom>
          <a:noFill/>
          <a:ln>
            <a:noFill/>
          </a:ln>
        </p:spPr>
        <p:txBody>
          <a:bodyPr anchorCtr="0" anchor="t" bIns="45700" lIns="91425" spcFirstLastPara="1" rIns="91425" wrap="square" tIns="45700">
            <a:spAutoFit/>
          </a:bodyPr>
          <a:lstStyle>
            <a:lvl1pPr indent="-228600" lvl="0" marL="457200" marR="0" algn="l">
              <a:lnSpc>
                <a:spcPct val="150000"/>
              </a:lnSpc>
              <a:spcBef>
                <a:spcPts val="0"/>
              </a:spcBef>
              <a:spcAft>
                <a:spcPts val="0"/>
              </a:spcAft>
              <a:buClr>
                <a:srgbClr val="000000"/>
              </a:buClr>
              <a:buSzPts val="1600"/>
              <a:buFont typeface="Arial"/>
              <a:buNone/>
              <a:defRPr sz="1600">
                <a:solidFill>
                  <a:srgbClr val="44484E"/>
                </a:solidFill>
                <a:latin typeface="Arial"/>
                <a:ea typeface="Arial"/>
                <a:cs typeface="Arial"/>
                <a:sym typeface="Arial"/>
              </a:defRPr>
            </a:lvl1pPr>
            <a:lvl2pPr indent="-330200" lvl="1" marL="9144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2pPr>
            <a:lvl3pPr indent="-330200" lvl="2" marL="13716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3pPr>
            <a:lvl4pPr indent="-330200" lvl="3" marL="18288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4pPr>
            <a:lvl5pPr indent="-330200" lvl="4" marL="22860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862" name="Google Shape;862;g24a4dc40d02_0_817"/>
          <p:cNvCxnSpPr/>
          <p:nvPr/>
        </p:nvCxnSpPr>
        <p:spPr>
          <a:xfrm>
            <a:off x="4724400" y="6251388"/>
            <a:ext cx="7066500" cy="0"/>
          </a:xfrm>
          <a:prstGeom prst="straightConnector1">
            <a:avLst/>
          </a:prstGeom>
          <a:noFill/>
          <a:ln cap="flat" cmpd="sng" w="12700">
            <a:solidFill>
              <a:schemeClr val="accent2"/>
            </a:solidFill>
            <a:prstDash val="solid"/>
            <a:round/>
            <a:headEnd len="sm" w="sm" type="none"/>
            <a:tailEnd len="sm" w="sm" type="none"/>
          </a:ln>
        </p:spPr>
      </p:cxnSp>
      <p:sp>
        <p:nvSpPr>
          <p:cNvPr id="863" name="Google Shape;863;g24a4dc40d02_0_817"/>
          <p:cNvSpPr txBox="1"/>
          <p:nvPr/>
        </p:nvSpPr>
        <p:spPr>
          <a:xfrm>
            <a:off x="4651180"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900"/>
              <a:buFont typeface="Arial"/>
              <a:buNone/>
            </a:pPr>
            <a:r>
              <a:rPr b="0" i="0" lang="en-US" sz="900" u="none" cap="none" strike="noStrike">
                <a:solidFill>
                  <a:schemeClr val="accent2"/>
                </a:solidFill>
                <a:latin typeface="Arial"/>
                <a:ea typeface="Arial"/>
                <a:cs typeface="Arial"/>
                <a:sym typeface="Arial"/>
              </a:rPr>
              <a:t>©2023 Vecteris - For internal use only. Do not distribute.</a:t>
            </a:r>
            <a:endParaRPr b="0" i="0" sz="1600" u="none" cap="none" strike="noStrike">
              <a:solidFill>
                <a:schemeClr val="accent2"/>
              </a:solidFill>
              <a:latin typeface="Arial"/>
              <a:ea typeface="Arial"/>
              <a:cs typeface="Arial"/>
              <a:sym typeface="Arial"/>
            </a:endParaRPr>
          </a:p>
        </p:txBody>
      </p:sp>
      <p:sp>
        <p:nvSpPr>
          <p:cNvPr id="864" name="Google Shape;864;g24a4dc40d02_0_817"/>
          <p:cNvSpPr txBox="1"/>
          <p:nvPr/>
        </p:nvSpPr>
        <p:spPr>
          <a:xfrm>
            <a:off x="7011755"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accent2"/>
              </a:buClr>
              <a:buSzPts val="900"/>
              <a:buFont typeface="Arial"/>
              <a:buNone/>
            </a:pPr>
            <a:fld id="{00000000-1234-1234-1234-123412341234}" type="slidenum">
              <a:rPr b="0" i="0" lang="en-US" sz="900" u="none" cap="none" strike="noStrike">
                <a:solidFill>
                  <a:schemeClr val="accent2"/>
                </a:solidFill>
                <a:latin typeface="Arial"/>
                <a:ea typeface="Arial"/>
                <a:cs typeface="Arial"/>
                <a:sym typeface="Arial"/>
              </a:rPr>
              <a:t>‹#›</a:t>
            </a:fld>
            <a:endParaRPr b="0" i="0" sz="1600" u="none" cap="none" strike="noStrike">
              <a:solidFill>
                <a:schemeClr val="accent2"/>
              </a:solidFill>
              <a:latin typeface="Arial"/>
              <a:ea typeface="Arial"/>
              <a:cs typeface="Arial"/>
              <a:sym typeface="Arial"/>
            </a:endParaRPr>
          </a:p>
        </p:txBody>
      </p:sp>
      <p:pic>
        <p:nvPicPr>
          <p:cNvPr id="865" name="Google Shape;865;g24a4dc40d02_0_817"/>
          <p:cNvPicPr preferRelativeResize="0"/>
          <p:nvPr/>
        </p:nvPicPr>
        <p:blipFill rotWithShape="1">
          <a:blip r:embed="rId5">
            <a:alphaModFix/>
          </a:blip>
          <a:srcRect b="690" l="0" r="0" t="690"/>
          <a:stretch/>
        </p:blipFill>
        <p:spPr>
          <a:xfrm>
            <a:off x="1148900" y="5516598"/>
            <a:ext cx="2609183" cy="869728"/>
          </a:xfrm>
          <a:prstGeom prst="rect">
            <a:avLst/>
          </a:prstGeom>
          <a:noFill/>
          <a:ln>
            <a:noFill/>
          </a:ln>
        </p:spPr>
      </p:pic>
    </p:spTree>
  </p:cSld>
  <p:clrMapOvr>
    <a:masterClrMapping/>
  </p:clrMapOvr>
  <p:extLst>
    <p:ext uri="{DCECCB84-F9BA-43D5-87BE-67443E8EF086}">
      <p15:sldGuideLst>
        <p15:guide id="1" pos="2751">
          <p15:clr>
            <a:srgbClr val="FBAE40"/>
          </p15:clr>
        </p15:guide>
        <p15:guide id="2" orient="horz" pos="73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Quote slide  03">
    <p:bg>
      <p:bgPr>
        <a:solidFill>
          <a:schemeClr val="lt1"/>
        </a:solidFill>
      </p:bgPr>
    </p:bg>
    <p:spTree>
      <p:nvGrpSpPr>
        <p:cNvPr id="866" name="Shape 866"/>
        <p:cNvGrpSpPr/>
        <p:nvPr/>
      </p:nvGrpSpPr>
      <p:grpSpPr>
        <a:xfrm>
          <a:off x="0" y="0"/>
          <a:ext cx="0" cy="0"/>
          <a:chOff x="0" y="0"/>
          <a:chExt cx="0" cy="0"/>
        </a:xfrm>
      </p:grpSpPr>
      <p:sp>
        <p:nvSpPr>
          <p:cNvPr id="867" name="Google Shape;867;g24a4dc40d02_0_833"/>
          <p:cNvSpPr/>
          <p:nvPr/>
        </p:nvSpPr>
        <p:spPr>
          <a:xfrm>
            <a:off x="790832" y="0"/>
            <a:ext cx="11401200" cy="6858000"/>
          </a:xfrm>
          <a:prstGeom prst="rect">
            <a:avLst/>
          </a:prstGeom>
          <a:blipFill rotWithShape="1">
            <a:blip r:embed="rId2">
              <a:alphaModFix amt="60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68" name="Google Shape;868;g24a4dc40d02_0_833"/>
          <p:cNvSpPr/>
          <p:nvPr/>
        </p:nvSpPr>
        <p:spPr>
          <a:xfrm rot="10800000">
            <a:off x="-115" y="-80489"/>
            <a:ext cx="4361100" cy="7023900"/>
          </a:xfrm>
          <a:prstGeom prst="rect">
            <a:avLst/>
          </a:prstGeom>
          <a:blipFill rotWithShape="1">
            <a:blip r:embed="rId3">
              <a:alphaModFix/>
            </a:blip>
            <a:stretch>
              <a:fillRect b="979" l="0" r="0" t="133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69" name="Google Shape;869;g24a4dc40d02_0_833"/>
          <p:cNvSpPr/>
          <p:nvPr/>
        </p:nvSpPr>
        <p:spPr>
          <a:xfrm>
            <a:off x="0" y="0"/>
            <a:ext cx="4361100" cy="6858000"/>
          </a:xfrm>
          <a:prstGeom prst="rect">
            <a:avLst/>
          </a:prstGeom>
          <a:solidFill>
            <a:srgbClr val="0052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70" name="Google Shape;870;g24a4dc40d02_0_833"/>
          <p:cNvSpPr/>
          <p:nvPr/>
        </p:nvSpPr>
        <p:spPr>
          <a:xfrm rot="10800000">
            <a:off x="-13396" y="1040100"/>
            <a:ext cx="3186900" cy="5817900"/>
          </a:xfrm>
          <a:prstGeom prst="rect">
            <a:avLst/>
          </a:prstGeom>
          <a:blipFill rotWithShape="1">
            <a:blip r:embed="rId4">
              <a:alphaModFix amt="60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71" name="Google Shape;871;g24a4dc40d02_0_833"/>
          <p:cNvSpPr/>
          <p:nvPr/>
        </p:nvSpPr>
        <p:spPr>
          <a:xfrm>
            <a:off x="0" y="0"/>
            <a:ext cx="4361100" cy="6858000"/>
          </a:xfrm>
          <a:prstGeom prst="rect">
            <a:avLst/>
          </a:prstGeom>
          <a:solidFill>
            <a:srgbClr val="00527C">
              <a:alpha val="4823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grpSp>
        <p:nvGrpSpPr>
          <p:cNvPr id="872" name="Google Shape;872;g24a4dc40d02_0_833"/>
          <p:cNvGrpSpPr/>
          <p:nvPr/>
        </p:nvGrpSpPr>
        <p:grpSpPr>
          <a:xfrm>
            <a:off x="2801987" y="942535"/>
            <a:ext cx="3117995" cy="3101385"/>
            <a:chOff x="2801987" y="1211475"/>
            <a:chExt cx="3117995" cy="3101385"/>
          </a:xfrm>
        </p:grpSpPr>
        <p:sp>
          <p:nvSpPr>
            <p:cNvPr id="873" name="Google Shape;873;g24a4dc40d02_0_833"/>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74" name="Google Shape;874;g24a4dc40d02_0_833"/>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grpSp>
      <p:sp>
        <p:nvSpPr>
          <p:cNvPr id="875" name="Google Shape;875;g24a4dc40d02_0_833"/>
          <p:cNvSpPr txBox="1"/>
          <p:nvPr>
            <p:ph idx="1" type="body"/>
          </p:nvPr>
        </p:nvSpPr>
        <p:spPr>
          <a:xfrm>
            <a:off x="5858773" y="4768174"/>
            <a:ext cx="3519000" cy="646200"/>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100"/>
              </a:spcBef>
              <a:spcAft>
                <a:spcPts val="0"/>
              </a:spcAft>
              <a:buClr>
                <a:srgbClr val="44484E"/>
              </a:buClr>
              <a:buSzPts val="1200"/>
              <a:buNone/>
              <a:defRPr b="1" sz="1200">
                <a:solidFill>
                  <a:srgbClr val="44484E"/>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76" name="Google Shape;876;g24a4dc40d02_0_833"/>
          <p:cNvSpPr txBox="1"/>
          <p:nvPr>
            <p:ph idx="2" type="body"/>
          </p:nvPr>
        </p:nvSpPr>
        <p:spPr>
          <a:xfrm>
            <a:off x="5858773" y="1169252"/>
            <a:ext cx="5419800" cy="2631900"/>
          </a:xfrm>
          <a:prstGeom prst="rect">
            <a:avLst/>
          </a:prstGeom>
          <a:noFill/>
          <a:ln>
            <a:noFill/>
          </a:ln>
        </p:spPr>
        <p:txBody>
          <a:bodyPr anchorCtr="0" anchor="t" bIns="45700" lIns="91425" spcFirstLastPara="1" rIns="91425" wrap="square" tIns="45700">
            <a:spAutoFit/>
          </a:bodyPr>
          <a:lstStyle>
            <a:lvl1pPr indent="-228600" lvl="0" marL="457200" marR="0" algn="l">
              <a:lnSpc>
                <a:spcPct val="150000"/>
              </a:lnSpc>
              <a:spcBef>
                <a:spcPts val="0"/>
              </a:spcBef>
              <a:spcAft>
                <a:spcPts val="0"/>
              </a:spcAft>
              <a:buClr>
                <a:srgbClr val="000000"/>
              </a:buClr>
              <a:buSzPts val="1600"/>
              <a:buFont typeface="Arial"/>
              <a:buNone/>
              <a:defRPr sz="1600">
                <a:solidFill>
                  <a:srgbClr val="44484E"/>
                </a:solidFill>
                <a:latin typeface="Arial"/>
                <a:ea typeface="Arial"/>
                <a:cs typeface="Arial"/>
                <a:sym typeface="Arial"/>
              </a:defRPr>
            </a:lvl1pPr>
            <a:lvl2pPr indent="-330200" lvl="1" marL="9144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2pPr>
            <a:lvl3pPr indent="-330200" lvl="2" marL="13716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3pPr>
            <a:lvl4pPr indent="-330200" lvl="3" marL="18288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4pPr>
            <a:lvl5pPr indent="-330200" lvl="4" marL="22860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877" name="Google Shape;877;g24a4dc40d02_0_833"/>
          <p:cNvCxnSpPr/>
          <p:nvPr/>
        </p:nvCxnSpPr>
        <p:spPr>
          <a:xfrm>
            <a:off x="4724400" y="6251388"/>
            <a:ext cx="7066500" cy="0"/>
          </a:xfrm>
          <a:prstGeom prst="straightConnector1">
            <a:avLst/>
          </a:prstGeom>
          <a:noFill/>
          <a:ln cap="flat" cmpd="sng" w="12700">
            <a:solidFill>
              <a:schemeClr val="accent2"/>
            </a:solidFill>
            <a:prstDash val="solid"/>
            <a:round/>
            <a:headEnd len="sm" w="sm" type="none"/>
            <a:tailEnd len="sm" w="sm" type="none"/>
          </a:ln>
        </p:spPr>
      </p:cxnSp>
      <p:sp>
        <p:nvSpPr>
          <p:cNvPr id="878" name="Google Shape;878;g24a4dc40d02_0_833"/>
          <p:cNvSpPr txBox="1"/>
          <p:nvPr/>
        </p:nvSpPr>
        <p:spPr>
          <a:xfrm>
            <a:off x="4651180"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900"/>
              <a:buFont typeface="Arial"/>
              <a:buNone/>
            </a:pPr>
            <a:r>
              <a:rPr b="0" i="0" lang="en-US" sz="900" u="none" cap="none" strike="noStrike">
                <a:solidFill>
                  <a:schemeClr val="accent2"/>
                </a:solidFill>
                <a:latin typeface="Arial"/>
                <a:ea typeface="Arial"/>
                <a:cs typeface="Arial"/>
                <a:sym typeface="Arial"/>
              </a:rPr>
              <a:t>©2023 Vecteris - For internal use only. Do not distribute.</a:t>
            </a:r>
            <a:endParaRPr b="0" i="0" sz="1600" u="none" cap="none" strike="noStrike">
              <a:solidFill>
                <a:schemeClr val="accent2"/>
              </a:solidFill>
              <a:latin typeface="Arial"/>
              <a:ea typeface="Arial"/>
              <a:cs typeface="Arial"/>
              <a:sym typeface="Arial"/>
            </a:endParaRPr>
          </a:p>
        </p:txBody>
      </p:sp>
      <p:sp>
        <p:nvSpPr>
          <p:cNvPr id="879" name="Google Shape;879;g24a4dc40d02_0_833"/>
          <p:cNvSpPr txBox="1"/>
          <p:nvPr/>
        </p:nvSpPr>
        <p:spPr>
          <a:xfrm>
            <a:off x="7011755"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accent2"/>
              </a:buClr>
              <a:buSzPts val="900"/>
              <a:buFont typeface="Arial"/>
              <a:buNone/>
            </a:pPr>
            <a:fld id="{00000000-1234-1234-1234-123412341234}" type="slidenum">
              <a:rPr b="0" i="0" lang="en-US" sz="900" u="none" cap="none" strike="noStrike">
                <a:solidFill>
                  <a:schemeClr val="accent2"/>
                </a:solidFill>
                <a:latin typeface="Arial"/>
                <a:ea typeface="Arial"/>
                <a:cs typeface="Arial"/>
                <a:sym typeface="Arial"/>
              </a:rPr>
              <a:t>‹#›</a:t>
            </a:fld>
            <a:endParaRPr b="0" i="0" sz="1600" u="none" cap="none" strike="noStrike">
              <a:solidFill>
                <a:schemeClr val="accent2"/>
              </a:solidFill>
              <a:latin typeface="Arial"/>
              <a:ea typeface="Arial"/>
              <a:cs typeface="Arial"/>
              <a:sym typeface="Arial"/>
            </a:endParaRPr>
          </a:p>
        </p:txBody>
      </p:sp>
      <p:pic>
        <p:nvPicPr>
          <p:cNvPr id="880" name="Google Shape;880;g24a4dc40d02_0_833"/>
          <p:cNvPicPr preferRelativeResize="0"/>
          <p:nvPr/>
        </p:nvPicPr>
        <p:blipFill rotWithShape="1">
          <a:blip r:embed="rId5">
            <a:alphaModFix/>
          </a:blip>
          <a:srcRect b="690" l="0" r="0" t="690"/>
          <a:stretch/>
        </p:blipFill>
        <p:spPr>
          <a:xfrm>
            <a:off x="1148900" y="5516598"/>
            <a:ext cx="2609183" cy="869728"/>
          </a:xfrm>
          <a:prstGeom prst="rect">
            <a:avLst/>
          </a:prstGeom>
          <a:noFill/>
          <a:ln>
            <a:noFill/>
          </a:ln>
        </p:spPr>
      </p:pic>
    </p:spTree>
  </p:cSld>
  <p:clrMapOvr>
    <a:masterClrMapping/>
  </p:clrMapOvr>
  <p:extLst>
    <p:ext uri="{DCECCB84-F9BA-43D5-87BE-67443E8EF086}">
      <p15:sldGuideLst>
        <p15:guide id="1" pos="2751">
          <p15:clr>
            <a:srgbClr val="FBAE40"/>
          </p15:clr>
        </p15:guide>
        <p15:guide id="2" orient="horz" pos="73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slide fullpage">
    <p:spTree>
      <p:nvGrpSpPr>
        <p:cNvPr id="881" name="Shape 881"/>
        <p:cNvGrpSpPr/>
        <p:nvPr/>
      </p:nvGrpSpPr>
      <p:grpSpPr>
        <a:xfrm>
          <a:off x="0" y="0"/>
          <a:ext cx="0" cy="0"/>
          <a:chOff x="0" y="0"/>
          <a:chExt cx="0" cy="0"/>
        </a:xfrm>
      </p:grpSpPr>
      <p:sp>
        <p:nvSpPr>
          <p:cNvPr id="882" name="Google Shape;882;g24a4dc40d02_0_848"/>
          <p:cNvSpPr/>
          <p:nvPr/>
        </p:nvSpPr>
        <p:spPr>
          <a:xfrm>
            <a:off x="0" y="1"/>
            <a:ext cx="12213241" cy="6870044"/>
          </a:xfrm>
          <a:custGeom>
            <a:rect b="b" l="l" r="r" t="t"/>
            <a:pathLst>
              <a:path extrusionOk="0" h="11308715" w="20104100">
                <a:moveTo>
                  <a:pt x="0" y="11308556"/>
                </a:moveTo>
                <a:lnTo>
                  <a:pt x="20104099" y="11308556"/>
                </a:lnTo>
                <a:lnTo>
                  <a:pt x="20104099" y="0"/>
                </a:lnTo>
                <a:lnTo>
                  <a:pt x="0" y="0"/>
                </a:lnTo>
                <a:lnTo>
                  <a:pt x="0" y="11308556"/>
                </a:lnTo>
                <a:close/>
              </a:path>
            </a:pathLst>
          </a:custGeom>
          <a:solidFill>
            <a:schemeClr val="dk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883" name="Google Shape;883;g24a4dc40d02_0_848"/>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823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884" name="Google Shape;884;g24a4dc40d02_0_848"/>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823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885" name="Google Shape;885;g24a4dc40d02_0_848"/>
          <p:cNvSpPr/>
          <p:nvPr/>
        </p:nvSpPr>
        <p:spPr>
          <a:xfrm>
            <a:off x="11410494" y="24797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823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886" name="Google Shape;886;g24a4dc40d02_0_848"/>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823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887" name="Google Shape;887;g24a4dc40d02_0_848"/>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823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888" name="Google Shape;888;g24a4dc40d02_0_848"/>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823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889" name="Google Shape;889;g24a4dc40d02_0_848"/>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823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890" name="Google Shape;890;g24a4dc40d02_0_848"/>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823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891" name="Google Shape;891;g24a4dc40d02_0_848"/>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823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892" name="Google Shape;892;g24a4dc40d02_0_848"/>
          <p:cNvSpPr/>
          <p:nvPr/>
        </p:nvSpPr>
        <p:spPr>
          <a:xfrm>
            <a:off x="1844925" y="2088988"/>
            <a:ext cx="7146600" cy="2668800"/>
          </a:xfrm>
          <a:prstGeom prst="rect">
            <a:avLst/>
          </a:prstGeom>
          <a:no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893" name="Google Shape;893;g24a4dc40d02_0_848"/>
          <p:cNvSpPr txBox="1"/>
          <p:nvPr>
            <p:ph idx="1" type="body"/>
          </p:nvPr>
        </p:nvSpPr>
        <p:spPr>
          <a:xfrm>
            <a:off x="2971133" y="2287488"/>
            <a:ext cx="5766600" cy="2242500"/>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0"/>
              </a:spcBef>
              <a:spcAft>
                <a:spcPts val="0"/>
              </a:spcAft>
              <a:buClr>
                <a:schemeClr val="accent2"/>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894" name="Google Shape;894;g24a4dc40d02_0_848"/>
          <p:cNvSpPr txBox="1"/>
          <p:nvPr>
            <p:ph idx="2" type="body"/>
          </p:nvPr>
        </p:nvSpPr>
        <p:spPr>
          <a:xfrm>
            <a:off x="2825179" y="4978528"/>
            <a:ext cx="5328000" cy="3138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600"/>
              <a:buFont typeface="Arial"/>
              <a:buNone/>
              <a:defRPr b="1" i="0" sz="16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grpSp>
        <p:nvGrpSpPr>
          <p:cNvPr id="895" name="Google Shape;895;g24a4dc40d02_0_848"/>
          <p:cNvGrpSpPr/>
          <p:nvPr/>
        </p:nvGrpSpPr>
        <p:grpSpPr>
          <a:xfrm>
            <a:off x="717447" y="2287488"/>
            <a:ext cx="2252751" cy="2412732"/>
            <a:chOff x="3233789" y="1621820"/>
            <a:chExt cx="2252751" cy="2412732"/>
          </a:xfrm>
        </p:grpSpPr>
        <p:sp>
          <p:nvSpPr>
            <p:cNvPr id="896" name="Google Shape;896;g24a4dc40d02_0_848"/>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97" name="Google Shape;897;g24a4dc40d02_0_848"/>
            <p:cNvSpPr txBox="1"/>
            <p:nvPr/>
          </p:nvSpPr>
          <p:spPr>
            <a:xfrm>
              <a:off x="3818899" y="1987352"/>
              <a:ext cx="1126200" cy="204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lt1"/>
                </a:buClr>
                <a:buSzPts val="12700"/>
                <a:buFont typeface="Montserrat ExtraBold"/>
                <a:buNone/>
              </a:pPr>
              <a:r>
                <a:rPr b="1" i="0" lang="en-US" sz="12700" u="none" cap="none" strike="noStrike">
                  <a:solidFill>
                    <a:schemeClr val="lt1"/>
                  </a:solidFill>
                  <a:latin typeface="Montserrat ExtraBold"/>
                  <a:ea typeface="Montserrat ExtraBold"/>
                  <a:cs typeface="Montserrat ExtraBold"/>
                  <a:sym typeface="Montserrat ExtraBold"/>
                </a:rPr>
                <a:t>“</a:t>
              </a:r>
              <a:endParaRPr b="1" i="0" sz="12700" u="none" cap="none" strike="noStrike">
                <a:solidFill>
                  <a:schemeClr val="dk1"/>
                </a:solidFill>
                <a:latin typeface="Montserrat ExtraBold"/>
                <a:ea typeface="Montserrat ExtraBold"/>
                <a:cs typeface="Montserrat ExtraBold"/>
                <a:sym typeface="Montserrat ExtraBold"/>
              </a:endParaRPr>
            </a:p>
          </p:txBody>
        </p:sp>
      </p:gr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quotes">
  <p:cSld name="3 column quotes">
    <p:spTree>
      <p:nvGrpSpPr>
        <p:cNvPr id="898" name="Shape 898"/>
        <p:cNvGrpSpPr/>
        <p:nvPr/>
      </p:nvGrpSpPr>
      <p:grpSpPr>
        <a:xfrm>
          <a:off x="0" y="0"/>
          <a:ext cx="0" cy="0"/>
          <a:chOff x="0" y="0"/>
          <a:chExt cx="0" cy="0"/>
        </a:xfrm>
      </p:grpSpPr>
      <p:sp>
        <p:nvSpPr>
          <p:cNvPr id="899" name="Google Shape;899;g24a4dc40d02_0_865"/>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900" name="Google Shape;900;g24a4dc40d02_0_865"/>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901" name="Google Shape;901;g24a4dc40d02_0_865"/>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902" name="Google Shape;902;g24a4dc40d02_0_865"/>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03" name="Google Shape;903;g24a4dc40d02_0_865"/>
          <p:cNvSpPr/>
          <p:nvPr/>
        </p:nvSpPr>
        <p:spPr>
          <a:xfrm>
            <a:off x="847454" y="2066803"/>
            <a:ext cx="3387300" cy="3570300"/>
          </a:xfrm>
          <a:prstGeom prst="rect">
            <a:avLst/>
          </a:prstGeom>
          <a:noFill/>
          <a:ln cap="flat" cmpd="sng" w="12700">
            <a:solidFill>
              <a:srgbClr val="DDE6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04" name="Google Shape;904;g24a4dc40d02_0_865"/>
          <p:cNvSpPr/>
          <p:nvPr/>
        </p:nvSpPr>
        <p:spPr>
          <a:xfrm>
            <a:off x="4528801" y="2066803"/>
            <a:ext cx="3134400" cy="35703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05" name="Google Shape;905;g24a4dc40d02_0_865"/>
          <p:cNvSpPr/>
          <p:nvPr/>
        </p:nvSpPr>
        <p:spPr>
          <a:xfrm>
            <a:off x="7957137" y="2066803"/>
            <a:ext cx="3480900" cy="3570300"/>
          </a:xfrm>
          <a:prstGeom prst="rect">
            <a:avLst/>
          </a:prstGeom>
          <a:noFill/>
          <a:ln cap="flat" cmpd="sng" w="12700">
            <a:solidFill>
              <a:srgbClr val="DDE6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06" name="Google Shape;906;g24a4dc40d02_0_865"/>
          <p:cNvSpPr/>
          <p:nvPr>
            <p:ph idx="2" type="pic"/>
          </p:nvPr>
        </p:nvSpPr>
        <p:spPr>
          <a:xfrm>
            <a:off x="2336681" y="2450020"/>
            <a:ext cx="397800" cy="397800"/>
          </a:xfrm>
          <a:prstGeom prst="rect">
            <a:avLst/>
          </a:prstGeom>
          <a:noFill/>
          <a:ln>
            <a:noFill/>
          </a:ln>
        </p:spPr>
      </p:sp>
      <p:sp>
        <p:nvSpPr>
          <p:cNvPr id="907" name="Google Shape;907;g24a4dc40d02_0_865"/>
          <p:cNvSpPr/>
          <p:nvPr>
            <p:ph idx="3" type="pic"/>
          </p:nvPr>
        </p:nvSpPr>
        <p:spPr>
          <a:xfrm>
            <a:off x="9424936" y="2450020"/>
            <a:ext cx="397800" cy="397800"/>
          </a:xfrm>
          <a:prstGeom prst="rect">
            <a:avLst/>
          </a:prstGeom>
          <a:noFill/>
          <a:ln>
            <a:noFill/>
          </a:ln>
        </p:spPr>
      </p:sp>
      <p:sp>
        <p:nvSpPr>
          <p:cNvPr id="908" name="Google Shape;908;g24a4dc40d02_0_865"/>
          <p:cNvSpPr/>
          <p:nvPr>
            <p:ph idx="4" type="pic"/>
          </p:nvPr>
        </p:nvSpPr>
        <p:spPr>
          <a:xfrm>
            <a:off x="5895911" y="2450020"/>
            <a:ext cx="397800" cy="397800"/>
          </a:xfrm>
          <a:prstGeom prst="rect">
            <a:avLst/>
          </a:prstGeom>
          <a:noFill/>
          <a:ln>
            <a:noFill/>
          </a:ln>
        </p:spPr>
      </p:sp>
      <p:sp>
        <p:nvSpPr>
          <p:cNvPr id="909" name="Google Shape;909;g24a4dc40d02_0_865"/>
          <p:cNvSpPr txBox="1"/>
          <p:nvPr>
            <p:ph idx="5" type="body"/>
          </p:nvPr>
        </p:nvSpPr>
        <p:spPr>
          <a:xfrm>
            <a:off x="1195663" y="3230563"/>
            <a:ext cx="2679600" cy="12606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100"/>
              </a:spcBef>
              <a:spcAft>
                <a:spcPts val="0"/>
              </a:spcAft>
              <a:buClr>
                <a:schemeClr val="dk1"/>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10" name="Google Shape;910;g24a4dc40d02_0_865"/>
          <p:cNvSpPr txBox="1"/>
          <p:nvPr>
            <p:ph idx="6" type="body"/>
          </p:nvPr>
        </p:nvSpPr>
        <p:spPr>
          <a:xfrm>
            <a:off x="8288804" y="3230563"/>
            <a:ext cx="2679600" cy="12606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100"/>
              </a:spcBef>
              <a:spcAft>
                <a:spcPts val="0"/>
              </a:spcAft>
              <a:buClr>
                <a:schemeClr val="dk1"/>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11" name="Google Shape;911;g24a4dc40d02_0_865"/>
          <p:cNvSpPr txBox="1"/>
          <p:nvPr>
            <p:ph idx="7" type="body"/>
          </p:nvPr>
        </p:nvSpPr>
        <p:spPr>
          <a:xfrm>
            <a:off x="4807920" y="3230563"/>
            <a:ext cx="2679600" cy="12606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1500"/>
              <a:buNone/>
              <a:defRPr b="0" sz="15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12" name="Google Shape;912;g24a4dc40d02_0_865"/>
          <p:cNvSpPr txBox="1"/>
          <p:nvPr>
            <p:ph idx="8" type="body"/>
          </p:nvPr>
        </p:nvSpPr>
        <p:spPr>
          <a:xfrm>
            <a:off x="1195663" y="4710552"/>
            <a:ext cx="2679600" cy="2586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200"/>
              <a:buNone/>
              <a:defRPr b="1" sz="12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13" name="Google Shape;913;g24a4dc40d02_0_865"/>
          <p:cNvSpPr txBox="1"/>
          <p:nvPr>
            <p:ph idx="9" type="body"/>
          </p:nvPr>
        </p:nvSpPr>
        <p:spPr>
          <a:xfrm>
            <a:off x="1195663" y="4921804"/>
            <a:ext cx="2679600" cy="2586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14" name="Google Shape;914;g24a4dc40d02_0_865"/>
          <p:cNvSpPr txBox="1"/>
          <p:nvPr>
            <p:ph idx="13" type="body"/>
          </p:nvPr>
        </p:nvSpPr>
        <p:spPr>
          <a:xfrm>
            <a:off x="8288804" y="4710552"/>
            <a:ext cx="2679600" cy="2586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200"/>
              <a:buNone/>
              <a:defRPr b="1" sz="12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15" name="Google Shape;915;g24a4dc40d02_0_865"/>
          <p:cNvSpPr txBox="1"/>
          <p:nvPr>
            <p:ph idx="14" type="body"/>
          </p:nvPr>
        </p:nvSpPr>
        <p:spPr>
          <a:xfrm>
            <a:off x="8288804" y="4921804"/>
            <a:ext cx="2679600" cy="2586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16" name="Google Shape;916;g24a4dc40d02_0_865"/>
          <p:cNvSpPr txBox="1"/>
          <p:nvPr>
            <p:ph idx="15" type="body"/>
          </p:nvPr>
        </p:nvSpPr>
        <p:spPr>
          <a:xfrm>
            <a:off x="4807920" y="4710552"/>
            <a:ext cx="2679600" cy="2586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1200"/>
              <a:buNone/>
              <a:defRPr b="1"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17" name="Google Shape;917;g24a4dc40d02_0_865"/>
          <p:cNvSpPr txBox="1"/>
          <p:nvPr>
            <p:ph idx="16" type="body"/>
          </p:nvPr>
        </p:nvSpPr>
        <p:spPr>
          <a:xfrm>
            <a:off x="4807920" y="4921804"/>
            <a:ext cx="2679600" cy="2586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trip with an image">
  <p:cSld name="Quote strip with an image">
    <p:spTree>
      <p:nvGrpSpPr>
        <p:cNvPr id="918" name="Shape 918"/>
        <p:cNvGrpSpPr/>
        <p:nvPr/>
      </p:nvGrpSpPr>
      <p:grpSpPr>
        <a:xfrm>
          <a:off x="0" y="0"/>
          <a:ext cx="0" cy="0"/>
          <a:chOff x="0" y="0"/>
          <a:chExt cx="0" cy="0"/>
        </a:xfrm>
      </p:grpSpPr>
      <p:sp>
        <p:nvSpPr>
          <p:cNvPr id="919" name="Google Shape;919;g24a4dc40d02_0_885"/>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920" name="Google Shape;920;g24a4dc40d02_0_885"/>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921" name="Google Shape;921;g24a4dc40d02_0_885"/>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922" name="Google Shape;922;g24a4dc40d02_0_885"/>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23" name="Google Shape;923;g24a4dc40d02_0_885"/>
          <p:cNvSpPr/>
          <p:nvPr/>
        </p:nvSpPr>
        <p:spPr>
          <a:xfrm>
            <a:off x="0" y="2279176"/>
            <a:ext cx="12192000" cy="2538600"/>
          </a:xfrm>
          <a:prstGeom prst="rect">
            <a:avLst/>
          </a:prstGeom>
          <a:solidFill>
            <a:schemeClr val="dk2">
              <a:alpha val="8862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24" name="Google Shape;924;g24a4dc40d02_0_885"/>
          <p:cNvSpPr/>
          <p:nvPr>
            <p:ph idx="2" type="pic"/>
          </p:nvPr>
        </p:nvSpPr>
        <p:spPr>
          <a:xfrm>
            <a:off x="377146" y="2714620"/>
            <a:ext cx="1667700" cy="1667700"/>
          </a:xfrm>
          <a:prstGeom prst="ellipse">
            <a:avLst/>
          </a:prstGeom>
          <a:solidFill>
            <a:schemeClr val="lt1"/>
          </a:solidFill>
          <a:ln>
            <a:noFill/>
          </a:ln>
        </p:spPr>
      </p:sp>
      <p:sp>
        <p:nvSpPr>
          <p:cNvPr id="925" name="Google Shape;925;g24a4dc40d02_0_885"/>
          <p:cNvSpPr txBox="1"/>
          <p:nvPr>
            <p:ph idx="3" type="body"/>
          </p:nvPr>
        </p:nvSpPr>
        <p:spPr>
          <a:xfrm>
            <a:off x="2581154" y="2647538"/>
            <a:ext cx="8645700" cy="1021800"/>
          </a:xfrm>
          <a:prstGeom prst="rect">
            <a:avLst/>
          </a:prstGeom>
          <a:noFill/>
          <a:ln>
            <a:noFill/>
          </a:ln>
        </p:spPr>
        <p:txBody>
          <a:bodyPr anchorCtr="0" anchor="t" bIns="45700" lIns="91425" spcFirstLastPara="1" rIns="91425" wrap="square" tIns="45700">
            <a:spAutoFit/>
          </a:bodyPr>
          <a:lstStyle>
            <a:lvl1pPr indent="-228600" lvl="0" marL="457200" algn="l">
              <a:lnSpc>
                <a:spcPct val="150000"/>
              </a:lnSpc>
              <a:spcBef>
                <a:spcPts val="0"/>
              </a:spcBef>
              <a:spcAft>
                <a:spcPts val="0"/>
              </a:spcAft>
              <a:buClr>
                <a:schemeClr val="lt1"/>
              </a:buClr>
              <a:buSzPts val="1500"/>
              <a:buNone/>
              <a:defRPr b="1" sz="15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26" name="Google Shape;926;g24a4dc40d02_0_885"/>
          <p:cNvSpPr txBox="1"/>
          <p:nvPr>
            <p:ph idx="4" type="body"/>
          </p:nvPr>
        </p:nvSpPr>
        <p:spPr>
          <a:xfrm>
            <a:off x="2581154" y="4124699"/>
            <a:ext cx="8645700" cy="375600"/>
          </a:xfrm>
          <a:prstGeom prst="rect">
            <a:avLst/>
          </a:prstGeom>
          <a:noFill/>
          <a:ln>
            <a:noFill/>
          </a:ln>
        </p:spPr>
        <p:txBody>
          <a:bodyPr anchorCtr="0" anchor="t" bIns="45700" lIns="91425" spcFirstLastPara="1" rIns="91425" wrap="square" tIns="45700">
            <a:spAutoFit/>
          </a:bodyPr>
          <a:lstStyle>
            <a:lvl1pPr indent="-228600" lvl="0" marL="457200" algn="l">
              <a:lnSpc>
                <a:spcPct val="150000"/>
              </a:lnSpc>
              <a:spcBef>
                <a:spcPts val="0"/>
              </a:spcBef>
              <a:spcAft>
                <a:spcPts val="0"/>
              </a:spcAft>
              <a:buClr>
                <a:schemeClr val="lt1"/>
              </a:buClr>
              <a:buSzPts val="1500"/>
              <a:buNone/>
              <a:defRPr b="1" sz="15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p:cSld name="Title ">
    <p:spTree>
      <p:nvGrpSpPr>
        <p:cNvPr id="74" name="Shape 74"/>
        <p:cNvGrpSpPr/>
        <p:nvPr/>
      </p:nvGrpSpPr>
      <p:grpSpPr>
        <a:xfrm>
          <a:off x="0" y="0"/>
          <a:ext cx="0" cy="0"/>
          <a:chOff x="0" y="0"/>
          <a:chExt cx="0" cy="0"/>
        </a:xfrm>
      </p:grpSpPr>
      <p:sp>
        <p:nvSpPr>
          <p:cNvPr id="75" name="Google Shape;75;g24a4dc40d02_0_36"/>
          <p:cNvSpPr/>
          <p:nvPr/>
        </p:nvSpPr>
        <p:spPr>
          <a:xfrm>
            <a:off x="-19050" y="1905000"/>
            <a:ext cx="12210900" cy="4953000"/>
          </a:xfrm>
          <a:prstGeom prst="rect">
            <a:avLst/>
          </a:prstGeom>
          <a:solidFill>
            <a:srgbClr val="F0F4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6" name="Google Shape;76;g24a4dc40d02_0_36"/>
          <p:cNvSpPr/>
          <p:nvPr/>
        </p:nvSpPr>
        <p:spPr>
          <a:xfrm>
            <a:off x="-19050" y="0"/>
            <a:ext cx="12211050" cy="4438650"/>
          </a:xfrm>
          <a:custGeom>
            <a:rect b="b" l="l" r="r" t="t"/>
            <a:pathLst>
              <a:path extrusionOk="0" h="4438650" w="12211050">
                <a:moveTo>
                  <a:pt x="19050" y="0"/>
                </a:moveTo>
                <a:lnTo>
                  <a:pt x="12211050" y="0"/>
                </a:lnTo>
                <a:lnTo>
                  <a:pt x="12211050" y="4438650"/>
                </a:lnTo>
                <a:lnTo>
                  <a:pt x="0" y="3219450"/>
                </a:lnTo>
                <a:lnTo>
                  <a:pt x="1905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7" name="Google Shape;77;g24a4dc40d02_0_36"/>
          <p:cNvSpPr/>
          <p:nvPr/>
        </p:nvSpPr>
        <p:spPr>
          <a:xfrm>
            <a:off x="1085850" y="1009650"/>
            <a:ext cx="10020300" cy="5238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8" name="Google Shape;78;g24a4dc40d02_0_36"/>
          <p:cNvSpPr/>
          <p:nvPr>
            <p:ph idx="2" type="pic"/>
          </p:nvPr>
        </p:nvSpPr>
        <p:spPr>
          <a:xfrm>
            <a:off x="1847850" y="2819400"/>
            <a:ext cx="8496300" cy="2800200"/>
          </a:xfrm>
          <a:prstGeom prst="rect">
            <a:avLst/>
          </a:prstGeom>
          <a:noFill/>
          <a:ln>
            <a:noFill/>
          </a:ln>
        </p:spPr>
      </p:sp>
      <p:sp>
        <p:nvSpPr>
          <p:cNvPr id="79" name="Google Shape;79;g24a4dc40d02_0_36"/>
          <p:cNvSpPr/>
          <p:nvPr/>
        </p:nvSpPr>
        <p:spPr>
          <a:xfrm>
            <a:off x="5741541" y="5975038"/>
            <a:ext cx="600600" cy="6006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0" name="Google Shape;80;g24a4dc40d02_0_36"/>
          <p:cNvSpPr/>
          <p:nvPr>
            <p:ph idx="3" type="pic"/>
          </p:nvPr>
        </p:nvSpPr>
        <p:spPr>
          <a:xfrm>
            <a:off x="5741988" y="5975350"/>
            <a:ext cx="600000" cy="600000"/>
          </a:xfrm>
          <a:prstGeom prst="rect">
            <a:avLst/>
          </a:prstGeom>
          <a:noFill/>
          <a:ln>
            <a:noFill/>
          </a:ln>
        </p:spPr>
      </p:sp>
      <p:cxnSp>
        <p:nvCxnSpPr>
          <p:cNvPr id="81" name="Google Shape;81;g24a4dc40d02_0_36"/>
          <p:cNvCxnSpPr/>
          <p:nvPr/>
        </p:nvCxnSpPr>
        <p:spPr>
          <a:xfrm>
            <a:off x="5572125" y="1452089"/>
            <a:ext cx="1047600" cy="0"/>
          </a:xfrm>
          <a:prstGeom prst="straightConnector1">
            <a:avLst/>
          </a:prstGeom>
          <a:noFill/>
          <a:ln cap="flat" cmpd="sng" w="76200">
            <a:solidFill>
              <a:schemeClr val="accent1"/>
            </a:solidFill>
            <a:prstDash val="solid"/>
            <a:miter lim="800000"/>
            <a:headEnd len="sm" w="sm" type="none"/>
            <a:tailEnd len="sm" w="sm" type="none"/>
          </a:ln>
        </p:spPr>
      </p:cxnSp>
      <p:pic>
        <p:nvPicPr>
          <p:cNvPr id="82" name="Google Shape;82;g24a4dc40d02_0_36"/>
          <p:cNvPicPr preferRelativeResize="0"/>
          <p:nvPr/>
        </p:nvPicPr>
        <p:blipFill rotWithShape="1">
          <a:blip r:embed="rId2">
            <a:alphaModFix/>
          </a:blip>
          <a:srcRect b="0" l="0" r="0" t="0"/>
          <a:stretch/>
        </p:blipFill>
        <p:spPr>
          <a:xfrm>
            <a:off x="4974826" y="222421"/>
            <a:ext cx="2242347" cy="512175"/>
          </a:xfrm>
          <a:prstGeom prst="rect">
            <a:avLst/>
          </a:prstGeom>
          <a:noFill/>
          <a:ln>
            <a:noFill/>
          </a:ln>
        </p:spPr>
      </p:pic>
      <p:sp>
        <p:nvSpPr>
          <p:cNvPr id="83" name="Google Shape;83;g24a4dc40d02_0_36"/>
          <p:cNvSpPr txBox="1"/>
          <p:nvPr>
            <p:ph idx="1" type="body"/>
          </p:nvPr>
        </p:nvSpPr>
        <p:spPr>
          <a:xfrm>
            <a:off x="1768945" y="1704432"/>
            <a:ext cx="8654100" cy="701700"/>
          </a:xfrm>
          <a:prstGeom prst="rect">
            <a:avLst/>
          </a:prstGeom>
          <a:noFill/>
          <a:ln>
            <a:noFill/>
          </a:ln>
        </p:spPr>
        <p:txBody>
          <a:bodyPr anchorCtr="0" anchor="t" bIns="45700" lIns="91425" spcFirstLastPara="1" rIns="91425" wrap="square" tIns="45700">
            <a:spAutoFit/>
          </a:bodyPr>
          <a:lstStyle>
            <a:lvl1pPr indent="-228600" lvl="0" marL="457200" marR="0" algn="ctr">
              <a:lnSpc>
                <a:spcPct val="90000"/>
              </a:lnSpc>
              <a:spcBef>
                <a:spcPts val="0"/>
              </a:spcBef>
              <a:spcAft>
                <a:spcPts val="0"/>
              </a:spcAft>
              <a:buClr>
                <a:schemeClr val="dk2"/>
              </a:buClr>
              <a:buSzPts val="1500"/>
              <a:buNone/>
              <a:defRPr b="1" i="0" sz="4400" u="none" cap="none" strike="noStrike">
                <a:solidFill>
                  <a:schemeClr val="dk2"/>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quote slide">
  <p:cSld name="Mixed content quote slide">
    <p:spTree>
      <p:nvGrpSpPr>
        <p:cNvPr id="927" name="Shape 927"/>
        <p:cNvGrpSpPr/>
        <p:nvPr/>
      </p:nvGrpSpPr>
      <p:grpSpPr>
        <a:xfrm>
          <a:off x="0" y="0"/>
          <a:ext cx="0" cy="0"/>
          <a:chOff x="0" y="0"/>
          <a:chExt cx="0" cy="0"/>
        </a:xfrm>
      </p:grpSpPr>
      <p:sp>
        <p:nvSpPr>
          <p:cNvPr id="928" name="Google Shape;928;g24a4dc40d02_0_894"/>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29" name="Google Shape;929;g24a4dc40d02_0_894"/>
          <p:cNvSpPr/>
          <p:nvPr>
            <p:ph idx="2" type="pic"/>
          </p:nvPr>
        </p:nvSpPr>
        <p:spPr>
          <a:xfrm>
            <a:off x="407827" y="2051496"/>
            <a:ext cx="3438600" cy="3305400"/>
          </a:xfrm>
          <a:prstGeom prst="rect">
            <a:avLst/>
          </a:prstGeom>
          <a:solidFill>
            <a:srgbClr val="DDE6EF"/>
          </a:solidFill>
          <a:ln>
            <a:noFill/>
          </a:ln>
        </p:spPr>
      </p:sp>
      <p:pic>
        <p:nvPicPr>
          <p:cNvPr id="930" name="Google Shape;930;g24a4dc40d02_0_894"/>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931" name="Google Shape;931;g24a4dc40d02_0_894"/>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932" name="Google Shape;932;g24a4dc40d02_0_894"/>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33" name="Google Shape;933;g24a4dc40d02_0_894"/>
          <p:cNvSpPr/>
          <p:nvPr/>
        </p:nvSpPr>
        <p:spPr>
          <a:xfrm>
            <a:off x="4242803" y="3860486"/>
            <a:ext cx="2330700" cy="1496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34" name="Google Shape;934;g24a4dc40d02_0_894"/>
          <p:cNvSpPr/>
          <p:nvPr/>
        </p:nvSpPr>
        <p:spPr>
          <a:xfrm>
            <a:off x="6573587" y="3860485"/>
            <a:ext cx="4816200" cy="1496400"/>
          </a:xfrm>
          <a:prstGeom prst="rect">
            <a:avLst/>
          </a:prstGeom>
          <a:noFill/>
          <a:ln cap="flat" cmpd="sng" w="12700">
            <a:solidFill>
              <a:srgbClr val="DDE6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35" name="Google Shape;935;g24a4dc40d02_0_894"/>
          <p:cNvSpPr/>
          <p:nvPr/>
        </p:nvSpPr>
        <p:spPr>
          <a:xfrm>
            <a:off x="4242803" y="2051496"/>
            <a:ext cx="2330700" cy="14964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36" name="Google Shape;936;g24a4dc40d02_0_894"/>
          <p:cNvSpPr/>
          <p:nvPr/>
        </p:nvSpPr>
        <p:spPr>
          <a:xfrm>
            <a:off x="6573587" y="2051495"/>
            <a:ext cx="4816200" cy="1496400"/>
          </a:xfrm>
          <a:prstGeom prst="rect">
            <a:avLst/>
          </a:prstGeom>
          <a:noFill/>
          <a:ln cap="flat" cmpd="sng" w="12700">
            <a:solidFill>
              <a:srgbClr val="DDE6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37" name="Google Shape;937;g24a4dc40d02_0_894"/>
          <p:cNvSpPr/>
          <p:nvPr>
            <p:ph idx="3" type="pic"/>
          </p:nvPr>
        </p:nvSpPr>
        <p:spPr>
          <a:xfrm>
            <a:off x="5099229" y="2487163"/>
            <a:ext cx="618000" cy="618000"/>
          </a:xfrm>
          <a:prstGeom prst="rect">
            <a:avLst/>
          </a:prstGeom>
          <a:noFill/>
          <a:ln>
            <a:noFill/>
          </a:ln>
        </p:spPr>
      </p:sp>
      <p:sp>
        <p:nvSpPr>
          <p:cNvPr id="938" name="Google Shape;938;g24a4dc40d02_0_894"/>
          <p:cNvSpPr/>
          <p:nvPr>
            <p:ph idx="4" type="pic"/>
          </p:nvPr>
        </p:nvSpPr>
        <p:spPr>
          <a:xfrm>
            <a:off x="5099229" y="4299772"/>
            <a:ext cx="618000" cy="618000"/>
          </a:xfrm>
          <a:prstGeom prst="rect">
            <a:avLst/>
          </a:prstGeom>
          <a:noFill/>
          <a:ln>
            <a:noFill/>
          </a:ln>
        </p:spPr>
      </p:sp>
      <p:sp>
        <p:nvSpPr>
          <p:cNvPr id="939" name="Google Shape;939;g24a4dc40d02_0_894"/>
          <p:cNvSpPr txBox="1"/>
          <p:nvPr>
            <p:ph idx="5" type="body"/>
          </p:nvPr>
        </p:nvSpPr>
        <p:spPr>
          <a:xfrm>
            <a:off x="7071831" y="2189418"/>
            <a:ext cx="3809400" cy="9324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accent4"/>
              </a:buClr>
              <a:buSzPts val="1500"/>
              <a:buNone/>
              <a:defRPr b="0" sz="15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40" name="Google Shape;940;g24a4dc40d02_0_894"/>
          <p:cNvSpPr txBox="1"/>
          <p:nvPr>
            <p:ph idx="6" type="body"/>
          </p:nvPr>
        </p:nvSpPr>
        <p:spPr>
          <a:xfrm>
            <a:off x="7074750" y="3076367"/>
            <a:ext cx="2679600" cy="2586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200"/>
              <a:buNone/>
              <a:defRPr b="1" sz="12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41" name="Google Shape;941;g24a4dc40d02_0_894"/>
          <p:cNvSpPr txBox="1"/>
          <p:nvPr>
            <p:ph idx="7" type="body"/>
          </p:nvPr>
        </p:nvSpPr>
        <p:spPr>
          <a:xfrm>
            <a:off x="7071831" y="4000513"/>
            <a:ext cx="3809400" cy="9324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accent4"/>
              </a:buClr>
              <a:buSzPts val="1500"/>
              <a:buNone/>
              <a:defRPr b="0" sz="15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42" name="Google Shape;942;g24a4dc40d02_0_894"/>
          <p:cNvSpPr txBox="1"/>
          <p:nvPr>
            <p:ph idx="8" type="body"/>
          </p:nvPr>
        </p:nvSpPr>
        <p:spPr>
          <a:xfrm>
            <a:off x="7074750" y="4887462"/>
            <a:ext cx="2679600" cy="2586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1200"/>
              <a:buNone/>
              <a:defRPr b="1" sz="1200">
                <a:solidFill>
                  <a:schemeClr val="accen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943" name="Shape 943"/>
        <p:cNvGrpSpPr/>
        <p:nvPr/>
      </p:nvGrpSpPr>
      <p:grpSpPr>
        <a:xfrm>
          <a:off x="0" y="0"/>
          <a:ext cx="0" cy="0"/>
          <a:chOff x="0" y="0"/>
          <a:chExt cx="0" cy="0"/>
        </a:xfrm>
      </p:grpSpPr>
      <p:sp>
        <p:nvSpPr>
          <p:cNvPr id="944" name="Google Shape;944;g24a4dc40d02_0_910"/>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945" name="Google Shape;945;g24a4dc40d02_0_910"/>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946" name="Google Shape;946;g24a4dc40d02_0_910"/>
          <p:cNvSpPr/>
          <p:nvPr/>
        </p:nvSpPr>
        <p:spPr>
          <a:xfrm>
            <a:off x="515938" y="2686662"/>
            <a:ext cx="2246313" cy="1076388"/>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E0E8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947" name="Google Shape;947;g24a4dc40d02_0_910"/>
          <p:cNvSpPr/>
          <p:nvPr/>
        </p:nvSpPr>
        <p:spPr>
          <a:xfrm>
            <a:off x="2771001" y="2689250"/>
            <a:ext cx="2246312" cy="1076389"/>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C1D1E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948" name="Google Shape;948;g24a4dc40d02_0_910"/>
          <p:cNvSpPr/>
          <p:nvPr/>
        </p:nvSpPr>
        <p:spPr>
          <a:xfrm>
            <a:off x="5026064" y="2686662"/>
            <a:ext cx="2246313" cy="1076388"/>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accen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949" name="Google Shape;949;g24a4dc40d02_0_910"/>
          <p:cNvSpPr/>
          <p:nvPr/>
        </p:nvSpPr>
        <p:spPr>
          <a:xfrm>
            <a:off x="7281127" y="2689250"/>
            <a:ext cx="2246313" cy="1076389"/>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436A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950" name="Google Shape;950;g24a4dc40d02_0_910"/>
          <p:cNvSpPr/>
          <p:nvPr/>
        </p:nvSpPr>
        <p:spPr>
          <a:xfrm>
            <a:off x="9536188" y="2694099"/>
            <a:ext cx="2246313" cy="1076388"/>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dk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951" name="Google Shape;951;g24a4dc40d02_0_910"/>
          <p:cNvSpPr txBox="1"/>
          <p:nvPr>
            <p:ph idx="1" type="body"/>
          </p:nvPr>
        </p:nvSpPr>
        <p:spPr>
          <a:xfrm>
            <a:off x="515938" y="4429071"/>
            <a:ext cx="2247900" cy="2586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2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52" name="Google Shape;952;g24a4dc40d02_0_910"/>
          <p:cNvSpPr txBox="1"/>
          <p:nvPr>
            <p:ph idx="2" type="body"/>
          </p:nvPr>
        </p:nvSpPr>
        <p:spPr>
          <a:xfrm>
            <a:off x="515938" y="4019713"/>
            <a:ext cx="2247900" cy="3138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600"/>
              <a:buFont typeface="Noto Sans Symbols"/>
              <a:buNone/>
              <a:defRPr b="0" i="0" sz="16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53" name="Google Shape;953;g24a4dc40d02_0_910"/>
          <p:cNvSpPr txBox="1"/>
          <p:nvPr>
            <p:ph idx="3" type="body"/>
          </p:nvPr>
        </p:nvSpPr>
        <p:spPr>
          <a:xfrm>
            <a:off x="2778239" y="4429071"/>
            <a:ext cx="2247900" cy="2586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2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54" name="Google Shape;954;g24a4dc40d02_0_910"/>
          <p:cNvSpPr txBox="1"/>
          <p:nvPr>
            <p:ph idx="4" type="body"/>
          </p:nvPr>
        </p:nvSpPr>
        <p:spPr>
          <a:xfrm>
            <a:off x="2778239" y="4019713"/>
            <a:ext cx="2247900" cy="3138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600"/>
              <a:buFont typeface="Noto Sans Symbols"/>
              <a:buNone/>
              <a:defRPr b="0" i="0" sz="16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55" name="Google Shape;955;g24a4dc40d02_0_910"/>
          <p:cNvSpPr txBox="1"/>
          <p:nvPr>
            <p:ph idx="5" type="body"/>
          </p:nvPr>
        </p:nvSpPr>
        <p:spPr>
          <a:xfrm>
            <a:off x="5018826" y="4429071"/>
            <a:ext cx="2247900" cy="2586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2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56" name="Google Shape;956;g24a4dc40d02_0_910"/>
          <p:cNvSpPr txBox="1"/>
          <p:nvPr>
            <p:ph idx="6" type="body"/>
          </p:nvPr>
        </p:nvSpPr>
        <p:spPr>
          <a:xfrm>
            <a:off x="5018826" y="4019713"/>
            <a:ext cx="2247900" cy="3138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600"/>
              <a:buFont typeface="Noto Sans Symbols"/>
              <a:buNone/>
              <a:defRPr b="0" i="0" sz="16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57" name="Google Shape;957;g24a4dc40d02_0_910"/>
          <p:cNvSpPr txBox="1"/>
          <p:nvPr>
            <p:ph idx="7" type="body"/>
          </p:nvPr>
        </p:nvSpPr>
        <p:spPr>
          <a:xfrm>
            <a:off x="7273889" y="4429071"/>
            <a:ext cx="2247900" cy="2586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2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58" name="Google Shape;958;g24a4dc40d02_0_910"/>
          <p:cNvSpPr txBox="1"/>
          <p:nvPr>
            <p:ph idx="8" type="body"/>
          </p:nvPr>
        </p:nvSpPr>
        <p:spPr>
          <a:xfrm>
            <a:off x="7273889" y="4019713"/>
            <a:ext cx="2247900" cy="3138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600"/>
              <a:buFont typeface="Noto Sans Symbols"/>
              <a:buNone/>
              <a:defRPr b="0" i="0" sz="16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59" name="Google Shape;959;g24a4dc40d02_0_910"/>
          <p:cNvSpPr txBox="1"/>
          <p:nvPr>
            <p:ph idx="9" type="body"/>
          </p:nvPr>
        </p:nvSpPr>
        <p:spPr>
          <a:xfrm>
            <a:off x="9528952" y="4429071"/>
            <a:ext cx="2247900" cy="2586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2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60" name="Google Shape;960;g24a4dc40d02_0_910"/>
          <p:cNvSpPr txBox="1"/>
          <p:nvPr>
            <p:ph idx="13" type="body"/>
          </p:nvPr>
        </p:nvSpPr>
        <p:spPr>
          <a:xfrm>
            <a:off x="9528952" y="4019713"/>
            <a:ext cx="2247900" cy="3138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600"/>
              <a:buFont typeface="Noto Sans Symbols"/>
              <a:buNone/>
              <a:defRPr b="0" i="0" sz="16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61" name="Google Shape;961;g24a4dc40d02_0_910"/>
          <p:cNvSpPr txBox="1"/>
          <p:nvPr>
            <p:ph idx="14" type="body"/>
          </p:nvPr>
        </p:nvSpPr>
        <p:spPr>
          <a:xfrm>
            <a:off x="739867" y="2768842"/>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62" name="Google Shape;962;g24a4dc40d02_0_910"/>
          <p:cNvSpPr txBox="1"/>
          <p:nvPr>
            <p:ph idx="15" type="body"/>
          </p:nvPr>
        </p:nvSpPr>
        <p:spPr>
          <a:xfrm>
            <a:off x="2994929" y="2768842"/>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63" name="Google Shape;963;g24a4dc40d02_0_910"/>
          <p:cNvSpPr txBox="1"/>
          <p:nvPr>
            <p:ph idx="16" type="body"/>
          </p:nvPr>
        </p:nvSpPr>
        <p:spPr>
          <a:xfrm>
            <a:off x="5249992" y="2768842"/>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64" name="Google Shape;964;g24a4dc40d02_0_910"/>
          <p:cNvSpPr txBox="1"/>
          <p:nvPr>
            <p:ph idx="17" type="body"/>
          </p:nvPr>
        </p:nvSpPr>
        <p:spPr>
          <a:xfrm>
            <a:off x="7505055" y="2768842"/>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65" name="Google Shape;965;g24a4dc40d02_0_910"/>
          <p:cNvSpPr txBox="1"/>
          <p:nvPr>
            <p:ph idx="18" type="body"/>
          </p:nvPr>
        </p:nvSpPr>
        <p:spPr>
          <a:xfrm>
            <a:off x="9760116" y="2768842"/>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66" name="Google Shape;966;g24a4dc40d02_0_910"/>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967" name="Google Shape;967;g24a4dc40d02_0_910"/>
          <p:cNvSpPr txBox="1"/>
          <p:nvPr>
            <p:ph idx="19"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added text">
  <p:cSld name="Timeline added text">
    <p:spTree>
      <p:nvGrpSpPr>
        <p:cNvPr id="968" name="Shape 968"/>
        <p:cNvGrpSpPr/>
        <p:nvPr/>
      </p:nvGrpSpPr>
      <p:grpSpPr>
        <a:xfrm>
          <a:off x="0" y="0"/>
          <a:ext cx="0" cy="0"/>
          <a:chOff x="0" y="0"/>
          <a:chExt cx="0" cy="0"/>
        </a:xfrm>
      </p:grpSpPr>
      <p:pic>
        <p:nvPicPr>
          <p:cNvPr id="969" name="Google Shape;969;g24a4dc40d02_0_935"/>
          <p:cNvPicPr preferRelativeResize="0"/>
          <p:nvPr/>
        </p:nvPicPr>
        <p:blipFill rotWithShape="1">
          <a:blip r:embed="rId2">
            <a:alphaModFix/>
          </a:blip>
          <a:srcRect b="0" l="0" r="0" t="0"/>
          <a:stretch/>
        </p:blipFill>
        <p:spPr>
          <a:xfrm>
            <a:off x="9628660" y="217767"/>
            <a:ext cx="2247827" cy="749275"/>
          </a:xfrm>
          <a:prstGeom prst="rect">
            <a:avLst/>
          </a:prstGeom>
          <a:noFill/>
          <a:ln>
            <a:noFill/>
          </a:ln>
        </p:spPr>
      </p:pic>
      <p:sp>
        <p:nvSpPr>
          <p:cNvPr id="970" name="Google Shape;970;g24a4dc40d02_0_935"/>
          <p:cNvSpPr/>
          <p:nvPr/>
        </p:nvSpPr>
        <p:spPr>
          <a:xfrm>
            <a:off x="515938" y="2880151"/>
            <a:ext cx="2246313" cy="1076388"/>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E0E8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971" name="Google Shape;971;g24a4dc40d02_0_935"/>
          <p:cNvSpPr/>
          <p:nvPr/>
        </p:nvSpPr>
        <p:spPr>
          <a:xfrm>
            <a:off x="2771001" y="2882739"/>
            <a:ext cx="2246312" cy="1076389"/>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C1D1E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972" name="Google Shape;972;g24a4dc40d02_0_935"/>
          <p:cNvSpPr/>
          <p:nvPr/>
        </p:nvSpPr>
        <p:spPr>
          <a:xfrm>
            <a:off x="5026064" y="2880151"/>
            <a:ext cx="2246313" cy="1076388"/>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accen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973" name="Google Shape;973;g24a4dc40d02_0_935"/>
          <p:cNvSpPr/>
          <p:nvPr/>
        </p:nvSpPr>
        <p:spPr>
          <a:xfrm>
            <a:off x="7281127" y="2882739"/>
            <a:ext cx="2246313" cy="1076389"/>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436A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974" name="Google Shape;974;g24a4dc40d02_0_935"/>
          <p:cNvSpPr/>
          <p:nvPr/>
        </p:nvSpPr>
        <p:spPr>
          <a:xfrm>
            <a:off x="9536188" y="2887588"/>
            <a:ext cx="2246313" cy="1076388"/>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dk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975" name="Google Shape;975;g24a4dc40d02_0_935"/>
          <p:cNvSpPr txBox="1"/>
          <p:nvPr>
            <p:ph idx="1" type="body"/>
          </p:nvPr>
        </p:nvSpPr>
        <p:spPr>
          <a:xfrm>
            <a:off x="515938" y="4686663"/>
            <a:ext cx="2247900" cy="2307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76" name="Google Shape;976;g24a4dc40d02_0_935"/>
          <p:cNvSpPr txBox="1"/>
          <p:nvPr>
            <p:ph idx="2" type="body"/>
          </p:nvPr>
        </p:nvSpPr>
        <p:spPr>
          <a:xfrm>
            <a:off x="2778239" y="4686663"/>
            <a:ext cx="2247900" cy="2307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77" name="Google Shape;977;g24a4dc40d02_0_935"/>
          <p:cNvSpPr txBox="1"/>
          <p:nvPr>
            <p:ph idx="3" type="body"/>
          </p:nvPr>
        </p:nvSpPr>
        <p:spPr>
          <a:xfrm>
            <a:off x="5018826" y="4686663"/>
            <a:ext cx="2247900" cy="2307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78" name="Google Shape;978;g24a4dc40d02_0_935"/>
          <p:cNvSpPr txBox="1"/>
          <p:nvPr>
            <p:ph idx="4" type="body"/>
          </p:nvPr>
        </p:nvSpPr>
        <p:spPr>
          <a:xfrm>
            <a:off x="7273889" y="4686663"/>
            <a:ext cx="2247900" cy="2307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79" name="Google Shape;979;g24a4dc40d02_0_935"/>
          <p:cNvSpPr txBox="1"/>
          <p:nvPr>
            <p:ph idx="5" type="body"/>
          </p:nvPr>
        </p:nvSpPr>
        <p:spPr>
          <a:xfrm>
            <a:off x="9528952" y="4686663"/>
            <a:ext cx="2247900" cy="2307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80" name="Google Shape;980;g24a4dc40d02_0_935"/>
          <p:cNvSpPr txBox="1"/>
          <p:nvPr>
            <p:ph idx="6" type="body"/>
          </p:nvPr>
        </p:nvSpPr>
        <p:spPr>
          <a:xfrm>
            <a:off x="739867" y="2962331"/>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81" name="Google Shape;981;g24a4dc40d02_0_935"/>
          <p:cNvSpPr txBox="1"/>
          <p:nvPr>
            <p:ph idx="7" type="body"/>
          </p:nvPr>
        </p:nvSpPr>
        <p:spPr>
          <a:xfrm>
            <a:off x="2994929" y="2962331"/>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82" name="Google Shape;982;g24a4dc40d02_0_935"/>
          <p:cNvSpPr txBox="1"/>
          <p:nvPr>
            <p:ph idx="8" type="body"/>
          </p:nvPr>
        </p:nvSpPr>
        <p:spPr>
          <a:xfrm>
            <a:off x="5249992" y="2962331"/>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83" name="Google Shape;983;g24a4dc40d02_0_935"/>
          <p:cNvSpPr txBox="1"/>
          <p:nvPr>
            <p:ph idx="9" type="body"/>
          </p:nvPr>
        </p:nvSpPr>
        <p:spPr>
          <a:xfrm>
            <a:off x="7505055" y="2962331"/>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84" name="Google Shape;984;g24a4dc40d02_0_935"/>
          <p:cNvSpPr txBox="1"/>
          <p:nvPr>
            <p:ph idx="13" type="body"/>
          </p:nvPr>
        </p:nvSpPr>
        <p:spPr>
          <a:xfrm>
            <a:off x="9760116" y="2962331"/>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85" name="Google Shape;985;g24a4dc40d02_0_935"/>
          <p:cNvSpPr txBox="1"/>
          <p:nvPr>
            <p:ph idx="14" type="body"/>
          </p:nvPr>
        </p:nvSpPr>
        <p:spPr>
          <a:xfrm>
            <a:off x="515938" y="2524536"/>
            <a:ext cx="2247900" cy="2307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86" name="Google Shape;986;g24a4dc40d02_0_935"/>
          <p:cNvSpPr txBox="1"/>
          <p:nvPr>
            <p:ph idx="15" type="body"/>
          </p:nvPr>
        </p:nvSpPr>
        <p:spPr>
          <a:xfrm>
            <a:off x="515938" y="2142878"/>
            <a:ext cx="2247900" cy="2862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5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87" name="Google Shape;987;g24a4dc40d02_0_935"/>
          <p:cNvSpPr txBox="1"/>
          <p:nvPr>
            <p:ph idx="16" type="body"/>
          </p:nvPr>
        </p:nvSpPr>
        <p:spPr>
          <a:xfrm>
            <a:off x="2778239" y="2524536"/>
            <a:ext cx="2247900" cy="2307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88" name="Google Shape;988;g24a4dc40d02_0_935"/>
          <p:cNvSpPr txBox="1"/>
          <p:nvPr>
            <p:ph idx="17" type="body"/>
          </p:nvPr>
        </p:nvSpPr>
        <p:spPr>
          <a:xfrm>
            <a:off x="2778239" y="2142878"/>
            <a:ext cx="2247900" cy="2862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5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89" name="Google Shape;989;g24a4dc40d02_0_935"/>
          <p:cNvSpPr txBox="1"/>
          <p:nvPr>
            <p:ph idx="18" type="body"/>
          </p:nvPr>
        </p:nvSpPr>
        <p:spPr>
          <a:xfrm>
            <a:off x="5018826" y="2524536"/>
            <a:ext cx="2247900" cy="2307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90" name="Google Shape;990;g24a4dc40d02_0_935"/>
          <p:cNvSpPr txBox="1"/>
          <p:nvPr>
            <p:ph idx="19" type="body"/>
          </p:nvPr>
        </p:nvSpPr>
        <p:spPr>
          <a:xfrm>
            <a:off x="5018826" y="2142878"/>
            <a:ext cx="2247900" cy="2862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5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91" name="Google Shape;991;g24a4dc40d02_0_935"/>
          <p:cNvSpPr txBox="1"/>
          <p:nvPr>
            <p:ph idx="20" type="body"/>
          </p:nvPr>
        </p:nvSpPr>
        <p:spPr>
          <a:xfrm>
            <a:off x="7273889" y="2524536"/>
            <a:ext cx="2247900" cy="2307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92" name="Google Shape;992;g24a4dc40d02_0_935"/>
          <p:cNvSpPr txBox="1"/>
          <p:nvPr>
            <p:ph idx="21" type="body"/>
          </p:nvPr>
        </p:nvSpPr>
        <p:spPr>
          <a:xfrm>
            <a:off x="7273889" y="2142878"/>
            <a:ext cx="2247900" cy="2862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5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93" name="Google Shape;993;g24a4dc40d02_0_935"/>
          <p:cNvSpPr txBox="1"/>
          <p:nvPr>
            <p:ph idx="22" type="body"/>
          </p:nvPr>
        </p:nvSpPr>
        <p:spPr>
          <a:xfrm>
            <a:off x="9528952" y="2524536"/>
            <a:ext cx="2247900" cy="2307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94" name="Google Shape;994;g24a4dc40d02_0_935"/>
          <p:cNvSpPr txBox="1"/>
          <p:nvPr>
            <p:ph idx="23" type="body"/>
          </p:nvPr>
        </p:nvSpPr>
        <p:spPr>
          <a:xfrm>
            <a:off x="9528952" y="2142878"/>
            <a:ext cx="2247900" cy="2862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5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95" name="Google Shape;995;g24a4dc40d02_0_935"/>
          <p:cNvSpPr/>
          <p:nvPr/>
        </p:nvSpPr>
        <p:spPr>
          <a:xfrm>
            <a:off x="515938" y="4103836"/>
            <a:ext cx="2246313" cy="485545"/>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E0E8F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996" name="Google Shape;996;g24a4dc40d02_0_935"/>
          <p:cNvSpPr/>
          <p:nvPr/>
        </p:nvSpPr>
        <p:spPr>
          <a:xfrm>
            <a:off x="2771001" y="4103836"/>
            <a:ext cx="2246312" cy="497245"/>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C1D1E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997" name="Google Shape;997;g24a4dc40d02_0_935"/>
          <p:cNvSpPr/>
          <p:nvPr/>
        </p:nvSpPr>
        <p:spPr>
          <a:xfrm>
            <a:off x="7281127" y="4103836"/>
            <a:ext cx="2246313" cy="497245"/>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436A93"/>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998" name="Google Shape;998;g24a4dc40d02_0_935"/>
          <p:cNvSpPr/>
          <p:nvPr/>
        </p:nvSpPr>
        <p:spPr>
          <a:xfrm>
            <a:off x="9536188" y="4108685"/>
            <a:ext cx="2246313" cy="497245"/>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chemeClr val="dk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999" name="Google Shape;999;g24a4dc40d02_0_935"/>
          <p:cNvSpPr/>
          <p:nvPr/>
        </p:nvSpPr>
        <p:spPr>
          <a:xfrm>
            <a:off x="5026064" y="4099196"/>
            <a:ext cx="2246313" cy="497245"/>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chemeClr val="accent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1000" name="Google Shape;1000;g24a4dc40d02_0_935"/>
          <p:cNvSpPr txBox="1"/>
          <p:nvPr>
            <p:ph idx="24" type="body"/>
          </p:nvPr>
        </p:nvSpPr>
        <p:spPr>
          <a:xfrm>
            <a:off x="739867" y="4223282"/>
            <a:ext cx="1800000" cy="2586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2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01" name="Google Shape;1001;g24a4dc40d02_0_935"/>
          <p:cNvSpPr txBox="1"/>
          <p:nvPr>
            <p:ph idx="25" type="body"/>
          </p:nvPr>
        </p:nvSpPr>
        <p:spPr>
          <a:xfrm>
            <a:off x="2994930" y="4223282"/>
            <a:ext cx="1800000" cy="2586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2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02" name="Google Shape;1002;g24a4dc40d02_0_935"/>
          <p:cNvSpPr txBox="1"/>
          <p:nvPr>
            <p:ph idx="26" type="body"/>
          </p:nvPr>
        </p:nvSpPr>
        <p:spPr>
          <a:xfrm>
            <a:off x="5249993" y="4223282"/>
            <a:ext cx="1800000" cy="2586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2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03" name="Google Shape;1003;g24a4dc40d02_0_935"/>
          <p:cNvSpPr txBox="1"/>
          <p:nvPr>
            <p:ph idx="27" type="body"/>
          </p:nvPr>
        </p:nvSpPr>
        <p:spPr>
          <a:xfrm>
            <a:off x="7505056" y="4223282"/>
            <a:ext cx="1800000" cy="2586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2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04" name="Google Shape;1004;g24a4dc40d02_0_935"/>
          <p:cNvSpPr txBox="1"/>
          <p:nvPr>
            <p:ph idx="28" type="body"/>
          </p:nvPr>
        </p:nvSpPr>
        <p:spPr>
          <a:xfrm>
            <a:off x="9760117" y="4223282"/>
            <a:ext cx="1800000" cy="2586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2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05" name="Google Shape;1005;g24a4dc40d02_0_935"/>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06" name="Google Shape;1006;g24a4dc40d02_0_935"/>
          <p:cNvSpPr txBox="1"/>
          <p:nvPr>
            <p:ph idx="29"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07" name="Google Shape;1007;g24a4dc40d02_0_935"/>
          <p:cNvSpPr/>
          <p:nvPr/>
        </p:nvSpPr>
        <p:spPr>
          <a:xfrm>
            <a:off x="665459" y="-75414"/>
            <a:ext cx="11526600" cy="69333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points">
  <p:cSld name="4 column points">
    <p:spTree>
      <p:nvGrpSpPr>
        <p:cNvPr id="1008" name="Shape 1008"/>
        <p:cNvGrpSpPr/>
        <p:nvPr/>
      </p:nvGrpSpPr>
      <p:grpSpPr>
        <a:xfrm>
          <a:off x="0" y="0"/>
          <a:ext cx="0" cy="0"/>
          <a:chOff x="0" y="0"/>
          <a:chExt cx="0" cy="0"/>
        </a:xfrm>
      </p:grpSpPr>
      <p:pic>
        <p:nvPicPr>
          <p:cNvPr id="1009" name="Google Shape;1009;g24a4dc40d02_0_975"/>
          <p:cNvPicPr preferRelativeResize="0"/>
          <p:nvPr/>
        </p:nvPicPr>
        <p:blipFill rotWithShape="1">
          <a:blip r:embed="rId2">
            <a:alphaModFix/>
          </a:blip>
          <a:srcRect b="0" l="0" r="0" t="0"/>
          <a:stretch/>
        </p:blipFill>
        <p:spPr>
          <a:xfrm>
            <a:off x="9628660" y="217767"/>
            <a:ext cx="2247827" cy="749275"/>
          </a:xfrm>
          <a:prstGeom prst="rect">
            <a:avLst/>
          </a:prstGeom>
          <a:noFill/>
          <a:ln>
            <a:noFill/>
          </a:ln>
        </p:spPr>
      </p:pic>
      <p:sp>
        <p:nvSpPr>
          <p:cNvPr id="1010" name="Google Shape;1010;g24a4dc40d02_0_975"/>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11" name="Google Shape;1011;g24a4dc40d02_0_975"/>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12" name="Google Shape;1012;g24a4dc40d02_0_975"/>
          <p:cNvSpPr/>
          <p:nvPr/>
        </p:nvSpPr>
        <p:spPr>
          <a:xfrm>
            <a:off x="665459" y="-75414"/>
            <a:ext cx="11526600" cy="69333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013" name="Google Shape;1013;g24a4dc40d02_0_975"/>
          <p:cNvSpPr/>
          <p:nvPr/>
        </p:nvSpPr>
        <p:spPr>
          <a:xfrm>
            <a:off x="-49086" y="1802710"/>
            <a:ext cx="12241200" cy="40215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cxnSp>
        <p:nvCxnSpPr>
          <p:cNvPr id="1014" name="Google Shape;1014;g24a4dc40d02_0_975"/>
          <p:cNvCxnSpPr/>
          <p:nvPr/>
        </p:nvCxnSpPr>
        <p:spPr>
          <a:xfrm>
            <a:off x="1500232" y="3305705"/>
            <a:ext cx="366900" cy="0"/>
          </a:xfrm>
          <a:prstGeom prst="straightConnector1">
            <a:avLst/>
          </a:prstGeom>
          <a:noFill/>
          <a:ln cap="flat" cmpd="sng" w="38100">
            <a:solidFill>
              <a:schemeClr val="accent1"/>
            </a:solidFill>
            <a:prstDash val="solid"/>
            <a:miter lim="800000"/>
            <a:headEnd len="sm" w="sm" type="none"/>
            <a:tailEnd len="sm" w="sm" type="none"/>
          </a:ln>
        </p:spPr>
      </p:cxnSp>
      <p:cxnSp>
        <p:nvCxnSpPr>
          <p:cNvPr id="1015" name="Google Shape;1015;g24a4dc40d02_0_975"/>
          <p:cNvCxnSpPr/>
          <p:nvPr/>
        </p:nvCxnSpPr>
        <p:spPr>
          <a:xfrm>
            <a:off x="4471180" y="3305705"/>
            <a:ext cx="366900" cy="0"/>
          </a:xfrm>
          <a:prstGeom prst="straightConnector1">
            <a:avLst/>
          </a:prstGeom>
          <a:noFill/>
          <a:ln cap="flat" cmpd="sng" w="38100">
            <a:solidFill>
              <a:schemeClr val="accent1"/>
            </a:solidFill>
            <a:prstDash val="solid"/>
            <a:miter lim="800000"/>
            <a:headEnd len="sm" w="sm" type="none"/>
            <a:tailEnd len="sm" w="sm" type="none"/>
          </a:ln>
        </p:spPr>
      </p:cxnSp>
      <p:cxnSp>
        <p:nvCxnSpPr>
          <p:cNvPr id="1016" name="Google Shape;1016;g24a4dc40d02_0_975"/>
          <p:cNvCxnSpPr/>
          <p:nvPr/>
        </p:nvCxnSpPr>
        <p:spPr>
          <a:xfrm>
            <a:off x="7442128" y="3305705"/>
            <a:ext cx="366900" cy="0"/>
          </a:xfrm>
          <a:prstGeom prst="straightConnector1">
            <a:avLst/>
          </a:prstGeom>
          <a:noFill/>
          <a:ln cap="flat" cmpd="sng" w="38100">
            <a:solidFill>
              <a:schemeClr val="accent1"/>
            </a:solidFill>
            <a:prstDash val="solid"/>
            <a:miter lim="800000"/>
            <a:headEnd len="sm" w="sm" type="none"/>
            <a:tailEnd len="sm" w="sm" type="none"/>
          </a:ln>
        </p:spPr>
      </p:cxnSp>
      <p:cxnSp>
        <p:nvCxnSpPr>
          <p:cNvPr id="1017" name="Google Shape;1017;g24a4dc40d02_0_975"/>
          <p:cNvCxnSpPr/>
          <p:nvPr/>
        </p:nvCxnSpPr>
        <p:spPr>
          <a:xfrm>
            <a:off x="10413076" y="3305705"/>
            <a:ext cx="366900" cy="0"/>
          </a:xfrm>
          <a:prstGeom prst="straightConnector1">
            <a:avLst/>
          </a:prstGeom>
          <a:noFill/>
          <a:ln cap="flat" cmpd="sng" w="38100">
            <a:solidFill>
              <a:schemeClr val="accent1"/>
            </a:solidFill>
            <a:prstDash val="solid"/>
            <a:miter lim="800000"/>
            <a:headEnd len="sm" w="sm" type="none"/>
            <a:tailEnd len="sm" w="sm" type="none"/>
          </a:ln>
        </p:spPr>
      </p:cxnSp>
      <p:sp>
        <p:nvSpPr>
          <p:cNvPr id="1018" name="Google Shape;1018;g24a4dc40d02_0_975"/>
          <p:cNvSpPr/>
          <p:nvPr>
            <p:ph idx="2" type="pic"/>
          </p:nvPr>
        </p:nvSpPr>
        <p:spPr>
          <a:xfrm>
            <a:off x="1476880" y="2583177"/>
            <a:ext cx="413700" cy="397800"/>
          </a:xfrm>
          <a:prstGeom prst="rect">
            <a:avLst/>
          </a:prstGeom>
          <a:solidFill>
            <a:srgbClr val="DDE6EF"/>
          </a:solidFill>
          <a:ln>
            <a:noFill/>
          </a:ln>
        </p:spPr>
      </p:sp>
      <p:sp>
        <p:nvSpPr>
          <p:cNvPr id="1019" name="Google Shape;1019;g24a4dc40d02_0_975"/>
          <p:cNvSpPr/>
          <p:nvPr>
            <p:ph idx="3" type="pic"/>
          </p:nvPr>
        </p:nvSpPr>
        <p:spPr>
          <a:xfrm>
            <a:off x="4447828" y="2583177"/>
            <a:ext cx="413700" cy="397800"/>
          </a:xfrm>
          <a:prstGeom prst="rect">
            <a:avLst/>
          </a:prstGeom>
          <a:solidFill>
            <a:srgbClr val="DDE6EF"/>
          </a:solidFill>
          <a:ln>
            <a:noFill/>
          </a:ln>
        </p:spPr>
      </p:sp>
      <p:sp>
        <p:nvSpPr>
          <p:cNvPr id="1020" name="Google Shape;1020;g24a4dc40d02_0_975"/>
          <p:cNvSpPr/>
          <p:nvPr>
            <p:ph idx="4" type="pic"/>
          </p:nvPr>
        </p:nvSpPr>
        <p:spPr>
          <a:xfrm>
            <a:off x="7418776" y="2583177"/>
            <a:ext cx="413700" cy="397800"/>
          </a:xfrm>
          <a:prstGeom prst="rect">
            <a:avLst/>
          </a:prstGeom>
          <a:solidFill>
            <a:srgbClr val="DDE6EF"/>
          </a:solidFill>
          <a:ln>
            <a:noFill/>
          </a:ln>
        </p:spPr>
      </p:sp>
      <p:sp>
        <p:nvSpPr>
          <p:cNvPr id="1021" name="Google Shape;1021;g24a4dc40d02_0_975"/>
          <p:cNvSpPr/>
          <p:nvPr>
            <p:ph idx="5" type="pic"/>
          </p:nvPr>
        </p:nvSpPr>
        <p:spPr>
          <a:xfrm>
            <a:off x="10389725" y="2583177"/>
            <a:ext cx="413700" cy="397800"/>
          </a:xfrm>
          <a:prstGeom prst="rect">
            <a:avLst/>
          </a:prstGeom>
          <a:solidFill>
            <a:srgbClr val="DDE6EF"/>
          </a:solidFill>
          <a:ln>
            <a:noFill/>
          </a:ln>
        </p:spPr>
      </p:sp>
      <p:sp>
        <p:nvSpPr>
          <p:cNvPr id="1022" name="Google Shape;1022;g24a4dc40d02_0_975"/>
          <p:cNvSpPr txBox="1"/>
          <p:nvPr>
            <p:ph idx="6" type="body"/>
          </p:nvPr>
        </p:nvSpPr>
        <p:spPr>
          <a:xfrm>
            <a:off x="584548" y="3559175"/>
            <a:ext cx="23748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23" name="Google Shape;1023;g24a4dc40d02_0_975"/>
          <p:cNvSpPr txBox="1"/>
          <p:nvPr>
            <p:ph idx="7" type="body"/>
          </p:nvPr>
        </p:nvSpPr>
        <p:spPr>
          <a:xfrm>
            <a:off x="3526070" y="3559175"/>
            <a:ext cx="23748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24" name="Google Shape;1024;g24a4dc40d02_0_975"/>
          <p:cNvSpPr txBox="1"/>
          <p:nvPr>
            <p:ph idx="8" type="body"/>
          </p:nvPr>
        </p:nvSpPr>
        <p:spPr>
          <a:xfrm>
            <a:off x="6467592" y="3559175"/>
            <a:ext cx="23748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25" name="Google Shape;1025;g24a4dc40d02_0_975"/>
          <p:cNvSpPr txBox="1"/>
          <p:nvPr>
            <p:ph idx="9" type="body"/>
          </p:nvPr>
        </p:nvSpPr>
        <p:spPr>
          <a:xfrm>
            <a:off x="9409113" y="3559175"/>
            <a:ext cx="23748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26" name="Google Shape;1026;g24a4dc40d02_0_975"/>
          <p:cNvSpPr txBox="1"/>
          <p:nvPr>
            <p:ph idx="13" type="body"/>
          </p:nvPr>
        </p:nvSpPr>
        <p:spPr>
          <a:xfrm>
            <a:off x="584548" y="3865266"/>
            <a:ext cx="23748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27" name="Google Shape;1027;g24a4dc40d02_0_975"/>
          <p:cNvSpPr txBox="1"/>
          <p:nvPr>
            <p:ph idx="14" type="body"/>
          </p:nvPr>
        </p:nvSpPr>
        <p:spPr>
          <a:xfrm>
            <a:off x="3526070" y="3865266"/>
            <a:ext cx="23748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28" name="Google Shape;1028;g24a4dc40d02_0_975"/>
          <p:cNvSpPr txBox="1"/>
          <p:nvPr>
            <p:ph idx="15" type="body"/>
          </p:nvPr>
        </p:nvSpPr>
        <p:spPr>
          <a:xfrm>
            <a:off x="6478168" y="3865266"/>
            <a:ext cx="23748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29" name="Google Shape;1029;g24a4dc40d02_0_975"/>
          <p:cNvSpPr txBox="1"/>
          <p:nvPr>
            <p:ph idx="16" type="body"/>
          </p:nvPr>
        </p:nvSpPr>
        <p:spPr>
          <a:xfrm>
            <a:off x="9409113" y="3865266"/>
            <a:ext cx="23748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points with body text">
  <p:cSld name="4 column points with body text">
    <p:spTree>
      <p:nvGrpSpPr>
        <p:cNvPr id="1030" name="Shape 1030"/>
        <p:cNvGrpSpPr/>
        <p:nvPr/>
      </p:nvGrpSpPr>
      <p:grpSpPr>
        <a:xfrm>
          <a:off x="0" y="0"/>
          <a:ext cx="0" cy="0"/>
          <a:chOff x="0" y="0"/>
          <a:chExt cx="0" cy="0"/>
        </a:xfrm>
      </p:grpSpPr>
      <p:pic>
        <p:nvPicPr>
          <p:cNvPr id="1031" name="Google Shape;1031;g24a4dc40d02_0_997"/>
          <p:cNvPicPr preferRelativeResize="0"/>
          <p:nvPr/>
        </p:nvPicPr>
        <p:blipFill rotWithShape="1">
          <a:blip r:embed="rId2">
            <a:alphaModFix/>
          </a:blip>
          <a:srcRect b="0" l="0" r="0" t="0"/>
          <a:stretch/>
        </p:blipFill>
        <p:spPr>
          <a:xfrm>
            <a:off x="9628660" y="217767"/>
            <a:ext cx="2247827" cy="749275"/>
          </a:xfrm>
          <a:prstGeom prst="rect">
            <a:avLst/>
          </a:prstGeom>
          <a:noFill/>
          <a:ln>
            <a:noFill/>
          </a:ln>
        </p:spPr>
      </p:pic>
      <p:sp>
        <p:nvSpPr>
          <p:cNvPr id="1032" name="Google Shape;1032;g24a4dc40d02_0_997"/>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33" name="Google Shape;1033;g24a4dc40d02_0_997"/>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34" name="Google Shape;1034;g24a4dc40d02_0_997"/>
          <p:cNvSpPr/>
          <p:nvPr/>
        </p:nvSpPr>
        <p:spPr>
          <a:xfrm>
            <a:off x="665459" y="-75414"/>
            <a:ext cx="11526600" cy="69333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035" name="Google Shape;1035;g24a4dc40d02_0_997"/>
          <p:cNvSpPr/>
          <p:nvPr/>
        </p:nvSpPr>
        <p:spPr>
          <a:xfrm>
            <a:off x="0" y="1981773"/>
            <a:ext cx="12192000" cy="2839500"/>
          </a:xfrm>
          <a:prstGeom prst="rect">
            <a:avLst/>
          </a:prstGeom>
          <a:solidFill>
            <a:srgbClr val="0051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cxnSp>
        <p:nvCxnSpPr>
          <p:cNvPr id="1036" name="Google Shape;1036;g24a4dc40d02_0_997"/>
          <p:cNvCxnSpPr/>
          <p:nvPr/>
        </p:nvCxnSpPr>
        <p:spPr>
          <a:xfrm>
            <a:off x="3338626" y="2657129"/>
            <a:ext cx="0" cy="1614600"/>
          </a:xfrm>
          <a:prstGeom prst="straightConnector1">
            <a:avLst/>
          </a:prstGeom>
          <a:noFill/>
          <a:ln cap="flat" cmpd="sng" w="9525">
            <a:solidFill>
              <a:schemeClr val="lt1"/>
            </a:solidFill>
            <a:prstDash val="solid"/>
            <a:miter lim="800000"/>
            <a:headEnd len="sm" w="sm" type="none"/>
            <a:tailEnd len="sm" w="sm" type="none"/>
          </a:ln>
        </p:spPr>
      </p:cxnSp>
      <p:cxnSp>
        <p:nvCxnSpPr>
          <p:cNvPr id="1037" name="Google Shape;1037;g24a4dc40d02_0_997"/>
          <p:cNvCxnSpPr/>
          <p:nvPr/>
        </p:nvCxnSpPr>
        <p:spPr>
          <a:xfrm>
            <a:off x="6095999" y="2657128"/>
            <a:ext cx="0" cy="1614600"/>
          </a:xfrm>
          <a:prstGeom prst="straightConnector1">
            <a:avLst/>
          </a:prstGeom>
          <a:noFill/>
          <a:ln cap="flat" cmpd="sng" w="9525">
            <a:solidFill>
              <a:schemeClr val="lt1"/>
            </a:solidFill>
            <a:prstDash val="solid"/>
            <a:miter lim="800000"/>
            <a:headEnd len="sm" w="sm" type="none"/>
            <a:tailEnd len="sm" w="sm" type="none"/>
          </a:ln>
        </p:spPr>
      </p:cxnSp>
      <p:cxnSp>
        <p:nvCxnSpPr>
          <p:cNvPr id="1038" name="Google Shape;1038;g24a4dc40d02_0_997"/>
          <p:cNvCxnSpPr/>
          <p:nvPr/>
        </p:nvCxnSpPr>
        <p:spPr>
          <a:xfrm>
            <a:off x="8853376" y="2657129"/>
            <a:ext cx="0" cy="1614600"/>
          </a:xfrm>
          <a:prstGeom prst="straightConnector1">
            <a:avLst/>
          </a:prstGeom>
          <a:noFill/>
          <a:ln cap="flat" cmpd="sng" w="9525">
            <a:solidFill>
              <a:schemeClr val="lt1"/>
            </a:solidFill>
            <a:prstDash val="solid"/>
            <a:miter lim="800000"/>
            <a:headEnd len="sm" w="sm" type="none"/>
            <a:tailEnd len="sm" w="sm" type="none"/>
          </a:ln>
        </p:spPr>
      </p:cxnSp>
      <p:sp>
        <p:nvSpPr>
          <p:cNvPr id="1039" name="Google Shape;1039;g24a4dc40d02_0_997"/>
          <p:cNvSpPr/>
          <p:nvPr>
            <p:ph idx="2" type="pic"/>
          </p:nvPr>
        </p:nvSpPr>
        <p:spPr>
          <a:xfrm>
            <a:off x="1753100" y="2404598"/>
            <a:ext cx="413700" cy="397800"/>
          </a:xfrm>
          <a:prstGeom prst="rect">
            <a:avLst/>
          </a:prstGeom>
          <a:noFill/>
          <a:ln>
            <a:noFill/>
          </a:ln>
        </p:spPr>
      </p:sp>
      <p:sp>
        <p:nvSpPr>
          <p:cNvPr id="1040" name="Google Shape;1040;g24a4dc40d02_0_997"/>
          <p:cNvSpPr/>
          <p:nvPr>
            <p:ph idx="3" type="pic"/>
          </p:nvPr>
        </p:nvSpPr>
        <p:spPr>
          <a:xfrm>
            <a:off x="4520149" y="2404598"/>
            <a:ext cx="413700" cy="397800"/>
          </a:xfrm>
          <a:prstGeom prst="rect">
            <a:avLst/>
          </a:prstGeom>
          <a:noFill/>
          <a:ln>
            <a:noFill/>
          </a:ln>
        </p:spPr>
      </p:sp>
      <p:sp>
        <p:nvSpPr>
          <p:cNvPr id="1041" name="Google Shape;1041;g24a4dc40d02_0_997"/>
          <p:cNvSpPr/>
          <p:nvPr>
            <p:ph idx="4" type="pic"/>
          </p:nvPr>
        </p:nvSpPr>
        <p:spPr>
          <a:xfrm>
            <a:off x="7257607" y="2404598"/>
            <a:ext cx="413700" cy="397800"/>
          </a:xfrm>
          <a:prstGeom prst="rect">
            <a:avLst/>
          </a:prstGeom>
          <a:noFill/>
          <a:ln>
            <a:noFill/>
          </a:ln>
        </p:spPr>
      </p:sp>
      <p:sp>
        <p:nvSpPr>
          <p:cNvPr id="1042" name="Google Shape;1042;g24a4dc40d02_0_997"/>
          <p:cNvSpPr/>
          <p:nvPr>
            <p:ph idx="5" type="pic"/>
          </p:nvPr>
        </p:nvSpPr>
        <p:spPr>
          <a:xfrm>
            <a:off x="9995066" y="2404598"/>
            <a:ext cx="413700" cy="397800"/>
          </a:xfrm>
          <a:prstGeom prst="rect">
            <a:avLst/>
          </a:prstGeom>
          <a:noFill/>
          <a:ln>
            <a:noFill/>
          </a:ln>
        </p:spPr>
      </p:sp>
      <p:sp>
        <p:nvSpPr>
          <p:cNvPr id="1043" name="Google Shape;1043;g24a4dc40d02_0_997"/>
          <p:cNvSpPr txBox="1"/>
          <p:nvPr>
            <p:ph idx="6" type="body"/>
          </p:nvPr>
        </p:nvSpPr>
        <p:spPr>
          <a:xfrm>
            <a:off x="529465" y="4989605"/>
            <a:ext cx="11218800" cy="612300"/>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44" name="Google Shape;1044;g24a4dc40d02_0_997"/>
          <p:cNvSpPr txBox="1"/>
          <p:nvPr>
            <p:ph idx="7" type="body"/>
          </p:nvPr>
        </p:nvSpPr>
        <p:spPr>
          <a:xfrm>
            <a:off x="772484" y="3454769"/>
            <a:ext cx="2374800" cy="1166100"/>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45" name="Google Shape;1045;g24a4dc40d02_0_997"/>
          <p:cNvSpPr txBox="1"/>
          <p:nvPr>
            <p:ph idx="8" type="body"/>
          </p:nvPr>
        </p:nvSpPr>
        <p:spPr>
          <a:xfrm>
            <a:off x="772484" y="3106359"/>
            <a:ext cx="23748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1500"/>
              <a:buNone/>
              <a:defRPr sz="15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46" name="Google Shape;1046;g24a4dc40d02_0_997"/>
          <p:cNvSpPr txBox="1"/>
          <p:nvPr>
            <p:ph idx="9" type="body"/>
          </p:nvPr>
        </p:nvSpPr>
        <p:spPr>
          <a:xfrm>
            <a:off x="3529861" y="3454769"/>
            <a:ext cx="2374800" cy="1166100"/>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47" name="Google Shape;1047;g24a4dc40d02_0_997"/>
          <p:cNvSpPr txBox="1"/>
          <p:nvPr>
            <p:ph idx="13" type="body"/>
          </p:nvPr>
        </p:nvSpPr>
        <p:spPr>
          <a:xfrm>
            <a:off x="3529861" y="3106359"/>
            <a:ext cx="23748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1500"/>
              <a:buNone/>
              <a:defRPr sz="15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48" name="Google Shape;1048;g24a4dc40d02_0_997"/>
          <p:cNvSpPr txBox="1"/>
          <p:nvPr>
            <p:ph idx="14" type="body"/>
          </p:nvPr>
        </p:nvSpPr>
        <p:spPr>
          <a:xfrm>
            <a:off x="6287238" y="3454769"/>
            <a:ext cx="2374800" cy="1166100"/>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49" name="Google Shape;1049;g24a4dc40d02_0_997"/>
          <p:cNvSpPr txBox="1"/>
          <p:nvPr>
            <p:ph idx="15" type="body"/>
          </p:nvPr>
        </p:nvSpPr>
        <p:spPr>
          <a:xfrm>
            <a:off x="6287238" y="3106359"/>
            <a:ext cx="23748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1500"/>
              <a:buNone/>
              <a:defRPr sz="15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50" name="Google Shape;1050;g24a4dc40d02_0_997"/>
          <p:cNvSpPr txBox="1"/>
          <p:nvPr>
            <p:ph idx="16" type="body"/>
          </p:nvPr>
        </p:nvSpPr>
        <p:spPr>
          <a:xfrm>
            <a:off x="9044615" y="3454769"/>
            <a:ext cx="2374800" cy="1166100"/>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51" name="Google Shape;1051;g24a4dc40d02_0_997"/>
          <p:cNvSpPr txBox="1"/>
          <p:nvPr>
            <p:ph idx="17" type="body"/>
          </p:nvPr>
        </p:nvSpPr>
        <p:spPr>
          <a:xfrm>
            <a:off x="9044615" y="3106359"/>
            <a:ext cx="23748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1500"/>
              <a:buNone/>
              <a:defRPr sz="15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near Venn chart 4 points">
  <p:cSld name="Linear Venn chart 4 points">
    <p:spTree>
      <p:nvGrpSpPr>
        <p:cNvPr id="1052" name="Shape 1052"/>
        <p:cNvGrpSpPr/>
        <p:nvPr/>
      </p:nvGrpSpPr>
      <p:grpSpPr>
        <a:xfrm>
          <a:off x="0" y="0"/>
          <a:ext cx="0" cy="0"/>
          <a:chOff x="0" y="0"/>
          <a:chExt cx="0" cy="0"/>
        </a:xfrm>
      </p:grpSpPr>
      <p:pic>
        <p:nvPicPr>
          <p:cNvPr id="1053" name="Google Shape;1053;g24a4dc40d02_0_1019"/>
          <p:cNvPicPr preferRelativeResize="0"/>
          <p:nvPr/>
        </p:nvPicPr>
        <p:blipFill rotWithShape="1">
          <a:blip r:embed="rId2">
            <a:alphaModFix/>
          </a:blip>
          <a:srcRect b="0" l="0" r="0" t="0"/>
          <a:stretch/>
        </p:blipFill>
        <p:spPr>
          <a:xfrm>
            <a:off x="9628660" y="217767"/>
            <a:ext cx="2247827" cy="749275"/>
          </a:xfrm>
          <a:prstGeom prst="rect">
            <a:avLst/>
          </a:prstGeom>
          <a:noFill/>
          <a:ln>
            <a:noFill/>
          </a:ln>
        </p:spPr>
      </p:pic>
      <p:sp>
        <p:nvSpPr>
          <p:cNvPr id="1054" name="Google Shape;1054;g24a4dc40d02_0_1019"/>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55" name="Google Shape;1055;g24a4dc40d02_0_1019"/>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56" name="Google Shape;1056;g24a4dc40d02_0_1019"/>
          <p:cNvSpPr/>
          <p:nvPr/>
        </p:nvSpPr>
        <p:spPr>
          <a:xfrm>
            <a:off x="665459" y="-75414"/>
            <a:ext cx="11526600" cy="69333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057" name="Google Shape;1057;g24a4dc40d02_0_1019"/>
          <p:cNvSpPr/>
          <p:nvPr>
            <p:ph idx="2" type="pic"/>
          </p:nvPr>
        </p:nvSpPr>
        <p:spPr>
          <a:xfrm>
            <a:off x="2841696" y="2851818"/>
            <a:ext cx="642900" cy="618000"/>
          </a:xfrm>
          <a:prstGeom prst="rect">
            <a:avLst/>
          </a:prstGeom>
          <a:noFill/>
          <a:ln>
            <a:noFill/>
          </a:ln>
        </p:spPr>
      </p:sp>
      <p:sp>
        <p:nvSpPr>
          <p:cNvPr id="1058" name="Google Shape;1058;g24a4dc40d02_0_1019"/>
          <p:cNvSpPr/>
          <p:nvPr>
            <p:ph idx="3" type="pic"/>
          </p:nvPr>
        </p:nvSpPr>
        <p:spPr>
          <a:xfrm>
            <a:off x="4813093" y="2851818"/>
            <a:ext cx="642900" cy="618000"/>
          </a:xfrm>
          <a:prstGeom prst="rect">
            <a:avLst/>
          </a:prstGeom>
          <a:noFill/>
          <a:ln>
            <a:noFill/>
          </a:ln>
        </p:spPr>
      </p:sp>
      <p:sp>
        <p:nvSpPr>
          <p:cNvPr id="1059" name="Google Shape;1059;g24a4dc40d02_0_1019"/>
          <p:cNvSpPr/>
          <p:nvPr>
            <p:ph idx="4" type="pic"/>
          </p:nvPr>
        </p:nvSpPr>
        <p:spPr>
          <a:xfrm>
            <a:off x="6720578" y="2851818"/>
            <a:ext cx="642900" cy="618000"/>
          </a:xfrm>
          <a:prstGeom prst="rect">
            <a:avLst/>
          </a:prstGeom>
          <a:noFill/>
          <a:ln>
            <a:noFill/>
          </a:ln>
        </p:spPr>
      </p:sp>
      <p:sp>
        <p:nvSpPr>
          <p:cNvPr id="1060" name="Google Shape;1060;g24a4dc40d02_0_1019"/>
          <p:cNvSpPr/>
          <p:nvPr>
            <p:ph idx="5" type="pic"/>
          </p:nvPr>
        </p:nvSpPr>
        <p:spPr>
          <a:xfrm>
            <a:off x="8609895" y="2851818"/>
            <a:ext cx="642900" cy="618000"/>
          </a:xfrm>
          <a:prstGeom prst="rect">
            <a:avLst/>
          </a:prstGeom>
          <a:noFill/>
          <a:ln>
            <a:noFill/>
          </a:ln>
        </p:spPr>
      </p:sp>
      <p:sp>
        <p:nvSpPr>
          <p:cNvPr id="1061" name="Google Shape;1061;g24a4dc40d02_0_1019"/>
          <p:cNvSpPr txBox="1"/>
          <p:nvPr>
            <p:ph idx="6" type="body"/>
          </p:nvPr>
        </p:nvSpPr>
        <p:spPr>
          <a:xfrm>
            <a:off x="2162526" y="4861438"/>
            <a:ext cx="20010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62" name="Google Shape;1062;g24a4dc40d02_0_1019"/>
          <p:cNvSpPr txBox="1"/>
          <p:nvPr>
            <p:ph idx="7" type="body"/>
          </p:nvPr>
        </p:nvSpPr>
        <p:spPr>
          <a:xfrm>
            <a:off x="2162526" y="4615217"/>
            <a:ext cx="20010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63" name="Google Shape;1063;g24a4dc40d02_0_1019"/>
          <p:cNvSpPr txBox="1"/>
          <p:nvPr>
            <p:ph idx="8" type="body"/>
          </p:nvPr>
        </p:nvSpPr>
        <p:spPr>
          <a:xfrm>
            <a:off x="4085259" y="4861438"/>
            <a:ext cx="20010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64" name="Google Shape;1064;g24a4dc40d02_0_1019"/>
          <p:cNvSpPr txBox="1"/>
          <p:nvPr>
            <p:ph idx="9" type="body"/>
          </p:nvPr>
        </p:nvSpPr>
        <p:spPr>
          <a:xfrm>
            <a:off x="4085259" y="4615217"/>
            <a:ext cx="20010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65" name="Google Shape;1065;g24a4dc40d02_0_1019"/>
          <p:cNvSpPr txBox="1"/>
          <p:nvPr>
            <p:ph idx="13" type="body"/>
          </p:nvPr>
        </p:nvSpPr>
        <p:spPr>
          <a:xfrm>
            <a:off x="6007992" y="4861438"/>
            <a:ext cx="20010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66" name="Google Shape;1066;g24a4dc40d02_0_1019"/>
          <p:cNvSpPr txBox="1"/>
          <p:nvPr>
            <p:ph idx="14" type="body"/>
          </p:nvPr>
        </p:nvSpPr>
        <p:spPr>
          <a:xfrm>
            <a:off x="6007992" y="4615217"/>
            <a:ext cx="20010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67" name="Google Shape;1067;g24a4dc40d02_0_1019"/>
          <p:cNvSpPr txBox="1"/>
          <p:nvPr>
            <p:ph idx="15" type="body"/>
          </p:nvPr>
        </p:nvSpPr>
        <p:spPr>
          <a:xfrm>
            <a:off x="7930725" y="4861438"/>
            <a:ext cx="20010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68" name="Google Shape;1068;g24a4dc40d02_0_1019"/>
          <p:cNvSpPr txBox="1"/>
          <p:nvPr>
            <p:ph idx="16" type="body"/>
          </p:nvPr>
        </p:nvSpPr>
        <p:spPr>
          <a:xfrm>
            <a:off x="7930725" y="4615217"/>
            <a:ext cx="20010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titles with icons">
  <p:cSld name="8 titles with icons">
    <p:spTree>
      <p:nvGrpSpPr>
        <p:cNvPr id="1069" name="Shape 1069"/>
        <p:cNvGrpSpPr/>
        <p:nvPr/>
      </p:nvGrpSpPr>
      <p:grpSpPr>
        <a:xfrm>
          <a:off x="0" y="0"/>
          <a:ext cx="0" cy="0"/>
          <a:chOff x="0" y="0"/>
          <a:chExt cx="0" cy="0"/>
        </a:xfrm>
      </p:grpSpPr>
      <p:sp>
        <p:nvSpPr>
          <p:cNvPr id="1070" name="Google Shape;1070;g24a4dc40d02_0_1036"/>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071" name="Google Shape;1071;g24a4dc40d02_0_1036"/>
          <p:cNvSpPr/>
          <p:nvPr/>
        </p:nvSpPr>
        <p:spPr>
          <a:xfrm>
            <a:off x="0" y="1771235"/>
            <a:ext cx="12181500" cy="40215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072" name="Google Shape;1072;g24a4dc40d02_0_1036"/>
          <p:cNvSpPr/>
          <p:nvPr/>
        </p:nvSpPr>
        <p:spPr>
          <a:xfrm>
            <a:off x="1511668" y="2310748"/>
            <a:ext cx="1951200" cy="12351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073" name="Google Shape;1073;g24a4dc40d02_0_1036"/>
          <p:cNvSpPr/>
          <p:nvPr/>
        </p:nvSpPr>
        <p:spPr>
          <a:xfrm>
            <a:off x="1545371" y="4017888"/>
            <a:ext cx="1917300" cy="1235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074" name="Google Shape;1074;g24a4dc40d02_0_1036"/>
          <p:cNvSpPr/>
          <p:nvPr/>
        </p:nvSpPr>
        <p:spPr>
          <a:xfrm>
            <a:off x="3913973" y="2310748"/>
            <a:ext cx="1917300" cy="1235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075" name="Google Shape;1075;g24a4dc40d02_0_1036"/>
          <p:cNvSpPr/>
          <p:nvPr/>
        </p:nvSpPr>
        <p:spPr>
          <a:xfrm>
            <a:off x="3947676" y="4017888"/>
            <a:ext cx="1917300" cy="12351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076" name="Google Shape;1076;g24a4dc40d02_0_1036"/>
          <p:cNvSpPr/>
          <p:nvPr/>
        </p:nvSpPr>
        <p:spPr>
          <a:xfrm>
            <a:off x="6316278" y="2310748"/>
            <a:ext cx="1917300" cy="12351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077" name="Google Shape;1077;g24a4dc40d02_0_1036"/>
          <p:cNvSpPr/>
          <p:nvPr/>
        </p:nvSpPr>
        <p:spPr>
          <a:xfrm>
            <a:off x="6349981" y="4017888"/>
            <a:ext cx="1917300" cy="1235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078" name="Google Shape;1078;g24a4dc40d02_0_1036"/>
          <p:cNvSpPr/>
          <p:nvPr/>
        </p:nvSpPr>
        <p:spPr>
          <a:xfrm>
            <a:off x="8718583" y="2310748"/>
            <a:ext cx="1917300" cy="1235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079" name="Google Shape;1079;g24a4dc40d02_0_1036"/>
          <p:cNvSpPr/>
          <p:nvPr/>
        </p:nvSpPr>
        <p:spPr>
          <a:xfrm>
            <a:off x="8752286" y="4017888"/>
            <a:ext cx="1917300" cy="12351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080" name="Google Shape;1080;g24a4dc40d02_0_1036"/>
          <p:cNvSpPr/>
          <p:nvPr>
            <p:ph idx="2" type="pic"/>
          </p:nvPr>
        </p:nvSpPr>
        <p:spPr>
          <a:xfrm>
            <a:off x="1721127" y="2720364"/>
            <a:ext cx="413700" cy="397800"/>
          </a:xfrm>
          <a:prstGeom prst="rect">
            <a:avLst/>
          </a:prstGeom>
          <a:noFill/>
          <a:ln>
            <a:noFill/>
          </a:ln>
        </p:spPr>
      </p:sp>
      <p:sp>
        <p:nvSpPr>
          <p:cNvPr id="1081" name="Google Shape;1081;g24a4dc40d02_0_1036"/>
          <p:cNvSpPr/>
          <p:nvPr>
            <p:ph idx="3" type="pic"/>
          </p:nvPr>
        </p:nvSpPr>
        <p:spPr>
          <a:xfrm>
            <a:off x="1721127" y="4470438"/>
            <a:ext cx="413700" cy="397800"/>
          </a:xfrm>
          <a:prstGeom prst="rect">
            <a:avLst/>
          </a:prstGeom>
          <a:noFill/>
          <a:ln>
            <a:noFill/>
          </a:ln>
        </p:spPr>
      </p:sp>
      <p:sp>
        <p:nvSpPr>
          <p:cNvPr id="1082" name="Google Shape;1082;g24a4dc40d02_0_1036"/>
          <p:cNvSpPr/>
          <p:nvPr>
            <p:ph idx="4" type="pic"/>
          </p:nvPr>
        </p:nvSpPr>
        <p:spPr>
          <a:xfrm>
            <a:off x="4063669" y="2720364"/>
            <a:ext cx="413700" cy="397800"/>
          </a:xfrm>
          <a:prstGeom prst="rect">
            <a:avLst/>
          </a:prstGeom>
          <a:noFill/>
          <a:ln>
            <a:noFill/>
          </a:ln>
        </p:spPr>
      </p:sp>
      <p:sp>
        <p:nvSpPr>
          <p:cNvPr id="1083" name="Google Shape;1083;g24a4dc40d02_0_1036"/>
          <p:cNvSpPr/>
          <p:nvPr>
            <p:ph idx="5" type="pic"/>
          </p:nvPr>
        </p:nvSpPr>
        <p:spPr>
          <a:xfrm>
            <a:off x="4063669" y="4470438"/>
            <a:ext cx="413700" cy="397800"/>
          </a:xfrm>
          <a:prstGeom prst="rect">
            <a:avLst/>
          </a:prstGeom>
          <a:noFill/>
          <a:ln>
            <a:noFill/>
          </a:ln>
        </p:spPr>
      </p:sp>
      <p:sp>
        <p:nvSpPr>
          <p:cNvPr id="1084" name="Google Shape;1084;g24a4dc40d02_0_1036"/>
          <p:cNvSpPr/>
          <p:nvPr>
            <p:ph idx="6" type="pic"/>
          </p:nvPr>
        </p:nvSpPr>
        <p:spPr>
          <a:xfrm>
            <a:off x="6479417" y="2720364"/>
            <a:ext cx="413700" cy="397800"/>
          </a:xfrm>
          <a:prstGeom prst="rect">
            <a:avLst/>
          </a:prstGeom>
          <a:noFill/>
          <a:ln>
            <a:noFill/>
          </a:ln>
        </p:spPr>
      </p:sp>
      <p:sp>
        <p:nvSpPr>
          <p:cNvPr id="1085" name="Google Shape;1085;g24a4dc40d02_0_1036"/>
          <p:cNvSpPr/>
          <p:nvPr>
            <p:ph idx="7" type="pic"/>
          </p:nvPr>
        </p:nvSpPr>
        <p:spPr>
          <a:xfrm>
            <a:off x="6479417" y="4470438"/>
            <a:ext cx="413700" cy="397800"/>
          </a:xfrm>
          <a:prstGeom prst="rect">
            <a:avLst/>
          </a:prstGeom>
          <a:noFill/>
          <a:ln>
            <a:noFill/>
          </a:ln>
        </p:spPr>
      </p:sp>
      <p:sp>
        <p:nvSpPr>
          <p:cNvPr id="1086" name="Google Shape;1086;g24a4dc40d02_0_1036"/>
          <p:cNvSpPr/>
          <p:nvPr>
            <p:ph idx="8" type="pic"/>
          </p:nvPr>
        </p:nvSpPr>
        <p:spPr>
          <a:xfrm>
            <a:off x="8858467" y="2720364"/>
            <a:ext cx="413700" cy="397800"/>
          </a:xfrm>
          <a:prstGeom prst="rect">
            <a:avLst/>
          </a:prstGeom>
          <a:noFill/>
          <a:ln>
            <a:noFill/>
          </a:ln>
        </p:spPr>
      </p:sp>
      <p:sp>
        <p:nvSpPr>
          <p:cNvPr id="1087" name="Google Shape;1087;g24a4dc40d02_0_1036"/>
          <p:cNvSpPr/>
          <p:nvPr>
            <p:ph idx="9" type="pic"/>
          </p:nvPr>
        </p:nvSpPr>
        <p:spPr>
          <a:xfrm>
            <a:off x="8858467" y="4470438"/>
            <a:ext cx="413700" cy="397800"/>
          </a:xfrm>
          <a:prstGeom prst="rect">
            <a:avLst/>
          </a:prstGeom>
          <a:noFill/>
          <a:ln>
            <a:noFill/>
          </a:ln>
        </p:spPr>
      </p:sp>
      <p:pic>
        <p:nvPicPr>
          <p:cNvPr id="1088" name="Google Shape;1088;g24a4dc40d02_0_1036"/>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089" name="Google Shape;1089;g24a4dc40d02_0_1036"/>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90" name="Google Shape;1090;g24a4dc40d02_0_1036"/>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91" name="Google Shape;1091;g24a4dc40d02_0_1036"/>
          <p:cNvSpPr txBox="1"/>
          <p:nvPr>
            <p:ph idx="13" type="body"/>
          </p:nvPr>
        </p:nvSpPr>
        <p:spPr>
          <a:xfrm>
            <a:off x="2179431" y="2762235"/>
            <a:ext cx="12834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92" name="Google Shape;1092;g24a4dc40d02_0_1036"/>
          <p:cNvSpPr txBox="1"/>
          <p:nvPr>
            <p:ph idx="14" type="body"/>
          </p:nvPr>
        </p:nvSpPr>
        <p:spPr>
          <a:xfrm>
            <a:off x="4548033" y="2762235"/>
            <a:ext cx="12834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93" name="Google Shape;1093;g24a4dc40d02_0_1036"/>
          <p:cNvSpPr txBox="1"/>
          <p:nvPr>
            <p:ph idx="15" type="body"/>
          </p:nvPr>
        </p:nvSpPr>
        <p:spPr>
          <a:xfrm>
            <a:off x="6946625" y="2762235"/>
            <a:ext cx="12834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94" name="Google Shape;1094;g24a4dc40d02_0_1036"/>
          <p:cNvSpPr txBox="1"/>
          <p:nvPr>
            <p:ph idx="16" type="body"/>
          </p:nvPr>
        </p:nvSpPr>
        <p:spPr>
          <a:xfrm>
            <a:off x="9314214" y="2762235"/>
            <a:ext cx="12834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95" name="Google Shape;1095;g24a4dc40d02_0_1036"/>
          <p:cNvSpPr txBox="1"/>
          <p:nvPr>
            <p:ph idx="17" type="body"/>
          </p:nvPr>
        </p:nvSpPr>
        <p:spPr>
          <a:xfrm>
            <a:off x="2179431" y="4478543"/>
            <a:ext cx="12834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96" name="Google Shape;1096;g24a4dc40d02_0_1036"/>
          <p:cNvSpPr txBox="1"/>
          <p:nvPr>
            <p:ph idx="18" type="body"/>
          </p:nvPr>
        </p:nvSpPr>
        <p:spPr>
          <a:xfrm>
            <a:off x="4548033" y="4478543"/>
            <a:ext cx="12834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97" name="Google Shape;1097;g24a4dc40d02_0_1036"/>
          <p:cNvSpPr txBox="1"/>
          <p:nvPr>
            <p:ph idx="19" type="body"/>
          </p:nvPr>
        </p:nvSpPr>
        <p:spPr>
          <a:xfrm>
            <a:off x="6946625" y="4478543"/>
            <a:ext cx="12834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98" name="Google Shape;1098;g24a4dc40d02_0_1036"/>
          <p:cNvSpPr txBox="1"/>
          <p:nvPr>
            <p:ph idx="20" type="body"/>
          </p:nvPr>
        </p:nvSpPr>
        <p:spPr>
          <a:xfrm>
            <a:off x="9314214" y="4478543"/>
            <a:ext cx="12834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titles with icons">
  <p:cSld name="6 titles with icons">
    <p:spTree>
      <p:nvGrpSpPr>
        <p:cNvPr id="1099" name="Shape 1099"/>
        <p:cNvGrpSpPr/>
        <p:nvPr/>
      </p:nvGrpSpPr>
      <p:grpSpPr>
        <a:xfrm>
          <a:off x="0" y="0"/>
          <a:ext cx="0" cy="0"/>
          <a:chOff x="0" y="0"/>
          <a:chExt cx="0" cy="0"/>
        </a:xfrm>
      </p:grpSpPr>
      <p:sp>
        <p:nvSpPr>
          <p:cNvPr id="1100" name="Google Shape;1100;g24a4dc40d02_0_1066"/>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101" name="Google Shape;1101;g24a4dc40d02_0_1066"/>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102" name="Google Shape;1102;g24a4dc40d02_0_1066"/>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103" name="Google Shape;1103;g24a4dc40d02_0_1066"/>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04" name="Google Shape;1104;g24a4dc40d02_0_1066"/>
          <p:cNvSpPr txBox="1"/>
          <p:nvPr>
            <p:ph idx="2" type="body"/>
          </p:nvPr>
        </p:nvSpPr>
        <p:spPr>
          <a:xfrm>
            <a:off x="1292212" y="2410211"/>
            <a:ext cx="21339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05" name="Google Shape;1105;g24a4dc40d02_0_1066"/>
          <p:cNvSpPr txBox="1"/>
          <p:nvPr>
            <p:ph idx="3" type="body"/>
          </p:nvPr>
        </p:nvSpPr>
        <p:spPr>
          <a:xfrm>
            <a:off x="1292212" y="2724150"/>
            <a:ext cx="21339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None/>
              <a:defRPr b="0" sz="1200">
                <a:solidFill>
                  <a:schemeClr val="dk1"/>
                </a:solidFill>
              </a:defRPr>
            </a:lvl2pPr>
            <a:lvl3pPr indent="-228600" lvl="2" marL="1371600" algn="l">
              <a:lnSpc>
                <a:spcPct val="90000"/>
              </a:lnSpc>
              <a:spcBef>
                <a:spcPts val="500"/>
              </a:spcBef>
              <a:spcAft>
                <a:spcPts val="0"/>
              </a:spcAft>
              <a:buClr>
                <a:schemeClr val="dk1"/>
              </a:buClr>
              <a:buSzPts val="1200"/>
              <a:buNone/>
              <a:defRPr b="0" sz="1200">
                <a:solidFill>
                  <a:schemeClr val="dk1"/>
                </a:solidFill>
              </a:defRPr>
            </a:lvl3pPr>
            <a:lvl4pPr indent="-228600" lvl="3" marL="1828800" algn="l">
              <a:lnSpc>
                <a:spcPct val="90000"/>
              </a:lnSpc>
              <a:spcBef>
                <a:spcPts val="500"/>
              </a:spcBef>
              <a:spcAft>
                <a:spcPts val="0"/>
              </a:spcAft>
              <a:buClr>
                <a:schemeClr val="dk1"/>
              </a:buClr>
              <a:buSzPts val="1200"/>
              <a:buNone/>
              <a:defRPr b="0" sz="1200">
                <a:solidFill>
                  <a:schemeClr val="dk1"/>
                </a:solidFill>
              </a:defRPr>
            </a:lvl4pPr>
            <a:lvl5pPr indent="-228600" lvl="4" marL="2286000" algn="l">
              <a:lnSpc>
                <a:spcPct val="90000"/>
              </a:lnSpc>
              <a:spcBef>
                <a:spcPts val="500"/>
              </a:spcBef>
              <a:spcAft>
                <a:spcPts val="0"/>
              </a:spcAft>
              <a:buClr>
                <a:schemeClr val="dk1"/>
              </a:buClr>
              <a:buSzPts val="1200"/>
              <a:buNone/>
              <a:defRPr b="0" sz="12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06" name="Google Shape;1106;g24a4dc40d02_0_1066"/>
          <p:cNvSpPr txBox="1"/>
          <p:nvPr>
            <p:ph idx="4" type="body"/>
          </p:nvPr>
        </p:nvSpPr>
        <p:spPr>
          <a:xfrm>
            <a:off x="5061137" y="2410211"/>
            <a:ext cx="21339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07" name="Google Shape;1107;g24a4dc40d02_0_1066"/>
          <p:cNvSpPr txBox="1"/>
          <p:nvPr>
            <p:ph idx="5" type="body"/>
          </p:nvPr>
        </p:nvSpPr>
        <p:spPr>
          <a:xfrm>
            <a:off x="5061137" y="2724150"/>
            <a:ext cx="21339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None/>
              <a:defRPr b="0" sz="1200">
                <a:solidFill>
                  <a:schemeClr val="dk1"/>
                </a:solidFill>
              </a:defRPr>
            </a:lvl2pPr>
            <a:lvl3pPr indent="-228600" lvl="2" marL="1371600" algn="l">
              <a:lnSpc>
                <a:spcPct val="90000"/>
              </a:lnSpc>
              <a:spcBef>
                <a:spcPts val="500"/>
              </a:spcBef>
              <a:spcAft>
                <a:spcPts val="0"/>
              </a:spcAft>
              <a:buClr>
                <a:schemeClr val="dk1"/>
              </a:buClr>
              <a:buSzPts val="1200"/>
              <a:buNone/>
              <a:defRPr b="0" sz="1200">
                <a:solidFill>
                  <a:schemeClr val="dk1"/>
                </a:solidFill>
              </a:defRPr>
            </a:lvl3pPr>
            <a:lvl4pPr indent="-228600" lvl="3" marL="1828800" algn="l">
              <a:lnSpc>
                <a:spcPct val="90000"/>
              </a:lnSpc>
              <a:spcBef>
                <a:spcPts val="500"/>
              </a:spcBef>
              <a:spcAft>
                <a:spcPts val="0"/>
              </a:spcAft>
              <a:buClr>
                <a:schemeClr val="dk1"/>
              </a:buClr>
              <a:buSzPts val="1200"/>
              <a:buNone/>
              <a:defRPr b="0" sz="1200">
                <a:solidFill>
                  <a:schemeClr val="dk1"/>
                </a:solidFill>
              </a:defRPr>
            </a:lvl4pPr>
            <a:lvl5pPr indent="-228600" lvl="4" marL="2286000" algn="l">
              <a:lnSpc>
                <a:spcPct val="90000"/>
              </a:lnSpc>
              <a:spcBef>
                <a:spcPts val="500"/>
              </a:spcBef>
              <a:spcAft>
                <a:spcPts val="0"/>
              </a:spcAft>
              <a:buClr>
                <a:schemeClr val="dk1"/>
              </a:buClr>
              <a:buSzPts val="1200"/>
              <a:buNone/>
              <a:defRPr b="0" sz="12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08" name="Google Shape;1108;g24a4dc40d02_0_1066"/>
          <p:cNvSpPr txBox="1"/>
          <p:nvPr>
            <p:ph idx="6" type="body"/>
          </p:nvPr>
        </p:nvSpPr>
        <p:spPr>
          <a:xfrm>
            <a:off x="8930084" y="2410211"/>
            <a:ext cx="21339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09" name="Google Shape;1109;g24a4dc40d02_0_1066"/>
          <p:cNvSpPr txBox="1"/>
          <p:nvPr>
            <p:ph idx="7" type="body"/>
          </p:nvPr>
        </p:nvSpPr>
        <p:spPr>
          <a:xfrm>
            <a:off x="8930084" y="2724150"/>
            <a:ext cx="21339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None/>
              <a:defRPr b="0" sz="1200">
                <a:solidFill>
                  <a:schemeClr val="dk1"/>
                </a:solidFill>
              </a:defRPr>
            </a:lvl2pPr>
            <a:lvl3pPr indent="-228600" lvl="2" marL="1371600" algn="l">
              <a:lnSpc>
                <a:spcPct val="90000"/>
              </a:lnSpc>
              <a:spcBef>
                <a:spcPts val="500"/>
              </a:spcBef>
              <a:spcAft>
                <a:spcPts val="0"/>
              </a:spcAft>
              <a:buClr>
                <a:schemeClr val="dk1"/>
              </a:buClr>
              <a:buSzPts val="1200"/>
              <a:buNone/>
              <a:defRPr b="0" sz="1200">
                <a:solidFill>
                  <a:schemeClr val="dk1"/>
                </a:solidFill>
              </a:defRPr>
            </a:lvl3pPr>
            <a:lvl4pPr indent="-228600" lvl="3" marL="1828800" algn="l">
              <a:lnSpc>
                <a:spcPct val="90000"/>
              </a:lnSpc>
              <a:spcBef>
                <a:spcPts val="500"/>
              </a:spcBef>
              <a:spcAft>
                <a:spcPts val="0"/>
              </a:spcAft>
              <a:buClr>
                <a:schemeClr val="dk1"/>
              </a:buClr>
              <a:buSzPts val="1200"/>
              <a:buNone/>
              <a:defRPr b="0" sz="1200">
                <a:solidFill>
                  <a:schemeClr val="dk1"/>
                </a:solidFill>
              </a:defRPr>
            </a:lvl4pPr>
            <a:lvl5pPr indent="-228600" lvl="4" marL="2286000" algn="l">
              <a:lnSpc>
                <a:spcPct val="90000"/>
              </a:lnSpc>
              <a:spcBef>
                <a:spcPts val="500"/>
              </a:spcBef>
              <a:spcAft>
                <a:spcPts val="0"/>
              </a:spcAft>
              <a:buClr>
                <a:schemeClr val="dk1"/>
              </a:buClr>
              <a:buSzPts val="1200"/>
              <a:buNone/>
              <a:defRPr b="0" sz="12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10" name="Google Shape;1110;g24a4dc40d02_0_1066"/>
          <p:cNvSpPr txBox="1"/>
          <p:nvPr>
            <p:ph idx="8" type="body"/>
          </p:nvPr>
        </p:nvSpPr>
        <p:spPr>
          <a:xfrm>
            <a:off x="5061137" y="4138009"/>
            <a:ext cx="21339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11" name="Google Shape;1111;g24a4dc40d02_0_1066"/>
          <p:cNvSpPr txBox="1"/>
          <p:nvPr>
            <p:ph idx="9" type="body"/>
          </p:nvPr>
        </p:nvSpPr>
        <p:spPr>
          <a:xfrm>
            <a:off x="5061137" y="4451948"/>
            <a:ext cx="21339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None/>
              <a:defRPr b="0" sz="1200">
                <a:solidFill>
                  <a:schemeClr val="dk1"/>
                </a:solidFill>
              </a:defRPr>
            </a:lvl2pPr>
            <a:lvl3pPr indent="-228600" lvl="2" marL="1371600" algn="l">
              <a:lnSpc>
                <a:spcPct val="90000"/>
              </a:lnSpc>
              <a:spcBef>
                <a:spcPts val="500"/>
              </a:spcBef>
              <a:spcAft>
                <a:spcPts val="0"/>
              </a:spcAft>
              <a:buClr>
                <a:schemeClr val="dk1"/>
              </a:buClr>
              <a:buSzPts val="1200"/>
              <a:buNone/>
              <a:defRPr b="0" sz="1200">
                <a:solidFill>
                  <a:schemeClr val="dk1"/>
                </a:solidFill>
              </a:defRPr>
            </a:lvl3pPr>
            <a:lvl4pPr indent="-228600" lvl="3" marL="1828800" algn="l">
              <a:lnSpc>
                <a:spcPct val="90000"/>
              </a:lnSpc>
              <a:spcBef>
                <a:spcPts val="500"/>
              </a:spcBef>
              <a:spcAft>
                <a:spcPts val="0"/>
              </a:spcAft>
              <a:buClr>
                <a:schemeClr val="dk1"/>
              </a:buClr>
              <a:buSzPts val="1200"/>
              <a:buNone/>
              <a:defRPr b="0" sz="1200">
                <a:solidFill>
                  <a:schemeClr val="dk1"/>
                </a:solidFill>
              </a:defRPr>
            </a:lvl4pPr>
            <a:lvl5pPr indent="-228600" lvl="4" marL="2286000" algn="l">
              <a:lnSpc>
                <a:spcPct val="90000"/>
              </a:lnSpc>
              <a:spcBef>
                <a:spcPts val="500"/>
              </a:spcBef>
              <a:spcAft>
                <a:spcPts val="0"/>
              </a:spcAft>
              <a:buClr>
                <a:schemeClr val="dk1"/>
              </a:buClr>
              <a:buSzPts val="1200"/>
              <a:buNone/>
              <a:defRPr b="0" sz="12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12" name="Google Shape;1112;g24a4dc40d02_0_1066"/>
          <p:cNvSpPr txBox="1"/>
          <p:nvPr>
            <p:ph idx="13" type="body"/>
          </p:nvPr>
        </p:nvSpPr>
        <p:spPr>
          <a:xfrm>
            <a:off x="8930084" y="4138009"/>
            <a:ext cx="21339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13" name="Google Shape;1113;g24a4dc40d02_0_1066"/>
          <p:cNvSpPr txBox="1"/>
          <p:nvPr>
            <p:ph idx="14" type="body"/>
          </p:nvPr>
        </p:nvSpPr>
        <p:spPr>
          <a:xfrm>
            <a:off x="8930084" y="4451948"/>
            <a:ext cx="21339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None/>
              <a:defRPr b="0" sz="1200">
                <a:solidFill>
                  <a:schemeClr val="dk1"/>
                </a:solidFill>
              </a:defRPr>
            </a:lvl2pPr>
            <a:lvl3pPr indent="-228600" lvl="2" marL="1371600" algn="l">
              <a:lnSpc>
                <a:spcPct val="90000"/>
              </a:lnSpc>
              <a:spcBef>
                <a:spcPts val="500"/>
              </a:spcBef>
              <a:spcAft>
                <a:spcPts val="0"/>
              </a:spcAft>
              <a:buClr>
                <a:schemeClr val="dk1"/>
              </a:buClr>
              <a:buSzPts val="1200"/>
              <a:buNone/>
              <a:defRPr b="0" sz="1200">
                <a:solidFill>
                  <a:schemeClr val="dk1"/>
                </a:solidFill>
              </a:defRPr>
            </a:lvl3pPr>
            <a:lvl4pPr indent="-228600" lvl="3" marL="1828800" algn="l">
              <a:lnSpc>
                <a:spcPct val="90000"/>
              </a:lnSpc>
              <a:spcBef>
                <a:spcPts val="500"/>
              </a:spcBef>
              <a:spcAft>
                <a:spcPts val="0"/>
              </a:spcAft>
              <a:buClr>
                <a:schemeClr val="dk1"/>
              </a:buClr>
              <a:buSzPts val="1200"/>
              <a:buNone/>
              <a:defRPr b="0" sz="1200">
                <a:solidFill>
                  <a:schemeClr val="dk1"/>
                </a:solidFill>
              </a:defRPr>
            </a:lvl4pPr>
            <a:lvl5pPr indent="-228600" lvl="4" marL="2286000" algn="l">
              <a:lnSpc>
                <a:spcPct val="90000"/>
              </a:lnSpc>
              <a:spcBef>
                <a:spcPts val="500"/>
              </a:spcBef>
              <a:spcAft>
                <a:spcPts val="0"/>
              </a:spcAft>
              <a:buClr>
                <a:schemeClr val="dk1"/>
              </a:buClr>
              <a:buSzPts val="1200"/>
              <a:buNone/>
              <a:defRPr b="0" sz="12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14" name="Google Shape;1114;g24a4dc40d02_0_1066"/>
          <p:cNvSpPr txBox="1"/>
          <p:nvPr>
            <p:ph idx="15" type="body"/>
          </p:nvPr>
        </p:nvSpPr>
        <p:spPr>
          <a:xfrm>
            <a:off x="1292212" y="4138009"/>
            <a:ext cx="21339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15" name="Google Shape;1115;g24a4dc40d02_0_1066"/>
          <p:cNvSpPr txBox="1"/>
          <p:nvPr>
            <p:ph idx="16" type="body"/>
          </p:nvPr>
        </p:nvSpPr>
        <p:spPr>
          <a:xfrm>
            <a:off x="1292212" y="4451948"/>
            <a:ext cx="21339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None/>
              <a:defRPr b="0" sz="1200">
                <a:solidFill>
                  <a:schemeClr val="dk1"/>
                </a:solidFill>
              </a:defRPr>
            </a:lvl2pPr>
            <a:lvl3pPr indent="-228600" lvl="2" marL="1371600" algn="l">
              <a:lnSpc>
                <a:spcPct val="90000"/>
              </a:lnSpc>
              <a:spcBef>
                <a:spcPts val="500"/>
              </a:spcBef>
              <a:spcAft>
                <a:spcPts val="0"/>
              </a:spcAft>
              <a:buClr>
                <a:schemeClr val="dk1"/>
              </a:buClr>
              <a:buSzPts val="1200"/>
              <a:buNone/>
              <a:defRPr b="0" sz="1200">
                <a:solidFill>
                  <a:schemeClr val="dk1"/>
                </a:solidFill>
              </a:defRPr>
            </a:lvl3pPr>
            <a:lvl4pPr indent="-228600" lvl="3" marL="1828800" algn="l">
              <a:lnSpc>
                <a:spcPct val="90000"/>
              </a:lnSpc>
              <a:spcBef>
                <a:spcPts val="500"/>
              </a:spcBef>
              <a:spcAft>
                <a:spcPts val="0"/>
              </a:spcAft>
              <a:buClr>
                <a:schemeClr val="dk1"/>
              </a:buClr>
              <a:buSzPts val="1200"/>
              <a:buNone/>
              <a:defRPr b="0" sz="1200">
                <a:solidFill>
                  <a:schemeClr val="dk1"/>
                </a:solidFill>
              </a:defRPr>
            </a:lvl4pPr>
            <a:lvl5pPr indent="-228600" lvl="4" marL="2286000" algn="l">
              <a:lnSpc>
                <a:spcPct val="90000"/>
              </a:lnSpc>
              <a:spcBef>
                <a:spcPts val="500"/>
              </a:spcBef>
              <a:spcAft>
                <a:spcPts val="0"/>
              </a:spcAft>
              <a:buClr>
                <a:schemeClr val="dk1"/>
              </a:buClr>
              <a:buSzPts val="1200"/>
              <a:buNone/>
              <a:defRPr b="0" sz="12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16" name="Google Shape;1116;g24a4dc40d02_0_1066"/>
          <p:cNvSpPr txBox="1"/>
          <p:nvPr>
            <p:ph idx="17" type="body"/>
          </p:nvPr>
        </p:nvSpPr>
        <p:spPr>
          <a:xfrm>
            <a:off x="423959" y="4054910"/>
            <a:ext cx="8097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800"/>
              <a:buNone/>
              <a:defRPr sz="2800">
                <a:solidFill>
                  <a:schemeClr val="accen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17" name="Google Shape;1117;g24a4dc40d02_0_1066"/>
          <p:cNvSpPr txBox="1"/>
          <p:nvPr>
            <p:ph idx="18" type="body"/>
          </p:nvPr>
        </p:nvSpPr>
        <p:spPr>
          <a:xfrm>
            <a:off x="4198178" y="4054910"/>
            <a:ext cx="8097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800"/>
              <a:buNone/>
              <a:defRPr sz="2800">
                <a:solidFill>
                  <a:schemeClr val="accen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18" name="Google Shape;1118;g24a4dc40d02_0_1066"/>
          <p:cNvSpPr txBox="1"/>
          <p:nvPr>
            <p:ph idx="19" type="body"/>
          </p:nvPr>
        </p:nvSpPr>
        <p:spPr>
          <a:xfrm>
            <a:off x="8081744" y="4054910"/>
            <a:ext cx="8097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800"/>
              <a:buNone/>
              <a:defRPr sz="2800">
                <a:solidFill>
                  <a:schemeClr val="accen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19" name="Google Shape;1119;g24a4dc40d02_0_1066"/>
          <p:cNvSpPr txBox="1"/>
          <p:nvPr>
            <p:ph idx="20" type="body"/>
          </p:nvPr>
        </p:nvSpPr>
        <p:spPr>
          <a:xfrm>
            <a:off x="423959" y="2378693"/>
            <a:ext cx="8097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800"/>
              <a:buNone/>
              <a:defRPr sz="2800">
                <a:solidFill>
                  <a:schemeClr val="accen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20" name="Google Shape;1120;g24a4dc40d02_0_1066"/>
          <p:cNvSpPr txBox="1"/>
          <p:nvPr>
            <p:ph idx="21" type="body"/>
          </p:nvPr>
        </p:nvSpPr>
        <p:spPr>
          <a:xfrm>
            <a:off x="4198178" y="2378693"/>
            <a:ext cx="8097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800"/>
              <a:buNone/>
              <a:defRPr sz="2800">
                <a:solidFill>
                  <a:schemeClr val="accen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21" name="Google Shape;1121;g24a4dc40d02_0_1066"/>
          <p:cNvSpPr txBox="1"/>
          <p:nvPr>
            <p:ph idx="22" type="body"/>
          </p:nvPr>
        </p:nvSpPr>
        <p:spPr>
          <a:xfrm>
            <a:off x="8081744" y="2378692"/>
            <a:ext cx="8097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800"/>
              <a:buNone/>
              <a:defRPr sz="2800">
                <a:solidFill>
                  <a:schemeClr val="accen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in slide">
  <p:cSld name="Chain slide">
    <p:spTree>
      <p:nvGrpSpPr>
        <p:cNvPr id="1122" name="Shape 1122"/>
        <p:cNvGrpSpPr/>
        <p:nvPr/>
      </p:nvGrpSpPr>
      <p:grpSpPr>
        <a:xfrm>
          <a:off x="0" y="0"/>
          <a:ext cx="0" cy="0"/>
          <a:chOff x="0" y="0"/>
          <a:chExt cx="0" cy="0"/>
        </a:xfrm>
      </p:grpSpPr>
      <p:sp>
        <p:nvSpPr>
          <p:cNvPr id="1123" name="Google Shape;1123;g24a4dc40d02_0_1089"/>
          <p:cNvSpPr txBox="1"/>
          <p:nvPr>
            <p:ph idx="1" type="body"/>
          </p:nvPr>
        </p:nvSpPr>
        <p:spPr>
          <a:xfrm>
            <a:off x="407888" y="3074670"/>
            <a:ext cx="3093900" cy="1312200"/>
          </a:xfrm>
          <a:prstGeom prst="rect">
            <a:avLst/>
          </a:prstGeom>
          <a:noFill/>
          <a:ln cap="flat" cmpd="sng" w="9525">
            <a:solidFill>
              <a:srgbClr val="DDE6EF"/>
            </a:solidFill>
            <a:prstDash val="solid"/>
            <a:round/>
            <a:headEnd len="sm" w="sm" type="none"/>
            <a:tailEnd len="sm" w="sm" type="none"/>
          </a:ln>
        </p:spPr>
        <p:txBody>
          <a:bodyPr anchorCtr="0" anchor="ctr" bIns="45700" lIns="91425" spcFirstLastPara="1" rIns="91425" wrap="square" tIns="45700">
            <a:noAutofit/>
          </a:bodyPr>
          <a:lstStyle>
            <a:lvl1pPr indent="-228600" lvl="0" marL="457200" algn="l">
              <a:lnSpc>
                <a:spcPct val="100000"/>
              </a:lnSpc>
              <a:spcBef>
                <a:spcPts val="110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None/>
              <a:defRPr b="0" sz="1200">
                <a:solidFill>
                  <a:schemeClr val="dk1"/>
                </a:solidFill>
              </a:defRPr>
            </a:lvl2pPr>
            <a:lvl3pPr indent="-228600" lvl="2" marL="1371600" algn="l">
              <a:lnSpc>
                <a:spcPct val="90000"/>
              </a:lnSpc>
              <a:spcBef>
                <a:spcPts val="500"/>
              </a:spcBef>
              <a:spcAft>
                <a:spcPts val="0"/>
              </a:spcAft>
              <a:buClr>
                <a:schemeClr val="dk1"/>
              </a:buClr>
              <a:buSzPts val="1200"/>
              <a:buNone/>
              <a:defRPr b="0" sz="1200">
                <a:solidFill>
                  <a:schemeClr val="dk1"/>
                </a:solidFill>
              </a:defRPr>
            </a:lvl3pPr>
            <a:lvl4pPr indent="-228600" lvl="3" marL="1828800" algn="l">
              <a:lnSpc>
                <a:spcPct val="90000"/>
              </a:lnSpc>
              <a:spcBef>
                <a:spcPts val="500"/>
              </a:spcBef>
              <a:spcAft>
                <a:spcPts val="0"/>
              </a:spcAft>
              <a:buClr>
                <a:schemeClr val="dk1"/>
              </a:buClr>
              <a:buSzPts val="1200"/>
              <a:buNone/>
              <a:defRPr b="0" sz="1200">
                <a:solidFill>
                  <a:schemeClr val="dk1"/>
                </a:solidFill>
              </a:defRPr>
            </a:lvl4pPr>
            <a:lvl5pPr indent="-228600" lvl="4" marL="2286000" algn="l">
              <a:lnSpc>
                <a:spcPct val="90000"/>
              </a:lnSpc>
              <a:spcBef>
                <a:spcPts val="500"/>
              </a:spcBef>
              <a:spcAft>
                <a:spcPts val="0"/>
              </a:spcAft>
              <a:buClr>
                <a:schemeClr val="dk1"/>
              </a:buClr>
              <a:buSzPts val="1200"/>
              <a:buNone/>
              <a:defRPr b="0" sz="12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24" name="Google Shape;1124;g24a4dc40d02_0_1089"/>
          <p:cNvSpPr txBox="1"/>
          <p:nvPr>
            <p:ph idx="2" type="body"/>
          </p:nvPr>
        </p:nvSpPr>
        <p:spPr>
          <a:xfrm>
            <a:off x="4575885" y="3074670"/>
            <a:ext cx="3093900" cy="1312200"/>
          </a:xfrm>
          <a:prstGeom prst="rect">
            <a:avLst/>
          </a:prstGeom>
          <a:noFill/>
          <a:ln cap="flat" cmpd="sng" w="9525">
            <a:solidFill>
              <a:srgbClr val="DDE6EF"/>
            </a:solidFill>
            <a:prstDash val="solid"/>
            <a:round/>
            <a:headEnd len="sm" w="sm" type="none"/>
            <a:tailEnd len="sm" w="sm" type="none"/>
          </a:ln>
        </p:spPr>
        <p:txBody>
          <a:bodyPr anchorCtr="0" anchor="ctr" bIns="45700" lIns="91425" spcFirstLastPara="1" rIns="91425" wrap="square" tIns="45700">
            <a:noAutofit/>
          </a:bodyPr>
          <a:lstStyle>
            <a:lvl1pPr indent="-228600" lvl="0" marL="457200" algn="l">
              <a:lnSpc>
                <a:spcPct val="100000"/>
              </a:lnSpc>
              <a:spcBef>
                <a:spcPts val="110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None/>
              <a:defRPr b="0" sz="1200">
                <a:solidFill>
                  <a:schemeClr val="dk1"/>
                </a:solidFill>
              </a:defRPr>
            </a:lvl2pPr>
            <a:lvl3pPr indent="-228600" lvl="2" marL="1371600" algn="l">
              <a:lnSpc>
                <a:spcPct val="90000"/>
              </a:lnSpc>
              <a:spcBef>
                <a:spcPts val="500"/>
              </a:spcBef>
              <a:spcAft>
                <a:spcPts val="0"/>
              </a:spcAft>
              <a:buClr>
                <a:schemeClr val="dk1"/>
              </a:buClr>
              <a:buSzPts val="1200"/>
              <a:buNone/>
              <a:defRPr b="0" sz="1200">
                <a:solidFill>
                  <a:schemeClr val="dk1"/>
                </a:solidFill>
              </a:defRPr>
            </a:lvl3pPr>
            <a:lvl4pPr indent="-228600" lvl="3" marL="1828800" algn="l">
              <a:lnSpc>
                <a:spcPct val="90000"/>
              </a:lnSpc>
              <a:spcBef>
                <a:spcPts val="500"/>
              </a:spcBef>
              <a:spcAft>
                <a:spcPts val="0"/>
              </a:spcAft>
              <a:buClr>
                <a:schemeClr val="dk1"/>
              </a:buClr>
              <a:buSzPts val="1200"/>
              <a:buNone/>
              <a:defRPr b="0" sz="1200">
                <a:solidFill>
                  <a:schemeClr val="dk1"/>
                </a:solidFill>
              </a:defRPr>
            </a:lvl4pPr>
            <a:lvl5pPr indent="-228600" lvl="4" marL="2286000" algn="l">
              <a:lnSpc>
                <a:spcPct val="90000"/>
              </a:lnSpc>
              <a:spcBef>
                <a:spcPts val="500"/>
              </a:spcBef>
              <a:spcAft>
                <a:spcPts val="0"/>
              </a:spcAft>
              <a:buClr>
                <a:schemeClr val="dk1"/>
              </a:buClr>
              <a:buSzPts val="1200"/>
              <a:buNone/>
              <a:defRPr b="0" sz="12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25" name="Google Shape;1125;g24a4dc40d02_0_1089"/>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126" name="Google Shape;1126;g24a4dc40d02_0_1089"/>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127" name="Google Shape;1127;g24a4dc40d02_0_1089"/>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128" name="Google Shape;1128;g24a4dc40d02_0_1089"/>
          <p:cNvSpPr txBox="1"/>
          <p:nvPr>
            <p:ph idx="3"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29" name="Google Shape;1129;g24a4dc40d02_0_1089"/>
          <p:cNvSpPr/>
          <p:nvPr/>
        </p:nvSpPr>
        <p:spPr>
          <a:xfrm flipH="1" rot="5400000">
            <a:off x="3822469" y="3374711"/>
            <a:ext cx="426300" cy="197700"/>
          </a:xfrm>
          <a:prstGeom prst="triangle">
            <a:avLst>
              <a:gd fmla="val 50000"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130" name="Google Shape;1130;g24a4dc40d02_0_1089"/>
          <p:cNvSpPr/>
          <p:nvPr/>
        </p:nvSpPr>
        <p:spPr>
          <a:xfrm flipH="1" rot="5400000">
            <a:off x="7963535" y="3374710"/>
            <a:ext cx="426300" cy="197700"/>
          </a:xfrm>
          <a:prstGeom prst="triangle">
            <a:avLst>
              <a:gd fmla="val 50000"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131" name="Google Shape;1131;g24a4dc40d02_0_1089"/>
          <p:cNvSpPr txBox="1"/>
          <p:nvPr>
            <p:ph idx="4" type="body"/>
          </p:nvPr>
        </p:nvSpPr>
        <p:spPr>
          <a:xfrm>
            <a:off x="408396" y="2471074"/>
            <a:ext cx="3093600" cy="6327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32" name="Google Shape;1132;g24a4dc40d02_0_1089"/>
          <p:cNvSpPr txBox="1"/>
          <p:nvPr>
            <p:ph idx="5" type="body"/>
          </p:nvPr>
        </p:nvSpPr>
        <p:spPr>
          <a:xfrm>
            <a:off x="4569388" y="2471074"/>
            <a:ext cx="3073500" cy="6327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33" name="Google Shape;1133;g24a4dc40d02_0_1089"/>
          <p:cNvSpPr txBox="1"/>
          <p:nvPr>
            <p:ph idx="6" type="body"/>
          </p:nvPr>
        </p:nvSpPr>
        <p:spPr>
          <a:xfrm>
            <a:off x="8710455" y="2471074"/>
            <a:ext cx="3073500" cy="19158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1" showMasterSp="0">
  <p:cSld name="Section title 01">
    <p:spTree>
      <p:nvGrpSpPr>
        <p:cNvPr id="1134" name="Shape 1134"/>
        <p:cNvGrpSpPr/>
        <p:nvPr/>
      </p:nvGrpSpPr>
      <p:grpSpPr>
        <a:xfrm>
          <a:off x="0" y="0"/>
          <a:ext cx="0" cy="0"/>
          <a:chOff x="0" y="0"/>
          <a:chExt cx="0" cy="0"/>
        </a:xfrm>
      </p:grpSpPr>
      <p:sp>
        <p:nvSpPr>
          <p:cNvPr id="1135" name="Google Shape;1135;g24a4dc40d02_0_1101"/>
          <p:cNvSpPr/>
          <p:nvPr/>
        </p:nvSpPr>
        <p:spPr>
          <a:xfrm>
            <a:off x="0" y="1"/>
            <a:ext cx="12213241" cy="6870044"/>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36" name="Google Shape;1136;g24a4dc40d02_0_1101"/>
          <p:cNvSpPr/>
          <p:nvPr/>
        </p:nvSpPr>
        <p:spPr>
          <a:xfrm rot="10800000">
            <a:off x="707209" y="913997"/>
            <a:ext cx="3066812" cy="3066812"/>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37" name="Google Shape;1137;g24a4dc40d02_0_1101"/>
          <p:cNvSpPr/>
          <p:nvPr/>
        </p:nvSpPr>
        <p:spPr>
          <a:xfrm rot="10800000">
            <a:off x="-21241" y="-12207"/>
            <a:ext cx="12213241" cy="6748143"/>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38" name="Google Shape;1138;g24a4dc40d02_0_1101"/>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39" name="Google Shape;1139;g24a4dc40d02_0_1101"/>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40" name="Google Shape;1140;g24a4dc40d02_0_1101"/>
          <p:cNvSpPr/>
          <p:nvPr/>
        </p:nvSpPr>
        <p:spPr>
          <a:xfrm>
            <a:off x="11410494" y="24797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41" name="Google Shape;1141;g24a4dc40d02_0_1101"/>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42" name="Google Shape;1142;g24a4dc40d02_0_1101"/>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43" name="Google Shape;1143;g24a4dc40d02_0_1101"/>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44" name="Google Shape;1144;g24a4dc40d02_0_1101"/>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45" name="Google Shape;1145;g24a4dc40d02_0_1101"/>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46" name="Google Shape;1146;g24a4dc40d02_0_1101"/>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47" name="Google Shape;1147;g24a4dc40d02_0_1101"/>
          <p:cNvSpPr txBox="1"/>
          <p:nvPr>
            <p:ph idx="1" type="body"/>
          </p:nvPr>
        </p:nvSpPr>
        <p:spPr>
          <a:xfrm>
            <a:off x="1922113" y="3050435"/>
            <a:ext cx="83478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4000"/>
              <a:buNone/>
              <a:defRPr b="1" sz="4000">
                <a:solidFill>
                  <a:schemeClr val="lt1"/>
                </a:solidFill>
                <a:latin typeface="Montserrat"/>
                <a:ea typeface="Montserrat"/>
                <a:cs typeface="Montserrat"/>
                <a:sym typeface="Montserrat"/>
              </a:defRPr>
            </a:lvl1pPr>
            <a:lvl2pPr indent="-533400" lvl="1" marL="9144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2pPr>
            <a:lvl3pPr indent="-533400" lvl="2" marL="13716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3pPr>
            <a:lvl4pPr indent="-533400" lvl="3" marL="18288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4pPr>
            <a:lvl5pPr indent="-533400" lvl="4" marL="22860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48" name="Google Shape;1148;g24a4dc40d02_0_1101"/>
          <p:cNvSpPr txBox="1"/>
          <p:nvPr/>
        </p:nvSpPr>
        <p:spPr>
          <a:xfrm>
            <a:off x="7011755"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accent2"/>
              </a:buClr>
              <a:buSzPts val="1100"/>
              <a:buFont typeface="Arial"/>
              <a:buNone/>
            </a:pPr>
            <a:fld id="{00000000-1234-1234-1234-123412341234}" type="slidenum">
              <a:rPr b="0" i="0" lang="en-US" sz="1100" u="none" cap="none" strike="noStrike">
                <a:solidFill>
                  <a:schemeClr val="accent2"/>
                </a:solidFill>
                <a:latin typeface="Arial"/>
                <a:ea typeface="Arial"/>
                <a:cs typeface="Arial"/>
                <a:sym typeface="Arial"/>
              </a:rPr>
              <a:t>‹#›</a:t>
            </a:fld>
            <a:endParaRPr b="0" i="0" sz="1900" u="none" cap="none" strike="noStrike">
              <a:solidFill>
                <a:schemeClr val="accent2"/>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showMasterSp="0">
  <p:cSld name="Contents 1">
    <p:spTree>
      <p:nvGrpSpPr>
        <p:cNvPr id="84" name="Shape 84"/>
        <p:cNvGrpSpPr/>
        <p:nvPr/>
      </p:nvGrpSpPr>
      <p:grpSpPr>
        <a:xfrm>
          <a:off x="0" y="0"/>
          <a:ext cx="0" cy="0"/>
          <a:chOff x="0" y="0"/>
          <a:chExt cx="0" cy="0"/>
        </a:xfrm>
      </p:grpSpPr>
      <p:sp>
        <p:nvSpPr>
          <p:cNvPr id="85" name="Google Shape;85;g24a4dc40d02_0_46"/>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6" name="Google Shape;86;g24a4dc40d02_0_46"/>
          <p:cNvSpPr/>
          <p:nvPr/>
        </p:nvSpPr>
        <p:spPr>
          <a:xfrm>
            <a:off x="0" y="0"/>
            <a:ext cx="5554208" cy="3431743"/>
          </a:xfrm>
          <a:custGeom>
            <a:rect b="b" l="l" r="r" t="t"/>
            <a:pathLst>
              <a:path extrusionOk="0" h="5648960" w="9142730">
                <a:moveTo>
                  <a:pt x="9142402" y="0"/>
                </a:moveTo>
                <a:lnTo>
                  <a:pt x="0" y="0"/>
                </a:lnTo>
                <a:lnTo>
                  <a:pt x="0" y="2144102"/>
                </a:lnTo>
                <a:lnTo>
                  <a:pt x="3502071" y="5648414"/>
                </a:lnTo>
                <a:lnTo>
                  <a:pt x="9142402" y="0"/>
                </a:lnTo>
                <a:close/>
              </a:path>
            </a:pathLst>
          </a:custGeom>
          <a:solidFill>
            <a:srgbClr val="B3C6DC">
              <a:alpha val="4823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87" name="Google Shape;87;g24a4dc40d02_0_46"/>
          <p:cNvSpPr/>
          <p:nvPr/>
        </p:nvSpPr>
        <p:spPr>
          <a:xfrm>
            <a:off x="2444923" y="775448"/>
            <a:ext cx="641908" cy="835947"/>
          </a:xfrm>
          <a:custGeom>
            <a:rect b="b" l="l" r="r" t="t"/>
            <a:pathLst>
              <a:path extrusionOk="0" h="1376045" w="1056639">
                <a:moveTo>
                  <a:pt x="366365" y="0"/>
                </a:moveTo>
                <a:lnTo>
                  <a:pt x="0" y="366407"/>
                </a:lnTo>
                <a:lnTo>
                  <a:pt x="323361" y="687884"/>
                </a:lnTo>
                <a:lnTo>
                  <a:pt x="0" y="1009320"/>
                </a:lnTo>
                <a:lnTo>
                  <a:pt x="366365" y="1375727"/>
                </a:lnTo>
                <a:lnTo>
                  <a:pt x="1056596" y="687884"/>
                </a:lnTo>
                <a:lnTo>
                  <a:pt x="36636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88" name="Google Shape;88;g24a4dc40d02_0_46"/>
          <p:cNvSpPr/>
          <p:nvPr/>
        </p:nvSpPr>
        <p:spPr>
          <a:xfrm>
            <a:off x="1160712" y="775449"/>
            <a:ext cx="641908" cy="835947"/>
          </a:xfrm>
          <a:custGeom>
            <a:rect b="b" l="l" r="r" t="t"/>
            <a:pathLst>
              <a:path extrusionOk="0" h="1376045" w="1056639">
                <a:moveTo>
                  <a:pt x="690230" y="0"/>
                </a:moveTo>
                <a:lnTo>
                  <a:pt x="0" y="687884"/>
                </a:lnTo>
                <a:lnTo>
                  <a:pt x="690230" y="1375727"/>
                </a:lnTo>
                <a:lnTo>
                  <a:pt x="1056596" y="1009320"/>
                </a:lnTo>
                <a:lnTo>
                  <a:pt x="733234" y="687884"/>
                </a:lnTo>
                <a:lnTo>
                  <a:pt x="1056596" y="366407"/>
                </a:lnTo>
                <a:lnTo>
                  <a:pt x="69023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89" name="Google Shape;89;g24a4dc40d02_0_46"/>
          <p:cNvSpPr/>
          <p:nvPr/>
        </p:nvSpPr>
        <p:spPr>
          <a:xfrm>
            <a:off x="1706051" y="230174"/>
            <a:ext cx="835947" cy="641909"/>
          </a:xfrm>
          <a:custGeom>
            <a:rect b="b" l="l" r="r" t="t"/>
            <a:pathLst>
              <a:path extrusionOk="0" h="1056640" w="1376045">
                <a:moveTo>
                  <a:pt x="687863" y="0"/>
                </a:moveTo>
                <a:lnTo>
                  <a:pt x="0" y="690156"/>
                </a:lnTo>
                <a:lnTo>
                  <a:pt x="366418" y="1056596"/>
                </a:lnTo>
                <a:lnTo>
                  <a:pt x="687863" y="733192"/>
                </a:lnTo>
                <a:lnTo>
                  <a:pt x="1332693" y="733192"/>
                </a:lnTo>
                <a:lnTo>
                  <a:pt x="1375727" y="690156"/>
                </a:lnTo>
                <a:lnTo>
                  <a:pt x="687863" y="0"/>
                </a:lnTo>
                <a:close/>
              </a:path>
              <a:path extrusionOk="0" h="1056640" w="1376045">
                <a:moveTo>
                  <a:pt x="1332693" y="733192"/>
                </a:moveTo>
                <a:lnTo>
                  <a:pt x="687863" y="733192"/>
                </a:lnTo>
                <a:lnTo>
                  <a:pt x="1009299" y="1056596"/>
                </a:lnTo>
                <a:lnTo>
                  <a:pt x="1332693" y="733192"/>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90" name="Google Shape;90;g24a4dc40d02_0_46"/>
          <p:cNvSpPr/>
          <p:nvPr/>
        </p:nvSpPr>
        <p:spPr>
          <a:xfrm>
            <a:off x="1706050" y="1514290"/>
            <a:ext cx="835947" cy="641908"/>
          </a:xfrm>
          <a:custGeom>
            <a:rect b="b" l="l" r="r" t="t"/>
            <a:pathLst>
              <a:path extrusionOk="0" h="1056639" w="1376045">
                <a:moveTo>
                  <a:pt x="366418" y="0"/>
                </a:moveTo>
                <a:lnTo>
                  <a:pt x="0" y="366334"/>
                </a:lnTo>
                <a:lnTo>
                  <a:pt x="687863" y="1056564"/>
                </a:lnTo>
                <a:lnTo>
                  <a:pt x="1375727" y="366334"/>
                </a:lnTo>
                <a:lnTo>
                  <a:pt x="1332712" y="323330"/>
                </a:lnTo>
                <a:lnTo>
                  <a:pt x="687863" y="323330"/>
                </a:lnTo>
                <a:lnTo>
                  <a:pt x="366418" y="0"/>
                </a:lnTo>
                <a:close/>
              </a:path>
              <a:path extrusionOk="0" h="1056639" w="1376045">
                <a:moveTo>
                  <a:pt x="1009299" y="0"/>
                </a:moveTo>
                <a:lnTo>
                  <a:pt x="687863" y="323330"/>
                </a:lnTo>
                <a:lnTo>
                  <a:pt x="1332712" y="323330"/>
                </a:lnTo>
                <a:lnTo>
                  <a:pt x="1009299"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91" name="Google Shape;91;g24a4dc40d02_0_46"/>
          <p:cNvSpPr txBox="1"/>
          <p:nvPr>
            <p:ph idx="1" type="body"/>
          </p:nvPr>
        </p:nvSpPr>
        <p:spPr>
          <a:xfrm>
            <a:off x="5080000" y="2862959"/>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2" name="Google Shape;92;g24a4dc40d02_0_46"/>
          <p:cNvSpPr txBox="1"/>
          <p:nvPr>
            <p:ph idx="2" type="body"/>
          </p:nvPr>
        </p:nvSpPr>
        <p:spPr>
          <a:xfrm>
            <a:off x="5080000" y="3411102"/>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3" name="Google Shape;93;g24a4dc40d02_0_46"/>
          <p:cNvSpPr txBox="1"/>
          <p:nvPr>
            <p:ph idx="3" type="body"/>
          </p:nvPr>
        </p:nvSpPr>
        <p:spPr>
          <a:xfrm>
            <a:off x="5080000" y="3968215"/>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4" name="Google Shape;94;g24a4dc40d02_0_46"/>
          <p:cNvSpPr txBox="1"/>
          <p:nvPr>
            <p:ph idx="4" type="body"/>
          </p:nvPr>
        </p:nvSpPr>
        <p:spPr>
          <a:xfrm>
            <a:off x="8210973" y="2862959"/>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5" name="Google Shape;95;g24a4dc40d02_0_46"/>
          <p:cNvSpPr txBox="1"/>
          <p:nvPr>
            <p:ph idx="5" type="body"/>
          </p:nvPr>
        </p:nvSpPr>
        <p:spPr>
          <a:xfrm>
            <a:off x="8210973" y="3411102"/>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cxnSp>
        <p:nvCxnSpPr>
          <p:cNvPr id="96" name="Google Shape;96;g24a4dc40d02_0_46"/>
          <p:cNvCxnSpPr/>
          <p:nvPr/>
        </p:nvCxnSpPr>
        <p:spPr>
          <a:xfrm>
            <a:off x="401116" y="6251388"/>
            <a:ext cx="11389800" cy="0"/>
          </a:xfrm>
          <a:prstGeom prst="straightConnector1">
            <a:avLst/>
          </a:prstGeom>
          <a:noFill/>
          <a:ln cap="flat" cmpd="sng" w="12700">
            <a:solidFill>
              <a:schemeClr val="accent2"/>
            </a:solidFill>
            <a:prstDash val="solid"/>
            <a:round/>
            <a:headEnd len="sm" w="sm" type="none"/>
            <a:tailEnd len="sm" w="sm" type="none"/>
          </a:ln>
        </p:spPr>
      </p:cxnSp>
      <p:sp>
        <p:nvSpPr>
          <p:cNvPr id="97" name="Google Shape;97;g24a4dc40d02_0_46"/>
          <p:cNvSpPr txBox="1"/>
          <p:nvPr/>
        </p:nvSpPr>
        <p:spPr>
          <a:xfrm>
            <a:off x="304583"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900"/>
              <a:buFont typeface="Arial"/>
              <a:buNone/>
            </a:pPr>
            <a:r>
              <a:rPr b="0" i="0" lang="en-US" sz="900" u="none" cap="none" strike="noStrike">
                <a:solidFill>
                  <a:schemeClr val="accent2"/>
                </a:solidFill>
                <a:latin typeface="Arial"/>
                <a:ea typeface="Arial"/>
                <a:cs typeface="Arial"/>
                <a:sym typeface="Arial"/>
              </a:rPr>
              <a:t>©2023 Vecteris - For internal use only. Do not distribute.</a:t>
            </a:r>
            <a:endParaRPr b="0" i="0" sz="1600" u="none" cap="none" strike="noStrike">
              <a:solidFill>
                <a:schemeClr val="accent2"/>
              </a:solidFill>
              <a:latin typeface="Arial"/>
              <a:ea typeface="Arial"/>
              <a:cs typeface="Arial"/>
              <a:sym typeface="Arial"/>
            </a:endParaRPr>
          </a:p>
        </p:txBody>
      </p:sp>
      <p:sp>
        <p:nvSpPr>
          <p:cNvPr id="98" name="Google Shape;98;g24a4dc40d02_0_46"/>
          <p:cNvSpPr txBox="1"/>
          <p:nvPr/>
        </p:nvSpPr>
        <p:spPr>
          <a:xfrm>
            <a:off x="7011755"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accent2"/>
              </a:buClr>
              <a:buSzPts val="900"/>
              <a:buFont typeface="Arial"/>
              <a:buNone/>
            </a:pPr>
            <a:fld id="{00000000-1234-1234-1234-123412341234}" type="slidenum">
              <a:rPr b="0" i="0" lang="en-US" sz="900" u="none" cap="none" strike="noStrike">
                <a:solidFill>
                  <a:schemeClr val="accent2"/>
                </a:solidFill>
                <a:latin typeface="Arial"/>
                <a:ea typeface="Arial"/>
                <a:cs typeface="Arial"/>
                <a:sym typeface="Arial"/>
              </a:rPr>
              <a:t>‹#›</a:t>
            </a:fld>
            <a:endParaRPr b="0" i="0" sz="1600" u="none" cap="none" strike="noStrike">
              <a:solidFill>
                <a:schemeClr val="accent2"/>
              </a:solidFill>
              <a:latin typeface="Arial"/>
              <a:ea typeface="Arial"/>
              <a:cs typeface="Arial"/>
              <a:sym typeface="Arial"/>
            </a:endParaRPr>
          </a:p>
        </p:txBody>
      </p:sp>
      <p:sp>
        <p:nvSpPr>
          <p:cNvPr id="99" name="Google Shape;99;g24a4dc40d02_0_46"/>
          <p:cNvSpPr txBox="1"/>
          <p:nvPr>
            <p:ph idx="6" type="body"/>
          </p:nvPr>
        </p:nvSpPr>
        <p:spPr>
          <a:xfrm>
            <a:off x="4755987" y="2862263"/>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0" name="Google Shape;100;g24a4dc40d02_0_46"/>
          <p:cNvSpPr txBox="1"/>
          <p:nvPr>
            <p:ph idx="7" type="body"/>
          </p:nvPr>
        </p:nvSpPr>
        <p:spPr>
          <a:xfrm>
            <a:off x="4755987" y="3410909"/>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1" name="Google Shape;101;g24a4dc40d02_0_46"/>
          <p:cNvSpPr txBox="1"/>
          <p:nvPr>
            <p:ph idx="8" type="body"/>
          </p:nvPr>
        </p:nvSpPr>
        <p:spPr>
          <a:xfrm>
            <a:off x="4755987" y="3968215"/>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2" name="Google Shape;102;g24a4dc40d02_0_46"/>
          <p:cNvSpPr txBox="1"/>
          <p:nvPr>
            <p:ph idx="9" type="body"/>
          </p:nvPr>
        </p:nvSpPr>
        <p:spPr>
          <a:xfrm>
            <a:off x="7898236" y="2862263"/>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3" name="Google Shape;103;g24a4dc40d02_0_46"/>
          <p:cNvSpPr txBox="1"/>
          <p:nvPr>
            <p:ph idx="13" type="body"/>
          </p:nvPr>
        </p:nvSpPr>
        <p:spPr>
          <a:xfrm>
            <a:off x="7898236" y="3410909"/>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4" name="Google Shape;104;g24a4dc40d02_0_46"/>
          <p:cNvSpPr txBox="1"/>
          <p:nvPr>
            <p:ph type="title"/>
          </p:nvPr>
        </p:nvSpPr>
        <p:spPr>
          <a:xfrm>
            <a:off x="4755987" y="1186751"/>
            <a:ext cx="70350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105" name="Google Shape;105;g24a4dc40d02_0_46"/>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3" showMasterSp="0">
  <p:cSld name="Section title 03">
    <p:spTree>
      <p:nvGrpSpPr>
        <p:cNvPr id="1149" name="Shape 1149"/>
        <p:cNvGrpSpPr/>
        <p:nvPr/>
      </p:nvGrpSpPr>
      <p:grpSpPr>
        <a:xfrm>
          <a:off x="0" y="0"/>
          <a:ext cx="0" cy="0"/>
          <a:chOff x="0" y="0"/>
          <a:chExt cx="0" cy="0"/>
        </a:xfrm>
      </p:grpSpPr>
      <p:sp>
        <p:nvSpPr>
          <p:cNvPr id="1150" name="Google Shape;1150;g24a4dc40d02_0_1140"/>
          <p:cNvSpPr/>
          <p:nvPr/>
        </p:nvSpPr>
        <p:spPr>
          <a:xfrm rot="10800000">
            <a:off x="707209" y="913997"/>
            <a:ext cx="3066812" cy="3066812"/>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51" name="Google Shape;1151;g24a4dc40d02_0_1140"/>
          <p:cNvSpPr/>
          <p:nvPr/>
        </p:nvSpPr>
        <p:spPr>
          <a:xfrm rot="10800000">
            <a:off x="0" y="-1"/>
            <a:ext cx="12192000" cy="6858000"/>
          </a:xfrm>
          <a:prstGeom prst="rect">
            <a:avLst/>
          </a:prstGeom>
          <a:solidFill>
            <a:schemeClr val="accent1"/>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52" name="Google Shape;1152;g24a4dc40d02_0_1140"/>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53" name="Google Shape;1153;g24a4dc40d02_0_1140"/>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54" name="Google Shape;1154;g24a4dc40d02_0_1140"/>
          <p:cNvSpPr/>
          <p:nvPr/>
        </p:nvSpPr>
        <p:spPr>
          <a:xfrm>
            <a:off x="11410494" y="24797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55" name="Google Shape;1155;g24a4dc40d02_0_1140"/>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56" name="Google Shape;1156;g24a4dc40d02_0_1140"/>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57" name="Google Shape;1157;g24a4dc40d02_0_1140"/>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58" name="Google Shape;1158;g24a4dc40d02_0_1140"/>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59" name="Google Shape;1159;g24a4dc40d02_0_1140"/>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60" name="Google Shape;1160;g24a4dc40d02_0_1140"/>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61" name="Google Shape;1161;g24a4dc40d02_0_1140"/>
          <p:cNvSpPr txBox="1"/>
          <p:nvPr/>
        </p:nvSpPr>
        <p:spPr>
          <a:xfrm>
            <a:off x="7011755"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accent2"/>
              </a:buClr>
              <a:buSzPts val="1100"/>
              <a:buFont typeface="Arial"/>
              <a:buNone/>
            </a:pPr>
            <a:fld id="{00000000-1234-1234-1234-123412341234}" type="slidenum">
              <a:rPr b="0" i="0" lang="en-US" sz="1100" u="none" cap="none" strike="noStrike">
                <a:solidFill>
                  <a:schemeClr val="accent2"/>
                </a:solidFill>
                <a:latin typeface="Arial"/>
                <a:ea typeface="Arial"/>
                <a:cs typeface="Arial"/>
                <a:sym typeface="Arial"/>
              </a:rPr>
              <a:t>‹#›</a:t>
            </a:fld>
            <a:endParaRPr b="0" i="0" sz="1900" u="none" cap="none" strike="noStrike">
              <a:solidFill>
                <a:schemeClr val="accent2"/>
              </a:solidFill>
              <a:latin typeface="Arial"/>
              <a:ea typeface="Arial"/>
              <a:cs typeface="Arial"/>
              <a:sym typeface="Arial"/>
            </a:endParaRPr>
          </a:p>
        </p:txBody>
      </p:sp>
      <p:grpSp>
        <p:nvGrpSpPr>
          <p:cNvPr id="1162" name="Google Shape;1162;g24a4dc40d02_0_1140"/>
          <p:cNvGrpSpPr/>
          <p:nvPr/>
        </p:nvGrpSpPr>
        <p:grpSpPr>
          <a:xfrm flipH="1">
            <a:off x="-3531" y="1956238"/>
            <a:ext cx="2405646" cy="4797424"/>
            <a:chOff x="9341353" y="226377"/>
            <a:chExt cx="3008562" cy="5999780"/>
          </a:xfrm>
        </p:grpSpPr>
        <p:sp>
          <p:nvSpPr>
            <p:cNvPr id="1163" name="Google Shape;1163;g24a4dc40d02_0_1140"/>
            <p:cNvSpPr/>
            <p:nvPr/>
          </p:nvSpPr>
          <p:spPr>
            <a:xfrm>
              <a:off x="10541218" y="12479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64" name="Google Shape;1164;g24a4dc40d02_0_1140"/>
            <p:cNvSpPr/>
            <p:nvPr/>
          </p:nvSpPr>
          <p:spPr>
            <a:xfrm>
              <a:off x="9341353" y="23469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65" name="Google Shape;1165;g24a4dc40d02_0_1140"/>
            <p:cNvSpPr/>
            <p:nvPr/>
          </p:nvSpPr>
          <p:spPr>
            <a:xfrm>
              <a:off x="11562894" y="26321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66" name="Google Shape;1166;g24a4dc40d02_0_1140"/>
            <p:cNvSpPr/>
            <p:nvPr/>
          </p:nvSpPr>
          <p:spPr>
            <a:xfrm>
              <a:off x="11562894" y="2263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67" name="Google Shape;1167;g24a4dc40d02_0_1140"/>
            <p:cNvSpPr/>
            <p:nvPr/>
          </p:nvSpPr>
          <p:spPr>
            <a:xfrm>
              <a:off x="10333329" y="5074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68" name="Google Shape;1168;g24a4dc40d02_0_1140"/>
            <p:cNvSpPr/>
            <p:nvPr/>
          </p:nvSpPr>
          <p:spPr>
            <a:xfrm>
              <a:off x="9671448" y="5074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69" name="Google Shape;1169;g24a4dc40d02_0_1140"/>
            <p:cNvSpPr/>
            <p:nvPr/>
          </p:nvSpPr>
          <p:spPr>
            <a:xfrm>
              <a:off x="9952519" y="2263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70" name="Google Shape;1170;g24a4dc40d02_0_1140"/>
            <p:cNvSpPr/>
            <p:nvPr/>
          </p:nvSpPr>
          <p:spPr>
            <a:xfrm>
              <a:off x="9952516" y="8882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71" name="Google Shape;1171;g24a4dc40d02_0_1140"/>
            <p:cNvSpPr/>
            <p:nvPr/>
          </p:nvSpPr>
          <p:spPr>
            <a:xfrm>
              <a:off x="9341356" y="8097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grpSp>
      <p:sp>
        <p:nvSpPr>
          <p:cNvPr id="1172" name="Google Shape;1172;g24a4dc40d02_0_1140"/>
          <p:cNvSpPr txBox="1"/>
          <p:nvPr>
            <p:ph idx="1" type="body"/>
          </p:nvPr>
        </p:nvSpPr>
        <p:spPr>
          <a:xfrm>
            <a:off x="1922113" y="3050435"/>
            <a:ext cx="83478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4000"/>
              <a:buNone/>
              <a:defRPr b="1" sz="4000">
                <a:solidFill>
                  <a:schemeClr val="lt1"/>
                </a:solidFill>
                <a:latin typeface="Montserrat"/>
                <a:ea typeface="Montserrat"/>
                <a:cs typeface="Montserrat"/>
                <a:sym typeface="Montserrat"/>
              </a:defRPr>
            </a:lvl1pPr>
            <a:lvl2pPr indent="-533400" lvl="1" marL="9144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2pPr>
            <a:lvl3pPr indent="-533400" lvl="2" marL="13716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3pPr>
            <a:lvl4pPr indent="-533400" lvl="3" marL="18288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4pPr>
            <a:lvl5pPr indent="-533400" lvl="4" marL="22860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4" showMasterSp="0">
  <p:cSld name="Section title 04">
    <p:bg>
      <p:bgPr>
        <a:solidFill>
          <a:schemeClr val="dk2"/>
        </a:solidFill>
      </p:bgPr>
    </p:bg>
    <p:spTree>
      <p:nvGrpSpPr>
        <p:cNvPr id="1173" name="Shape 1173"/>
        <p:cNvGrpSpPr/>
        <p:nvPr/>
      </p:nvGrpSpPr>
      <p:grpSpPr>
        <a:xfrm>
          <a:off x="0" y="0"/>
          <a:ext cx="0" cy="0"/>
          <a:chOff x="0" y="0"/>
          <a:chExt cx="0" cy="0"/>
        </a:xfrm>
      </p:grpSpPr>
      <p:pic>
        <p:nvPicPr>
          <p:cNvPr id="1174" name="Google Shape;1174;g24a4dc40d02_0_1164"/>
          <p:cNvPicPr preferRelativeResize="0"/>
          <p:nvPr/>
        </p:nvPicPr>
        <p:blipFill rotWithShape="1">
          <a:blip r:embed="rId2">
            <a:alphaModFix/>
          </a:blip>
          <a:srcRect b="0" l="0" r="0" t="0"/>
          <a:stretch/>
        </p:blipFill>
        <p:spPr>
          <a:xfrm>
            <a:off x="9672793" y="335690"/>
            <a:ext cx="2111220" cy="482225"/>
          </a:xfrm>
          <a:prstGeom prst="rect">
            <a:avLst/>
          </a:prstGeom>
          <a:noFill/>
          <a:ln>
            <a:noFill/>
          </a:ln>
        </p:spPr>
      </p:pic>
      <p:grpSp>
        <p:nvGrpSpPr>
          <p:cNvPr id="1175" name="Google Shape;1175;g24a4dc40d02_0_1164"/>
          <p:cNvGrpSpPr/>
          <p:nvPr/>
        </p:nvGrpSpPr>
        <p:grpSpPr>
          <a:xfrm flipH="1">
            <a:off x="-5233" y="462624"/>
            <a:ext cx="3008562" cy="5999780"/>
            <a:chOff x="9188953" y="73977"/>
            <a:chExt cx="3008562" cy="5999780"/>
          </a:xfrm>
        </p:grpSpPr>
        <p:sp>
          <p:nvSpPr>
            <p:cNvPr id="1176" name="Google Shape;1176;g24a4dc40d02_0_1164"/>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77" name="Google Shape;1177;g24a4dc40d02_0_1164"/>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78" name="Google Shape;1178;g24a4dc40d02_0_1164"/>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79" name="Google Shape;1179;g24a4dc40d02_0_1164"/>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80" name="Google Shape;1180;g24a4dc40d02_0_1164"/>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81" name="Google Shape;1181;g24a4dc40d02_0_1164"/>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82" name="Google Shape;1182;g24a4dc40d02_0_1164"/>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83" name="Google Shape;1183;g24a4dc40d02_0_1164"/>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grpSp>
      <p:sp>
        <p:nvSpPr>
          <p:cNvPr id="1184" name="Google Shape;1184;g24a4dc40d02_0_1164"/>
          <p:cNvSpPr txBox="1"/>
          <p:nvPr>
            <p:ph idx="1" type="body"/>
          </p:nvPr>
        </p:nvSpPr>
        <p:spPr>
          <a:xfrm>
            <a:off x="1035320" y="3133030"/>
            <a:ext cx="8347800" cy="5910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lt1"/>
              </a:buClr>
              <a:buSzPts val="3600"/>
              <a:buNone/>
              <a:defRPr b="1" sz="3600">
                <a:solidFill>
                  <a:schemeClr val="lt1"/>
                </a:solidFill>
                <a:latin typeface="Montserrat"/>
                <a:ea typeface="Montserrat"/>
                <a:cs typeface="Montserrat"/>
                <a:sym typeface="Montserrat"/>
              </a:defRPr>
            </a:lvl1pPr>
            <a:lvl2pPr indent="-533400" lvl="1" marL="9144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2pPr>
            <a:lvl3pPr indent="-533400" lvl="2" marL="13716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3pPr>
            <a:lvl4pPr indent="-533400" lvl="3" marL="18288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4pPr>
            <a:lvl5pPr indent="-533400" lvl="4" marL="22860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5" showMasterSp="0">
  <p:cSld name="Section title 05">
    <p:bg>
      <p:bgPr>
        <a:solidFill>
          <a:schemeClr val="dk2"/>
        </a:solidFill>
      </p:bgPr>
    </p:bg>
    <p:spTree>
      <p:nvGrpSpPr>
        <p:cNvPr id="1185" name="Shape 1185"/>
        <p:cNvGrpSpPr/>
        <p:nvPr/>
      </p:nvGrpSpPr>
      <p:grpSpPr>
        <a:xfrm>
          <a:off x="0" y="0"/>
          <a:ext cx="0" cy="0"/>
          <a:chOff x="0" y="0"/>
          <a:chExt cx="0" cy="0"/>
        </a:xfrm>
      </p:grpSpPr>
      <p:sp>
        <p:nvSpPr>
          <p:cNvPr id="1186" name="Google Shape;1186;g24a4dc40d02_0_1176"/>
          <p:cNvSpPr/>
          <p:nvPr/>
        </p:nvSpPr>
        <p:spPr>
          <a:xfrm>
            <a:off x="0" y="0"/>
            <a:ext cx="12192000" cy="6858000"/>
          </a:xfrm>
          <a:prstGeom prst="rect">
            <a:avLst/>
          </a:prstGeom>
          <a:solidFill>
            <a:srgbClr val="0051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187" name="Google Shape;1187;g24a4dc40d02_0_1176"/>
          <p:cNvSpPr/>
          <p:nvPr/>
        </p:nvSpPr>
        <p:spPr>
          <a:xfrm>
            <a:off x="790832" y="0"/>
            <a:ext cx="114012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188" name="Google Shape;1188;g24a4dc40d02_0_1176"/>
          <p:cNvSpPr/>
          <p:nvPr>
            <p:ph idx="2" type="pic"/>
          </p:nvPr>
        </p:nvSpPr>
        <p:spPr>
          <a:xfrm>
            <a:off x="1082842" y="1328534"/>
            <a:ext cx="397800" cy="397800"/>
          </a:xfrm>
          <a:prstGeom prst="rect">
            <a:avLst/>
          </a:prstGeom>
          <a:noFill/>
          <a:ln>
            <a:noFill/>
          </a:ln>
        </p:spPr>
      </p:sp>
      <p:cxnSp>
        <p:nvCxnSpPr>
          <p:cNvPr id="1189" name="Google Shape;1189;g24a4dc40d02_0_1176"/>
          <p:cNvCxnSpPr/>
          <p:nvPr/>
        </p:nvCxnSpPr>
        <p:spPr>
          <a:xfrm>
            <a:off x="0" y="2000048"/>
            <a:ext cx="2165700" cy="13800"/>
          </a:xfrm>
          <a:prstGeom prst="straightConnector1">
            <a:avLst/>
          </a:prstGeom>
          <a:noFill/>
          <a:ln cap="flat" cmpd="sng" w="38100">
            <a:solidFill>
              <a:schemeClr val="lt1"/>
            </a:solidFill>
            <a:prstDash val="solid"/>
            <a:miter lim="800000"/>
            <a:headEnd len="sm" w="sm" type="none"/>
            <a:tailEnd len="sm" w="sm" type="none"/>
          </a:ln>
        </p:spPr>
      </p:cxnSp>
      <p:sp>
        <p:nvSpPr>
          <p:cNvPr id="1190" name="Google Shape;1190;g24a4dc40d02_0_1176"/>
          <p:cNvSpPr txBox="1"/>
          <p:nvPr>
            <p:ph idx="1" type="body"/>
          </p:nvPr>
        </p:nvSpPr>
        <p:spPr>
          <a:xfrm>
            <a:off x="1028951" y="2388914"/>
            <a:ext cx="8347800" cy="12177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3600"/>
              <a:buNone/>
              <a:defRPr b="1" sz="3600">
                <a:solidFill>
                  <a:schemeClr val="accent1"/>
                </a:solidFill>
                <a:latin typeface="Montserrat"/>
                <a:ea typeface="Montserrat"/>
                <a:cs typeface="Montserrat"/>
                <a:sym typeface="Montserrat"/>
              </a:defRPr>
            </a:lvl1pPr>
            <a:lvl2pPr indent="-533400" lvl="1" marL="9144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2pPr>
            <a:lvl3pPr indent="-533400" lvl="2" marL="13716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3pPr>
            <a:lvl4pPr indent="-533400" lvl="3" marL="18288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4pPr>
            <a:lvl5pPr indent="-533400" lvl="4" marL="22860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91" name="Google Shape;1191;g24a4dc40d02_0_1176"/>
          <p:cNvSpPr txBox="1"/>
          <p:nvPr>
            <p:ph idx="3" type="body"/>
          </p:nvPr>
        </p:nvSpPr>
        <p:spPr>
          <a:xfrm>
            <a:off x="1028951" y="3749486"/>
            <a:ext cx="6204900" cy="1021800"/>
          </a:xfrm>
          <a:prstGeom prst="rect">
            <a:avLst/>
          </a:prstGeom>
          <a:noFill/>
          <a:ln>
            <a:noFill/>
          </a:ln>
        </p:spPr>
        <p:txBody>
          <a:bodyPr anchorCtr="0" anchor="t" bIns="45700" lIns="91425" spcFirstLastPara="1" rIns="91425" wrap="square" tIns="45700">
            <a:spAutoFit/>
          </a:bodyPr>
          <a:lstStyle>
            <a:lvl1pPr indent="-228600" lvl="0" marL="457200" algn="l">
              <a:lnSpc>
                <a:spcPct val="150000"/>
              </a:lnSpc>
              <a:spcBef>
                <a:spcPts val="0"/>
              </a:spcBef>
              <a:spcAft>
                <a:spcPts val="0"/>
              </a:spcAft>
              <a:buClr>
                <a:schemeClr val="lt2"/>
              </a:buClr>
              <a:buSzPts val="1500"/>
              <a:buNone/>
              <a:defRPr b="0" sz="1500">
                <a:solidFill>
                  <a:schemeClr val="lt2"/>
                </a:solidFill>
                <a:latin typeface="Arial"/>
                <a:ea typeface="Arial"/>
                <a:cs typeface="Arial"/>
                <a:sym typeface="Arial"/>
              </a:defRPr>
            </a:lvl1pPr>
            <a:lvl2pPr indent="-533400" lvl="1" marL="9144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2pPr>
            <a:lvl3pPr indent="-533400" lvl="2" marL="13716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3pPr>
            <a:lvl4pPr indent="-533400" lvl="3" marL="18288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4pPr>
            <a:lvl5pPr indent="-533400" lvl="4" marL="22860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02" showMasterSp="0">
  <p:cSld name="End slide 02">
    <p:bg>
      <p:bgPr>
        <a:solidFill>
          <a:schemeClr val="dk2"/>
        </a:solidFill>
      </p:bgPr>
    </p:bg>
    <p:spTree>
      <p:nvGrpSpPr>
        <p:cNvPr id="1192" name="Shape 1192"/>
        <p:cNvGrpSpPr/>
        <p:nvPr/>
      </p:nvGrpSpPr>
      <p:grpSpPr>
        <a:xfrm>
          <a:off x="0" y="0"/>
          <a:ext cx="0" cy="0"/>
          <a:chOff x="0" y="0"/>
          <a:chExt cx="0" cy="0"/>
        </a:xfrm>
      </p:grpSpPr>
      <p:grpSp>
        <p:nvGrpSpPr>
          <p:cNvPr id="1193" name="Google Shape;1193;g24a4dc40d02_0_1183"/>
          <p:cNvGrpSpPr/>
          <p:nvPr/>
        </p:nvGrpSpPr>
        <p:grpSpPr>
          <a:xfrm flipH="1">
            <a:off x="-5233" y="462624"/>
            <a:ext cx="3008562" cy="5999780"/>
            <a:chOff x="9188953" y="73977"/>
            <a:chExt cx="3008562" cy="5999780"/>
          </a:xfrm>
        </p:grpSpPr>
        <p:sp>
          <p:nvSpPr>
            <p:cNvPr id="1194" name="Google Shape;1194;g24a4dc40d02_0_1183"/>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95" name="Google Shape;1195;g24a4dc40d02_0_1183"/>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96" name="Google Shape;1196;g24a4dc40d02_0_1183"/>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97" name="Google Shape;1197;g24a4dc40d02_0_1183"/>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98" name="Google Shape;1198;g24a4dc40d02_0_1183"/>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99" name="Google Shape;1199;g24a4dc40d02_0_1183"/>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00" name="Google Shape;1200;g24a4dc40d02_0_1183"/>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01" name="Google Shape;1201;g24a4dc40d02_0_1183"/>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grpSp>
      <p:sp>
        <p:nvSpPr>
          <p:cNvPr id="1202" name="Google Shape;1202;g24a4dc40d02_0_1183"/>
          <p:cNvSpPr txBox="1"/>
          <p:nvPr/>
        </p:nvSpPr>
        <p:spPr>
          <a:xfrm>
            <a:off x="1035320" y="2146419"/>
            <a:ext cx="51414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500"/>
              <a:buFont typeface="Arial"/>
              <a:buNone/>
            </a:pPr>
            <a:r>
              <a:rPr b="1" i="0" lang="en-US" sz="3600" u="none" cap="none" strike="noStrike">
                <a:solidFill>
                  <a:schemeClr val="lt1"/>
                </a:solidFill>
                <a:latin typeface="Montserrat"/>
                <a:ea typeface="Montserrat"/>
                <a:cs typeface="Montserrat"/>
                <a:sym typeface="Montserrat"/>
              </a:rPr>
              <a:t>Contact Us</a:t>
            </a:r>
            <a:endParaRPr b="0" i="0" sz="1500" u="none" cap="none" strike="noStrike">
              <a:solidFill>
                <a:srgbClr val="000000"/>
              </a:solidFill>
              <a:latin typeface="Arial"/>
              <a:ea typeface="Arial"/>
              <a:cs typeface="Arial"/>
              <a:sym typeface="Arial"/>
            </a:endParaRPr>
          </a:p>
        </p:txBody>
      </p:sp>
      <p:pic>
        <p:nvPicPr>
          <p:cNvPr id="1203" name="Google Shape;1203;g24a4dc40d02_0_1183"/>
          <p:cNvPicPr preferRelativeResize="0"/>
          <p:nvPr/>
        </p:nvPicPr>
        <p:blipFill rotWithShape="1">
          <a:blip r:embed="rId2">
            <a:alphaModFix/>
          </a:blip>
          <a:srcRect b="0" l="0" r="0" t="0"/>
          <a:stretch/>
        </p:blipFill>
        <p:spPr>
          <a:xfrm>
            <a:off x="6851678" y="2792709"/>
            <a:ext cx="4068215" cy="1356069"/>
          </a:xfrm>
          <a:prstGeom prst="rect">
            <a:avLst/>
          </a:prstGeom>
          <a:noFill/>
          <a:ln>
            <a:noFill/>
          </a:ln>
        </p:spPr>
      </p:pic>
      <p:sp>
        <p:nvSpPr>
          <p:cNvPr id="1204" name="Google Shape;1204;g24a4dc40d02_0_1183"/>
          <p:cNvSpPr/>
          <p:nvPr/>
        </p:nvSpPr>
        <p:spPr>
          <a:xfrm>
            <a:off x="1337369" y="3479371"/>
            <a:ext cx="47625" cy="47625"/>
          </a:xfrm>
          <a:custGeom>
            <a:rect b="b" l="l" r="r" t="t"/>
            <a:pathLst>
              <a:path extrusionOk="0" h="47625" w="47625">
                <a:moveTo>
                  <a:pt x="47625" y="47625"/>
                </a:moveTo>
                <a:lnTo>
                  <a:pt x="28575" y="47625"/>
                </a:lnTo>
                <a:cubicBezTo>
                  <a:pt x="28558" y="31851"/>
                  <a:pt x="15774" y="19067"/>
                  <a:pt x="0" y="19050"/>
                </a:cubicBezTo>
                <a:lnTo>
                  <a:pt x="0" y="0"/>
                </a:lnTo>
                <a:cubicBezTo>
                  <a:pt x="26290" y="30"/>
                  <a:pt x="47595" y="21335"/>
                  <a:pt x="47625" y="4762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1205" name="Google Shape;1205;g24a4dc40d02_0_1183"/>
          <p:cNvSpPr/>
          <p:nvPr/>
        </p:nvSpPr>
        <p:spPr>
          <a:xfrm>
            <a:off x="1337369" y="3441271"/>
            <a:ext cx="85725" cy="85725"/>
          </a:xfrm>
          <a:custGeom>
            <a:rect b="b" l="l" r="r" t="t"/>
            <a:pathLst>
              <a:path extrusionOk="0" h="85725" w="85725">
                <a:moveTo>
                  <a:pt x="85725" y="85725"/>
                </a:moveTo>
                <a:lnTo>
                  <a:pt x="66675" y="85725"/>
                </a:lnTo>
                <a:cubicBezTo>
                  <a:pt x="66634" y="48918"/>
                  <a:pt x="36807" y="19091"/>
                  <a:pt x="0" y="19050"/>
                </a:cubicBezTo>
                <a:lnTo>
                  <a:pt x="0" y="0"/>
                </a:lnTo>
                <a:cubicBezTo>
                  <a:pt x="47323" y="52"/>
                  <a:pt x="85673" y="38402"/>
                  <a:pt x="85725" y="8572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1206" name="Google Shape;1206;g24a4dc40d02_0_1183"/>
          <p:cNvSpPr/>
          <p:nvPr/>
        </p:nvSpPr>
        <p:spPr>
          <a:xfrm>
            <a:off x="1199227" y="3431745"/>
            <a:ext cx="247735" cy="247650"/>
          </a:xfrm>
          <a:custGeom>
            <a:rect b="b" l="l" r="r" t="t"/>
            <a:pathLst>
              <a:path extrusionOk="0" h="247650" w="247735">
                <a:moveTo>
                  <a:pt x="219161" y="247650"/>
                </a:moveTo>
                <a:lnTo>
                  <a:pt x="217541" y="247650"/>
                </a:lnTo>
                <a:cubicBezTo>
                  <a:pt x="30375" y="236887"/>
                  <a:pt x="3800" y="78962"/>
                  <a:pt x="86" y="30766"/>
                </a:cubicBezTo>
                <a:cubicBezTo>
                  <a:pt x="-1125" y="15031"/>
                  <a:pt x="10650" y="1294"/>
                  <a:pt x="26385" y="84"/>
                </a:cubicBezTo>
                <a:cubicBezTo>
                  <a:pt x="26386" y="84"/>
                  <a:pt x="26386" y="84"/>
                  <a:pt x="26386" y="84"/>
                </a:cubicBezTo>
                <a:cubicBezTo>
                  <a:pt x="27140" y="28"/>
                  <a:pt x="27899" y="0"/>
                  <a:pt x="28661" y="0"/>
                </a:cubicBezTo>
                <a:lnTo>
                  <a:pt x="78857" y="0"/>
                </a:lnTo>
                <a:cubicBezTo>
                  <a:pt x="86664" y="-8"/>
                  <a:pt x="93685" y="4749"/>
                  <a:pt x="96574" y="12002"/>
                </a:cubicBezTo>
                <a:lnTo>
                  <a:pt x="111052" y="47625"/>
                </a:lnTo>
                <a:cubicBezTo>
                  <a:pt x="113902" y="54703"/>
                  <a:pt x="112252" y="62799"/>
                  <a:pt x="106861" y="68199"/>
                </a:cubicBezTo>
                <a:lnTo>
                  <a:pt x="86573" y="88678"/>
                </a:lnTo>
                <a:cubicBezTo>
                  <a:pt x="93038" y="125581"/>
                  <a:pt x="121886" y="154505"/>
                  <a:pt x="158772" y="161068"/>
                </a:cubicBezTo>
                <a:lnTo>
                  <a:pt x="179441" y="140589"/>
                </a:lnTo>
                <a:cubicBezTo>
                  <a:pt x="184923" y="135257"/>
                  <a:pt x="193061" y="133719"/>
                  <a:pt x="200111" y="136684"/>
                </a:cubicBezTo>
                <a:lnTo>
                  <a:pt x="236020" y="151067"/>
                </a:lnTo>
                <a:cubicBezTo>
                  <a:pt x="243161" y="154045"/>
                  <a:pt x="247790" y="161047"/>
                  <a:pt x="247736" y="168783"/>
                </a:cubicBezTo>
                <a:lnTo>
                  <a:pt x="247736" y="219075"/>
                </a:lnTo>
                <a:cubicBezTo>
                  <a:pt x="247736" y="234857"/>
                  <a:pt x="234942" y="247650"/>
                  <a:pt x="219161" y="247650"/>
                </a:cubicBezTo>
                <a:close/>
                <a:moveTo>
                  <a:pt x="28661" y="19050"/>
                </a:moveTo>
                <a:cubicBezTo>
                  <a:pt x="23400" y="19033"/>
                  <a:pt x="19122" y="23284"/>
                  <a:pt x="19105" y="28544"/>
                </a:cubicBezTo>
                <a:cubicBezTo>
                  <a:pt x="19105" y="28544"/>
                  <a:pt x="19105" y="28545"/>
                  <a:pt x="19105" y="28545"/>
                </a:cubicBezTo>
                <a:cubicBezTo>
                  <a:pt x="19105" y="28809"/>
                  <a:pt x="19115" y="29073"/>
                  <a:pt x="19136" y="29337"/>
                </a:cubicBezTo>
                <a:cubicBezTo>
                  <a:pt x="23517" y="85725"/>
                  <a:pt x="51616" y="219075"/>
                  <a:pt x="218589" y="228600"/>
                </a:cubicBezTo>
                <a:cubicBezTo>
                  <a:pt x="223840" y="228915"/>
                  <a:pt x="228353" y="224915"/>
                  <a:pt x="228668" y="219664"/>
                </a:cubicBezTo>
                <a:cubicBezTo>
                  <a:pt x="228680" y="219467"/>
                  <a:pt x="228686" y="219271"/>
                  <a:pt x="228686" y="219075"/>
                </a:cubicBezTo>
                <a:lnTo>
                  <a:pt x="228686" y="168783"/>
                </a:lnTo>
                <a:lnTo>
                  <a:pt x="192776" y="154400"/>
                </a:lnTo>
                <a:lnTo>
                  <a:pt x="165440" y="181547"/>
                </a:lnTo>
                <a:lnTo>
                  <a:pt x="160868" y="180975"/>
                </a:lnTo>
                <a:cubicBezTo>
                  <a:pt x="78000" y="170593"/>
                  <a:pt x="66761" y="87725"/>
                  <a:pt x="66761" y="86868"/>
                </a:cubicBezTo>
                <a:lnTo>
                  <a:pt x="66189" y="82296"/>
                </a:lnTo>
                <a:lnTo>
                  <a:pt x="93240" y="54959"/>
                </a:lnTo>
                <a:lnTo>
                  <a:pt x="78953" y="1905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1207" name="Google Shape;1207;g24a4dc40d02_0_1183"/>
          <p:cNvSpPr/>
          <p:nvPr/>
        </p:nvSpPr>
        <p:spPr>
          <a:xfrm>
            <a:off x="1156394" y="3403171"/>
            <a:ext cx="304800" cy="304800"/>
          </a:xfrm>
          <a:custGeom>
            <a:rect b="b" l="l" r="r" t="t"/>
            <a:pathLst>
              <a:path extrusionOk="0" h="304800" w="304800">
                <a:moveTo>
                  <a:pt x="0" y="0"/>
                </a:moveTo>
                <a:lnTo>
                  <a:pt x="304800" y="0"/>
                </a:lnTo>
                <a:lnTo>
                  <a:pt x="304800" y="304800"/>
                </a:lnTo>
                <a:lnTo>
                  <a:pt x="0" y="304800"/>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1208" name="Google Shape;1208;g24a4dc40d02_0_1183"/>
          <p:cNvSpPr/>
          <p:nvPr/>
        </p:nvSpPr>
        <p:spPr>
          <a:xfrm>
            <a:off x="1189744" y="3952217"/>
            <a:ext cx="266700" cy="190500"/>
          </a:xfrm>
          <a:custGeom>
            <a:rect b="b" l="l" r="r" t="t"/>
            <a:pathLst>
              <a:path extrusionOk="0" h="190500" w="266700">
                <a:moveTo>
                  <a:pt x="247650" y="0"/>
                </a:moveTo>
                <a:lnTo>
                  <a:pt x="19050" y="0"/>
                </a:lnTo>
                <a:cubicBezTo>
                  <a:pt x="8529" y="0"/>
                  <a:pt x="0" y="8529"/>
                  <a:pt x="0" y="19050"/>
                </a:cubicBezTo>
                <a:lnTo>
                  <a:pt x="0" y="171450"/>
                </a:lnTo>
                <a:cubicBezTo>
                  <a:pt x="0" y="181971"/>
                  <a:pt x="8529" y="190500"/>
                  <a:pt x="19050" y="190500"/>
                </a:cubicBezTo>
                <a:lnTo>
                  <a:pt x="247650" y="190500"/>
                </a:lnTo>
                <a:cubicBezTo>
                  <a:pt x="258171" y="190500"/>
                  <a:pt x="266700" y="181971"/>
                  <a:pt x="266700" y="171450"/>
                </a:cubicBezTo>
                <a:lnTo>
                  <a:pt x="266700" y="19050"/>
                </a:lnTo>
                <a:cubicBezTo>
                  <a:pt x="266700" y="8529"/>
                  <a:pt x="258171" y="0"/>
                  <a:pt x="247650" y="0"/>
                </a:cubicBezTo>
                <a:close/>
                <a:moveTo>
                  <a:pt x="226695" y="19050"/>
                </a:moveTo>
                <a:lnTo>
                  <a:pt x="133350" y="83630"/>
                </a:lnTo>
                <a:lnTo>
                  <a:pt x="40005" y="19050"/>
                </a:lnTo>
                <a:close/>
                <a:moveTo>
                  <a:pt x="19050" y="171450"/>
                </a:moveTo>
                <a:lnTo>
                  <a:pt x="19050" y="27718"/>
                </a:lnTo>
                <a:lnTo>
                  <a:pt x="127921" y="103061"/>
                </a:lnTo>
                <a:cubicBezTo>
                  <a:pt x="131186" y="105326"/>
                  <a:pt x="135514" y="105326"/>
                  <a:pt x="138779" y="103061"/>
                </a:cubicBezTo>
                <a:lnTo>
                  <a:pt x="247650" y="27718"/>
                </a:lnTo>
                <a:lnTo>
                  <a:pt x="247650" y="17145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1209" name="Google Shape;1209;g24a4dc40d02_0_1183"/>
          <p:cNvSpPr/>
          <p:nvPr/>
        </p:nvSpPr>
        <p:spPr>
          <a:xfrm>
            <a:off x="1175556" y="3895067"/>
            <a:ext cx="304800" cy="304800"/>
          </a:xfrm>
          <a:custGeom>
            <a:rect b="b" l="l" r="r" t="t"/>
            <a:pathLst>
              <a:path extrusionOk="0" h="304800" w="304800">
                <a:moveTo>
                  <a:pt x="0" y="0"/>
                </a:moveTo>
                <a:lnTo>
                  <a:pt x="304800" y="0"/>
                </a:lnTo>
                <a:lnTo>
                  <a:pt x="304800" y="304800"/>
                </a:lnTo>
                <a:lnTo>
                  <a:pt x="0" y="304800"/>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1210" name="Google Shape;1210;g24a4dc40d02_0_1183"/>
          <p:cNvSpPr txBox="1"/>
          <p:nvPr>
            <p:ph idx="1" type="body"/>
          </p:nvPr>
        </p:nvSpPr>
        <p:spPr>
          <a:xfrm>
            <a:off x="1612900" y="3407630"/>
            <a:ext cx="5141400" cy="3081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chemeClr val="lt1"/>
              </a:buClr>
              <a:buSzPts val="1600"/>
              <a:buNone/>
              <a:defRPr b="0" sz="16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1600"/>
              <a:buNone/>
              <a:defRPr b="0" sz="1600">
                <a:solidFill>
                  <a:schemeClr val="lt1"/>
                </a:solidFill>
                <a:latin typeface="Arial"/>
                <a:ea typeface="Arial"/>
                <a:cs typeface="Arial"/>
                <a:sym typeface="Arial"/>
              </a:defRPr>
            </a:lvl2pPr>
            <a:lvl3pPr indent="-228600" lvl="2" marL="1371600" algn="l">
              <a:lnSpc>
                <a:spcPct val="90000"/>
              </a:lnSpc>
              <a:spcBef>
                <a:spcPts val="500"/>
              </a:spcBef>
              <a:spcAft>
                <a:spcPts val="0"/>
              </a:spcAft>
              <a:buClr>
                <a:schemeClr val="lt1"/>
              </a:buClr>
              <a:buSzPts val="1600"/>
              <a:buNone/>
              <a:defRPr b="0" sz="1600">
                <a:solidFill>
                  <a:schemeClr val="lt1"/>
                </a:solidFill>
                <a:latin typeface="Arial"/>
                <a:ea typeface="Arial"/>
                <a:cs typeface="Arial"/>
                <a:sym typeface="Arial"/>
              </a:defRPr>
            </a:lvl3pPr>
            <a:lvl4pPr indent="-228600" lvl="3" marL="1828800" algn="l">
              <a:lnSpc>
                <a:spcPct val="90000"/>
              </a:lnSpc>
              <a:spcBef>
                <a:spcPts val="500"/>
              </a:spcBef>
              <a:spcAft>
                <a:spcPts val="0"/>
              </a:spcAft>
              <a:buClr>
                <a:schemeClr val="lt1"/>
              </a:buClr>
              <a:buSzPts val="1600"/>
              <a:buNone/>
              <a:defRPr b="0" sz="1600">
                <a:solidFill>
                  <a:schemeClr val="lt1"/>
                </a:solidFill>
                <a:latin typeface="Arial"/>
                <a:ea typeface="Arial"/>
                <a:cs typeface="Arial"/>
                <a:sym typeface="Arial"/>
              </a:defRPr>
            </a:lvl4pPr>
            <a:lvl5pPr indent="-228600" lvl="4" marL="2286000" algn="l">
              <a:lnSpc>
                <a:spcPct val="90000"/>
              </a:lnSpc>
              <a:spcBef>
                <a:spcPts val="500"/>
              </a:spcBef>
              <a:spcAft>
                <a:spcPts val="0"/>
              </a:spcAft>
              <a:buClr>
                <a:schemeClr val="lt1"/>
              </a:buClr>
              <a:buSzPts val="1600"/>
              <a:buNone/>
              <a:defRPr b="0" sz="16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211" name="Google Shape;1211;g24a4dc40d02_0_1183"/>
          <p:cNvSpPr txBox="1"/>
          <p:nvPr>
            <p:ph idx="2" type="body"/>
          </p:nvPr>
        </p:nvSpPr>
        <p:spPr>
          <a:xfrm>
            <a:off x="1612900" y="3895067"/>
            <a:ext cx="5141400" cy="3081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chemeClr val="lt1"/>
              </a:buClr>
              <a:buSzPts val="1600"/>
              <a:buNone/>
              <a:defRPr b="0" sz="16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1600"/>
              <a:buNone/>
              <a:defRPr b="0" sz="1600">
                <a:solidFill>
                  <a:schemeClr val="lt1"/>
                </a:solidFill>
                <a:latin typeface="Arial"/>
                <a:ea typeface="Arial"/>
                <a:cs typeface="Arial"/>
                <a:sym typeface="Arial"/>
              </a:defRPr>
            </a:lvl2pPr>
            <a:lvl3pPr indent="-228600" lvl="2" marL="1371600" algn="l">
              <a:lnSpc>
                <a:spcPct val="90000"/>
              </a:lnSpc>
              <a:spcBef>
                <a:spcPts val="500"/>
              </a:spcBef>
              <a:spcAft>
                <a:spcPts val="0"/>
              </a:spcAft>
              <a:buClr>
                <a:schemeClr val="lt1"/>
              </a:buClr>
              <a:buSzPts val="1600"/>
              <a:buNone/>
              <a:defRPr b="0" sz="1600">
                <a:solidFill>
                  <a:schemeClr val="lt1"/>
                </a:solidFill>
                <a:latin typeface="Arial"/>
                <a:ea typeface="Arial"/>
                <a:cs typeface="Arial"/>
                <a:sym typeface="Arial"/>
              </a:defRPr>
            </a:lvl3pPr>
            <a:lvl4pPr indent="-228600" lvl="3" marL="1828800" algn="l">
              <a:lnSpc>
                <a:spcPct val="90000"/>
              </a:lnSpc>
              <a:spcBef>
                <a:spcPts val="500"/>
              </a:spcBef>
              <a:spcAft>
                <a:spcPts val="0"/>
              </a:spcAft>
              <a:buClr>
                <a:schemeClr val="lt1"/>
              </a:buClr>
              <a:buSzPts val="1600"/>
              <a:buNone/>
              <a:defRPr b="0" sz="1600">
                <a:solidFill>
                  <a:schemeClr val="lt1"/>
                </a:solidFill>
                <a:latin typeface="Arial"/>
                <a:ea typeface="Arial"/>
                <a:cs typeface="Arial"/>
                <a:sym typeface="Arial"/>
              </a:defRPr>
            </a:lvl4pPr>
            <a:lvl5pPr indent="-228600" lvl="4" marL="2286000" algn="l">
              <a:lnSpc>
                <a:spcPct val="90000"/>
              </a:lnSpc>
              <a:spcBef>
                <a:spcPts val="500"/>
              </a:spcBef>
              <a:spcAft>
                <a:spcPts val="0"/>
              </a:spcAft>
              <a:buClr>
                <a:schemeClr val="lt1"/>
              </a:buClr>
              <a:buSzPts val="1600"/>
              <a:buNone/>
              <a:defRPr b="0" sz="16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us" showMasterSp="0">
  <p:cSld name="End slide 03">
    <p:spTree>
      <p:nvGrpSpPr>
        <p:cNvPr id="1212" name="Shape 1212"/>
        <p:cNvGrpSpPr/>
        <p:nvPr/>
      </p:nvGrpSpPr>
      <p:grpSpPr>
        <a:xfrm>
          <a:off x="0" y="0"/>
          <a:ext cx="0" cy="0"/>
          <a:chOff x="0" y="0"/>
          <a:chExt cx="0" cy="0"/>
        </a:xfrm>
      </p:grpSpPr>
      <p:sp>
        <p:nvSpPr>
          <p:cNvPr id="1213" name="Google Shape;1213;g24a4dc40d02_0_1203"/>
          <p:cNvSpPr/>
          <p:nvPr/>
        </p:nvSpPr>
        <p:spPr>
          <a:xfrm>
            <a:off x="0" y="1"/>
            <a:ext cx="12213241" cy="6870044"/>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14" name="Google Shape;1214;g24a4dc40d02_0_1203"/>
          <p:cNvSpPr/>
          <p:nvPr/>
        </p:nvSpPr>
        <p:spPr>
          <a:xfrm rot="10800000">
            <a:off x="707209" y="913997"/>
            <a:ext cx="3066812" cy="3066812"/>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15" name="Google Shape;1215;g24a4dc40d02_0_1203"/>
          <p:cNvSpPr/>
          <p:nvPr/>
        </p:nvSpPr>
        <p:spPr>
          <a:xfrm rot="10800000">
            <a:off x="-21241" y="-12207"/>
            <a:ext cx="12213241" cy="6748143"/>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16" name="Google Shape;1216;g24a4dc40d02_0_1203"/>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823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17" name="Google Shape;1217;g24a4dc40d02_0_1203"/>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823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18" name="Google Shape;1218;g24a4dc40d02_0_1203"/>
          <p:cNvSpPr/>
          <p:nvPr/>
        </p:nvSpPr>
        <p:spPr>
          <a:xfrm>
            <a:off x="11410494" y="24797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823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19" name="Google Shape;1219;g24a4dc40d02_0_1203"/>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823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20" name="Google Shape;1220;g24a4dc40d02_0_1203"/>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823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21" name="Google Shape;1221;g24a4dc40d02_0_1203"/>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823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22" name="Google Shape;1222;g24a4dc40d02_0_1203"/>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823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23" name="Google Shape;1223;g24a4dc40d02_0_1203"/>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823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24" name="Google Shape;1224;g24a4dc40d02_0_1203"/>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823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cxnSp>
        <p:nvCxnSpPr>
          <p:cNvPr id="1225" name="Google Shape;1225;g24a4dc40d02_0_1203"/>
          <p:cNvCxnSpPr/>
          <p:nvPr/>
        </p:nvCxnSpPr>
        <p:spPr>
          <a:xfrm>
            <a:off x="4386328" y="3961815"/>
            <a:ext cx="0" cy="1590000"/>
          </a:xfrm>
          <a:prstGeom prst="straightConnector1">
            <a:avLst/>
          </a:prstGeom>
          <a:noFill/>
          <a:ln cap="flat" cmpd="sng" w="9525">
            <a:solidFill>
              <a:schemeClr val="lt2"/>
            </a:solidFill>
            <a:prstDash val="solid"/>
            <a:round/>
            <a:headEnd len="sm" w="sm" type="none"/>
            <a:tailEnd len="sm" w="sm" type="none"/>
          </a:ln>
        </p:spPr>
      </p:cxnSp>
      <p:sp>
        <p:nvSpPr>
          <p:cNvPr id="1226" name="Google Shape;1226;g24a4dc40d02_0_1203"/>
          <p:cNvSpPr txBox="1"/>
          <p:nvPr>
            <p:ph idx="1" type="body"/>
          </p:nvPr>
        </p:nvSpPr>
        <p:spPr>
          <a:xfrm>
            <a:off x="4386328" y="2638141"/>
            <a:ext cx="7500900" cy="6462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lt1"/>
              </a:buClr>
              <a:buSzPts val="1500"/>
              <a:buNone/>
              <a:defRPr b="1" i="0" sz="4000" u="none" cap="none" strike="noStrike">
                <a:solidFill>
                  <a:schemeClr val="lt1"/>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227" name="Google Shape;1227;g24a4dc40d02_0_1203"/>
          <p:cNvSpPr txBox="1"/>
          <p:nvPr>
            <p:ph idx="2" type="body"/>
          </p:nvPr>
        </p:nvSpPr>
        <p:spPr>
          <a:xfrm>
            <a:off x="4663572" y="3961806"/>
            <a:ext cx="7500900" cy="4248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lt1"/>
              </a:buClr>
              <a:buSzPts val="1500"/>
              <a:buNone/>
              <a:defRPr b="0" i="0" sz="24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228" name="Google Shape;1228;g24a4dc40d02_0_1203"/>
          <p:cNvSpPr txBox="1"/>
          <p:nvPr>
            <p:ph idx="3" type="body"/>
          </p:nvPr>
        </p:nvSpPr>
        <p:spPr>
          <a:xfrm>
            <a:off x="4663572" y="4602928"/>
            <a:ext cx="7500900" cy="4248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lt1"/>
              </a:buClr>
              <a:buSzPts val="1500"/>
              <a:buNone/>
              <a:defRPr b="0" i="0" sz="24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229" name="Google Shape;1229;g24a4dc40d02_0_1203"/>
          <p:cNvSpPr txBox="1"/>
          <p:nvPr>
            <p:ph idx="4" type="body"/>
          </p:nvPr>
        </p:nvSpPr>
        <p:spPr>
          <a:xfrm>
            <a:off x="4663572" y="5244049"/>
            <a:ext cx="7500900" cy="2862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lt1"/>
              </a:buClr>
              <a:buSzPts val="1500"/>
              <a:buNone/>
              <a:defRPr b="0" i="0" sz="15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pic>
        <p:nvPicPr>
          <p:cNvPr id="1230" name="Google Shape;1230;g24a4dc40d02_0_1203"/>
          <p:cNvPicPr preferRelativeResize="0"/>
          <p:nvPr/>
        </p:nvPicPr>
        <p:blipFill rotWithShape="1">
          <a:blip r:embed="rId2">
            <a:alphaModFix/>
          </a:blip>
          <a:srcRect b="0" l="0" r="0" t="0"/>
          <a:stretch/>
        </p:blipFill>
        <p:spPr>
          <a:xfrm>
            <a:off x="458705" y="564145"/>
            <a:ext cx="2225140" cy="508281"/>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04">
  <p:cSld name="End slide 04">
    <p:spTree>
      <p:nvGrpSpPr>
        <p:cNvPr id="1231" name="Shape 1231"/>
        <p:cNvGrpSpPr/>
        <p:nvPr/>
      </p:nvGrpSpPr>
      <p:grpSpPr>
        <a:xfrm>
          <a:off x="0" y="0"/>
          <a:ext cx="0" cy="0"/>
          <a:chOff x="0" y="0"/>
          <a:chExt cx="0" cy="0"/>
        </a:xfrm>
      </p:grpSpPr>
      <p:sp>
        <p:nvSpPr>
          <p:cNvPr id="1232" name="Google Shape;1232;g24a4dc40d02_0_1222"/>
          <p:cNvSpPr/>
          <p:nvPr>
            <p:ph idx="2" type="pic"/>
          </p:nvPr>
        </p:nvSpPr>
        <p:spPr>
          <a:xfrm>
            <a:off x="0" y="-1"/>
            <a:ext cx="12192000" cy="5730300"/>
          </a:xfrm>
          <a:prstGeom prst="rect">
            <a:avLst/>
          </a:prstGeom>
          <a:noFill/>
          <a:ln>
            <a:noFill/>
          </a:ln>
        </p:spPr>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lide">
  <p:cSld name="Title only slide">
    <p:spTree>
      <p:nvGrpSpPr>
        <p:cNvPr id="1233" name="Shape 1233"/>
        <p:cNvGrpSpPr/>
        <p:nvPr/>
      </p:nvGrpSpPr>
      <p:grpSpPr>
        <a:xfrm>
          <a:off x="0" y="0"/>
          <a:ext cx="0" cy="0"/>
          <a:chOff x="0" y="0"/>
          <a:chExt cx="0" cy="0"/>
        </a:xfrm>
      </p:grpSpPr>
      <p:sp>
        <p:nvSpPr>
          <p:cNvPr id="1234" name="Google Shape;1234;g24a4dc40d02_0_1224"/>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235" name="Google Shape;1235;g24a4dc40d02_0_1224"/>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1236" name="Google Shape;1236;g24a4dc40d02_0_1224"/>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icons">
  <p:cSld name="6 icons">
    <p:spTree>
      <p:nvGrpSpPr>
        <p:cNvPr id="1237" name="Shape 1237"/>
        <p:cNvGrpSpPr/>
        <p:nvPr/>
      </p:nvGrpSpPr>
      <p:grpSpPr>
        <a:xfrm>
          <a:off x="0" y="0"/>
          <a:ext cx="0" cy="0"/>
          <a:chOff x="0" y="0"/>
          <a:chExt cx="0" cy="0"/>
        </a:xfrm>
      </p:grpSpPr>
      <p:sp>
        <p:nvSpPr>
          <p:cNvPr id="1238" name="Google Shape;1238;g24a4dc40d02_0_1228"/>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239" name="Google Shape;1239;g24a4dc40d02_0_1228"/>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240" name="Google Shape;1240;g24a4dc40d02_0_1228"/>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41" name="Google Shape;1241;g24a4dc40d02_0_1228"/>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grpSp>
        <p:nvGrpSpPr>
          <p:cNvPr id="1242" name="Google Shape;1242;g24a4dc40d02_0_1228"/>
          <p:cNvGrpSpPr/>
          <p:nvPr/>
        </p:nvGrpSpPr>
        <p:grpSpPr>
          <a:xfrm>
            <a:off x="4772891" y="2278840"/>
            <a:ext cx="1107796" cy="1122472"/>
            <a:chOff x="407988" y="2288174"/>
            <a:chExt cx="1107796" cy="1122472"/>
          </a:xfrm>
        </p:grpSpPr>
        <p:sp>
          <p:nvSpPr>
            <p:cNvPr id="1243" name="Google Shape;1243;g24a4dc40d02_0_1228"/>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244" name="Google Shape;1244;g24a4dc40d02_0_1228"/>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245" name="Google Shape;1245;g24a4dc40d02_0_1228"/>
          <p:cNvGrpSpPr/>
          <p:nvPr/>
        </p:nvGrpSpPr>
        <p:grpSpPr>
          <a:xfrm>
            <a:off x="1743346" y="2274430"/>
            <a:ext cx="1107796" cy="1122472"/>
            <a:chOff x="4114884" y="2288174"/>
            <a:chExt cx="1107796" cy="1122472"/>
          </a:xfrm>
        </p:grpSpPr>
        <p:sp>
          <p:nvSpPr>
            <p:cNvPr id="1246" name="Google Shape;1246;g24a4dc40d02_0_1228"/>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247" name="Google Shape;1247;g24a4dc40d02_0_1228"/>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248" name="Google Shape;1248;g24a4dc40d02_0_1228"/>
          <p:cNvGrpSpPr/>
          <p:nvPr/>
        </p:nvGrpSpPr>
        <p:grpSpPr>
          <a:xfrm>
            <a:off x="4777662" y="3962096"/>
            <a:ext cx="1107796" cy="1122472"/>
            <a:chOff x="7676518" y="2293508"/>
            <a:chExt cx="1107796" cy="1122472"/>
          </a:xfrm>
        </p:grpSpPr>
        <p:sp>
          <p:nvSpPr>
            <p:cNvPr id="1249" name="Google Shape;1249;g24a4dc40d02_0_1228"/>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250" name="Google Shape;1250;g24a4dc40d02_0_1228"/>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251" name="Google Shape;1251;g24a4dc40d02_0_1228"/>
          <p:cNvGrpSpPr/>
          <p:nvPr/>
        </p:nvGrpSpPr>
        <p:grpSpPr>
          <a:xfrm>
            <a:off x="7799159" y="2279699"/>
            <a:ext cx="1107796" cy="1122472"/>
            <a:chOff x="407988" y="2288174"/>
            <a:chExt cx="1107796" cy="1122472"/>
          </a:xfrm>
        </p:grpSpPr>
        <p:sp>
          <p:nvSpPr>
            <p:cNvPr id="1252" name="Google Shape;1252;g24a4dc40d02_0_1228"/>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253" name="Google Shape;1253;g24a4dc40d02_0_1228"/>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254" name="Google Shape;1254;g24a4dc40d02_0_1228"/>
          <p:cNvGrpSpPr/>
          <p:nvPr/>
        </p:nvGrpSpPr>
        <p:grpSpPr>
          <a:xfrm>
            <a:off x="1765838" y="3967591"/>
            <a:ext cx="1107796" cy="1122472"/>
            <a:chOff x="4114884" y="2288174"/>
            <a:chExt cx="1107796" cy="1122472"/>
          </a:xfrm>
        </p:grpSpPr>
        <p:sp>
          <p:nvSpPr>
            <p:cNvPr id="1255" name="Google Shape;1255;g24a4dc40d02_0_1228"/>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256" name="Google Shape;1256;g24a4dc40d02_0_1228"/>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257" name="Google Shape;1257;g24a4dc40d02_0_1228"/>
          <p:cNvGrpSpPr/>
          <p:nvPr/>
        </p:nvGrpSpPr>
        <p:grpSpPr>
          <a:xfrm>
            <a:off x="7737844" y="3967591"/>
            <a:ext cx="1107796" cy="1122472"/>
            <a:chOff x="7676518" y="2293508"/>
            <a:chExt cx="1107796" cy="1122472"/>
          </a:xfrm>
        </p:grpSpPr>
        <p:sp>
          <p:nvSpPr>
            <p:cNvPr id="1258" name="Google Shape;1258;g24a4dc40d02_0_1228"/>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259" name="Google Shape;1259;g24a4dc40d02_0_1228"/>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sp>
        <p:nvSpPr>
          <p:cNvPr id="1260" name="Google Shape;1260;g24a4dc40d02_0_1228"/>
          <p:cNvSpPr/>
          <p:nvPr>
            <p:ph idx="2" type="pic"/>
          </p:nvPr>
        </p:nvSpPr>
        <p:spPr>
          <a:xfrm>
            <a:off x="2139607" y="2651539"/>
            <a:ext cx="365100" cy="365100"/>
          </a:xfrm>
          <a:prstGeom prst="rect">
            <a:avLst/>
          </a:prstGeom>
          <a:noFill/>
          <a:ln>
            <a:noFill/>
          </a:ln>
        </p:spPr>
      </p:sp>
      <p:sp>
        <p:nvSpPr>
          <p:cNvPr id="1261" name="Google Shape;1261;g24a4dc40d02_0_1228"/>
          <p:cNvSpPr/>
          <p:nvPr>
            <p:ph idx="3" type="pic"/>
          </p:nvPr>
        </p:nvSpPr>
        <p:spPr>
          <a:xfrm>
            <a:off x="2139607" y="4341227"/>
            <a:ext cx="365100" cy="365100"/>
          </a:xfrm>
          <a:prstGeom prst="rect">
            <a:avLst/>
          </a:prstGeom>
          <a:noFill/>
          <a:ln>
            <a:noFill/>
          </a:ln>
        </p:spPr>
      </p:sp>
      <p:sp>
        <p:nvSpPr>
          <p:cNvPr id="1262" name="Google Shape;1262;g24a4dc40d02_0_1228"/>
          <p:cNvSpPr/>
          <p:nvPr>
            <p:ph idx="4" type="pic"/>
          </p:nvPr>
        </p:nvSpPr>
        <p:spPr>
          <a:xfrm>
            <a:off x="5175197" y="4341227"/>
            <a:ext cx="365100" cy="365100"/>
          </a:xfrm>
          <a:prstGeom prst="rect">
            <a:avLst/>
          </a:prstGeom>
          <a:noFill/>
          <a:ln>
            <a:noFill/>
          </a:ln>
        </p:spPr>
      </p:sp>
      <p:sp>
        <p:nvSpPr>
          <p:cNvPr id="1263" name="Google Shape;1263;g24a4dc40d02_0_1228"/>
          <p:cNvSpPr/>
          <p:nvPr>
            <p:ph idx="5" type="pic"/>
          </p:nvPr>
        </p:nvSpPr>
        <p:spPr>
          <a:xfrm>
            <a:off x="5175197" y="2643670"/>
            <a:ext cx="365100" cy="365100"/>
          </a:xfrm>
          <a:prstGeom prst="rect">
            <a:avLst/>
          </a:prstGeom>
          <a:noFill/>
          <a:ln>
            <a:noFill/>
          </a:ln>
        </p:spPr>
      </p:sp>
      <p:sp>
        <p:nvSpPr>
          <p:cNvPr id="1264" name="Google Shape;1264;g24a4dc40d02_0_1228"/>
          <p:cNvSpPr/>
          <p:nvPr>
            <p:ph idx="6" type="pic"/>
          </p:nvPr>
        </p:nvSpPr>
        <p:spPr>
          <a:xfrm>
            <a:off x="8178734" y="2643670"/>
            <a:ext cx="365100" cy="365100"/>
          </a:xfrm>
          <a:prstGeom prst="rect">
            <a:avLst/>
          </a:prstGeom>
          <a:noFill/>
          <a:ln>
            <a:noFill/>
          </a:ln>
        </p:spPr>
      </p:sp>
      <p:sp>
        <p:nvSpPr>
          <p:cNvPr id="1265" name="Google Shape;1265;g24a4dc40d02_0_1228"/>
          <p:cNvSpPr/>
          <p:nvPr>
            <p:ph idx="7" type="pic"/>
          </p:nvPr>
        </p:nvSpPr>
        <p:spPr>
          <a:xfrm>
            <a:off x="8117280" y="4318654"/>
            <a:ext cx="365100" cy="365100"/>
          </a:xfrm>
          <a:prstGeom prst="rect">
            <a:avLst/>
          </a:prstGeom>
          <a:noFill/>
          <a:ln>
            <a:noFill/>
          </a:ln>
        </p:spPr>
      </p:sp>
      <p:sp>
        <p:nvSpPr>
          <p:cNvPr id="1266" name="Google Shape;1266;g24a4dc40d02_0_1228"/>
          <p:cNvSpPr txBox="1"/>
          <p:nvPr>
            <p:ph idx="8" type="body"/>
          </p:nvPr>
        </p:nvSpPr>
        <p:spPr>
          <a:xfrm>
            <a:off x="2928472" y="2270972"/>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267" name="Google Shape;1267;g24a4dc40d02_0_1228"/>
          <p:cNvSpPr txBox="1"/>
          <p:nvPr>
            <p:ph idx="9" type="body"/>
          </p:nvPr>
        </p:nvSpPr>
        <p:spPr>
          <a:xfrm>
            <a:off x="5956239" y="2270972"/>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268" name="Google Shape;1268;g24a4dc40d02_0_1228"/>
          <p:cNvSpPr txBox="1"/>
          <p:nvPr>
            <p:ph idx="13" type="body"/>
          </p:nvPr>
        </p:nvSpPr>
        <p:spPr>
          <a:xfrm>
            <a:off x="8974898" y="2270972"/>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269" name="Google Shape;1269;g24a4dc40d02_0_1228"/>
          <p:cNvSpPr txBox="1"/>
          <p:nvPr>
            <p:ph idx="14" type="body"/>
          </p:nvPr>
        </p:nvSpPr>
        <p:spPr>
          <a:xfrm>
            <a:off x="2928472" y="3962096"/>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270" name="Google Shape;1270;g24a4dc40d02_0_1228"/>
          <p:cNvSpPr txBox="1"/>
          <p:nvPr>
            <p:ph idx="15" type="body"/>
          </p:nvPr>
        </p:nvSpPr>
        <p:spPr>
          <a:xfrm>
            <a:off x="5956239" y="3962096"/>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271" name="Google Shape;1271;g24a4dc40d02_0_1228"/>
          <p:cNvSpPr txBox="1"/>
          <p:nvPr>
            <p:ph idx="16" type="body"/>
          </p:nvPr>
        </p:nvSpPr>
        <p:spPr>
          <a:xfrm>
            <a:off x="8974898" y="3962096"/>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icons">
  <p:cSld name="8 icons">
    <p:spTree>
      <p:nvGrpSpPr>
        <p:cNvPr id="1272" name="Shape 1272"/>
        <p:cNvGrpSpPr/>
        <p:nvPr/>
      </p:nvGrpSpPr>
      <p:grpSpPr>
        <a:xfrm>
          <a:off x="0" y="0"/>
          <a:ext cx="0" cy="0"/>
          <a:chOff x="0" y="0"/>
          <a:chExt cx="0" cy="0"/>
        </a:xfrm>
      </p:grpSpPr>
      <p:sp>
        <p:nvSpPr>
          <p:cNvPr id="1273" name="Google Shape;1273;g24a4dc40d02_0_1263"/>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274" name="Google Shape;1274;g24a4dc40d02_0_1263"/>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275" name="Google Shape;1275;g24a4dc40d02_0_1263"/>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76" name="Google Shape;1276;g24a4dc40d02_0_1263"/>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grpSp>
        <p:nvGrpSpPr>
          <p:cNvPr id="1277" name="Google Shape;1277;g24a4dc40d02_0_1263"/>
          <p:cNvGrpSpPr/>
          <p:nvPr/>
        </p:nvGrpSpPr>
        <p:grpSpPr>
          <a:xfrm>
            <a:off x="3435287" y="2278840"/>
            <a:ext cx="1107796" cy="1122472"/>
            <a:chOff x="407988" y="2288174"/>
            <a:chExt cx="1107796" cy="1122472"/>
          </a:xfrm>
        </p:grpSpPr>
        <p:sp>
          <p:nvSpPr>
            <p:cNvPr id="1278" name="Google Shape;1278;g24a4dc40d02_0_1263"/>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279" name="Google Shape;1279;g24a4dc40d02_0_1263"/>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280" name="Google Shape;1280;g24a4dc40d02_0_1263"/>
          <p:cNvGrpSpPr/>
          <p:nvPr/>
        </p:nvGrpSpPr>
        <p:grpSpPr>
          <a:xfrm>
            <a:off x="405742" y="2274430"/>
            <a:ext cx="1107796" cy="1122472"/>
            <a:chOff x="4114884" y="2288174"/>
            <a:chExt cx="1107796" cy="1122472"/>
          </a:xfrm>
        </p:grpSpPr>
        <p:sp>
          <p:nvSpPr>
            <p:cNvPr id="1281" name="Google Shape;1281;g24a4dc40d02_0_1263"/>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282" name="Google Shape;1282;g24a4dc40d02_0_1263"/>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283" name="Google Shape;1283;g24a4dc40d02_0_1263"/>
          <p:cNvGrpSpPr/>
          <p:nvPr/>
        </p:nvGrpSpPr>
        <p:grpSpPr>
          <a:xfrm>
            <a:off x="9669823" y="2270971"/>
            <a:ext cx="1107796" cy="1122472"/>
            <a:chOff x="7676518" y="2293508"/>
            <a:chExt cx="1107796" cy="1122472"/>
          </a:xfrm>
        </p:grpSpPr>
        <p:sp>
          <p:nvSpPr>
            <p:cNvPr id="1284" name="Google Shape;1284;g24a4dc40d02_0_1263"/>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285" name="Google Shape;1285;g24a4dc40d02_0_1263"/>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286" name="Google Shape;1286;g24a4dc40d02_0_1263"/>
          <p:cNvGrpSpPr/>
          <p:nvPr/>
        </p:nvGrpSpPr>
        <p:grpSpPr>
          <a:xfrm>
            <a:off x="3440058" y="3962096"/>
            <a:ext cx="1107796" cy="1122472"/>
            <a:chOff x="7676518" y="2293508"/>
            <a:chExt cx="1107796" cy="1122472"/>
          </a:xfrm>
        </p:grpSpPr>
        <p:sp>
          <p:nvSpPr>
            <p:cNvPr id="1287" name="Google Shape;1287;g24a4dc40d02_0_1263"/>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288" name="Google Shape;1288;g24a4dc40d02_0_1263"/>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289" name="Google Shape;1289;g24a4dc40d02_0_1263"/>
          <p:cNvGrpSpPr/>
          <p:nvPr/>
        </p:nvGrpSpPr>
        <p:grpSpPr>
          <a:xfrm>
            <a:off x="6461555" y="2279699"/>
            <a:ext cx="1107796" cy="1122472"/>
            <a:chOff x="407988" y="2288174"/>
            <a:chExt cx="1107796" cy="1122472"/>
          </a:xfrm>
        </p:grpSpPr>
        <p:sp>
          <p:nvSpPr>
            <p:cNvPr id="1290" name="Google Shape;1290;g24a4dc40d02_0_1263"/>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291" name="Google Shape;1291;g24a4dc40d02_0_1263"/>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292" name="Google Shape;1292;g24a4dc40d02_0_1263"/>
          <p:cNvGrpSpPr/>
          <p:nvPr/>
        </p:nvGrpSpPr>
        <p:grpSpPr>
          <a:xfrm>
            <a:off x="428234" y="3967591"/>
            <a:ext cx="1107796" cy="1122472"/>
            <a:chOff x="4114884" y="2288174"/>
            <a:chExt cx="1107796" cy="1122472"/>
          </a:xfrm>
        </p:grpSpPr>
        <p:sp>
          <p:nvSpPr>
            <p:cNvPr id="1293" name="Google Shape;1293;g24a4dc40d02_0_1263"/>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294" name="Google Shape;1294;g24a4dc40d02_0_1263"/>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295" name="Google Shape;1295;g24a4dc40d02_0_1263"/>
          <p:cNvGrpSpPr/>
          <p:nvPr/>
        </p:nvGrpSpPr>
        <p:grpSpPr>
          <a:xfrm>
            <a:off x="6400240" y="3967591"/>
            <a:ext cx="1107796" cy="1122472"/>
            <a:chOff x="7676518" y="2293508"/>
            <a:chExt cx="1107796" cy="1122472"/>
          </a:xfrm>
        </p:grpSpPr>
        <p:sp>
          <p:nvSpPr>
            <p:cNvPr id="1296" name="Google Shape;1296;g24a4dc40d02_0_1263"/>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297" name="Google Shape;1297;g24a4dc40d02_0_1263"/>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sp>
        <p:nvSpPr>
          <p:cNvPr id="1298" name="Google Shape;1298;g24a4dc40d02_0_1263"/>
          <p:cNvSpPr/>
          <p:nvPr>
            <p:ph idx="2" type="pic"/>
          </p:nvPr>
        </p:nvSpPr>
        <p:spPr>
          <a:xfrm>
            <a:off x="802003" y="2651539"/>
            <a:ext cx="365100" cy="365100"/>
          </a:xfrm>
          <a:prstGeom prst="rect">
            <a:avLst/>
          </a:prstGeom>
          <a:noFill/>
          <a:ln>
            <a:noFill/>
          </a:ln>
        </p:spPr>
      </p:sp>
      <p:sp>
        <p:nvSpPr>
          <p:cNvPr id="1299" name="Google Shape;1299;g24a4dc40d02_0_1263"/>
          <p:cNvSpPr/>
          <p:nvPr>
            <p:ph idx="3" type="pic"/>
          </p:nvPr>
        </p:nvSpPr>
        <p:spPr>
          <a:xfrm>
            <a:off x="802003" y="4341227"/>
            <a:ext cx="365100" cy="365100"/>
          </a:xfrm>
          <a:prstGeom prst="rect">
            <a:avLst/>
          </a:prstGeom>
          <a:noFill/>
          <a:ln>
            <a:noFill/>
          </a:ln>
        </p:spPr>
      </p:sp>
      <p:sp>
        <p:nvSpPr>
          <p:cNvPr id="1300" name="Google Shape;1300;g24a4dc40d02_0_1263"/>
          <p:cNvSpPr/>
          <p:nvPr>
            <p:ph idx="4" type="pic"/>
          </p:nvPr>
        </p:nvSpPr>
        <p:spPr>
          <a:xfrm>
            <a:off x="3837593" y="4341227"/>
            <a:ext cx="365100" cy="365100"/>
          </a:xfrm>
          <a:prstGeom prst="rect">
            <a:avLst/>
          </a:prstGeom>
          <a:noFill/>
          <a:ln>
            <a:noFill/>
          </a:ln>
        </p:spPr>
      </p:sp>
      <p:sp>
        <p:nvSpPr>
          <p:cNvPr id="1301" name="Google Shape;1301;g24a4dc40d02_0_1263"/>
          <p:cNvSpPr/>
          <p:nvPr>
            <p:ph idx="5" type="pic"/>
          </p:nvPr>
        </p:nvSpPr>
        <p:spPr>
          <a:xfrm>
            <a:off x="3837593" y="2643670"/>
            <a:ext cx="365100" cy="365100"/>
          </a:xfrm>
          <a:prstGeom prst="rect">
            <a:avLst/>
          </a:prstGeom>
          <a:noFill/>
          <a:ln>
            <a:noFill/>
          </a:ln>
        </p:spPr>
      </p:sp>
      <p:sp>
        <p:nvSpPr>
          <p:cNvPr id="1302" name="Google Shape;1302;g24a4dc40d02_0_1263"/>
          <p:cNvSpPr/>
          <p:nvPr>
            <p:ph idx="6" type="pic"/>
          </p:nvPr>
        </p:nvSpPr>
        <p:spPr>
          <a:xfrm>
            <a:off x="6841130" y="2643670"/>
            <a:ext cx="365100" cy="365100"/>
          </a:xfrm>
          <a:prstGeom prst="rect">
            <a:avLst/>
          </a:prstGeom>
          <a:noFill/>
          <a:ln>
            <a:noFill/>
          </a:ln>
        </p:spPr>
      </p:sp>
      <p:sp>
        <p:nvSpPr>
          <p:cNvPr id="1303" name="Google Shape;1303;g24a4dc40d02_0_1263"/>
          <p:cNvSpPr/>
          <p:nvPr>
            <p:ph idx="7" type="pic"/>
          </p:nvPr>
        </p:nvSpPr>
        <p:spPr>
          <a:xfrm>
            <a:off x="6779676" y="4318654"/>
            <a:ext cx="365100" cy="365100"/>
          </a:xfrm>
          <a:prstGeom prst="rect">
            <a:avLst/>
          </a:prstGeom>
          <a:noFill/>
          <a:ln>
            <a:noFill/>
          </a:ln>
        </p:spPr>
      </p:sp>
      <p:sp>
        <p:nvSpPr>
          <p:cNvPr id="1304" name="Google Shape;1304;g24a4dc40d02_0_1263"/>
          <p:cNvSpPr/>
          <p:nvPr>
            <p:ph idx="8" type="pic"/>
          </p:nvPr>
        </p:nvSpPr>
        <p:spPr>
          <a:xfrm>
            <a:off x="10049259" y="2643670"/>
            <a:ext cx="365100" cy="365100"/>
          </a:xfrm>
          <a:prstGeom prst="rect">
            <a:avLst/>
          </a:prstGeom>
          <a:noFill/>
          <a:ln>
            <a:noFill/>
          </a:ln>
        </p:spPr>
      </p:sp>
      <p:sp>
        <p:nvSpPr>
          <p:cNvPr id="1305" name="Google Shape;1305;g24a4dc40d02_0_1263"/>
          <p:cNvSpPr txBox="1"/>
          <p:nvPr>
            <p:ph idx="9" type="body"/>
          </p:nvPr>
        </p:nvSpPr>
        <p:spPr>
          <a:xfrm>
            <a:off x="1590868" y="2270972"/>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06" name="Google Shape;1306;g24a4dc40d02_0_1263"/>
          <p:cNvSpPr txBox="1"/>
          <p:nvPr>
            <p:ph idx="13" type="body"/>
          </p:nvPr>
        </p:nvSpPr>
        <p:spPr>
          <a:xfrm>
            <a:off x="4618635" y="2270972"/>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07" name="Google Shape;1307;g24a4dc40d02_0_1263"/>
          <p:cNvSpPr txBox="1"/>
          <p:nvPr>
            <p:ph idx="14" type="body"/>
          </p:nvPr>
        </p:nvSpPr>
        <p:spPr>
          <a:xfrm>
            <a:off x="7637294" y="2270972"/>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08" name="Google Shape;1308;g24a4dc40d02_0_1263"/>
          <p:cNvSpPr txBox="1"/>
          <p:nvPr>
            <p:ph idx="15" type="body"/>
          </p:nvPr>
        </p:nvSpPr>
        <p:spPr>
          <a:xfrm>
            <a:off x="10840502" y="2270972"/>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09" name="Google Shape;1309;g24a4dc40d02_0_1263"/>
          <p:cNvSpPr txBox="1"/>
          <p:nvPr>
            <p:ph idx="16" type="body"/>
          </p:nvPr>
        </p:nvSpPr>
        <p:spPr>
          <a:xfrm>
            <a:off x="1590868" y="3962096"/>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10" name="Google Shape;1310;g24a4dc40d02_0_1263"/>
          <p:cNvSpPr txBox="1"/>
          <p:nvPr>
            <p:ph idx="17" type="body"/>
          </p:nvPr>
        </p:nvSpPr>
        <p:spPr>
          <a:xfrm>
            <a:off x="4618635" y="3962096"/>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11" name="Google Shape;1311;g24a4dc40d02_0_1263"/>
          <p:cNvSpPr txBox="1"/>
          <p:nvPr>
            <p:ph idx="18" type="body"/>
          </p:nvPr>
        </p:nvSpPr>
        <p:spPr>
          <a:xfrm>
            <a:off x="7637294" y="3962096"/>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grpSp>
        <p:nvGrpSpPr>
          <p:cNvPr id="1312" name="Google Shape;1312;g24a4dc40d02_0_1263"/>
          <p:cNvGrpSpPr/>
          <p:nvPr/>
        </p:nvGrpSpPr>
        <p:grpSpPr>
          <a:xfrm>
            <a:off x="9669823" y="3973081"/>
            <a:ext cx="1107796" cy="1122472"/>
            <a:chOff x="7676518" y="2293508"/>
            <a:chExt cx="1107796" cy="1122472"/>
          </a:xfrm>
        </p:grpSpPr>
        <p:sp>
          <p:nvSpPr>
            <p:cNvPr id="1313" name="Google Shape;1313;g24a4dc40d02_0_1263"/>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314" name="Google Shape;1314;g24a4dc40d02_0_1263"/>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sp>
        <p:nvSpPr>
          <p:cNvPr id="1315" name="Google Shape;1315;g24a4dc40d02_0_1263"/>
          <p:cNvSpPr/>
          <p:nvPr>
            <p:ph idx="19" type="pic"/>
          </p:nvPr>
        </p:nvSpPr>
        <p:spPr>
          <a:xfrm>
            <a:off x="10049259" y="4345780"/>
            <a:ext cx="365100" cy="365100"/>
          </a:xfrm>
          <a:prstGeom prst="rect">
            <a:avLst/>
          </a:prstGeom>
          <a:noFill/>
          <a:ln>
            <a:noFill/>
          </a:ln>
        </p:spPr>
      </p:sp>
      <p:sp>
        <p:nvSpPr>
          <p:cNvPr id="1316" name="Google Shape;1316;g24a4dc40d02_0_1263"/>
          <p:cNvSpPr txBox="1"/>
          <p:nvPr>
            <p:ph idx="20" type="body"/>
          </p:nvPr>
        </p:nvSpPr>
        <p:spPr>
          <a:xfrm>
            <a:off x="10840502" y="3973082"/>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p:cSld name="Заголовок раздела">
    <p:bg>
      <p:bgPr>
        <a:solidFill>
          <a:schemeClr val="lt1"/>
        </a:solidFill>
      </p:bgPr>
    </p:bg>
    <p:spTree>
      <p:nvGrpSpPr>
        <p:cNvPr id="1317" name="Shape 1317"/>
        <p:cNvGrpSpPr/>
        <p:nvPr/>
      </p:nvGrpSpPr>
      <p:grpSpPr>
        <a:xfrm>
          <a:off x="0" y="0"/>
          <a:ext cx="0" cy="0"/>
          <a:chOff x="0" y="0"/>
          <a:chExt cx="0" cy="0"/>
        </a:xfrm>
      </p:grpSpPr>
      <p:sp>
        <p:nvSpPr>
          <p:cNvPr id="1318" name="Google Shape;1318;g22054a4684c_0_129"/>
          <p:cNvSpPr/>
          <p:nvPr/>
        </p:nvSpPr>
        <p:spPr>
          <a:xfrm flipH="1">
            <a:off x="-32" y="0"/>
            <a:ext cx="11401200" cy="6858000"/>
          </a:xfrm>
          <a:prstGeom prst="rect">
            <a:avLst/>
          </a:prstGeom>
          <a:blipFill rotWithShape="1">
            <a:blip r:embed="rId2">
              <a:alphaModFix/>
            </a:blip>
            <a:stretch>
              <a:fillRect b="0" l="0" r="0" t="0"/>
            </a:stretch>
          </a:blipFill>
          <a:ln>
            <a:noFill/>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1800" u="none" cap="none" strike="noStrike">
              <a:solidFill>
                <a:schemeClr val="lt1"/>
              </a:solidFill>
              <a:latin typeface="Roboto"/>
              <a:ea typeface="Roboto"/>
              <a:cs typeface="Roboto"/>
              <a:sym typeface="Roboto"/>
            </a:endParaRPr>
          </a:p>
        </p:txBody>
      </p:sp>
      <p:sp>
        <p:nvSpPr>
          <p:cNvPr id="1319" name="Google Shape;1319;g22054a4684c_0_129"/>
          <p:cNvSpPr txBox="1"/>
          <p:nvPr>
            <p:ph idx="12" type="sldNum"/>
          </p:nvPr>
        </p:nvSpPr>
        <p:spPr>
          <a:xfrm>
            <a:off x="11278503" y="6090573"/>
            <a:ext cx="828900" cy="674100"/>
          </a:xfrm>
          <a:prstGeom prst="rect">
            <a:avLst/>
          </a:prstGeom>
          <a:noFill/>
          <a:ln>
            <a:noFill/>
          </a:ln>
        </p:spPr>
        <p:txBody>
          <a:bodyPr anchorCtr="0" anchor="t" bIns="60925" lIns="121900" spcFirstLastPara="1" rIns="121900" wrap="square" tIns="60925">
            <a:noAutofit/>
          </a:bodyPr>
          <a:lstStyle>
            <a:lvl1pPr indent="0" lvl="0" marL="0" marR="0" rtl="0" algn="l">
              <a:lnSpc>
                <a:spcPct val="100000"/>
              </a:lnSpc>
              <a:spcBef>
                <a:spcPts val="0"/>
              </a:spcBef>
              <a:spcAft>
                <a:spcPts val="0"/>
              </a:spcAft>
              <a:buClr>
                <a:srgbClr val="000000"/>
              </a:buClr>
              <a:buSzPts val="4800"/>
              <a:buFont typeface="Arial"/>
              <a:buNone/>
              <a:defRPr b="1" i="0" sz="3600" u="none" cap="none" strike="noStrike">
                <a:solidFill>
                  <a:srgbClr val="B3C7DC"/>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4800"/>
              <a:buFont typeface="Arial"/>
              <a:buNone/>
              <a:defRPr b="1" i="0" sz="3600" u="none" cap="none" strike="noStrike">
                <a:solidFill>
                  <a:srgbClr val="B3C7DC"/>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4800"/>
              <a:buFont typeface="Arial"/>
              <a:buNone/>
              <a:defRPr b="1" i="0" sz="3600" u="none" cap="none" strike="noStrike">
                <a:solidFill>
                  <a:srgbClr val="B3C7DC"/>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4800"/>
              <a:buFont typeface="Arial"/>
              <a:buNone/>
              <a:defRPr b="1" i="0" sz="3600" u="none" cap="none" strike="noStrike">
                <a:solidFill>
                  <a:srgbClr val="B3C7DC"/>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4800"/>
              <a:buFont typeface="Arial"/>
              <a:buNone/>
              <a:defRPr b="1" i="0" sz="3600" u="none" cap="none" strike="noStrike">
                <a:solidFill>
                  <a:srgbClr val="B3C7DC"/>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4800"/>
              <a:buFont typeface="Arial"/>
              <a:buNone/>
              <a:defRPr b="1" i="0" sz="3600" u="none" cap="none" strike="noStrike">
                <a:solidFill>
                  <a:srgbClr val="B3C7DC"/>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4800"/>
              <a:buFont typeface="Arial"/>
              <a:buNone/>
              <a:defRPr b="1" i="0" sz="3600" u="none" cap="none" strike="noStrike">
                <a:solidFill>
                  <a:srgbClr val="B3C7DC"/>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4800"/>
              <a:buFont typeface="Arial"/>
              <a:buNone/>
              <a:defRPr b="1" i="0" sz="3600" u="none" cap="none" strike="noStrike">
                <a:solidFill>
                  <a:srgbClr val="B3C7DC"/>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4800"/>
              <a:buFont typeface="Arial"/>
              <a:buNone/>
              <a:defRPr b="1" i="0" sz="3600" u="none" cap="none" strike="noStrike">
                <a:solidFill>
                  <a:srgbClr val="B3C7DC"/>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US"/>
              <a:t>‹#›</a:t>
            </a:fld>
            <a:endParaRPr/>
          </a:p>
        </p:txBody>
      </p:sp>
      <p:pic>
        <p:nvPicPr>
          <p:cNvPr id="1320" name="Google Shape;1320;g22054a4684c_0_129"/>
          <p:cNvPicPr preferRelativeResize="0"/>
          <p:nvPr/>
        </p:nvPicPr>
        <p:blipFill rotWithShape="1">
          <a:blip r:embed="rId3">
            <a:alphaModFix/>
          </a:blip>
          <a:srcRect b="0" l="0" r="0" t="0"/>
          <a:stretch/>
        </p:blipFill>
        <p:spPr>
          <a:xfrm>
            <a:off x="9613825" y="592531"/>
            <a:ext cx="2247827" cy="749274"/>
          </a:xfrm>
          <a:prstGeom prst="rect">
            <a:avLst/>
          </a:prstGeom>
          <a:noFill/>
          <a:ln>
            <a:noFill/>
          </a:ln>
        </p:spPr>
      </p:pic>
    </p:spTree>
  </p:cSld>
  <p:clrMapOvr>
    <a:masterClrMapping/>
  </p:clrMapOvr>
  <p:extLst>
    <p:ext uri="{DCECCB84-F9BA-43D5-87BE-67443E8EF086}">
      <p15:sldGuideLst>
        <p15:guide id="1" orient="horz" pos="975">
          <p15:clr>
            <a:srgbClr val="FBAE40"/>
          </p15:clr>
        </p15:guide>
        <p15:guide id="2" pos="5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02">
  <p:cSld name="Contents 02">
    <p:spTree>
      <p:nvGrpSpPr>
        <p:cNvPr id="106" name="Shape 106"/>
        <p:cNvGrpSpPr/>
        <p:nvPr/>
      </p:nvGrpSpPr>
      <p:grpSpPr>
        <a:xfrm>
          <a:off x="0" y="0"/>
          <a:ext cx="0" cy="0"/>
          <a:chOff x="0" y="0"/>
          <a:chExt cx="0" cy="0"/>
        </a:xfrm>
      </p:grpSpPr>
      <p:sp>
        <p:nvSpPr>
          <p:cNvPr id="107" name="Google Shape;107;g24a4dc40d02_0_68"/>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08" name="Google Shape;108;g24a4dc40d02_0_68"/>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09" name="Google Shape;109;g24a4dc40d02_0_68"/>
          <p:cNvSpPr txBox="1"/>
          <p:nvPr>
            <p:ph idx="1" type="body"/>
          </p:nvPr>
        </p:nvSpPr>
        <p:spPr>
          <a:xfrm>
            <a:off x="839951" y="2862959"/>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10" name="Google Shape;110;g24a4dc40d02_0_68"/>
          <p:cNvSpPr txBox="1"/>
          <p:nvPr>
            <p:ph idx="2" type="body"/>
          </p:nvPr>
        </p:nvSpPr>
        <p:spPr>
          <a:xfrm>
            <a:off x="839951" y="3411102"/>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11" name="Google Shape;111;g24a4dc40d02_0_68"/>
          <p:cNvSpPr txBox="1"/>
          <p:nvPr>
            <p:ph idx="3" type="body"/>
          </p:nvPr>
        </p:nvSpPr>
        <p:spPr>
          <a:xfrm>
            <a:off x="839951" y="3968215"/>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12" name="Google Shape;112;g24a4dc40d02_0_68"/>
          <p:cNvSpPr txBox="1"/>
          <p:nvPr>
            <p:ph idx="4" type="body"/>
          </p:nvPr>
        </p:nvSpPr>
        <p:spPr>
          <a:xfrm>
            <a:off x="3970924" y="2862959"/>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13" name="Google Shape;113;g24a4dc40d02_0_68"/>
          <p:cNvSpPr txBox="1"/>
          <p:nvPr>
            <p:ph idx="5" type="body"/>
          </p:nvPr>
        </p:nvSpPr>
        <p:spPr>
          <a:xfrm>
            <a:off x="3970924" y="3411102"/>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14" name="Google Shape;114;g24a4dc40d02_0_68"/>
          <p:cNvSpPr txBox="1"/>
          <p:nvPr>
            <p:ph idx="6" type="body"/>
          </p:nvPr>
        </p:nvSpPr>
        <p:spPr>
          <a:xfrm>
            <a:off x="515938" y="2862263"/>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5" name="Google Shape;115;g24a4dc40d02_0_68"/>
          <p:cNvSpPr txBox="1"/>
          <p:nvPr>
            <p:ph idx="7" type="body"/>
          </p:nvPr>
        </p:nvSpPr>
        <p:spPr>
          <a:xfrm>
            <a:off x="515938" y="3410909"/>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6" name="Google Shape;116;g24a4dc40d02_0_68"/>
          <p:cNvSpPr txBox="1"/>
          <p:nvPr>
            <p:ph idx="8" type="body"/>
          </p:nvPr>
        </p:nvSpPr>
        <p:spPr>
          <a:xfrm>
            <a:off x="515938" y="3968215"/>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7" name="Google Shape;117;g24a4dc40d02_0_68"/>
          <p:cNvSpPr txBox="1"/>
          <p:nvPr>
            <p:ph idx="9" type="body"/>
          </p:nvPr>
        </p:nvSpPr>
        <p:spPr>
          <a:xfrm>
            <a:off x="3658187" y="2862263"/>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8" name="Google Shape;118;g24a4dc40d02_0_68"/>
          <p:cNvSpPr txBox="1"/>
          <p:nvPr>
            <p:ph idx="13" type="body"/>
          </p:nvPr>
        </p:nvSpPr>
        <p:spPr>
          <a:xfrm>
            <a:off x="3658187" y="3410909"/>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9" name="Google Shape;119;g24a4dc40d02_0_68"/>
          <p:cNvSpPr txBox="1"/>
          <p:nvPr>
            <p:ph type="title"/>
          </p:nvPr>
        </p:nvSpPr>
        <p:spPr>
          <a:xfrm>
            <a:off x="418750" y="1186751"/>
            <a:ext cx="70350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120" name="Shape 120"/>
        <p:cNvGrpSpPr/>
        <p:nvPr/>
      </p:nvGrpSpPr>
      <p:grpSpPr>
        <a:xfrm>
          <a:off x="0" y="0"/>
          <a:ext cx="0" cy="0"/>
          <a:chOff x="0" y="0"/>
          <a:chExt cx="0" cy="0"/>
        </a:xfrm>
      </p:grpSpPr>
      <p:sp>
        <p:nvSpPr>
          <p:cNvPr id="121" name="Google Shape;121;g24a4dc40d02_0_82"/>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22" name="Google Shape;122;g24a4dc40d02_0_82"/>
          <p:cNvSpPr txBox="1"/>
          <p:nvPr>
            <p:ph idx="1" type="body"/>
          </p:nvPr>
        </p:nvSpPr>
        <p:spPr>
          <a:xfrm>
            <a:off x="407988" y="1630630"/>
            <a:ext cx="11376000" cy="5667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1900"/>
              <a:buNone/>
              <a:defRPr sz="1900">
                <a:solidFill>
                  <a:schemeClr val="lt1"/>
                </a:solidFill>
              </a:defRPr>
            </a:lvl1pPr>
            <a:lvl2pPr indent="-349250" lvl="1" marL="914400" algn="l">
              <a:lnSpc>
                <a:spcPct val="90000"/>
              </a:lnSpc>
              <a:spcBef>
                <a:spcPts val="500"/>
              </a:spcBef>
              <a:spcAft>
                <a:spcPts val="0"/>
              </a:spcAft>
              <a:buClr>
                <a:schemeClr val="accent1"/>
              </a:buClr>
              <a:buSzPts val="1900"/>
              <a:buChar char="•"/>
              <a:defRPr sz="1900"/>
            </a:lvl2pPr>
            <a:lvl3pPr indent="-349250" lvl="2" marL="1371600" algn="l">
              <a:lnSpc>
                <a:spcPct val="90000"/>
              </a:lnSpc>
              <a:spcBef>
                <a:spcPts val="500"/>
              </a:spcBef>
              <a:spcAft>
                <a:spcPts val="0"/>
              </a:spcAft>
              <a:buClr>
                <a:schemeClr val="accent1"/>
              </a:buClr>
              <a:buSzPts val="1900"/>
              <a:buChar char="•"/>
              <a:defRPr sz="1900"/>
            </a:lvl3pPr>
            <a:lvl4pPr indent="-349250" lvl="3" marL="1828800" algn="l">
              <a:lnSpc>
                <a:spcPct val="90000"/>
              </a:lnSpc>
              <a:spcBef>
                <a:spcPts val="500"/>
              </a:spcBef>
              <a:spcAft>
                <a:spcPts val="0"/>
              </a:spcAft>
              <a:buClr>
                <a:schemeClr val="dk2"/>
              </a:buClr>
              <a:buSzPts val="1900"/>
              <a:buChar char="•"/>
              <a:defRPr sz="1900"/>
            </a:lvl4pPr>
            <a:lvl5pPr indent="-349250" lvl="4" marL="2286000" algn="l">
              <a:lnSpc>
                <a:spcPct val="90000"/>
              </a:lnSpc>
              <a:spcBef>
                <a:spcPts val="500"/>
              </a:spcBef>
              <a:spcAft>
                <a:spcPts val="0"/>
              </a:spcAft>
              <a:buClr>
                <a:schemeClr val="dk1"/>
              </a:buClr>
              <a:buSzPts val="1900"/>
              <a:buChar char="•"/>
              <a:defRPr sz="19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23" name="Google Shape;123;g24a4dc40d02_0_82"/>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124" name="Google Shape;124;g24a4dc40d02_0_82"/>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25" name="Google Shape;125;g24a4dc40d02_0_82"/>
          <p:cNvSpPr txBox="1"/>
          <p:nvPr>
            <p:ph idx="2"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26" name="Google Shape;126;g24a4dc40d02_0_82"/>
          <p:cNvSpPr/>
          <p:nvPr>
            <p:ph idx="3" type="pic"/>
          </p:nvPr>
        </p:nvSpPr>
        <p:spPr>
          <a:xfrm>
            <a:off x="6096000" y="2613684"/>
            <a:ext cx="5688000" cy="3219600"/>
          </a:xfrm>
          <a:prstGeom prst="rect">
            <a:avLst/>
          </a:prstGeom>
          <a:solidFill>
            <a:srgbClr val="DDE6EF"/>
          </a:solidFill>
          <a:ln cap="flat" cmpd="sng" w="9525">
            <a:solidFill>
              <a:schemeClr val="accent2"/>
            </a:solidFill>
            <a:prstDash val="solid"/>
            <a:round/>
            <a:headEnd len="sm" w="sm" type="none"/>
            <a:tailEnd len="sm" w="sm" type="none"/>
          </a:ln>
        </p:spPr>
      </p:sp>
      <p:sp>
        <p:nvSpPr>
          <p:cNvPr id="127" name="Google Shape;127;g24a4dc40d02_0_82"/>
          <p:cNvSpPr txBox="1"/>
          <p:nvPr>
            <p:ph idx="4" type="body"/>
          </p:nvPr>
        </p:nvSpPr>
        <p:spPr>
          <a:xfrm>
            <a:off x="407988" y="2613685"/>
            <a:ext cx="5529600" cy="3219600"/>
          </a:xfrm>
          <a:prstGeom prst="rect">
            <a:avLst/>
          </a:prstGeom>
          <a:noFill/>
          <a:ln>
            <a:noFill/>
          </a:ln>
        </p:spPr>
        <p:txBody>
          <a:bodyPr anchorCtr="0" anchor="t" bIns="45700" lIns="91425" spcFirstLastPara="1" rIns="91425" wrap="square" tIns="45700">
            <a:normAutofit/>
          </a:bodyPr>
          <a:lstStyle>
            <a:lvl1pPr indent="-311150" lvl="0" marL="457200" algn="l">
              <a:lnSpc>
                <a:spcPct val="90000"/>
              </a:lnSpc>
              <a:spcBef>
                <a:spcPts val="11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1pPr>
            <a:lvl2pPr indent="-311150" lvl="1" marL="914400" algn="l">
              <a:lnSpc>
                <a:spcPct val="90000"/>
              </a:lnSpc>
              <a:spcBef>
                <a:spcPts val="5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2pPr>
            <a:lvl3pPr indent="-311150" lvl="2" marL="1371600" algn="l">
              <a:lnSpc>
                <a:spcPct val="90000"/>
              </a:lnSpc>
              <a:spcBef>
                <a:spcPts val="5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3pPr>
            <a:lvl4pPr indent="-311150" lvl="3" marL="1828800" algn="l">
              <a:lnSpc>
                <a:spcPct val="90000"/>
              </a:lnSpc>
              <a:spcBef>
                <a:spcPts val="5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4pPr>
            <a:lvl5pPr indent="-311150" lvl="4" marL="2286000" algn="l">
              <a:lnSpc>
                <a:spcPct val="90000"/>
              </a:lnSpc>
              <a:spcBef>
                <a:spcPts val="5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8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31" Type="http://schemas.openxmlformats.org/officeDocument/2006/relationships/slideLayout" Target="../slideLayouts/slideLayout31.xml"/><Relationship Id="rId75" Type="http://schemas.openxmlformats.org/officeDocument/2006/relationships/slideLayout" Target="../slideLayouts/slideLayout75.xml"/><Relationship Id="rId30" Type="http://schemas.openxmlformats.org/officeDocument/2006/relationships/slideLayout" Target="../slideLayouts/slideLayout30.xml"/><Relationship Id="rId74" Type="http://schemas.openxmlformats.org/officeDocument/2006/relationships/slideLayout" Target="../slideLayouts/slideLayout74.xml"/><Relationship Id="rId33" Type="http://schemas.openxmlformats.org/officeDocument/2006/relationships/slideLayout" Target="../slideLayouts/slideLayout33.xml"/><Relationship Id="rId77" Type="http://schemas.openxmlformats.org/officeDocument/2006/relationships/slideLayout" Target="../slideLayouts/slideLayout77.xml"/><Relationship Id="rId32" Type="http://schemas.openxmlformats.org/officeDocument/2006/relationships/slideLayout" Target="../slideLayouts/slideLayout32.xml"/><Relationship Id="rId76" Type="http://schemas.openxmlformats.org/officeDocument/2006/relationships/slideLayout" Target="../slideLayouts/slideLayout76.xml"/><Relationship Id="rId35" Type="http://schemas.openxmlformats.org/officeDocument/2006/relationships/slideLayout" Target="../slideLayouts/slideLayout35.xml"/><Relationship Id="rId79" Type="http://schemas.openxmlformats.org/officeDocument/2006/relationships/slideLayout" Target="../slideLayouts/slideLayout79.xml"/><Relationship Id="rId34" Type="http://schemas.openxmlformats.org/officeDocument/2006/relationships/slideLayout" Target="../slideLayouts/slideLayout34.xml"/><Relationship Id="rId78" Type="http://schemas.openxmlformats.org/officeDocument/2006/relationships/slideLayout" Target="../slideLayouts/slideLayout78.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20" Type="http://schemas.openxmlformats.org/officeDocument/2006/relationships/slideLayout" Target="../slideLayouts/slideLayout20.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22" Type="http://schemas.openxmlformats.org/officeDocument/2006/relationships/slideLayout" Target="../slideLayouts/slideLayout22.xml"/><Relationship Id="rId66" Type="http://schemas.openxmlformats.org/officeDocument/2006/relationships/slideLayout" Target="../slideLayouts/slideLayout66.xml"/><Relationship Id="rId21" Type="http://schemas.openxmlformats.org/officeDocument/2006/relationships/slideLayout" Target="../slideLayouts/slideLayout21.xml"/><Relationship Id="rId65" Type="http://schemas.openxmlformats.org/officeDocument/2006/relationships/slideLayout" Target="../slideLayouts/slideLayout65.xml"/><Relationship Id="rId24" Type="http://schemas.openxmlformats.org/officeDocument/2006/relationships/slideLayout" Target="../slideLayouts/slideLayout24.xml"/><Relationship Id="rId68" Type="http://schemas.openxmlformats.org/officeDocument/2006/relationships/slideLayout" Target="../slideLayouts/slideLayout68.xml"/><Relationship Id="rId23" Type="http://schemas.openxmlformats.org/officeDocument/2006/relationships/slideLayout" Target="../slideLayouts/slideLayout23.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69" Type="http://schemas.openxmlformats.org/officeDocument/2006/relationships/slideLayout" Target="../slideLayouts/slideLayout6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g24a4dc40d02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2"/>
              </a:buClr>
              <a:buSzPts val="4000"/>
              <a:buFont typeface="Montserrat"/>
              <a:buNone/>
              <a:defRPr b="1" i="0" sz="4000" u="none" cap="none" strike="noStrike">
                <a:solidFill>
                  <a:schemeClr val="dk2"/>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1" name="Google Shape;11;g24a4dc40d02_0_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100"/>
              </a:spcBef>
              <a:spcAft>
                <a:spcPts val="0"/>
              </a:spcAft>
              <a:buClr>
                <a:schemeClr val="dk2"/>
              </a:buClr>
              <a:buSzPts val="3600"/>
              <a:buFont typeface="Arial"/>
              <a:buChar char="•"/>
              <a:defRPr b="1" i="0" sz="3600" u="none" cap="none" strike="noStrike">
                <a:solidFill>
                  <a:schemeClr val="dk2"/>
                </a:solidFill>
                <a:latin typeface="Montserrat"/>
                <a:ea typeface="Montserrat"/>
                <a:cs typeface="Montserrat"/>
                <a:sym typeface="Montserrat"/>
              </a:defRPr>
            </a:lvl1pPr>
            <a:lvl2pPr indent="-355600" lvl="1" marL="914400"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indent="-330200" lvl="2" marL="1371600"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indent="-323850" lvl="3" marL="1828800"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indent="-323850" lvl="4" marL="2286000"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cxnSp>
        <p:nvCxnSpPr>
          <p:cNvPr id="12" name="Google Shape;12;g24a4dc40d02_0_0"/>
          <p:cNvCxnSpPr/>
          <p:nvPr/>
        </p:nvCxnSpPr>
        <p:spPr>
          <a:xfrm>
            <a:off x="401116" y="6251388"/>
            <a:ext cx="11389800" cy="0"/>
          </a:xfrm>
          <a:prstGeom prst="straightConnector1">
            <a:avLst/>
          </a:prstGeom>
          <a:noFill/>
          <a:ln cap="flat" cmpd="sng" w="12700">
            <a:solidFill>
              <a:schemeClr val="accent2"/>
            </a:solidFill>
            <a:prstDash val="solid"/>
            <a:round/>
            <a:headEnd len="sm" w="sm" type="none"/>
            <a:tailEnd len="sm" w="sm" type="none"/>
          </a:ln>
        </p:spPr>
      </p:cxnSp>
      <p:sp>
        <p:nvSpPr>
          <p:cNvPr id="13" name="Google Shape;13;g24a4dc40d02_0_0"/>
          <p:cNvSpPr txBox="1"/>
          <p:nvPr/>
        </p:nvSpPr>
        <p:spPr>
          <a:xfrm>
            <a:off x="304583"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900"/>
              <a:buFont typeface="Arial"/>
              <a:buNone/>
            </a:pPr>
            <a:r>
              <a:rPr b="0" i="0" lang="en-US" sz="900" u="none" cap="none" strike="noStrike">
                <a:solidFill>
                  <a:schemeClr val="accent2"/>
                </a:solidFill>
                <a:latin typeface="Arial"/>
                <a:ea typeface="Arial"/>
                <a:cs typeface="Arial"/>
                <a:sym typeface="Arial"/>
              </a:rPr>
              <a:t>©2024 Vecteris - For internal use only. Do not distribute.</a:t>
            </a:r>
            <a:endParaRPr b="0" i="0" sz="1600" u="none" cap="none" strike="noStrike">
              <a:solidFill>
                <a:schemeClr val="accent2"/>
              </a:solidFill>
              <a:latin typeface="Arial"/>
              <a:ea typeface="Arial"/>
              <a:cs typeface="Arial"/>
              <a:sym typeface="Arial"/>
            </a:endParaRPr>
          </a:p>
        </p:txBody>
      </p:sp>
      <p:sp>
        <p:nvSpPr>
          <p:cNvPr id="14" name="Google Shape;14;g24a4dc40d02_0_0"/>
          <p:cNvSpPr txBox="1"/>
          <p:nvPr/>
        </p:nvSpPr>
        <p:spPr>
          <a:xfrm>
            <a:off x="7011755"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accent2"/>
              </a:buClr>
              <a:buSzPts val="900"/>
              <a:buFont typeface="Arial"/>
              <a:buNone/>
            </a:pPr>
            <a:fld id="{00000000-1234-1234-1234-123412341234}" type="slidenum">
              <a:rPr b="0" i="0" lang="en-US" sz="900" u="none" cap="none" strike="noStrike">
                <a:solidFill>
                  <a:schemeClr val="accent2"/>
                </a:solidFill>
                <a:latin typeface="Arial"/>
                <a:ea typeface="Arial"/>
                <a:cs typeface="Arial"/>
                <a:sym typeface="Arial"/>
              </a:rPr>
              <a:t>‹#›</a:t>
            </a:fld>
            <a:endParaRPr b="0" i="0" sz="1600" u="none" cap="none" strike="noStrike">
              <a:solidFill>
                <a:schemeClr val="accent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4.xml"/><Relationship Id="rId3" Type="http://schemas.openxmlformats.org/officeDocument/2006/relationships/image" Target="../media/image18.jpg"/><Relationship Id="rId4" Type="http://schemas.openxmlformats.org/officeDocument/2006/relationships/hyperlink" Target="https://www.thesprintbook.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5.xml"/><Relationship Id="rId3" Type="http://schemas.openxmlformats.org/officeDocument/2006/relationships/image" Target="../media/image17.jpg"/><Relationship Id="rId4" Type="http://schemas.openxmlformats.org/officeDocument/2006/relationships/hyperlink" Target="https://www.thesprintbook.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6.xml"/><Relationship Id="rId3" Type="http://schemas.openxmlformats.org/officeDocument/2006/relationships/image" Target="../media/image19.jpg"/><Relationship Id="rId4" Type="http://schemas.openxmlformats.org/officeDocument/2006/relationships/hyperlink" Target="https://www.thesprintbook.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8.xml"/><Relationship Id="rId3" Type="http://schemas.openxmlformats.org/officeDocument/2006/relationships/hyperlink" Target="https://www.thesprintbook.com/" TargetMode="External"/><Relationship Id="rId4" Type="http://schemas.openxmlformats.org/officeDocument/2006/relationships/hyperlink" Target="https://hbr.org/2008/05/the-customer-centered-innovation-map"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4" name="Shape 1324"/>
        <p:cNvGrpSpPr/>
        <p:nvPr/>
      </p:nvGrpSpPr>
      <p:grpSpPr>
        <a:xfrm>
          <a:off x="0" y="0"/>
          <a:ext cx="0" cy="0"/>
          <a:chOff x="0" y="0"/>
          <a:chExt cx="0" cy="0"/>
        </a:xfrm>
      </p:grpSpPr>
      <p:sp>
        <p:nvSpPr>
          <p:cNvPr id="1325" name="Google Shape;1325;g227b1075226_0_9118"/>
          <p:cNvSpPr txBox="1"/>
          <p:nvPr>
            <p:ph idx="2" type="body"/>
          </p:nvPr>
        </p:nvSpPr>
        <p:spPr>
          <a:xfrm>
            <a:off x="580077" y="3302800"/>
            <a:ext cx="93273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SzPts val="1500"/>
              <a:buNone/>
            </a:pPr>
            <a:r>
              <a:rPr lang="en-US"/>
              <a:t>Customer</a:t>
            </a:r>
            <a:r>
              <a:rPr lang="en-US"/>
              <a:t> Centered</a:t>
            </a:r>
            <a:endParaRPr/>
          </a:p>
          <a:p>
            <a:pPr indent="0" lvl="0" marL="0" marR="0" rtl="0" algn="l">
              <a:lnSpc>
                <a:spcPct val="90000"/>
              </a:lnSpc>
              <a:spcBef>
                <a:spcPts val="0"/>
              </a:spcBef>
              <a:spcAft>
                <a:spcPts val="0"/>
              </a:spcAft>
              <a:buSzPts val="1500"/>
              <a:buNone/>
            </a:pPr>
            <a:r>
              <a:rPr lang="en-US"/>
              <a:t>Process Mapping</a:t>
            </a:r>
            <a:endParaRPr/>
          </a:p>
        </p:txBody>
      </p:sp>
      <p:sp>
        <p:nvSpPr>
          <p:cNvPr id="1326" name="Google Shape;1326;g227b1075226_0_9118"/>
          <p:cNvSpPr txBox="1"/>
          <p:nvPr>
            <p:ph idx="4" type="body"/>
          </p:nvPr>
        </p:nvSpPr>
        <p:spPr>
          <a:xfrm>
            <a:off x="8991600" y="6212655"/>
            <a:ext cx="2895600" cy="3573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SzPts val="15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1" name="Shape 1331"/>
        <p:cNvGrpSpPr/>
        <p:nvPr/>
      </p:nvGrpSpPr>
      <p:grpSpPr>
        <a:xfrm>
          <a:off x="0" y="0"/>
          <a:ext cx="0" cy="0"/>
          <a:chOff x="0" y="0"/>
          <a:chExt cx="0" cy="0"/>
        </a:xfrm>
      </p:grpSpPr>
      <p:sp>
        <p:nvSpPr>
          <p:cNvPr id="1332" name="Google Shape;1332;g27ff559dce1_0_17"/>
          <p:cNvSpPr txBox="1"/>
          <p:nvPr/>
        </p:nvSpPr>
        <p:spPr>
          <a:xfrm>
            <a:off x="323725" y="364300"/>
            <a:ext cx="8935500" cy="622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527C"/>
              </a:buClr>
              <a:buSzPts val="2400"/>
              <a:buFont typeface="Montserrat"/>
              <a:buNone/>
            </a:pPr>
            <a:r>
              <a:rPr b="1" lang="en-US" sz="3600">
                <a:solidFill>
                  <a:srgbClr val="00527C"/>
                </a:solidFill>
                <a:latin typeface="Montserrat"/>
                <a:ea typeface="Montserrat"/>
                <a:cs typeface="Montserrat"/>
                <a:sym typeface="Montserrat"/>
              </a:rPr>
              <a:t>Maps Show a Persona Journey</a:t>
            </a:r>
            <a:endParaRPr b="0" i="0" sz="3600" u="none" cap="none" strike="noStrike">
              <a:solidFill>
                <a:srgbClr val="000000"/>
              </a:solidFill>
              <a:latin typeface="Arial"/>
              <a:ea typeface="Arial"/>
              <a:cs typeface="Arial"/>
              <a:sym typeface="Arial"/>
            </a:endParaRPr>
          </a:p>
        </p:txBody>
      </p:sp>
      <p:pic>
        <p:nvPicPr>
          <p:cNvPr id="1333" name="Google Shape;1333;g27ff559dce1_0_17"/>
          <p:cNvPicPr preferRelativeResize="0"/>
          <p:nvPr/>
        </p:nvPicPr>
        <p:blipFill>
          <a:blip r:embed="rId3">
            <a:alphaModFix/>
          </a:blip>
          <a:stretch>
            <a:fillRect/>
          </a:stretch>
        </p:blipFill>
        <p:spPr>
          <a:xfrm flipH="1">
            <a:off x="6089523" y="1100751"/>
            <a:ext cx="6102477" cy="4471730"/>
          </a:xfrm>
          <a:prstGeom prst="rect">
            <a:avLst/>
          </a:prstGeom>
          <a:noFill/>
          <a:ln>
            <a:noFill/>
          </a:ln>
        </p:spPr>
      </p:pic>
      <p:sp>
        <p:nvSpPr>
          <p:cNvPr id="1334" name="Google Shape;1334;g27ff559dce1_0_17"/>
          <p:cNvSpPr txBox="1"/>
          <p:nvPr/>
        </p:nvSpPr>
        <p:spPr>
          <a:xfrm>
            <a:off x="394960" y="1309552"/>
            <a:ext cx="5546100" cy="41097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Clr>
                <a:srgbClr val="3A3C41"/>
              </a:buClr>
              <a:buSzPts val="2600"/>
              <a:buAutoNum type="arabicPeriod"/>
            </a:pPr>
            <a:r>
              <a:rPr b="1" lang="en-US" sz="2600">
                <a:solidFill>
                  <a:srgbClr val="3A3C41"/>
                </a:solidFill>
              </a:rPr>
              <a:t>Clarify the steps a persona takes to achieve a goal</a:t>
            </a:r>
            <a:endParaRPr b="1" sz="2600">
              <a:solidFill>
                <a:srgbClr val="3A3C41"/>
              </a:solidFill>
            </a:endParaRPr>
          </a:p>
          <a:p>
            <a:pPr indent="0" lvl="0" marL="457200" rtl="0" algn="l">
              <a:spcBef>
                <a:spcPts val="0"/>
              </a:spcBef>
              <a:spcAft>
                <a:spcPts val="0"/>
              </a:spcAft>
              <a:buNone/>
            </a:pPr>
            <a:r>
              <a:t/>
            </a:r>
            <a:endParaRPr b="1" sz="2600">
              <a:solidFill>
                <a:srgbClr val="3A3C41"/>
              </a:solidFill>
            </a:endParaRPr>
          </a:p>
          <a:p>
            <a:pPr indent="-393700" lvl="0" marL="457200" rtl="0" algn="l">
              <a:spcBef>
                <a:spcPts val="0"/>
              </a:spcBef>
              <a:spcAft>
                <a:spcPts val="0"/>
              </a:spcAft>
              <a:buClr>
                <a:srgbClr val="3A3C41"/>
              </a:buClr>
              <a:buSzPts val="2600"/>
              <a:buAutoNum type="arabicPeriod"/>
            </a:pPr>
            <a:r>
              <a:rPr b="1" lang="en-US" sz="2600">
                <a:solidFill>
                  <a:srgbClr val="3A3C41"/>
                </a:solidFill>
              </a:rPr>
              <a:t>Could be steps of an internal process to serve a customer</a:t>
            </a:r>
            <a:endParaRPr b="1" sz="2600">
              <a:solidFill>
                <a:srgbClr val="3A3C41"/>
              </a:solidFill>
            </a:endParaRPr>
          </a:p>
          <a:p>
            <a:pPr indent="0" lvl="0" marL="457200" rtl="0" algn="l">
              <a:spcBef>
                <a:spcPts val="0"/>
              </a:spcBef>
              <a:spcAft>
                <a:spcPts val="0"/>
              </a:spcAft>
              <a:buNone/>
            </a:pPr>
            <a:r>
              <a:t/>
            </a:r>
            <a:endParaRPr b="1" sz="2600">
              <a:solidFill>
                <a:srgbClr val="3A3C41"/>
              </a:solidFill>
            </a:endParaRPr>
          </a:p>
          <a:p>
            <a:pPr indent="-393700" lvl="0" marL="457200" rtl="0" algn="l">
              <a:spcBef>
                <a:spcPts val="0"/>
              </a:spcBef>
              <a:spcAft>
                <a:spcPts val="0"/>
              </a:spcAft>
              <a:buClr>
                <a:srgbClr val="3A3C41"/>
              </a:buClr>
              <a:buSzPts val="2600"/>
              <a:buAutoNum type="arabicPeriod"/>
            </a:pPr>
            <a:r>
              <a:rPr b="1" lang="en-US" sz="2600">
                <a:solidFill>
                  <a:srgbClr val="3A3C41"/>
                </a:solidFill>
              </a:rPr>
              <a:t>Identify the steps, pathway variations, pain points, &amp; bottlenecks </a:t>
            </a:r>
            <a:endParaRPr b="1" sz="2600">
              <a:solidFill>
                <a:srgbClr val="3A3C41"/>
              </a:solidFill>
            </a:endParaRPr>
          </a:p>
          <a:p>
            <a:pPr indent="0" lvl="0" marL="0" rtl="0" algn="l">
              <a:spcBef>
                <a:spcPts val="0"/>
              </a:spcBef>
              <a:spcAft>
                <a:spcPts val="0"/>
              </a:spcAft>
              <a:buNone/>
            </a:pPr>
            <a:r>
              <a:t/>
            </a:r>
            <a:endParaRPr b="1" sz="2100">
              <a:solidFill>
                <a:srgbClr val="3A3C4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8" name="Shape 1338"/>
        <p:cNvGrpSpPr/>
        <p:nvPr/>
      </p:nvGrpSpPr>
      <p:grpSpPr>
        <a:xfrm>
          <a:off x="0" y="0"/>
          <a:ext cx="0" cy="0"/>
          <a:chOff x="0" y="0"/>
          <a:chExt cx="0" cy="0"/>
        </a:xfrm>
      </p:grpSpPr>
      <p:sp>
        <p:nvSpPr>
          <p:cNvPr id="1339" name="Google Shape;1339;g22054a4684c_0_3"/>
          <p:cNvSpPr txBox="1"/>
          <p:nvPr/>
        </p:nvSpPr>
        <p:spPr>
          <a:xfrm>
            <a:off x="431633" y="384133"/>
            <a:ext cx="9169500" cy="653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527C"/>
              </a:buClr>
              <a:buSzPts val="3200"/>
              <a:buFont typeface="Montserrat"/>
              <a:buNone/>
            </a:pPr>
            <a:r>
              <a:rPr b="1" lang="en-US" sz="3600">
                <a:solidFill>
                  <a:srgbClr val="00527C"/>
                </a:solidFill>
                <a:latin typeface="Montserrat"/>
                <a:ea typeface="Montserrat"/>
                <a:cs typeface="Montserrat"/>
                <a:sym typeface="Montserrat"/>
              </a:rPr>
              <a:t>Attributes of a Good Map</a:t>
            </a:r>
            <a:endParaRPr b="0" i="0" sz="3600" u="none" cap="none" strike="noStrike">
              <a:solidFill>
                <a:srgbClr val="000000"/>
              </a:solidFill>
              <a:latin typeface="Arial"/>
              <a:ea typeface="Arial"/>
              <a:cs typeface="Arial"/>
              <a:sym typeface="Arial"/>
            </a:endParaRPr>
          </a:p>
        </p:txBody>
      </p:sp>
      <p:sp>
        <p:nvSpPr>
          <p:cNvPr id="1340" name="Google Shape;1340;g22054a4684c_0_3"/>
          <p:cNvSpPr txBox="1"/>
          <p:nvPr/>
        </p:nvSpPr>
        <p:spPr>
          <a:xfrm>
            <a:off x="504733" y="1456967"/>
            <a:ext cx="8871900" cy="3263100"/>
          </a:xfrm>
          <a:prstGeom prst="rect">
            <a:avLst/>
          </a:prstGeom>
          <a:noFill/>
          <a:ln>
            <a:noFill/>
          </a:ln>
        </p:spPr>
        <p:txBody>
          <a:bodyPr anchorCtr="0" anchor="t" bIns="121900" lIns="121900" spcFirstLastPara="1" rIns="121900" wrap="square" tIns="121900">
            <a:spAutoFit/>
          </a:bodyPr>
          <a:lstStyle/>
          <a:p>
            <a:pPr indent="-482600" lvl="0" marL="609600" rtl="0" algn="l">
              <a:spcBef>
                <a:spcPts val="0"/>
              </a:spcBef>
              <a:spcAft>
                <a:spcPts val="0"/>
              </a:spcAft>
              <a:buClr>
                <a:schemeClr val="dk1"/>
              </a:buClr>
              <a:buSzPts val="2800"/>
              <a:buAutoNum type="arabicPeriod"/>
            </a:pPr>
            <a:r>
              <a:rPr b="1" lang="en-US" sz="2800" u="sng">
                <a:solidFill>
                  <a:schemeClr val="dk1"/>
                </a:solidFill>
              </a:rPr>
              <a:t>Simple</a:t>
            </a:r>
            <a:r>
              <a:rPr b="1" lang="en-US" sz="2800">
                <a:solidFill>
                  <a:schemeClr val="dk1"/>
                </a:solidFill>
              </a:rPr>
              <a:t> (boxes and arrows)</a:t>
            </a:r>
            <a:endParaRPr b="1" sz="2800">
              <a:solidFill>
                <a:schemeClr val="dk1"/>
              </a:solidFill>
            </a:endParaRPr>
          </a:p>
          <a:p>
            <a:pPr indent="0" lvl="0" marL="609600" rtl="0" algn="l">
              <a:spcBef>
                <a:spcPts val="0"/>
              </a:spcBef>
              <a:spcAft>
                <a:spcPts val="0"/>
              </a:spcAft>
              <a:buNone/>
            </a:pPr>
            <a:r>
              <a:t/>
            </a:r>
            <a:endParaRPr b="1" sz="2800">
              <a:solidFill>
                <a:schemeClr val="dk1"/>
              </a:solidFill>
            </a:endParaRPr>
          </a:p>
          <a:p>
            <a:pPr indent="-482600" lvl="0" marL="609600" rtl="0" algn="l">
              <a:spcBef>
                <a:spcPts val="0"/>
              </a:spcBef>
              <a:spcAft>
                <a:spcPts val="0"/>
              </a:spcAft>
              <a:buClr>
                <a:schemeClr val="dk1"/>
              </a:buClr>
              <a:buSzPts val="2800"/>
              <a:buAutoNum type="arabicPeriod"/>
            </a:pPr>
            <a:r>
              <a:rPr b="1" lang="en-US" sz="2800" u="sng">
                <a:solidFill>
                  <a:schemeClr val="dk1"/>
                </a:solidFill>
              </a:rPr>
              <a:t>Who</a:t>
            </a:r>
            <a:r>
              <a:rPr b="1" lang="en-US" sz="2800">
                <a:solidFill>
                  <a:schemeClr val="dk1"/>
                </a:solidFill>
              </a:rPr>
              <a:t> is on the journey is clear</a:t>
            </a:r>
            <a:endParaRPr b="1" sz="2800">
              <a:solidFill>
                <a:schemeClr val="dk1"/>
              </a:solidFill>
            </a:endParaRPr>
          </a:p>
          <a:p>
            <a:pPr indent="0" lvl="0" marL="609600" rtl="0" algn="l">
              <a:spcBef>
                <a:spcPts val="0"/>
              </a:spcBef>
              <a:spcAft>
                <a:spcPts val="0"/>
              </a:spcAft>
              <a:buNone/>
            </a:pPr>
            <a:r>
              <a:t/>
            </a:r>
            <a:endParaRPr b="1" sz="2800">
              <a:solidFill>
                <a:schemeClr val="dk1"/>
              </a:solidFill>
            </a:endParaRPr>
          </a:p>
          <a:p>
            <a:pPr indent="-482600" lvl="0" marL="609600" rtl="0" algn="l">
              <a:spcBef>
                <a:spcPts val="0"/>
              </a:spcBef>
              <a:spcAft>
                <a:spcPts val="0"/>
              </a:spcAft>
              <a:buClr>
                <a:schemeClr val="dk1"/>
              </a:buClr>
              <a:buSzPts val="2800"/>
              <a:buAutoNum type="arabicPeriod"/>
            </a:pPr>
            <a:r>
              <a:rPr b="1" lang="en-US" sz="2800">
                <a:solidFill>
                  <a:schemeClr val="dk1"/>
                </a:solidFill>
              </a:rPr>
              <a:t>Is a </a:t>
            </a:r>
            <a:r>
              <a:rPr b="1" lang="en-US" sz="2800" u="sng">
                <a:solidFill>
                  <a:schemeClr val="dk1"/>
                </a:solidFill>
              </a:rPr>
              <a:t>complete story</a:t>
            </a:r>
            <a:r>
              <a:rPr b="1" lang="en-US" sz="2800">
                <a:solidFill>
                  <a:schemeClr val="dk1"/>
                </a:solidFill>
              </a:rPr>
              <a:t> with a beginning, middle, and end. It includes common variances. And there are no missing steps.</a:t>
            </a:r>
            <a:endParaRPr b="1" sz="28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4" name="Shape 1344"/>
        <p:cNvGrpSpPr/>
        <p:nvPr/>
      </p:nvGrpSpPr>
      <p:grpSpPr>
        <a:xfrm>
          <a:off x="0" y="0"/>
          <a:ext cx="0" cy="0"/>
          <a:chOff x="0" y="0"/>
          <a:chExt cx="0" cy="0"/>
        </a:xfrm>
      </p:grpSpPr>
      <p:sp>
        <p:nvSpPr>
          <p:cNvPr id="1345" name="Google Shape;1345;g22054a4684c_0_8"/>
          <p:cNvSpPr txBox="1"/>
          <p:nvPr/>
        </p:nvSpPr>
        <p:spPr>
          <a:xfrm>
            <a:off x="431633" y="384133"/>
            <a:ext cx="9169500" cy="653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527C"/>
              </a:buClr>
              <a:buSzPts val="3200"/>
              <a:buFont typeface="Montserrat"/>
              <a:buNone/>
            </a:pPr>
            <a:r>
              <a:rPr b="1" lang="en-US" sz="3600">
                <a:solidFill>
                  <a:srgbClr val="00527C"/>
                </a:solidFill>
                <a:latin typeface="Montserrat"/>
                <a:ea typeface="Montserrat"/>
                <a:cs typeface="Montserrat"/>
                <a:sym typeface="Montserrat"/>
              </a:rPr>
              <a:t>Example: Flatiron Health Clinical Trial Enrollment</a:t>
            </a:r>
            <a:endParaRPr b="0" i="0" sz="3600" u="none" cap="none" strike="noStrike">
              <a:solidFill>
                <a:srgbClr val="000000"/>
              </a:solidFill>
              <a:latin typeface="Arial"/>
              <a:ea typeface="Arial"/>
              <a:cs typeface="Arial"/>
              <a:sym typeface="Arial"/>
            </a:endParaRPr>
          </a:p>
        </p:txBody>
      </p:sp>
      <p:pic>
        <p:nvPicPr>
          <p:cNvPr id="1346" name="Google Shape;1346;g22054a4684c_0_8"/>
          <p:cNvPicPr preferRelativeResize="0"/>
          <p:nvPr/>
        </p:nvPicPr>
        <p:blipFill rotWithShape="1">
          <a:blip r:embed="rId3">
            <a:alphaModFix/>
          </a:blip>
          <a:srcRect b="7843" l="3996" r="26506" t="15487"/>
          <a:stretch/>
        </p:blipFill>
        <p:spPr>
          <a:xfrm>
            <a:off x="2944200" y="1998267"/>
            <a:ext cx="5616471" cy="3852199"/>
          </a:xfrm>
          <a:prstGeom prst="rect">
            <a:avLst/>
          </a:prstGeom>
          <a:noFill/>
          <a:ln>
            <a:noFill/>
          </a:ln>
        </p:spPr>
      </p:pic>
      <p:sp>
        <p:nvSpPr>
          <p:cNvPr id="1347" name="Google Shape;1347;g22054a4684c_0_8"/>
          <p:cNvSpPr txBox="1"/>
          <p:nvPr/>
        </p:nvSpPr>
        <p:spPr>
          <a:xfrm>
            <a:off x="431633" y="1416750"/>
            <a:ext cx="8595900" cy="5388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US" sz="1900">
                <a:solidFill>
                  <a:schemeClr val="accent1"/>
                </a:solidFill>
              </a:rPr>
              <a:t>Buyer Goal: Enroll qualified patients in clinical trials. </a:t>
            </a:r>
            <a:endParaRPr b="1" sz="1900">
              <a:solidFill>
                <a:schemeClr val="accent1"/>
              </a:solidFill>
            </a:endParaRPr>
          </a:p>
        </p:txBody>
      </p:sp>
      <p:sp>
        <p:nvSpPr>
          <p:cNvPr id="1348" name="Google Shape;1348;g22054a4684c_0_8"/>
          <p:cNvSpPr txBox="1"/>
          <p:nvPr/>
        </p:nvSpPr>
        <p:spPr>
          <a:xfrm>
            <a:off x="2837867" y="5770200"/>
            <a:ext cx="2642100" cy="4770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1500">
                <a:solidFill>
                  <a:schemeClr val="dk2"/>
                </a:solidFill>
              </a:rPr>
              <a:t>Source: p. 63 from </a:t>
            </a:r>
            <a:r>
              <a:rPr lang="en-US" sz="1500" u="sng">
                <a:solidFill>
                  <a:schemeClr val="hlink"/>
                </a:solidFill>
                <a:hlinkClick r:id="rId4"/>
              </a:rPr>
              <a:t>Sprint</a:t>
            </a:r>
            <a:endParaRPr sz="15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2" name="Shape 1352"/>
        <p:cNvGrpSpPr/>
        <p:nvPr/>
      </p:nvGrpSpPr>
      <p:grpSpPr>
        <a:xfrm>
          <a:off x="0" y="0"/>
          <a:ext cx="0" cy="0"/>
          <a:chOff x="0" y="0"/>
          <a:chExt cx="0" cy="0"/>
        </a:xfrm>
      </p:grpSpPr>
      <p:sp>
        <p:nvSpPr>
          <p:cNvPr id="1353" name="Google Shape;1353;g22054a4684c_0_15"/>
          <p:cNvSpPr txBox="1"/>
          <p:nvPr/>
        </p:nvSpPr>
        <p:spPr>
          <a:xfrm>
            <a:off x="431633" y="394633"/>
            <a:ext cx="9169500" cy="653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527C"/>
              </a:buClr>
              <a:buSzPts val="3200"/>
              <a:buFont typeface="Montserrat"/>
              <a:buNone/>
            </a:pPr>
            <a:r>
              <a:rPr b="1" lang="en-US" sz="3600">
                <a:solidFill>
                  <a:srgbClr val="00527C"/>
                </a:solidFill>
                <a:latin typeface="Montserrat"/>
                <a:ea typeface="Montserrat"/>
                <a:cs typeface="Montserrat"/>
                <a:sym typeface="Montserrat"/>
              </a:rPr>
              <a:t>Example: Savioke Hotel Robot</a:t>
            </a:r>
            <a:endParaRPr b="0" i="0" sz="3600" u="none" cap="none" strike="noStrike">
              <a:solidFill>
                <a:srgbClr val="000000"/>
              </a:solidFill>
              <a:latin typeface="Arial"/>
              <a:ea typeface="Arial"/>
              <a:cs typeface="Arial"/>
              <a:sym typeface="Arial"/>
            </a:endParaRPr>
          </a:p>
        </p:txBody>
      </p:sp>
      <p:pic>
        <p:nvPicPr>
          <p:cNvPr id="1354" name="Google Shape;1354;g22054a4684c_0_15"/>
          <p:cNvPicPr preferRelativeResize="0"/>
          <p:nvPr/>
        </p:nvPicPr>
        <p:blipFill rotWithShape="1">
          <a:blip r:embed="rId3">
            <a:alphaModFix/>
          </a:blip>
          <a:srcRect b="6859" l="2924" r="17387" t="8243"/>
          <a:stretch/>
        </p:blipFill>
        <p:spPr>
          <a:xfrm>
            <a:off x="2707767" y="1657500"/>
            <a:ext cx="5959368" cy="3947132"/>
          </a:xfrm>
          <a:prstGeom prst="rect">
            <a:avLst/>
          </a:prstGeom>
          <a:noFill/>
          <a:ln>
            <a:noFill/>
          </a:ln>
        </p:spPr>
      </p:pic>
      <p:sp>
        <p:nvSpPr>
          <p:cNvPr id="1355" name="Google Shape;1355;g22054a4684c_0_15"/>
          <p:cNvSpPr txBox="1"/>
          <p:nvPr/>
        </p:nvSpPr>
        <p:spPr>
          <a:xfrm>
            <a:off x="432233" y="989100"/>
            <a:ext cx="8595900" cy="8310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US" sz="1900">
                <a:solidFill>
                  <a:schemeClr val="accent1"/>
                </a:solidFill>
              </a:rPr>
              <a:t>Buyer Goal: Request item from front desk (e.g. extra towels, toothbrush, room service).  </a:t>
            </a:r>
            <a:endParaRPr b="1" sz="1900">
              <a:solidFill>
                <a:schemeClr val="accent1"/>
              </a:solidFill>
            </a:endParaRPr>
          </a:p>
        </p:txBody>
      </p:sp>
      <p:sp>
        <p:nvSpPr>
          <p:cNvPr id="1356" name="Google Shape;1356;g22054a4684c_0_15"/>
          <p:cNvSpPr txBox="1"/>
          <p:nvPr/>
        </p:nvSpPr>
        <p:spPr>
          <a:xfrm>
            <a:off x="2707767" y="5604633"/>
            <a:ext cx="2642100" cy="4770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1500">
                <a:solidFill>
                  <a:schemeClr val="dk2"/>
                </a:solidFill>
              </a:rPr>
              <a:t>Source: p. 64 from </a:t>
            </a:r>
            <a:r>
              <a:rPr lang="en-US" sz="1500" u="sng">
                <a:solidFill>
                  <a:schemeClr val="hlink"/>
                </a:solidFill>
                <a:hlinkClick r:id="rId4"/>
              </a:rPr>
              <a:t>Sprint</a:t>
            </a:r>
            <a:endParaRPr sz="15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0" name="Shape 1360"/>
        <p:cNvGrpSpPr/>
        <p:nvPr/>
      </p:nvGrpSpPr>
      <p:grpSpPr>
        <a:xfrm>
          <a:off x="0" y="0"/>
          <a:ext cx="0" cy="0"/>
          <a:chOff x="0" y="0"/>
          <a:chExt cx="0" cy="0"/>
        </a:xfrm>
      </p:grpSpPr>
      <p:sp>
        <p:nvSpPr>
          <p:cNvPr id="1361" name="Google Shape;1361;g22054a4684c_0_22"/>
          <p:cNvSpPr txBox="1"/>
          <p:nvPr/>
        </p:nvSpPr>
        <p:spPr>
          <a:xfrm>
            <a:off x="431633" y="384133"/>
            <a:ext cx="9169500" cy="653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527C"/>
              </a:buClr>
              <a:buSzPts val="3200"/>
              <a:buFont typeface="Montserrat"/>
              <a:buNone/>
            </a:pPr>
            <a:r>
              <a:rPr b="1" lang="en-US" sz="3600">
                <a:solidFill>
                  <a:srgbClr val="00527C"/>
                </a:solidFill>
                <a:latin typeface="Montserrat"/>
                <a:ea typeface="Montserrat"/>
                <a:cs typeface="Montserrat"/>
                <a:sym typeface="Montserrat"/>
              </a:rPr>
              <a:t>Example: Blue Bottle Coffee  </a:t>
            </a:r>
            <a:endParaRPr b="0" i="0" sz="3600" u="none" cap="none" strike="noStrike">
              <a:solidFill>
                <a:srgbClr val="000000"/>
              </a:solidFill>
              <a:latin typeface="Arial"/>
              <a:ea typeface="Arial"/>
              <a:cs typeface="Arial"/>
              <a:sym typeface="Arial"/>
            </a:endParaRPr>
          </a:p>
        </p:txBody>
      </p:sp>
      <p:pic>
        <p:nvPicPr>
          <p:cNvPr id="1362" name="Google Shape;1362;g22054a4684c_0_22"/>
          <p:cNvPicPr preferRelativeResize="0"/>
          <p:nvPr/>
        </p:nvPicPr>
        <p:blipFill rotWithShape="1">
          <a:blip r:embed="rId3">
            <a:alphaModFix/>
          </a:blip>
          <a:srcRect b="6608" l="8298" r="12967" t="8451"/>
          <a:stretch/>
        </p:blipFill>
        <p:spPr>
          <a:xfrm>
            <a:off x="2747967" y="1587633"/>
            <a:ext cx="6179231" cy="4144300"/>
          </a:xfrm>
          <a:prstGeom prst="rect">
            <a:avLst/>
          </a:prstGeom>
          <a:noFill/>
          <a:ln>
            <a:noFill/>
          </a:ln>
        </p:spPr>
      </p:pic>
      <p:sp>
        <p:nvSpPr>
          <p:cNvPr id="1363" name="Google Shape;1363;g22054a4684c_0_22"/>
          <p:cNvSpPr txBox="1"/>
          <p:nvPr/>
        </p:nvSpPr>
        <p:spPr>
          <a:xfrm>
            <a:off x="2690600" y="5731933"/>
            <a:ext cx="2642100" cy="4770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1500">
                <a:solidFill>
                  <a:schemeClr val="dk2"/>
                </a:solidFill>
              </a:rPr>
              <a:t>Source: p. 65 from </a:t>
            </a:r>
            <a:r>
              <a:rPr lang="en-US" sz="1500" u="sng">
                <a:solidFill>
                  <a:schemeClr val="hlink"/>
                </a:solidFill>
                <a:hlinkClick r:id="rId4"/>
              </a:rPr>
              <a:t>Sprint</a:t>
            </a:r>
            <a:endParaRPr sz="1500">
              <a:solidFill>
                <a:schemeClr val="dk2"/>
              </a:solidFill>
            </a:endParaRPr>
          </a:p>
        </p:txBody>
      </p:sp>
      <p:sp>
        <p:nvSpPr>
          <p:cNvPr id="1364" name="Google Shape;1364;g22054a4684c_0_22"/>
          <p:cNvSpPr txBox="1"/>
          <p:nvPr/>
        </p:nvSpPr>
        <p:spPr>
          <a:xfrm>
            <a:off x="496633" y="1037733"/>
            <a:ext cx="6810900" cy="5388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US" sz="1900">
                <a:solidFill>
                  <a:schemeClr val="accent1"/>
                </a:solidFill>
              </a:rPr>
              <a:t>Buyer Goal: Buy coffee beans </a:t>
            </a:r>
            <a:endParaRPr b="1" sz="1900">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8" name="Shape 1368"/>
        <p:cNvGrpSpPr/>
        <p:nvPr/>
      </p:nvGrpSpPr>
      <p:grpSpPr>
        <a:xfrm>
          <a:off x="0" y="0"/>
          <a:ext cx="0" cy="0"/>
          <a:chOff x="0" y="0"/>
          <a:chExt cx="0" cy="0"/>
        </a:xfrm>
      </p:grpSpPr>
      <p:sp>
        <p:nvSpPr>
          <p:cNvPr id="1369" name="Google Shape;1369;g22054a4684c_0_29"/>
          <p:cNvSpPr txBox="1"/>
          <p:nvPr/>
        </p:nvSpPr>
        <p:spPr>
          <a:xfrm>
            <a:off x="431633" y="384133"/>
            <a:ext cx="9169500" cy="653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527C"/>
              </a:buClr>
              <a:buSzPts val="3200"/>
              <a:buFont typeface="Montserrat"/>
              <a:buNone/>
            </a:pPr>
            <a:r>
              <a:rPr b="1" lang="en-US" sz="3600">
                <a:solidFill>
                  <a:srgbClr val="00527C"/>
                </a:solidFill>
                <a:latin typeface="Montserrat"/>
                <a:ea typeface="Montserrat"/>
                <a:cs typeface="Montserrat"/>
                <a:sym typeface="Montserrat"/>
              </a:rPr>
              <a:t>Example: CEB Pulse Surveys  </a:t>
            </a:r>
            <a:endParaRPr b="0" i="0" sz="3600" u="none" cap="none" strike="noStrike">
              <a:solidFill>
                <a:srgbClr val="000000"/>
              </a:solidFill>
              <a:latin typeface="Arial"/>
              <a:ea typeface="Arial"/>
              <a:cs typeface="Arial"/>
              <a:sym typeface="Arial"/>
            </a:endParaRPr>
          </a:p>
        </p:txBody>
      </p:sp>
      <p:sp>
        <p:nvSpPr>
          <p:cNvPr id="1370" name="Google Shape;1370;g22054a4684c_0_29"/>
          <p:cNvSpPr txBox="1"/>
          <p:nvPr/>
        </p:nvSpPr>
        <p:spPr>
          <a:xfrm>
            <a:off x="384000" y="951567"/>
            <a:ext cx="9017100" cy="11235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US" sz="1900">
                <a:solidFill>
                  <a:schemeClr val="accent1"/>
                </a:solidFill>
              </a:rPr>
              <a:t>Buyer Goal: Analyze &amp; distribute engagement survey results based on manager, departments, and groups (organizational hierarchies). </a:t>
            </a:r>
            <a:endParaRPr b="1" sz="1900">
              <a:solidFill>
                <a:schemeClr val="accent1"/>
              </a:solidFill>
            </a:endParaRPr>
          </a:p>
          <a:p>
            <a:pPr indent="0" lvl="0" marL="0" rtl="0" algn="l">
              <a:spcBef>
                <a:spcPts val="0"/>
              </a:spcBef>
              <a:spcAft>
                <a:spcPts val="0"/>
              </a:spcAft>
              <a:buNone/>
            </a:pPr>
            <a:r>
              <a:rPr b="1" lang="en-US" sz="1900">
                <a:solidFill>
                  <a:schemeClr val="accent1"/>
                </a:solidFill>
              </a:rPr>
              <a:t>Note - this is just one part of a larger journey. </a:t>
            </a:r>
            <a:endParaRPr b="1" sz="1900">
              <a:solidFill>
                <a:schemeClr val="accent1"/>
              </a:solidFill>
            </a:endParaRPr>
          </a:p>
        </p:txBody>
      </p:sp>
      <p:sp>
        <p:nvSpPr>
          <p:cNvPr id="1371" name="Google Shape;1371;g22054a4684c_0_29"/>
          <p:cNvSpPr/>
          <p:nvPr/>
        </p:nvSpPr>
        <p:spPr>
          <a:xfrm>
            <a:off x="431628" y="2061356"/>
            <a:ext cx="1371600" cy="5607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1100">
                <a:solidFill>
                  <a:schemeClr val="dk1"/>
                </a:solidFill>
                <a:latin typeface="Calibri"/>
                <a:ea typeface="Calibri"/>
                <a:cs typeface="Calibri"/>
                <a:sym typeface="Calibri"/>
              </a:rPr>
              <a:t>Determine Need for Hierarchy (enable)</a:t>
            </a:r>
            <a:endParaRPr sz="1500"/>
          </a:p>
        </p:txBody>
      </p:sp>
      <p:sp>
        <p:nvSpPr>
          <p:cNvPr id="1372" name="Google Shape;1372;g22054a4684c_0_29"/>
          <p:cNvSpPr/>
          <p:nvPr/>
        </p:nvSpPr>
        <p:spPr>
          <a:xfrm>
            <a:off x="463783" y="2752773"/>
            <a:ext cx="1371600" cy="5607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1100">
                <a:solidFill>
                  <a:schemeClr val="dk1"/>
                </a:solidFill>
                <a:latin typeface="Calibri"/>
                <a:ea typeface="Calibri"/>
                <a:cs typeface="Calibri"/>
                <a:sym typeface="Calibri"/>
              </a:rPr>
              <a:t>Create Manager Hierarchy from Directory </a:t>
            </a:r>
            <a:endParaRPr sz="1500"/>
          </a:p>
        </p:txBody>
      </p:sp>
      <p:sp>
        <p:nvSpPr>
          <p:cNvPr id="1373" name="Google Shape;1373;g22054a4684c_0_29"/>
          <p:cNvSpPr/>
          <p:nvPr/>
        </p:nvSpPr>
        <p:spPr>
          <a:xfrm>
            <a:off x="2201983" y="2756003"/>
            <a:ext cx="1371600" cy="5607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1100">
                <a:solidFill>
                  <a:schemeClr val="dk1"/>
                </a:solidFill>
                <a:latin typeface="Calibri"/>
                <a:ea typeface="Calibri"/>
                <a:cs typeface="Calibri"/>
                <a:sym typeface="Calibri"/>
              </a:rPr>
              <a:t>Map Fields from Directory</a:t>
            </a:r>
            <a:endParaRPr sz="1500"/>
          </a:p>
        </p:txBody>
      </p:sp>
      <p:sp>
        <p:nvSpPr>
          <p:cNvPr id="1374" name="Google Shape;1374;g22054a4684c_0_29"/>
          <p:cNvSpPr/>
          <p:nvPr/>
        </p:nvSpPr>
        <p:spPr>
          <a:xfrm>
            <a:off x="3940183" y="2748600"/>
            <a:ext cx="1371600" cy="5607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1100">
                <a:solidFill>
                  <a:schemeClr val="dk1"/>
                </a:solidFill>
                <a:latin typeface="Calibri"/>
                <a:ea typeface="Calibri"/>
                <a:cs typeface="Calibri"/>
                <a:sym typeface="Calibri"/>
              </a:rPr>
              <a:t>Build Hierarchy from Directory</a:t>
            </a:r>
            <a:endParaRPr sz="1500"/>
          </a:p>
        </p:txBody>
      </p:sp>
      <p:sp>
        <p:nvSpPr>
          <p:cNvPr id="1375" name="Google Shape;1375;g22054a4684c_0_29"/>
          <p:cNvSpPr/>
          <p:nvPr/>
        </p:nvSpPr>
        <p:spPr>
          <a:xfrm>
            <a:off x="842173" y="4123974"/>
            <a:ext cx="1148400" cy="3987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800">
                <a:solidFill>
                  <a:schemeClr val="dk1"/>
                </a:solidFill>
                <a:latin typeface="Calibri"/>
                <a:ea typeface="Calibri"/>
                <a:cs typeface="Calibri"/>
                <a:sym typeface="Calibri"/>
              </a:rPr>
              <a:t>Create Hierarchy from Upload  </a:t>
            </a:r>
            <a:endParaRPr sz="1500"/>
          </a:p>
        </p:txBody>
      </p:sp>
      <p:cxnSp>
        <p:nvCxnSpPr>
          <p:cNvPr id="1376" name="Google Shape;1376;g22054a4684c_0_29"/>
          <p:cNvCxnSpPr>
            <a:stCxn id="1372" idx="3"/>
            <a:endCxn id="1373" idx="1"/>
          </p:cNvCxnSpPr>
          <p:nvPr/>
        </p:nvCxnSpPr>
        <p:spPr>
          <a:xfrm>
            <a:off x="1835383" y="3033123"/>
            <a:ext cx="366600" cy="3300"/>
          </a:xfrm>
          <a:prstGeom prst="straightConnector1">
            <a:avLst/>
          </a:prstGeom>
          <a:noFill/>
          <a:ln cap="flat" cmpd="sng" w="9525">
            <a:solidFill>
              <a:schemeClr val="dk1"/>
            </a:solidFill>
            <a:prstDash val="solid"/>
            <a:round/>
            <a:headEnd len="sm" w="sm" type="none"/>
            <a:tailEnd len="med" w="med" type="triangle"/>
          </a:ln>
        </p:spPr>
      </p:cxnSp>
      <p:cxnSp>
        <p:nvCxnSpPr>
          <p:cNvPr id="1377" name="Google Shape;1377;g22054a4684c_0_29"/>
          <p:cNvCxnSpPr>
            <a:stCxn id="1373" idx="3"/>
            <a:endCxn id="1374" idx="1"/>
          </p:cNvCxnSpPr>
          <p:nvPr/>
        </p:nvCxnSpPr>
        <p:spPr>
          <a:xfrm flipH="1" rot="10800000">
            <a:off x="3573583" y="3028853"/>
            <a:ext cx="366600" cy="7500"/>
          </a:xfrm>
          <a:prstGeom prst="straightConnector1">
            <a:avLst/>
          </a:prstGeom>
          <a:noFill/>
          <a:ln cap="flat" cmpd="sng" w="9525">
            <a:solidFill>
              <a:schemeClr val="dk1"/>
            </a:solidFill>
            <a:prstDash val="solid"/>
            <a:round/>
            <a:headEnd len="sm" w="sm" type="none"/>
            <a:tailEnd len="med" w="med" type="triangle"/>
          </a:ln>
        </p:spPr>
      </p:cxnSp>
      <p:sp>
        <p:nvSpPr>
          <p:cNvPr id="1378" name="Google Shape;1378;g22054a4684c_0_29"/>
          <p:cNvSpPr/>
          <p:nvPr/>
        </p:nvSpPr>
        <p:spPr>
          <a:xfrm>
            <a:off x="5036717" y="3438373"/>
            <a:ext cx="1371600" cy="5607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1100">
                <a:solidFill>
                  <a:schemeClr val="dk1"/>
                </a:solidFill>
                <a:latin typeface="Calibri"/>
                <a:ea typeface="Calibri"/>
                <a:cs typeface="Calibri"/>
                <a:sym typeface="Calibri"/>
              </a:rPr>
              <a:t>View/Navigate Manager Hierarchy</a:t>
            </a:r>
            <a:endParaRPr sz="1500"/>
          </a:p>
        </p:txBody>
      </p:sp>
      <p:cxnSp>
        <p:nvCxnSpPr>
          <p:cNvPr id="1379" name="Google Shape;1379;g22054a4684c_0_29"/>
          <p:cNvCxnSpPr>
            <a:stCxn id="1374" idx="2"/>
            <a:endCxn id="1378" idx="1"/>
          </p:cNvCxnSpPr>
          <p:nvPr/>
        </p:nvCxnSpPr>
        <p:spPr>
          <a:xfrm>
            <a:off x="4625983" y="3309300"/>
            <a:ext cx="410700" cy="409500"/>
          </a:xfrm>
          <a:prstGeom prst="straightConnector1">
            <a:avLst/>
          </a:prstGeom>
          <a:noFill/>
          <a:ln cap="flat" cmpd="sng" w="9525">
            <a:solidFill>
              <a:schemeClr val="dk1"/>
            </a:solidFill>
            <a:prstDash val="solid"/>
            <a:round/>
            <a:headEnd len="sm" w="sm" type="none"/>
            <a:tailEnd len="med" w="med" type="triangle"/>
          </a:ln>
        </p:spPr>
      </p:cxnSp>
      <p:sp>
        <p:nvSpPr>
          <p:cNvPr id="1380" name="Google Shape;1380;g22054a4684c_0_29"/>
          <p:cNvSpPr/>
          <p:nvPr/>
        </p:nvSpPr>
        <p:spPr>
          <a:xfrm>
            <a:off x="5036734" y="4089238"/>
            <a:ext cx="1371600" cy="5607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1100">
                <a:solidFill>
                  <a:schemeClr val="dk1"/>
                </a:solidFill>
                <a:latin typeface="Calibri"/>
                <a:ea typeface="Calibri"/>
                <a:cs typeface="Calibri"/>
                <a:sym typeface="Calibri"/>
              </a:rPr>
              <a:t>Edit Hierarchy:  Employee Add, Edit, Delete</a:t>
            </a:r>
            <a:endParaRPr sz="1500"/>
          </a:p>
        </p:txBody>
      </p:sp>
      <p:sp>
        <p:nvSpPr>
          <p:cNvPr id="1381" name="Google Shape;1381;g22054a4684c_0_29"/>
          <p:cNvSpPr/>
          <p:nvPr/>
        </p:nvSpPr>
        <p:spPr>
          <a:xfrm>
            <a:off x="5036734" y="4734031"/>
            <a:ext cx="1371600" cy="5607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1100">
                <a:solidFill>
                  <a:schemeClr val="dk1"/>
                </a:solidFill>
                <a:latin typeface="Calibri"/>
                <a:ea typeface="Calibri"/>
                <a:cs typeface="Calibri"/>
                <a:sym typeface="Calibri"/>
              </a:rPr>
              <a:t>Edit Hierarchy: Node (Mgr / Demo) Add, Edit, Delete</a:t>
            </a:r>
            <a:endParaRPr sz="1500"/>
          </a:p>
        </p:txBody>
      </p:sp>
      <p:cxnSp>
        <p:nvCxnSpPr>
          <p:cNvPr id="1382" name="Google Shape;1382;g22054a4684c_0_29"/>
          <p:cNvCxnSpPr>
            <a:stCxn id="1374" idx="2"/>
            <a:endCxn id="1380" idx="1"/>
          </p:cNvCxnSpPr>
          <p:nvPr/>
        </p:nvCxnSpPr>
        <p:spPr>
          <a:xfrm>
            <a:off x="4625983" y="3309300"/>
            <a:ext cx="410700" cy="1060200"/>
          </a:xfrm>
          <a:prstGeom prst="straightConnector1">
            <a:avLst/>
          </a:prstGeom>
          <a:noFill/>
          <a:ln cap="flat" cmpd="sng" w="9525">
            <a:solidFill>
              <a:schemeClr val="dk1"/>
            </a:solidFill>
            <a:prstDash val="solid"/>
            <a:round/>
            <a:headEnd len="sm" w="sm" type="none"/>
            <a:tailEnd len="med" w="med" type="triangle"/>
          </a:ln>
        </p:spPr>
      </p:cxnSp>
      <p:cxnSp>
        <p:nvCxnSpPr>
          <p:cNvPr id="1383" name="Google Shape;1383;g22054a4684c_0_29"/>
          <p:cNvCxnSpPr>
            <a:stCxn id="1374" idx="2"/>
            <a:endCxn id="1381" idx="1"/>
          </p:cNvCxnSpPr>
          <p:nvPr/>
        </p:nvCxnSpPr>
        <p:spPr>
          <a:xfrm>
            <a:off x="4625983" y="3309300"/>
            <a:ext cx="410700" cy="1705200"/>
          </a:xfrm>
          <a:prstGeom prst="straightConnector1">
            <a:avLst/>
          </a:prstGeom>
          <a:noFill/>
          <a:ln cap="flat" cmpd="sng" w="9525">
            <a:solidFill>
              <a:schemeClr val="dk1"/>
            </a:solidFill>
            <a:prstDash val="solid"/>
            <a:round/>
            <a:headEnd len="sm" w="sm" type="none"/>
            <a:tailEnd len="med" w="med" type="triangle"/>
          </a:ln>
        </p:spPr>
      </p:cxnSp>
      <p:sp>
        <p:nvSpPr>
          <p:cNvPr id="1384" name="Google Shape;1384;g22054a4684c_0_29"/>
          <p:cNvSpPr/>
          <p:nvPr/>
        </p:nvSpPr>
        <p:spPr>
          <a:xfrm>
            <a:off x="6972372" y="3438370"/>
            <a:ext cx="1371600" cy="5607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rPr lang="en-US" sz="1100">
                <a:solidFill>
                  <a:schemeClr val="dk1"/>
                </a:solidFill>
                <a:latin typeface="Calibri"/>
                <a:ea typeface="Calibri"/>
                <a:cs typeface="Calibri"/>
                <a:sym typeface="Calibri"/>
              </a:rPr>
              <a:t>Set User Permissions With Mgr Hierarchy </a:t>
            </a:r>
            <a:endParaRPr sz="1500"/>
          </a:p>
        </p:txBody>
      </p:sp>
      <p:sp>
        <p:nvSpPr>
          <p:cNvPr id="1385" name="Google Shape;1385;g22054a4684c_0_29"/>
          <p:cNvSpPr/>
          <p:nvPr/>
        </p:nvSpPr>
        <p:spPr>
          <a:xfrm>
            <a:off x="8877072" y="2747574"/>
            <a:ext cx="1371600" cy="5607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1100">
                <a:solidFill>
                  <a:schemeClr val="dk1"/>
                </a:solidFill>
                <a:latin typeface="Calibri"/>
                <a:ea typeface="Calibri"/>
                <a:cs typeface="Calibri"/>
                <a:sym typeface="Calibri"/>
              </a:rPr>
              <a:t>Hierarchy Set-up in Reporting  </a:t>
            </a:r>
            <a:endParaRPr sz="1500"/>
          </a:p>
        </p:txBody>
      </p:sp>
      <p:sp>
        <p:nvSpPr>
          <p:cNvPr id="1386" name="Google Shape;1386;g22054a4684c_0_29"/>
          <p:cNvSpPr/>
          <p:nvPr/>
        </p:nvSpPr>
        <p:spPr>
          <a:xfrm>
            <a:off x="10569939" y="2748202"/>
            <a:ext cx="1371600" cy="5607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rPr lang="en-US" sz="1100">
                <a:solidFill>
                  <a:schemeClr val="dk1"/>
                </a:solidFill>
                <a:latin typeface="Calibri"/>
                <a:ea typeface="Calibri"/>
                <a:cs typeface="Calibri"/>
                <a:sym typeface="Calibri"/>
              </a:rPr>
              <a:t>Analyze: Admins Filter and Compare by Hierarchy </a:t>
            </a:r>
            <a:endParaRPr sz="1500"/>
          </a:p>
        </p:txBody>
      </p:sp>
      <p:sp>
        <p:nvSpPr>
          <p:cNvPr id="1387" name="Google Shape;1387;g22054a4684c_0_29"/>
          <p:cNvSpPr/>
          <p:nvPr/>
        </p:nvSpPr>
        <p:spPr>
          <a:xfrm>
            <a:off x="2503472" y="3438378"/>
            <a:ext cx="1371600" cy="5607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800">
                <a:solidFill>
                  <a:schemeClr val="dk1"/>
                </a:solidFill>
                <a:latin typeface="Calibri"/>
                <a:ea typeface="Calibri"/>
                <a:cs typeface="Calibri"/>
                <a:sym typeface="Calibri"/>
              </a:rPr>
              <a:t>Warning if Current Hierarchy is out of Sync with Directory </a:t>
            </a:r>
            <a:endParaRPr sz="1500"/>
          </a:p>
        </p:txBody>
      </p:sp>
      <p:cxnSp>
        <p:nvCxnSpPr>
          <p:cNvPr id="1388" name="Google Shape;1388;g22054a4684c_0_29"/>
          <p:cNvCxnSpPr>
            <a:stCxn id="1389" idx="3"/>
            <a:endCxn id="1390" idx="1"/>
          </p:cNvCxnSpPr>
          <p:nvPr/>
        </p:nvCxnSpPr>
        <p:spPr>
          <a:xfrm>
            <a:off x="7004656" y="3027966"/>
            <a:ext cx="250500" cy="0"/>
          </a:xfrm>
          <a:prstGeom prst="straightConnector1">
            <a:avLst/>
          </a:prstGeom>
          <a:noFill/>
          <a:ln cap="flat" cmpd="sng" w="9525">
            <a:solidFill>
              <a:schemeClr val="dk1"/>
            </a:solidFill>
            <a:prstDash val="solid"/>
            <a:round/>
            <a:headEnd len="sm" w="sm" type="none"/>
            <a:tailEnd len="med" w="med" type="triangle"/>
          </a:ln>
        </p:spPr>
      </p:cxnSp>
      <p:sp>
        <p:nvSpPr>
          <p:cNvPr id="1389" name="Google Shape;1389;g22054a4684c_0_29"/>
          <p:cNvSpPr/>
          <p:nvPr/>
        </p:nvSpPr>
        <p:spPr>
          <a:xfrm>
            <a:off x="5633056" y="2747616"/>
            <a:ext cx="1371600" cy="5607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1100">
                <a:solidFill>
                  <a:schemeClr val="dk1"/>
                </a:solidFill>
                <a:latin typeface="Calibri"/>
                <a:ea typeface="Calibri"/>
                <a:cs typeface="Calibri"/>
                <a:sym typeface="Calibri"/>
              </a:rPr>
              <a:t>Add survey participants by Hierarchy </a:t>
            </a:r>
            <a:endParaRPr sz="1500"/>
          </a:p>
        </p:txBody>
      </p:sp>
      <p:cxnSp>
        <p:nvCxnSpPr>
          <p:cNvPr id="1391" name="Google Shape;1391;g22054a4684c_0_29"/>
          <p:cNvCxnSpPr>
            <a:stCxn id="1389" idx="2"/>
            <a:endCxn id="1384" idx="1"/>
          </p:cNvCxnSpPr>
          <p:nvPr/>
        </p:nvCxnSpPr>
        <p:spPr>
          <a:xfrm>
            <a:off x="6318856" y="3308316"/>
            <a:ext cx="653400" cy="410400"/>
          </a:xfrm>
          <a:prstGeom prst="straightConnector1">
            <a:avLst/>
          </a:prstGeom>
          <a:noFill/>
          <a:ln cap="flat" cmpd="sng" w="9525">
            <a:solidFill>
              <a:schemeClr val="dk1"/>
            </a:solidFill>
            <a:prstDash val="solid"/>
            <a:round/>
            <a:headEnd len="sm" w="sm" type="none"/>
            <a:tailEnd len="med" w="med" type="triangle"/>
          </a:ln>
        </p:spPr>
      </p:cxnSp>
      <p:sp>
        <p:nvSpPr>
          <p:cNvPr id="1392" name="Google Shape;1392;g22054a4684c_0_29"/>
          <p:cNvSpPr/>
          <p:nvPr/>
        </p:nvSpPr>
        <p:spPr>
          <a:xfrm>
            <a:off x="842173" y="4647574"/>
            <a:ext cx="1148400" cy="3987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800">
                <a:solidFill>
                  <a:schemeClr val="dk1"/>
                </a:solidFill>
                <a:latin typeface="Calibri"/>
                <a:ea typeface="Calibri"/>
                <a:cs typeface="Calibri"/>
                <a:sym typeface="Calibri"/>
              </a:rPr>
              <a:t>Create Hierarchy from Integration</a:t>
            </a:r>
            <a:endParaRPr sz="1500"/>
          </a:p>
        </p:txBody>
      </p:sp>
      <p:sp>
        <p:nvSpPr>
          <p:cNvPr id="1393" name="Google Shape;1393;g22054a4684c_0_29"/>
          <p:cNvSpPr/>
          <p:nvPr/>
        </p:nvSpPr>
        <p:spPr>
          <a:xfrm>
            <a:off x="463783" y="3438373"/>
            <a:ext cx="1371600" cy="5607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1100">
                <a:solidFill>
                  <a:schemeClr val="dk1"/>
                </a:solidFill>
                <a:latin typeface="Calibri"/>
                <a:ea typeface="Calibri"/>
                <a:cs typeface="Calibri"/>
                <a:sym typeface="Calibri"/>
              </a:rPr>
              <a:t>Create Demographic Hierarchy from Directory </a:t>
            </a:r>
            <a:endParaRPr sz="1500"/>
          </a:p>
        </p:txBody>
      </p:sp>
      <p:cxnSp>
        <p:nvCxnSpPr>
          <p:cNvPr id="1394" name="Google Shape;1394;g22054a4684c_0_29"/>
          <p:cNvCxnSpPr>
            <a:stCxn id="1393" idx="3"/>
            <a:endCxn id="1373" idx="1"/>
          </p:cNvCxnSpPr>
          <p:nvPr/>
        </p:nvCxnSpPr>
        <p:spPr>
          <a:xfrm flipH="1" rot="10800000">
            <a:off x="1835383" y="3036223"/>
            <a:ext cx="366600" cy="682500"/>
          </a:xfrm>
          <a:prstGeom prst="straightConnector1">
            <a:avLst/>
          </a:prstGeom>
          <a:noFill/>
          <a:ln cap="flat" cmpd="sng" w="9525">
            <a:solidFill>
              <a:schemeClr val="dk1"/>
            </a:solidFill>
            <a:prstDash val="solid"/>
            <a:round/>
            <a:headEnd len="sm" w="sm" type="none"/>
            <a:tailEnd len="med" w="med" type="triangle"/>
          </a:ln>
        </p:spPr>
      </p:cxnSp>
      <p:sp>
        <p:nvSpPr>
          <p:cNvPr id="1395" name="Google Shape;1395;g22054a4684c_0_29"/>
          <p:cNvSpPr/>
          <p:nvPr/>
        </p:nvSpPr>
        <p:spPr>
          <a:xfrm>
            <a:off x="5303173" y="5378774"/>
            <a:ext cx="1148400" cy="3987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800">
                <a:solidFill>
                  <a:schemeClr val="dk1"/>
                </a:solidFill>
                <a:latin typeface="Calibri"/>
                <a:ea typeface="Calibri"/>
                <a:cs typeface="Calibri"/>
                <a:sym typeface="Calibri"/>
              </a:rPr>
              <a:t>Multiple Edits at a Time</a:t>
            </a:r>
            <a:endParaRPr sz="1500"/>
          </a:p>
        </p:txBody>
      </p:sp>
      <p:sp>
        <p:nvSpPr>
          <p:cNvPr id="1396" name="Google Shape;1396;g22054a4684c_0_29"/>
          <p:cNvSpPr/>
          <p:nvPr/>
        </p:nvSpPr>
        <p:spPr>
          <a:xfrm>
            <a:off x="842173" y="5171174"/>
            <a:ext cx="1148400" cy="3987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800">
                <a:solidFill>
                  <a:schemeClr val="dk1"/>
                </a:solidFill>
                <a:latin typeface="Calibri"/>
                <a:ea typeface="Calibri"/>
                <a:cs typeface="Calibri"/>
                <a:sym typeface="Calibri"/>
              </a:rPr>
              <a:t>Merge Multiple Directories from Business Units</a:t>
            </a:r>
            <a:endParaRPr sz="1500"/>
          </a:p>
        </p:txBody>
      </p:sp>
      <p:cxnSp>
        <p:nvCxnSpPr>
          <p:cNvPr id="1397" name="Google Shape;1397;g22054a4684c_0_29"/>
          <p:cNvCxnSpPr>
            <a:stCxn id="1374" idx="3"/>
            <a:endCxn id="1389" idx="1"/>
          </p:cNvCxnSpPr>
          <p:nvPr/>
        </p:nvCxnSpPr>
        <p:spPr>
          <a:xfrm flipH="1" rot="10800000">
            <a:off x="5311783" y="3028050"/>
            <a:ext cx="321300" cy="900"/>
          </a:xfrm>
          <a:prstGeom prst="straightConnector1">
            <a:avLst/>
          </a:prstGeom>
          <a:noFill/>
          <a:ln cap="flat" cmpd="sng" w="9525">
            <a:solidFill>
              <a:schemeClr val="dk1"/>
            </a:solidFill>
            <a:prstDash val="solid"/>
            <a:round/>
            <a:headEnd len="sm" w="sm" type="none"/>
            <a:tailEnd len="med" w="med" type="triangle"/>
          </a:ln>
        </p:spPr>
      </p:cxnSp>
      <p:sp>
        <p:nvSpPr>
          <p:cNvPr id="1390" name="Google Shape;1390;g22054a4684c_0_29"/>
          <p:cNvSpPr/>
          <p:nvPr/>
        </p:nvSpPr>
        <p:spPr>
          <a:xfrm>
            <a:off x="7255072" y="2747607"/>
            <a:ext cx="1371600" cy="5607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1100">
                <a:solidFill>
                  <a:schemeClr val="dk1"/>
                </a:solidFill>
                <a:latin typeface="Calibri"/>
                <a:ea typeface="Calibri"/>
                <a:cs typeface="Calibri"/>
                <a:sym typeface="Calibri"/>
              </a:rPr>
              <a:t>Hierarchy Available in Survey Logic and Dynamic Fields</a:t>
            </a:r>
            <a:endParaRPr sz="1500"/>
          </a:p>
        </p:txBody>
      </p:sp>
      <p:cxnSp>
        <p:nvCxnSpPr>
          <p:cNvPr id="1398" name="Google Shape;1398;g22054a4684c_0_29"/>
          <p:cNvCxnSpPr>
            <a:stCxn id="1390" idx="3"/>
            <a:endCxn id="1385" idx="1"/>
          </p:cNvCxnSpPr>
          <p:nvPr/>
        </p:nvCxnSpPr>
        <p:spPr>
          <a:xfrm>
            <a:off x="8626672" y="3027957"/>
            <a:ext cx="250500" cy="0"/>
          </a:xfrm>
          <a:prstGeom prst="straightConnector1">
            <a:avLst/>
          </a:prstGeom>
          <a:noFill/>
          <a:ln cap="flat" cmpd="sng" w="9525">
            <a:solidFill>
              <a:schemeClr val="dk1"/>
            </a:solidFill>
            <a:prstDash val="solid"/>
            <a:round/>
            <a:headEnd len="sm" w="sm" type="none"/>
            <a:tailEnd len="med" w="med" type="triangle"/>
          </a:ln>
        </p:spPr>
      </p:cxnSp>
      <p:sp>
        <p:nvSpPr>
          <p:cNvPr id="1399" name="Google Shape;1399;g22054a4684c_0_29"/>
          <p:cNvSpPr txBox="1"/>
          <p:nvPr/>
        </p:nvSpPr>
        <p:spPr>
          <a:xfrm>
            <a:off x="463800" y="5903033"/>
            <a:ext cx="8649300" cy="4464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1300">
                <a:solidFill>
                  <a:schemeClr val="dk2"/>
                </a:solidFill>
              </a:rPr>
              <a:t>Source: Work document created by Sean Gillispie while at CEB, edited to share with Vecteris clients.   </a:t>
            </a:r>
            <a:endParaRPr sz="1300">
              <a:solidFill>
                <a:schemeClr val="dk2"/>
              </a:solidFill>
            </a:endParaRPr>
          </a:p>
        </p:txBody>
      </p:sp>
      <p:cxnSp>
        <p:nvCxnSpPr>
          <p:cNvPr id="1400" name="Google Shape;1400;g22054a4684c_0_29"/>
          <p:cNvCxnSpPr>
            <a:stCxn id="1385" idx="3"/>
            <a:endCxn id="1386" idx="1"/>
          </p:cNvCxnSpPr>
          <p:nvPr/>
        </p:nvCxnSpPr>
        <p:spPr>
          <a:xfrm>
            <a:off x="10248672" y="3027924"/>
            <a:ext cx="321300" cy="600"/>
          </a:xfrm>
          <a:prstGeom prst="straightConnector1">
            <a:avLst/>
          </a:prstGeom>
          <a:noFill/>
          <a:ln cap="flat" cmpd="sng" w="9525">
            <a:solidFill>
              <a:schemeClr val="dk1"/>
            </a:solidFill>
            <a:prstDash val="solid"/>
            <a:round/>
            <a:headEnd len="sm" w="sm" type="none"/>
            <a:tailEnd len="med" w="med" type="triangle"/>
          </a:ln>
        </p:spPr>
      </p:cxnSp>
      <p:sp>
        <p:nvSpPr>
          <p:cNvPr id="1401" name="Google Shape;1401;g22054a4684c_0_29"/>
          <p:cNvSpPr/>
          <p:nvPr/>
        </p:nvSpPr>
        <p:spPr>
          <a:xfrm>
            <a:off x="10569939" y="3611185"/>
            <a:ext cx="1371600" cy="5607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rPr lang="en-US" sz="1100">
                <a:solidFill>
                  <a:schemeClr val="dk1"/>
                </a:solidFill>
                <a:latin typeface="Calibri"/>
                <a:ea typeface="Calibri"/>
                <a:cs typeface="Calibri"/>
                <a:sym typeface="Calibri"/>
              </a:rPr>
              <a:t>Analyze: Results distributed to managers only for their teams </a:t>
            </a:r>
            <a:endParaRPr sz="1500"/>
          </a:p>
        </p:txBody>
      </p:sp>
      <p:cxnSp>
        <p:nvCxnSpPr>
          <p:cNvPr id="1402" name="Google Shape;1402;g22054a4684c_0_29"/>
          <p:cNvCxnSpPr>
            <a:stCxn id="1386" idx="2"/>
            <a:endCxn id="1401" idx="0"/>
          </p:cNvCxnSpPr>
          <p:nvPr/>
        </p:nvCxnSpPr>
        <p:spPr>
          <a:xfrm>
            <a:off x="11255739" y="3308902"/>
            <a:ext cx="0" cy="302400"/>
          </a:xfrm>
          <a:prstGeom prst="straightConnector1">
            <a:avLst/>
          </a:prstGeom>
          <a:noFill/>
          <a:ln cap="flat" cmpd="sng" w="9525">
            <a:solidFill>
              <a:schemeClr val="dk1"/>
            </a:solidFill>
            <a:prstDash val="solid"/>
            <a:round/>
            <a:headEnd len="sm" w="sm"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6" name="Shape 1406"/>
        <p:cNvGrpSpPr/>
        <p:nvPr/>
      </p:nvGrpSpPr>
      <p:grpSpPr>
        <a:xfrm>
          <a:off x="0" y="0"/>
          <a:ext cx="0" cy="0"/>
          <a:chOff x="0" y="0"/>
          <a:chExt cx="0" cy="0"/>
        </a:xfrm>
      </p:grpSpPr>
      <p:sp>
        <p:nvSpPr>
          <p:cNvPr id="1407" name="Google Shape;1407;g22054a4684c_0_66"/>
          <p:cNvSpPr txBox="1"/>
          <p:nvPr/>
        </p:nvSpPr>
        <p:spPr>
          <a:xfrm>
            <a:off x="431633" y="384133"/>
            <a:ext cx="9169500" cy="653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527C"/>
              </a:buClr>
              <a:buSzPts val="3200"/>
              <a:buFont typeface="Montserrat"/>
              <a:buNone/>
            </a:pPr>
            <a:r>
              <a:rPr b="1" lang="en-US" sz="3600">
                <a:solidFill>
                  <a:srgbClr val="00527C"/>
                </a:solidFill>
                <a:latin typeface="Montserrat"/>
                <a:ea typeface="Montserrat"/>
                <a:cs typeface="Montserrat"/>
                <a:sym typeface="Montserrat"/>
              </a:rPr>
              <a:t>Additional resources</a:t>
            </a:r>
            <a:endParaRPr b="0" i="0" sz="3600" u="none" cap="none" strike="noStrike">
              <a:solidFill>
                <a:srgbClr val="000000"/>
              </a:solidFill>
              <a:latin typeface="Arial"/>
              <a:ea typeface="Arial"/>
              <a:cs typeface="Arial"/>
              <a:sym typeface="Arial"/>
            </a:endParaRPr>
          </a:p>
        </p:txBody>
      </p:sp>
      <p:sp>
        <p:nvSpPr>
          <p:cNvPr id="1408" name="Google Shape;1408;g22054a4684c_0_66"/>
          <p:cNvSpPr txBox="1"/>
          <p:nvPr/>
        </p:nvSpPr>
        <p:spPr>
          <a:xfrm>
            <a:off x="562267" y="2007333"/>
            <a:ext cx="6680100" cy="708000"/>
          </a:xfrm>
          <a:prstGeom prst="rect">
            <a:avLst/>
          </a:prstGeom>
          <a:noFill/>
          <a:ln>
            <a:noFill/>
          </a:ln>
        </p:spPr>
        <p:txBody>
          <a:bodyPr anchorCtr="0" anchor="t" bIns="121900" lIns="121900" spcFirstLastPara="1" rIns="121900" wrap="square" tIns="121900">
            <a:spAutoFit/>
          </a:bodyPr>
          <a:lstStyle/>
          <a:p>
            <a:pPr indent="-400050" lvl="0" marL="609600" rtl="0" algn="l">
              <a:spcBef>
                <a:spcPts val="0"/>
              </a:spcBef>
              <a:spcAft>
                <a:spcPts val="0"/>
              </a:spcAft>
              <a:buSzPts val="1500"/>
              <a:buChar char="●"/>
            </a:pPr>
            <a:r>
              <a:rPr lang="en-US" sz="1500" u="sng">
                <a:solidFill>
                  <a:schemeClr val="hlink"/>
                </a:solidFill>
                <a:hlinkClick r:id="rId3"/>
              </a:rPr>
              <a:t>Sprint</a:t>
            </a:r>
            <a:endParaRPr sz="1500">
              <a:solidFill>
                <a:schemeClr val="dk2"/>
              </a:solidFill>
            </a:endParaRPr>
          </a:p>
          <a:p>
            <a:pPr indent="-400050" lvl="0" marL="609600" rtl="0" algn="l">
              <a:spcBef>
                <a:spcPts val="0"/>
              </a:spcBef>
              <a:spcAft>
                <a:spcPts val="0"/>
              </a:spcAft>
              <a:buClr>
                <a:schemeClr val="dk2"/>
              </a:buClr>
              <a:buSzPts val="1500"/>
              <a:buChar char="●"/>
            </a:pPr>
            <a:r>
              <a:rPr lang="en-US" sz="1500" u="sng">
                <a:solidFill>
                  <a:schemeClr val="hlink"/>
                </a:solidFill>
                <a:hlinkClick r:id="rId4"/>
              </a:rPr>
              <a:t>HBR, The Customer Centered Innovation Map</a:t>
            </a:r>
            <a:endParaRPr sz="15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Vecteris">
      <a:dk1>
        <a:srgbClr val="3A3C41"/>
      </a:dk1>
      <a:lt1>
        <a:srgbClr val="FFFFFF"/>
      </a:lt1>
      <a:dk2>
        <a:srgbClr val="00517C"/>
      </a:dk2>
      <a:lt2>
        <a:srgbClr val="FFFFFF"/>
      </a:lt2>
      <a:accent1>
        <a:srgbClr val="F6921E"/>
      </a:accent1>
      <a:accent2>
        <a:srgbClr val="668EB9"/>
      </a:accent2>
      <a:accent3>
        <a:srgbClr val="73CFF8"/>
      </a:accent3>
      <a:accent4>
        <a:srgbClr val="59646B"/>
      </a:accent4>
      <a:accent5>
        <a:srgbClr val="668EB9"/>
      </a:accent5>
      <a:accent6>
        <a:srgbClr val="8897A5"/>
      </a:accent6>
      <a:hlink>
        <a:srgbClr val="73CFF8"/>
      </a:hlink>
      <a:folHlink>
        <a:srgbClr val="668EB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2019-07-25T11:15:59Z</dcterms:created>
  <dc:creator>Raccoon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2019-07-25T00:00:00Z</vt:filetime>
  </property>
  <property fmtid="{D5CDD505-2E9C-101B-9397-08002B2CF9AE}" pid="3" name="Creator">
    <vt:lpwstr>Adobe Illustrator CC 22.0 (Windows)</vt:lpwstr>
  </property>
  <property fmtid="{D5CDD505-2E9C-101B-9397-08002B2CF9AE}" pid="4" name="LastSaved">
    <vt:filetime>2019-07-25T00:00:00Z</vt:filetime>
  </property>
</Properties>
</file>