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20104100" cy="11309350"/>
  <p:embeddedFontLst>
    <p:embeddedFont>
      <p:font typeface="Roboto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ExtraBold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tSXGbtYmVWOQD2q5uSH8SaMJK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3640B2-23BA-4876-95AD-61D6757E60C3}">
  <a:tblStyle styleId="{103640B2-23BA-4876-95AD-61D6757E60C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MontserratExtraBold-boldItalic.fntdata"/><Relationship Id="rId21" Type="http://customschemas.google.com/relationships/presentationmetadata" Target="metadata"/><Relationship Id="rId11" Type="http://schemas.openxmlformats.org/officeDocument/2006/relationships/font" Target="fonts/Roboto-regular.fntdata"/><Relationship Id="rId10" Type="http://schemas.openxmlformats.org/officeDocument/2006/relationships/slide" Target="slides/slide4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ExtraBold-bold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27b1075226_0_9118:notes"/>
          <p:cNvSpPr txBox="1"/>
          <p:nvPr>
            <p:ph idx="1" type="body"/>
          </p:nvPr>
        </p:nvSpPr>
        <p:spPr>
          <a:xfrm>
            <a:off x="2009774" y="5441949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50" lIns="216375" spcFirstLastPara="1" rIns="216375" wrap="square" tIns="108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9" name="Google Shape;1319;g227b1075226_0_9118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27b1075226_0_912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24" name="Google Shape;1324;g227b1075226_0_912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27b1075226_0_9140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1" name="Google Shape;1331;g227b1075226_0_9140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7ff16430c8_0_2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38" name="Google Shape;1338;g27ff16430c8_0_2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a4dc40d02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a4dc40d02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a4dc40d02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a4dc40d02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a4dc40d02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a4dc40d02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a4dc40d02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a4dc40d02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a4dc40d02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a4dc40d02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a4dc40d02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a4dc40d02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a4dc40d02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a4dc40d02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a4dc40d02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4a4dc40d02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g24a4dc40d02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0" name="Google Shape;120;g24a4dc40d0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4a4dc40d02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a4dc40d02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a4dc40d02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a4dc40d02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" name="Google Shape;126;g24a4dc40d02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" name="Google Shape;127;g24a4dc40d02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24a4dc40d02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a4dc40d02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4a4dc40d02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a4dc40d02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g24a4dc40d02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4a4dc40d02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4a4dc40d02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a4dc40d02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4a4dc40d02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a4dc40d02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4a4dc40d02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4a4dc40d02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" name="Google Shape;142;g24a4dc40d02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" name="Google Shape;143;g24a4dc40d02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24a4dc40d02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" name="Google Shape;145;g24a4dc40d02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a4dc40d02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a4dc40d02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4a4dc40d02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a4dc40d02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g24a4dc40d02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4a4dc40d02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24a4dc40d02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" name="Google Shape;154;g24a4dc40d02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g24a4dc40d02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6" name="Google Shape;156;g24a4dc40d02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7" name="Google Shape;157;g24a4dc40d02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a4dc40d02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4a4dc40d02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4a4dc40d02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4a4dc40d02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4a4dc40d02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" name="Google Shape;164;g24a4dc40d02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" name="Google Shape;165;g24a4dc40d02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4a4dc40d02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4a4dc40d02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4a4dc40d02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" name="Google Shape;169;g24a4dc40d02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0" name="Google Shape;170;g24a4dc40d02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1" name="Google Shape;171;g24a4dc40d02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4dc40d02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24a4dc40d02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4a4dc40d02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24a4dc40d02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" name="Google Shape;177;g24a4dc40d02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" name="Google Shape;178;g24a4dc40d02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4a4dc40d02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" name="Google Shape;180;g24a4dc40d02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4a4dc40d02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a4dc40d02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a4dc40d02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4a4dc40d02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6" name="Google Shape;186;g24a4dc40d02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4a4dc40d02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4a4dc40d02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4a4dc40d02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a4dc40d02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24a4dc40d02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a4dc40d02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a4dc40d02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a4dc40d02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4a4dc40d02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a4dc40d02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4a4dc40d02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9" name="Google Shape;199;g24a4dc40d02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a4dc40d02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a4dc40d02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4a4dc40d02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4a4dc40d02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4a4dc40d02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a4dc40d02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4a4dc40d02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4a4dc40d02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a4dc40d02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4a4dc40d02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a4dc40d02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" name="Google Shape;211;g24a4dc40d02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4a4dc40d02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a4dc40d02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a4dc40d02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4a4dc40d02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4a4dc40d02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8" name="Google Shape;218;g24a4dc40d02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24a4dc40d02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20" name="Google Shape;220;g24a4dc40d02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4a4dc40d02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a4dc40d02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a4dc40d02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a4dc40d02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a4dc40d02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a4dc40d02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4a4dc40d02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4a4dc40d02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a4dc40d02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7" name="Google Shape;227;g24a4dc40d02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8" name="Google Shape;228;g24a4dc40d0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4a4dc40d02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0" name="Google Shape;230;g24a4dc40d02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g24a4dc40d02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g24a4dc40d02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g24a4dc40d02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4" name="Google Shape;234;g24a4dc40d02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5" name="Google Shape;235;g24a4dc40d02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6" name="Google Shape;236;g24a4dc40d02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7" name="Google Shape;237;g24a4dc40d02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8" name="Google Shape;238;g24a4dc40d02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" name="Google Shape;239;g24a4dc40d02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" name="Google Shape;240;g24a4dc40d02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a4dc40d02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4a4dc40d02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4" name="Google Shape;244;g24a4dc40d02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4a4dc40d02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6" name="Google Shape;246;g24a4dc40d0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a4dc40d02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" name="Google Shape;248;g24a4dc40d02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9" name="Google Shape;249;g24a4dc40d02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a4dc40d02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4a4dc40d02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3" name="Google Shape;253;g24a4dc40d02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4" name="Google Shape;254;g24a4dc40d02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5" name="Google Shape;255;g24a4dc40d02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4a4dc40d02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a4dc40d02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4a4dc40d02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4a4dc40d02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0" name="Google Shape;260;g24a4dc40d02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a4dc40d02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4a4dc40d02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4" name="Google Shape;264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4a4dc40d02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a4dc40d02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7" name="Google Shape;267;g24a4dc40d02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g24a4dc40d02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24a4dc40d02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4a4dc40d02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4a4dc40d02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2" name="Google Shape;272;g24a4dc40d02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4a4dc40d02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4" name="Google Shape;274;g24a4dc40d02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5" name="Google Shape;275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a4dc40d02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4a4dc40d02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4a4dc40d02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0" name="Google Shape;280;g24a4dc40d02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1" name="Google Shape;281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a4dc40d02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a4dc40d02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4" name="Google Shape;284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4a4dc40d02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4a4dc40d02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a4dc40d02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4a4dc40d02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4a4dc40d02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g24a4dc40d02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2" name="Google Shape;292;g24a4dc40d02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3" name="Google Shape;293;g24a4dc40d02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g24a4dc40d02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g24a4dc40d02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6" name="Google Shape;296;g24a4dc40d02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4a4dc40d02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8" name="Google Shape;298;g24a4dc40d02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4dc40d02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4a4dc40d02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g24a4dc40d02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3" name="Google Shape;303;g24a4dc40d02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a4dc40d02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5" name="Google Shape;305;g24a4dc40d02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4a4dc40d02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a4dc40d02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a4dc40d02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9" name="Google Shape;309;g24a4dc40d02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a4dc40d02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g24a4dc40d02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g24a4dc40d02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4a4dc40d02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4a4dc40d02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4a4dc40d02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a4dc40d02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4a4dc40d02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4a4dc40d02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4a4dc40d02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1" name="Google Shape;321;g24a4dc40d02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4a4dc40d02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a4dc40d02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24" name="Google Shape;324;g24a4dc40d02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g24a4dc40d02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g24a4dc40d02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4a4dc40d02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4a4dc40d02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9" name="Google Shape;329;g24a4dc40d02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4a4dc40d02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4a4dc40d02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a4dc40d02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g24a4dc40d02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a4dc40d02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4a4dc40d02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4a4dc40d02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4a4dc40d02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4a4dc40d02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a4dc40d02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4a4dc40d02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4a4dc40d02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4a4dc40d02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a4dc40d02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5" name="Google Shape;345;g24a4dc40d02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6" name="Google Shape;346;g24a4dc40d02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7" name="Google Shape;347;g24a4dc40d02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g24a4dc40d02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4a4dc40d02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0" name="Google Shape;350;g24a4dc40d02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1" name="Google Shape;351;g24a4dc40d02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4a4dc40d02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4a4dc40d02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4a4dc40d02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a4dc40d02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4a4dc40d02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g24a4dc40d02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9" name="Google Shape;359;g24a4dc40d02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g24a4dc40d02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g24a4dc40d02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a4dc40d02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3" name="Google Shape;363;g24a4dc40d02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4a4dc40d02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6" name="Google Shape;36;g24a4dc40d02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4a4dc40d02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g24a4dc40d02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4a4dc40d02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a4dc40d02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" name="Google Shape;41;g24a4dc40d02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a4dc40d02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4a4dc40d02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4a4dc40d02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4a4dc40d02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70" name="Google Shape;370;g24a4dc40d02_0_356"/>
          <p:cNvCxnSpPr>
            <a:stCxn id="371" idx="5"/>
            <a:endCxn id="372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24a4dc40d02_0_356"/>
          <p:cNvCxnSpPr>
            <a:stCxn id="374" idx="3"/>
            <a:endCxn id="372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g24a4dc40d02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g24a4dc40d02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g24a4dc40d02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4a4dc40d02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4a4dc40d02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4a4dc40d02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a4dc40d02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4a4dc40d02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4a4dc40d02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a4dc40d02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4a4dc40d02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3" name="Google Shape;383;g24a4dc40d02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24a4dc40d02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g24a4dc40d02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g24a4dc40d02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g24a4dc40d02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4a4dc40d02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4a4dc40d02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0" name="Google Shape;390;g24a4dc40d02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4a4dc40d02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a4dc40d02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24a4dc40d02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4a4dc40d02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a4dc40d02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g24a4dc40d02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8" name="Google Shape;398;g24a4dc40d02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g24a4dc40d02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0" name="Google Shape;400;g24a4dc40d02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4a4dc40d02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4a4dc40d02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4a4dc40d02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a4dc40d02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4a4dc40d02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4a4dc40d02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a4dc40d02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4a4dc40d02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4a4dc40d02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4a4dc40d02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4a4dc40d02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24a4dc40d02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4a4dc40d02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4a4dc40d02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a4dc40d02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4a4dc40d02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4a4dc40d02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4a4dc40d02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a4dc40d02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a4dc40d02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a4dc40d02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a4dc40d02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a4dc40d02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a4dc40d02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a4dc40d02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a4dc40d02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4a4dc40d02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4a4dc40d02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g24a4dc40d02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g24a4dc40d02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g24a4dc40d02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24a4dc40d02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4a4dc40d02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4a4dc40d02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4a4dc40d02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4a4dc40d02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a4dc40d02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a4dc40d02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a4dc40d02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g24a4dc40d02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4a4dc40d02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4" name="Google Shape;444;g24a4dc40d02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5" name="Google Shape;445;g24a4dc40d02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g24a4dc40d02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4a4dc40d02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4a4dc40d02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g24a4dc40d02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g24a4dc40d02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4a4dc40d02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4a4dc40d02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4a4dc40d02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4a4dc40d02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a4dc40d02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4a4dc40d02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4a4dc40d02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4a4dc40d02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4a4dc40d02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g24a4dc40d02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4a4dc40d02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4a4dc40d02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a4dc40d02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a4dc40d02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a4dc40d02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24a4dc40d02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4a4dc40d02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4a4dc40d02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0" name="Google Shape;470;g24a4dc40d02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4a4dc40d02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4a4dc40d02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4a4dc40d02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4a4dc40d02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4a4dc40d02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4a4dc40d02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g24a4dc40d02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4a4dc40d02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4a4dc40d02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4a4dc40d02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4a4dc40d02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g24a4dc40d02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g24a4dc40d02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24a4dc40d02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24a4dc40d02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4a4dc40d02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a4dc40d02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a4dc40d02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a4dc40d02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a4dc40d02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4a4dc40d02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4a4dc40d02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4" name="Google Shape;494;g24a4dc40d02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4a4dc40d02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a4dc40d02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4a4dc40d02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4a4dc40d02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a4dc40d02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a4dc40d02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a4dc40d02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a4dc40d02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4a4dc40d02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4a4dc40d02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a4dc40d02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a4dc40d02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4a4dc40d02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a4dc40d02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4a4dc40d02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4a4dc40d02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1" name="Google Shape;511;g24a4dc40d02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2" name="Google Shape;512;g24a4dc40d02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3" name="Google Shape;513;g24a4dc40d02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4a4dc40d02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4a4dc40d02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4a4dc40d02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g24a4dc40d02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4a4dc40d02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4a4dc40d02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a4dc40d02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4a4dc40d02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a4dc40d02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a4dc40d02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25" name="Google Shape;525;g24a4dc40d02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4a4dc40d02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4a4dc40d02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4a4dc40d02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4a4dc40d02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a4dc40d02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g24a4dc40d02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24a4dc40d02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4" name="Google Shape;534;g24a4dc40d02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a4dc40d02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a4dc40d02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a4dc40d02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a4dc40d02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4a4dc40d02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4a4dc40d02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4a4dc40d02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a4dc40d02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4a4dc40d02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a4dc40d02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a4dc40d02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a4dc40d02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a4dc40d02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4a4dc40d02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4a4dc40d02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a4dc40d02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a4dc40d02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a4dc40d02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a4dc40d02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24a4dc40d02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4a4dc40d02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7" name="Google Shape;557;g24a4dc40d02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58" name="Google Shape;558;g24a4dc40d02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59" name="Google Shape;559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24a4dc40d02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62" name="Google Shape;562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24a4dc40d02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65" name="Google Shape;565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g24a4dc40d02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68" name="Google Shape;568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4a4dc40d02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71" name="Google Shape;571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4a4dc40d02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74" name="Google Shape;574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4a4dc40d02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77" name="Google Shape;577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4a4dc40d02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g24a4dc40d02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g24a4dc40d02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g24a4dc40d02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g24a4dc40d02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g24a4dc40d02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g24a4dc40d02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a4dc40d02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4a4dc40d02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a4dc40d02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4a4dc40d02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0" name="Google Shape;590;g24a4dc40d02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a4dc40d02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a4dc40d02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a4dc40d02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a4dc40d02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a4dc40d02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4a4dc40d02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4a4dc40d02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4a4dc40d02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4a4dc40d02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24a4dc40d02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24a4dc40d02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3" name="Google Shape;603;g24a4dc40d02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a4dc40d02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4a4dc40d02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4a4dc40d02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4a4dc40d02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g24a4dc40d02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g24a4dc40d02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a4dc40d02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4a4dc40d02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g24a4dc40d02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4a4dc40d0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4a4dc40d02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4a4dc40d02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g24a4dc40d02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4a4dc40d02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24a4dc40d02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3" name="Google Shape;613;g24a4dc40d02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24a4dc40d02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4a4dc40d02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4a4dc40d02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4a4dc40d02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4a4dc40d02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4a4dc40d02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4a4dc40d02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4a4dc40d02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g24a4dc40d02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g24a4dc40d02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g24a4dc40d02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g24a4dc40d02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4a4dc40d02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4a4dc40d02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4a4dc40d02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30" name="Google Shape;630;g24a4dc40d02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4a4dc40d02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4a4dc40d02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g24a4dc40d02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4a4dc40d02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24a4dc40d02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24a4dc40d02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8" name="Google Shape;638;g24a4dc40d02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9" name="Google Shape;639;g24a4dc40d02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24a4dc40d02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4a4dc40d02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4a4dc40d02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g24a4dc40d02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4" name="Google Shape;644;g24a4dc40d02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5" name="Google Shape;645;g24a4dc40d02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6" name="Google Shape;646;g24a4dc40d02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7" name="Google Shape;647;g24a4dc40d02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4a4dc40d02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4a4dc40d02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4a4dc40d02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4a4dc40d02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4a4dc40d02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4a4dc40d02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4a4dc40d02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4a4dc40d02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4a4dc40d02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4a4dc40d02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4a4dc40d02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4a4dc40d02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4a4dc40d02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62" name="Google Shape;662;g24a4dc40d02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24a4dc40d02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a4dc40d02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g24a4dc40d02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4a4dc40d02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4a4dc40d02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g24a4dc40d02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0" name="Google Shape;670;g24a4dc40d02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24a4dc40d02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a4dc40d02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4a4dc40d02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4a4dc40d02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4a4dc40d02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a4dc40d02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4a4dc40d02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a4dc40d02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a4dc40d02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a4dc40d02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a4dc40d02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a4dc40d02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a4dc40d02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a4dc40d02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4a4dc40d02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7" name="Google Shape;687;g24a4dc40d02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24a4dc40d02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4a4dc40d02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90" name="Google Shape;690;g24a4dc40d02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g24a4dc40d02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g24a4dc40d02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g24a4dc40d02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4a4dc40d02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4a4dc40d02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4a4dc40d02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7" name="Google Shape;697;g24a4dc40d02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a4dc40d02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4a4dc40d02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0" name="Google Shape;700;g24a4dc40d02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1" name="Google Shape;701;g24a4dc40d02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4a4dc40d02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4a4dc40d02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a4dc40d02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4a4dc40d02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g24a4dc40d02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g24a4dc40d02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g24a4dc40d02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4a4dc40d02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4a4dc40d02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2" name="Google Shape;712;g24a4dc40d02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24a4dc40d02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4a4dc40d02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4a4dc40d02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24a4dc40d02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8" name="Google Shape;718;g24a4dc40d02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4a4dc40d02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4a4dc40d02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g24a4dc40d02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g24a4dc40d02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a4dc40d02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a4dc40d02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a4dc40d02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4a4dc40d02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g24a4dc40d02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g24a4dc40d02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g24a4dc40d02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4a4dc40d02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4a4dc40d02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4a4dc40d02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a4dc40d02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a4dc40d02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a4dc40d02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a4dc40d02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a4dc40d02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a4dc40d02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a4dc40d02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4a4dc40d02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4a4dc40d02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3" name="Google Shape;743;g24a4dc40d02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4a4dc40d02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a4dc40d02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g24a4dc40d02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g24a4dc40d02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a4dc40d02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a4dc40d02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a4dc40d02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4a4dc40d02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24a4dc40d02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a4dc40d02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a4dc40d02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4a4dc40d02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a4dc40d02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a4dc40d02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4a4dc40d02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4a4dc40d02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a4dc40d02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a4dc40d02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g24a4dc40d02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4a4dc40d02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a4dc40d02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a4dc40d02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a4dc40d02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a4dc40d02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a4dc40d02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a4dc40d02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4a4dc40d02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g24a4dc40d02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4a4dc40d02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" name="Google Shape;57;g24a4dc40d02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g24a4dc40d02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4a4dc40d02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a4dc40d02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4a4dc40d02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1" name="Google Shape;771;g24a4dc40d02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24a4dc40d02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a4dc40d02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4a4dc40d02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24a4dc40d02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24a4dc40d02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24a4dc40d02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9" name="Google Shape;779;g24a4dc40d02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0" name="Google Shape;780;g24a4dc40d02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1" name="Google Shape;781;g24a4dc40d02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24a4dc40d02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4a4dc40d02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4a4dc40d02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4a4dc40d02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a4dc40d02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a4dc40d02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a4dc40d02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4a4dc40d02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4a4dc40d02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24a4dc40d02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24a4dc40d02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4a4dc40d02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5" name="Google Shape;795;g24a4dc40d02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6" name="Google Shape;796;g24a4dc40d02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7" name="Google Shape;797;g24a4dc40d02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8" name="Google Shape;798;g24a4dc40d02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4a4dc40d02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4a4dc40d02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4a4dc40d02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4a4dc40d02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a4dc40d02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a4dc40d02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a4dc40d02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a4dc40d02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a4dc40d02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a4dc40d02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4a4dc40d02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4a4dc40d02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4a4dc40d02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g24a4dc40d02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16" name="Google Shape;816;g24a4dc40d02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4a4dc40d02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4a4dc40d02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9" name="Google Shape;819;g24a4dc40d02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24a4dc40d02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24a4dc40d02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22" name="Google Shape;822;g24a4dc40d02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3" name="Google Shape;823;g24a4dc40d02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4a4dc40d02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a4dc40d02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4a4dc40d02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4a4dc40d02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4a4dc40d02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g24a4dc40d02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33" name="Google Shape;833;g24a4dc40d02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4a4dc40d02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g24a4dc40d02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4a4dc40d02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a4dc40d02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38" name="Google Shape;838;g24a4dc40d02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g24a4dc40d02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4a4dc40d02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g24a4dc40d02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4a4dc40d02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a4dc40d02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4a4dc40d02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g24a4dc40d02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49" name="Google Shape;849;g24a4dc40d02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4a4dc40d02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g24a4dc40d02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a4dc40d02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3" name="Google Shape;853;g24a4dc40d02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4" name="Google Shape;854;g24a4dc40d02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4a4dc40d02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24a4dc40d02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4a4dc40d02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a4dc40d02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a4dc40d02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4a4dc40d02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4a4dc40d02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4a4dc40d02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4a4dc40d02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4a4dc40d02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4a4dc40d02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4a4dc40d02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4a4dc40d02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4a4dc40d02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g24a4dc40d02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1" name="Google Shape;871;g24a4dc40d02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72" name="Google Shape;872;g24a4dc40d02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4a4dc40d02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4a4dc40d02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g24a4dc40d02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24a4dc40d02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8" name="Google Shape;878;g24a4dc40d02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4a4dc40d02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a4dc40d02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24a4dc40d02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24a4dc40d02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3" name="Google Shape;883;g24a4dc40d02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g24a4dc40d02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5" name="Google Shape;885;g24a4dc40d02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6" name="Google Shape;886;g24a4dc40d02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4a4dc40d02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4a4dc40d02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4a4dc40d02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4a4dc40d02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4a4dc40d02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4a4dc40d02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4a4dc40d02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4a4dc40d02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24a4dc40d02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24a4dc40d02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8" name="Google Shape;898;g24a4dc40d02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4a4dc40d02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24a4dc40d02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1" name="Google Shape;901;g24a4dc40d02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2" name="Google Shape;902;g24a4dc40d02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4a4dc40d02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4a4dc40d02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6" name="Google Shape;906;g24a4dc40d02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24a4dc40d02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8" name="Google Shape;908;g24a4dc40d02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4a4dc40d02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a4dc40d02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a4dc40d02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a4dc40d02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a4dc40d02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g24a4dc40d02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g24a4dc40d02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4a4dc40d02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4a4dc40d02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a4dc40d02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a4dc40d02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a4dc40d02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4a4dc40d02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4a4dc40d02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a4dc40d02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a4dc40d02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4a4dc40d02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24a4dc40d02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4a4dc40d02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4a4dc40d02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4a4dc40d02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2" name="Google Shape;72;g24a4dc40d02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24a4dc40d02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4a4dc40d02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4a4dc40d02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" name="Google Shape;76;g24a4dc40d02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" name="Google Shape;77;g24a4dc40d02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24a4dc40d02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" name="Google Shape;79;g24a4dc40d02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" name="Google Shape;80;g24a4dc40d02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" name="Google Shape;81;g24a4dc40d02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4a4dc40d02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g24a4dc40d02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4a4dc40d02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4a4dc40d02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4a4dc40d02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a4dc40d02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a4dc40d02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a4dc40d02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g24a4dc40d02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g24a4dc40d02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g24a4dc40d02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g24a4dc40d02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g24a4dc40d02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g24a4dc40d02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g24a4dc40d02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g24a4dc40d02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a4dc40d02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g24a4dc40d02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g24a4dc40d02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24a4dc40d02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g24a4dc40d02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4a4dc40d02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4a4dc40d02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3" name="Google Shape;943;g24a4dc40d02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24a4dc40d02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24a4dc40d02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a4dc40d02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a4dc40d02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24a4dc40d02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24a4dc40d02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4a4dc40d02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g24a4dc40d02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g24a4dc40d02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g24a4dc40d02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g24a4dc40d02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24a4dc40d02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g24a4dc40d02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g24a4dc40d02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g24a4dc40d02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24a4dc40d02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g24a4dc40d02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g24a4dc40d02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g24a4dc40d02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4a4dc40d02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4a4dc40d02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4a4dc40d02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a4dc40d02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4a4dc40d02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4a4dc40d02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4a4dc40d02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4a4dc40d02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4a4dc40d02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24a4dc40d02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4a4dc40d02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4a4dc40d02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a4dc40d02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g24a4dc40d02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24a4dc40d02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g24a4dc40d02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g24a4dc40d02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4a4dc40d02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2" name="Google Shape;982;g24a4dc40d02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a4dc40d02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g24a4dc40d02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g24a4dc40d02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7" name="Google Shape;987;g24a4dc40d02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4a4dc40d02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a4dc40d02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0" name="Google Shape;990;g24a4dc40d02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g24a4dc40d02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g24a4dc40d02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g24a4dc40d02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4" name="Google Shape;994;g24a4dc40d02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5" name="Google Shape;995;g24a4dc40d02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6" name="Google Shape;996;g24a4dc40d02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4a4dc40d02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4a4dc40d02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9" name="Google Shape;999;g24a4dc40d02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0" name="Google Shape;1000;g24a4dc40d02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4a4dc40d02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4a4dc40d02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4a4dc40d02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4a4dc40d02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4a4dc40d02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g24a4dc40d02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g24a4dc40d02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a4dc40d02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0" name="Google Shape;1010;g24a4dc40d02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4a4dc40d02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g24a4dc40d02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g24a4dc40d02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g24a4dc40d02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g24a4dc40d02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6" name="Google Shape;1016;g24a4dc40d02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g24a4dc40d02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g24a4dc40d02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g24a4dc40d02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0" name="Google Shape;1020;g24a4dc40d02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1" name="Google Shape;1021;g24a4dc40d02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2" name="Google Shape;1022;g24a4dc40d02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3" name="Google Shape;1023;g24a4dc40d02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4" name="Google Shape;1024;g24a4dc40d02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5" name="Google Shape;1025;g24a4dc40d02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6" name="Google Shape;1026;g24a4dc40d02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7" name="Google Shape;1027;g24a4dc40d02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g24a4dc40d02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g24a4dc40d02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1" name="Google Shape;1031;g24a4dc40d02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2" name="Google Shape;1032;g24a4dc40d02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4a4dc40d02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g24a4dc40d02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g24a4dc40d02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g24a4dc40d02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g24a4dc40d02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4a4dc40d02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4a4dc40d02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0" name="Google Shape;1040;g24a4dc40d02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1" name="Google Shape;1041;g24a4dc40d02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2" name="Google Shape;1042;g24a4dc40d02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3" name="Google Shape;1043;g24a4dc40d02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4" name="Google Shape;1044;g24a4dc40d02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4a4dc40d02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4a4dc40d02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4a4dc40d02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4a4dc40d02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4a4dc40d02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4a4dc40d02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4a4dc40d02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4a4dc40d02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4a4dc40d02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a4dc40d02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4a4dc40d02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g24a4dc40d02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g24a4dc40d02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g24a4dc40d02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g24a4dc40d02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g24a4dc40d02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g24a4dc40d02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g24a4dc40d02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4" name="Google Shape;1064;g24a4dc40d02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4a4dc40d02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6" name="Google Shape;1066;g24a4dc40d02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a4dc40d02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a4dc40d02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a4dc40d02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a4dc40d02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a4dc40d02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4a4dc40d02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4a4dc40d02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4a4dc40d02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4a4dc40d02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g24a4dc40d02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24a4dc40d02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4a4dc40d02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4a4dc40d02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1" name="Google Shape;1081;g24a4dc40d02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2" name="Google Shape;1082;g24a4dc40d02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3" name="Google Shape;1083;g24a4dc40d02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4a4dc40d02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a4dc40d02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a4dc40d02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a4dc40d02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a4dc40d02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a4dc40d02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a4dc40d02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a4dc40d02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a4dc40d02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a4dc40d02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4a4dc40d02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4a4dc40d02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a4dc40d02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a4dc40d02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a4dc40d02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a4dc40d02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a4dc40d02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g24a4dc40d02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24a4dc40d02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4" name="Google Shape;1104;g24a4dc40d02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a4dc40d02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g24a4dc40d02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24a4dc40d02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a4dc40d02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a4dc40d02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4a4dc40d02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4a4dc40d02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a4dc40d02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a4dc40d02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a4dc40d02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a4dc40d02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a4dc40d02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a4dc40d02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a4dc40d02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a4dc40d02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a4dc40d02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a4dc40d02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4a4dc40d02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4" name="Google Shape;1124;g24a4dc40d02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4a4dc40d02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a4dc40d02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4a4dc40d02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4a4dc40d02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4a4dc40d02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a4dc40d02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4a4dc40d02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4a4dc40d02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4a4dc40d02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4a4dc40d02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4a4dc40d02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4a4dc40d02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g24a4dc40d02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39" name="Google Shape;1139;g24a4dc40d02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4a4dc40d02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24a4dc40d02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4a4dc40d02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4a4dc40d02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4a4dc40d02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4a4dc40d02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4a4dc40d02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4a4dc40d02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g24a4dc40d02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a4dc40d02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4a4dc40d0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4a4dc40d02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4a4dc40d02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4a4dc40d02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4a4dc40d02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4a4dc40d02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24a4dc40d02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a4dc40d02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" name="Google Shape;92;g24a4dc40d02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a4dc40d02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" name="Google Shape;94;g24a4dc40d02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g24a4dc40d02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4a4dc40d02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24a4dc40d02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4a4dc40d02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4a4dc40d02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4a4dc40d02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4a4dc40d02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4a4dc40d02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4a4dc40d02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4a4dc40d02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4a4dc40d02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4a4dc40d02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4a4dc40d02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g24a4dc40d02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63" name="Google Shape;1163;g24a4dc40d02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4a4dc40d02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4a4dc40d02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4a4dc40d02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4a4dc40d02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4a4dc40d02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4a4dc40d02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4a4dc40d02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4a4dc40d02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g24a4dc40d02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24a4dc40d02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5" name="Google Shape;1175;g24a4dc40d02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76" name="Google Shape;1176;g24a4dc40d02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4a4dc40d02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4a4dc40d02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4a4dc40d02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4a4dc40d02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4a4dc40d02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4a4dc40d02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4a4dc40d02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4" name="Google Shape;1184;g24a4dc40d02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4a4dc40d02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a4dc40d02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a4dc40d02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9" name="Google Shape;1189;g24a4dc40d02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0" name="Google Shape;1190;g24a4dc40d02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4a4dc40d02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g24a4dc40d02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94" name="Google Shape;1194;g24a4dc40d02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a4dc40d02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a4dc40d02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a4dc40d02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a4dc40d02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4a4dc40d02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4a4dc40d02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4a4dc40d02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4a4dc40d02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3" name="Google Shape;1203;g24a4dc40d02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g24a4dc40d02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a4dc40d02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a4dc40d02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a4dc40d02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a4dc40d02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a4dc40d02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a4dc40d02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4a4dc40d02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4a4dc40d02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4a4dc40d02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4a4dc40d02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4a4dc40d02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4a4dc40d02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a4dc40d02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a4dc40d02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a4dc40d02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a4dc40d02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4a4dc40d02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4a4dc40d02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4a4dc40d02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g24a4dc40d02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g24a4dc40d02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24a4dc40d02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8" name="Google Shape;1228;g24a4dc40d02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g24a4dc40d02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0" name="Google Shape;1230;g24a4dc40d02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4a4dc40d02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4a4dc40d02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4a4dc40d02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236" name="Google Shape;1236;g24a4dc40d02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4a4dc40d02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4a4dc40d02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4a4dc40d02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1" name="Google Shape;1241;g24a4dc40d02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42" name="Google Shape;1242;g24a4dc40d02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43" name="Google Shape;1243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g24a4dc40d02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46" name="Google Shape;1246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g24a4dc40d02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49" name="Google Shape;1249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g24a4dc40d02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52" name="Google Shape;1252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g24a4dc40d02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55" name="Google Shape;1255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g24a4dc40d02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58" name="Google Shape;1258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g24a4dc40d02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g24a4dc40d02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4a4dc40d02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g24a4dc40d02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4a4dc40d02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g24a4dc40d02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24a4dc40d02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4a4dc40d02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4a4dc40d02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4a4dc40d02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4a4dc40d02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4a4dc40d02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4a4dc40d02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4" name="Google Shape;1274;g24a4dc40d02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24a4dc40d02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6" name="Google Shape;1276;g24a4dc40d02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77" name="Google Shape;1277;g24a4dc40d02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78" name="Google Shape;1278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g24a4dc40d02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81" name="Google Shape;1281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g24a4dc40d02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84" name="Google Shape;1284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g24a4dc40d02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287" name="Google Shape;1287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g24a4dc40d02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a4dc40d02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a4dc40d02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g24a4dc40d02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g24a4dc40d02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g24a4dc40d02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g24a4dc40d02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g24a4dc40d02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4a4dc40d02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4a4dc40d02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g24a4dc40d02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6" name="Google Shape;1306;g24a4dc40d02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7" name="Google Shape;1307;g24a4dc40d02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8" name="Google Shape;1308;g24a4dc40d02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9" name="Google Shape;1309;g24a4dc40d02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4a4dc40d02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4a4dc40d02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12" name="Google Shape;1312;g24a4dc40d02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13" name="Google Shape;1313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24a4dc40d02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4a4dc40d02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a4dc40d02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a4dc40d02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g24a4dc40d02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0" name="Google Shape;100;g24a4dc40d02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a4dc40d02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" name="Google Shape;102;g24a4dc40d02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4a4dc40d02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a4dc40d02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4a4dc40d02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4a4dc40d02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4a4dc40d02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24a4dc40d02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10" name="Google Shape;110;g24a4dc40d02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4a4dc40d02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g24a4dc40d02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g24a4dc40d02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24a4dc40d02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g24a4dc40d02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a4dc40d0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a4dc40d0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a4dc40d02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a4dc40d02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a4dc40d02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27b1075226_0_9118"/>
          <p:cNvSpPr txBox="1"/>
          <p:nvPr>
            <p:ph idx="2" type="body"/>
          </p:nvPr>
        </p:nvSpPr>
        <p:spPr>
          <a:xfrm>
            <a:off x="580077" y="3302800"/>
            <a:ext cx="932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Customer Needs Identification Worksheet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27b1075226_0_912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Jobs to Be Done </a:t>
            </a:r>
            <a:r>
              <a:rPr lang="en-US"/>
              <a:t>Formula</a:t>
            </a:r>
            <a:endParaRPr/>
          </a:p>
        </p:txBody>
      </p:sp>
      <p:sp>
        <p:nvSpPr>
          <p:cNvPr id="1327" name="Google Shape;1327;g227b1075226_0_9127"/>
          <p:cNvSpPr txBox="1"/>
          <p:nvPr/>
        </p:nvSpPr>
        <p:spPr>
          <a:xfrm>
            <a:off x="1822775" y="2286000"/>
            <a:ext cx="765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 </a:t>
            </a:r>
            <a:r>
              <a:rPr b="1" lang="en-US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n-US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Object </a:t>
            </a:r>
            <a:r>
              <a:rPr b="1" lang="en-US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r>
              <a:rPr lang="en-US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Context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8" name="Google Shape;1328;g227b1075226_0_9127"/>
          <p:cNvSpPr txBox="1"/>
          <p:nvPr/>
        </p:nvSpPr>
        <p:spPr>
          <a:xfrm>
            <a:off x="1969025" y="3486275"/>
            <a:ext cx="7658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Examples: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-US" sz="1500">
                <a:solidFill>
                  <a:schemeClr val="dk2"/>
                </a:solidFill>
              </a:rPr>
              <a:t>Cool my house when it’s warm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-US" sz="1500">
                <a:solidFill>
                  <a:schemeClr val="dk2"/>
                </a:solidFill>
              </a:rPr>
              <a:t>Feed me when I’m on the go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-"/>
            </a:pPr>
            <a:r>
              <a:rPr lang="en-US" sz="1500">
                <a:solidFill>
                  <a:schemeClr val="dk2"/>
                </a:solidFill>
              </a:rPr>
              <a:t>Get me to work efficiently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27b1075226_0_914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</a:pPr>
            <a:r>
              <a:rPr lang="en-US"/>
              <a:t>Jobs to Be Done Worksheet</a:t>
            </a:r>
            <a:endParaRPr/>
          </a:p>
        </p:txBody>
      </p:sp>
      <p:sp>
        <p:nvSpPr>
          <p:cNvPr id="1334" name="Google Shape;1334;g227b1075226_0_9140"/>
          <p:cNvSpPr txBox="1"/>
          <p:nvPr>
            <p:ph idx="1" type="body"/>
          </p:nvPr>
        </p:nvSpPr>
        <p:spPr>
          <a:xfrm>
            <a:off x="408000" y="927250"/>
            <a:ext cx="113760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57"/>
              <a:buNone/>
            </a:pPr>
            <a:r>
              <a:rPr lang="en-US"/>
              <a:t>Use this simple sheet to capture, evaluate, and prioritize</a:t>
            </a:r>
            <a:endParaRPr/>
          </a:p>
        </p:txBody>
      </p:sp>
      <p:graphicFrame>
        <p:nvGraphicFramePr>
          <p:cNvPr id="1335" name="Google Shape;1335;g227b1075226_0_9140"/>
          <p:cNvGraphicFramePr/>
          <p:nvPr/>
        </p:nvGraphicFramePr>
        <p:xfrm>
          <a:off x="462456" y="178122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{103640B2-23BA-4876-95AD-61D6757E60C3}</a:tableStyleId>
              </a:tblPr>
              <a:tblGrid>
                <a:gridCol w="3426400"/>
                <a:gridCol w="3151275"/>
                <a:gridCol w="1162475"/>
                <a:gridCol w="1103150"/>
                <a:gridCol w="1392050"/>
                <a:gridCol w="1086200"/>
              </a:tblGrid>
              <a:tr h="50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Pain Point 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(e.g. - I dislike, I wish, If only…)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Job to be Done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(Action Verb + Object + Context)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Category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Primary Consumer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Consumer Desire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(High = 3)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Company Fit </a:t>
                      </a:r>
                      <a:r>
                        <a:rPr lang="en-US" sz="1200">
                          <a:solidFill>
                            <a:schemeClr val="lt1"/>
                          </a:solidFill>
                        </a:rPr>
                        <a:t>(High = 3)</a:t>
                      </a:r>
                      <a:endParaRPr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7ff16430c8_0_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Additional Reading</a:t>
            </a:r>
            <a:endParaRPr/>
          </a:p>
        </p:txBody>
      </p:sp>
      <p:sp>
        <p:nvSpPr>
          <p:cNvPr id="1341" name="Google Shape;1341;g27ff16430c8_0_2"/>
          <p:cNvSpPr/>
          <p:nvPr/>
        </p:nvSpPr>
        <p:spPr>
          <a:xfrm>
            <a:off x="1566832" y="2164899"/>
            <a:ext cx="1962900" cy="2964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27ff16430c8_0_2"/>
          <p:cNvSpPr/>
          <p:nvPr/>
        </p:nvSpPr>
        <p:spPr>
          <a:xfrm>
            <a:off x="3839132" y="2164899"/>
            <a:ext cx="2007300" cy="2964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g27ff16430c8_0_2"/>
          <p:cNvSpPr/>
          <p:nvPr/>
        </p:nvSpPr>
        <p:spPr>
          <a:xfrm>
            <a:off x="6214912" y="2164899"/>
            <a:ext cx="1967400" cy="2964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g27ff16430c8_0_2"/>
          <p:cNvSpPr/>
          <p:nvPr/>
        </p:nvSpPr>
        <p:spPr>
          <a:xfrm>
            <a:off x="8534319" y="2164899"/>
            <a:ext cx="1806000" cy="2964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