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8" r:id="rId4"/>
    <p:sldMasterId id="2147483739"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
      <p:font typeface="Montserrat ExtraBold"/>
      <p:bold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font" Target="fonts/Montserrat-boldItalic.fntdata"/><Relationship Id="rId22" Type="http://schemas.openxmlformats.org/officeDocument/2006/relationships/font" Target="fonts/MontserratExtraBold-boldItalic.fntdata"/><Relationship Id="rId21" Type="http://schemas.openxmlformats.org/officeDocument/2006/relationships/font" Target="fonts/MontserratExtraBo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regular.fntdata"/><Relationship Id="rId12" Type="http://schemas.openxmlformats.org/officeDocument/2006/relationships/slide" Target="slides/slide6.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f53e61a0a0_0_4:notes"/>
          <p:cNvSpPr txBox="1"/>
          <p:nvPr>
            <p:ph idx="1" type="body"/>
          </p:nvPr>
        </p:nvSpPr>
        <p:spPr>
          <a:xfrm>
            <a:off x="685583" y="4400004"/>
            <a:ext cx="5486700" cy="3601500"/>
          </a:xfrm>
          <a:prstGeom prst="rect">
            <a:avLst/>
          </a:prstGeom>
          <a:noFill/>
          <a:ln>
            <a:noFill/>
          </a:ln>
        </p:spPr>
        <p:txBody>
          <a:bodyPr anchorCtr="0" anchor="t" bIns="53750" lIns="107525" spcFirstLastPara="1" rIns="107525" wrap="square" tIns="53750">
            <a:noAutofit/>
          </a:bodyPr>
          <a:lstStyle/>
          <a:p>
            <a:pPr indent="0" lvl="0" marL="0" rtl="0" algn="l">
              <a:lnSpc>
                <a:spcPct val="100000"/>
              </a:lnSpc>
              <a:spcBef>
                <a:spcPts val="0"/>
              </a:spcBef>
              <a:spcAft>
                <a:spcPts val="0"/>
              </a:spcAft>
              <a:buClr>
                <a:schemeClr val="dk1"/>
              </a:buClr>
              <a:buSzPts val="500"/>
              <a:buFont typeface="Arial"/>
              <a:buNone/>
            </a:pPr>
            <a:r>
              <a:t/>
            </a:r>
            <a:endParaRPr/>
          </a:p>
        </p:txBody>
      </p:sp>
      <p:sp>
        <p:nvSpPr>
          <p:cNvPr id="1366" name="Google Shape;1366;g2f53e61a0a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g2f53e61a0a0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g2f53e61a0a0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2fb375881a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2fb375881a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Borrowed concepts from “Winning by Design” - Kyle Polar post on LinkedIn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f164e2182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8" name="Google Shape;1418;g2f164e2182f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t/>
            </a:r>
            <a:endParaRPr/>
          </a:p>
        </p:txBody>
      </p:sp>
      <p:sp>
        <p:nvSpPr>
          <p:cNvPr id="1419" name="Google Shape;1419;g2f164e2182f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2f0deb7013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5" name="Google Shape;1425;g2f0deb70132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t/>
            </a:r>
            <a:endParaRPr/>
          </a:p>
        </p:txBody>
      </p:sp>
      <p:sp>
        <p:nvSpPr>
          <p:cNvPr id="1426" name="Google Shape;1426;g2f0deb70132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0" name="Shape 1430"/>
        <p:cNvGrpSpPr/>
        <p:nvPr/>
      </p:nvGrpSpPr>
      <p:grpSpPr>
        <a:xfrm>
          <a:off x="0" y="0"/>
          <a:ext cx="0" cy="0"/>
          <a:chOff x="0" y="0"/>
          <a:chExt cx="0" cy="0"/>
        </a:xfrm>
      </p:grpSpPr>
      <p:sp>
        <p:nvSpPr>
          <p:cNvPr id="1431" name="Google Shape;1431;g2f164e2182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2" name="Google Shape;1432;g2f164e2182f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0000"/>
              </a:lnSpc>
              <a:spcBef>
                <a:spcPts val="0"/>
              </a:spcBef>
              <a:spcAft>
                <a:spcPts val="0"/>
              </a:spcAft>
              <a:buSzPts val="1100"/>
              <a:buChar char="-"/>
            </a:pPr>
            <a:r>
              <a:t/>
            </a:r>
            <a:endParaRPr/>
          </a:p>
        </p:txBody>
      </p:sp>
      <p:sp>
        <p:nvSpPr>
          <p:cNvPr id="1433" name="Google Shape;1433;g2f164e2182f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0.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56" name="Shape 56"/>
        <p:cNvGrpSpPr/>
        <p:nvPr/>
      </p:nvGrpSpPr>
      <p:grpSpPr>
        <a:xfrm>
          <a:off x="0" y="0"/>
          <a:ext cx="0" cy="0"/>
          <a:chOff x="0" y="0"/>
          <a:chExt cx="0" cy="0"/>
        </a:xfrm>
      </p:grpSpPr>
      <p:sp>
        <p:nvSpPr>
          <p:cNvPr id="57" name="Google Shape;57;p14"/>
          <p:cNvSpPr/>
          <p:nvPr/>
        </p:nvSpPr>
        <p:spPr>
          <a:xfrm>
            <a:off x="0" y="1"/>
            <a:ext cx="9159931" cy="5152533"/>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8" name="Google Shape;58;p14"/>
          <p:cNvSpPr/>
          <p:nvPr/>
        </p:nvSpPr>
        <p:spPr>
          <a:xfrm>
            <a:off x="5849762" y="2525317"/>
            <a:ext cx="2300109" cy="2300109"/>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59" name="Google Shape;59;p14"/>
          <p:cNvSpPr/>
          <p:nvPr/>
        </p:nvSpPr>
        <p:spPr>
          <a:xfrm>
            <a:off x="0" y="1"/>
            <a:ext cx="9159931" cy="5061107"/>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0" name="Google Shape;60;p14"/>
          <p:cNvSpPr/>
          <p:nvPr/>
        </p:nvSpPr>
        <p:spPr>
          <a:xfrm>
            <a:off x="5156807" y="1"/>
            <a:ext cx="3994378" cy="2717022"/>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1" name="Google Shape;61;p14"/>
          <p:cNvSpPr/>
          <p:nvPr/>
        </p:nvSpPr>
        <p:spPr>
          <a:xfrm>
            <a:off x="7103457" y="613961"/>
            <a:ext cx="508338" cy="661969"/>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2" name="Google Shape;62;p14"/>
          <p:cNvSpPr/>
          <p:nvPr/>
        </p:nvSpPr>
        <p:spPr>
          <a:xfrm>
            <a:off x="8120233" y="613962"/>
            <a:ext cx="508338" cy="661969"/>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3" name="Google Shape;63;p14"/>
          <p:cNvSpPr/>
          <p:nvPr/>
        </p:nvSpPr>
        <p:spPr>
          <a:xfrm>
            <a:off x="7535229" y="182242"/>
            <a:ext cx="661969" cy="508339"/>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4" name="Google Shape;64;p14"/>
          <p:cNvSpPr/>
          <p:nvPr/>
        </p:nvSpPr>
        <p:spPr>
          <a:xfrm>
            <a:off x="7535230" y="1198944"/>
            <a:ext cx="661969" cy="508339"/>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65" name="Google Shape;65;p14"/>
          <p:cNvSpPr/>
          <p:nvPr/>
        </p:nvSpPr>
        <p:spPr>
          <a:xfrm>
            <a:off x="6596373" y="1078416"/>
            <a:ext cx="2542850" cy="1639297"/>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pic>
        <p:nvPicPr>
          <p:cNvPr id="66" name="Google Shape;66;p14"/>
          <p:cNvPicPr preferRelativeResize="0"/>
          <p:nvPr/>
        </p:nvPicPr>
        <p:blipFill rotWithShape="1">
          <a:blip r:embed="rId2">
            <a:alphaModFix/>
          </a:blip>
          <a:srcRect b="0" l="0" r="0" t="0"/>
          <a:stretch/>
        </p:blipFill>
        <p:spPr>
          <a:xfrm>
            <a:off x="435051" y="444913"/>
            <a:ext cx="2498953" cy="570787"/>
          </a:xfrm>
          <a:prstGeom prst="rect">
            <a:avLst/>
          </a:prstGeom>
          <a:noFill/>
          <a:ln>
            <a:noFill/>
          </a:ln>
        </p:spPr>
      </p:pic>
      <p:sp>
        <p:nvSpPr>
          <p:cNvPr id="67" name="Google Shape;67;p14"/>
          <p:cNvSpPr txBox="1"/>
          <p:nvPr>
            <p:ph idx="1" type="body"/>
          </p:nvPr>
        </p:nvSpPr>
        <p:spPr>
          <a:xfrm>
            <a:off x="435051" y="1898590"/>
            <a:ext cx="5497200" cy="276968"/>
          </a:xfrm>
          <a:prstGeom prst="rect">
            <a:avLst/>
          </a:prstGeom>
          <a:noFill/>
          <a:ln>
            <a:noFill/>
          </a:ln>
        </p:spPr>
        <p:txBody>
          <a:bodyPr anchorCtr="0" anchor="ctr" bIns="34275" lIns="68575" spcFirstLastPara="1" rIns="68575" wrap="square" tIns="34275">
            <a:spAutoFit/>
          </a:bodyPr>
          <a:lstStyle>
            <a:lvl1pPr indent="-228600" lvl="0" marL="457200" marR="0" algn="l">
              <a:lnSpc>
                <a:spcPct val="90000"/>
              </a:lnSpc>
              <a:spcBef>
                <a:spcPts val="0"/>
              </a:spcBef>
              <a:spcAft>
                <a:spcPts val="0"/>
              </a:spcAft>
              <a:buClr>
                <a:schemeClr val="accent1"/>
              </a:buClr>
              <a:buSzPts val="1100"/>
              <a:buNone/>
              <a:defRPr b="1" i="0" sz="15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8" name="Google Shape;68;p14"/>
          <p:cNvSpPr txBox="1"/>
          <p:nvPr>
            <p:ph idx="2" type="body"/>
          </p:nvPr>
        </p:nvSpPr>
        <p:spPr>
          <a:xfrm>
            <a:off x="435051" y="2477104"/>
            <a:ext cx="5497200" cy="484717"/>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69" name="Google Shape;69;p14"/>
          <p:cNvSpPr txBox="1"/>
          <p:nvPr>
            <p:ph idx="3" type="body"/>
          </p:nvPr>
        </p:nvSpPr>
        <p:spPr>
          <a:xfrm>
            <a:off x="435051" y="3263367"/>
            <a:ext cx="5497199" cy="230802"/>
          </a:xfrm>
          <a:prstGeom prst="rect">
            <a:avLst/>
          </a:prstGeom>
          <a:noFill/>
          <a:ln>
            <a:noFill/>
          </a:ln>
        </p:spPr>
        <p:txBody>
          <a:bodyPr anchorCtr="0" anchor="ctr" bIns="34275" lIns="68575" spcFirstLastPara="1" rIns="68575"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70" name="Google Shape;70;p14"/>
          <p:cNvSpPr txBox="1"/>
          <p:nvPr>
            <p:ph idx="4" type="body"/>
          </p:nvPr>
        </p:nvSpPr>
        <p:spPr>
          <a:xfrm>
            <a:off x="6743700" y="4659491"/>
            <a:ext cx="2171700" cy="267975"/>
          </a:xfrm>
          <a:prstGeom prst="rect">
            <a:avLst/>
          </a:prstGeom>
          <a:noFill/>
          <a:ln>
            <a:noFill/>
          </a:ln>
        </p:spPr>
        <p:txBody>
          <a:bodyPr anchorCtr="0" anchor="t" bIns="34275" lIns="68575" spcFirstLastPara="1" rIns="68575" wrap="square" tIns="34275">
            <a:noAutofit/>
          </a:bodyPr>
          <a:lstStyle>
            <a:lvl1pPr indent="-228600" lvl="0" marL="457200" marR="0" algn="r">
              <a:lnSpc>
                <a:spcPct val="90000"/>
              </a:lnSpc>
              <a:spcBef>
                <a:spcPts val="0"/>
              </a:spcBef>
              <a:spcAft>
                <a:spcPts val="0"/>
              </a:spcAft>
              <a:buClr>
                <a:schemeClr val="lt1"/>
              </a:buClr>
              <a:buSzPts val="1100"/>
              <a:buNone/>
              <a:defRPr b="1"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1"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71" name="Shape 71"/>
        <p:cNvGrpSpPr/>
        <p:nvPr/>
      </p:nvGrpSpPr>
      <p:grpSpPr>
        <a:xfrm>
          <a:off x="0" y="0"/>
          <a:ext cx="0" cy="0"/>
          <a:chOff x="0" y="0"/>
          <a:chExt cx="0" cy="0"/>
        </a:xfrm>
      </p:grpSpPr>
      <p:pic>
        <p:nvPicPr>
          <p:cNvPr descr="A picture containing text, indoor, appliance&#10;&#10;Description automatically generated" id="72" name="Google Shape;72;p1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73" name="Google Shape;73;p15"/>
          <p:cNvSpPr/>
          <p:nvPr/>
        </p:nvSpPr>
        <p:spPr>
          <a:xfrm flipH="1">
            <a:off x="-24" y="0"/>
            <a:ext cx="8550900" cy="5143500"/>
          </a:xfrm>
          <a:prstGeom prst="rect">
            <a:avLst/>
          </a:prstGeom>
          <a:blipFill rotWithShape="1">
            <a:blip r:embed="rId3">
              <a:alphaModFix/>
            </a:blip>
            <a:stretch>
              <a:fillRect b="0" l="0" r="-6929"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74" name="Google Shape;74;p15"/>
          <p:cNvPicPr preferRelativeResize="0"/>
          <p:nvPr/>
        </p:nvPicPr>
        <p:blipFill rotWithShape="1">
          <a:blip r:embed="rId4">
            <a:alphaModFix/>
          </a:blip>
          <a:srcRect b="0" l="0" r="0" t="0"/>
          <a:stretch/>
        </p:blipFill>
        <p:spPr>
          <a:xfrm>
            <a:off x="3599123" y="384455"/>
            <a:ext cx="1945756" cy="648585"/>
          </a:xfrm>
          <a:prstGeom prst="rect">
            <a:avLst/>
          </a:prstGeom>
          <a:noFill/>
          <a:ln>
            <a:noFill/>
          </a:ln>
        </p:spPr>
      </p:pic>
      <p:sp>
        <p:nvSpPr>
          <p:cNvPr id="75" name="Google Shape;75;p15"/>
          <p:cNvSpPr txBox="1"/>
          <p:nvPr>
            <p:ph idx="1" type="body"/>
          </p:nvPr>
        </p:nvSpPr>
        <p:spPr>
          <a:xfrm>
            <a:off x="2146102" y="3377366"/>
            <a:ext cx="4851797" cy="295275"/>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1"/>
              </a:buClr>
              <a:buSzPts val="1200"/>
              <a:buNone/>
              <a:defRPr b="1" sz="1200">
                <a:solidFill>
                  <a:schemeClr val="dk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 name="Google Shape;76;p15"/>
          <p:cNvSpPr txBox="1"/>
          <p:nvPr>
            <p:ph idx="2" type="body"/>
          </p:nvPr>
        </p:nvSpPr>
        <p:spPr>
          <a:xfrm>
            <a:off x="2146102" y="2729666"/>
            <a:ext cx="4851797" cy="295275"/>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accent1"/>
              </a:buClr>
              <a:buSzPts val="1800"/>
              <a:buNone/>
              <a:defRPr b="1" sz="18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5"/>
          <p:cNvSpPr txBox="1"/>
          <p:nvPr>
            <p:ph idx="3" type="body"/>
          </p:nvPr>
        </p:nvSpPr>
        <p:spPr>
          <a:xfrm>
            <a:off x="1173831" y="1855314"/>
            <a:ext cx="6812703" cy="561956"/>
          </a:xfrm>
          <a:prstGeom prst="rect">
            <a:avLst/>
          </a:prstGeom>
          <a:noFill/>
          <a:ln>
            <a:noFill/>
          </a:ln>
        </p:spPr>
        <p:txBody>
          <a:bodyPr anchorCtr="0" anchor="t"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3600"/>
              <a:buNone/>
              <a:defRPr b="1" sz="3600">
                <a:solidFill>
                  <a:schemeClr val="dk2"/>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78" name="Shape 78"/>
        <p:cNvGrpSpPr/>
        <p:nvPr/>
      </p:nvGrpSpPr>
      <p:grpSpPr>
        <a:xfrm>
          <a:off x="0" y="0"/>
          <a:ext cx="0" cy="0"/>
          <a:chOff x="0" y="0"/>
          <a:chExt cx="0" cy="0"/>
        </a:xfrm>
      </p:grpSpPr>
      <p:sp>
        <p:nvSpPr>
          <p:cNvPr id="79" name="Google Shape;79;p16"/>
          <p:cNvSpPr/>
          <p:nvPr/>
        </p:nvSpPr>
        <p:spPr>
          <a:xfrm>
            <a:off x="0" y="0"/>
            <a:ext cx="9144000" cy="5143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0" name="Google Shape;80;p16"/>
          <p:cNvSpPr/>
          <p:nvPr/>
        </p:nvSpPr>
        <p:spPr>
          <a:xfrm>
            <a:off x="593124" y="0"/>
            <a:ext cx="8550876"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81" name="Google Shape;81;p16"/>
          <p:cNvCxnSpPr/>
          <p:nvPr/>
        </p:nvCxnSpPr>
        <p:spPr>
          <a:xfrm>
            <a:off x="653891" y="2630679"/>
            <a:ext cx="785812" cy="0"/>
          </a:xfrm>
          <a:prstGeom prst="straightConnector1">
            <a:avLst/>
          </a:prstGeom>
          <a:noFill/>
          <a:ln cap="flat" cmpd="sng" w="76200">
            <a:solidFill>
              <a:schemeClr val="accent1"/>
            </a:solidFill>
            <a:prstDash val="solid"/>
            <a:miter lim="800000"/>
            <a:headEnd len="sm" w="sm" type="none"/>
            <a:tailEnd len="sm" w="sm" type="none"/>
          </a:ln>
        </p:spPr>
      </p:cxnSp>
      <p:pic>
        <p:nvPicPr>
          <p:cNvPr id="82" name="Google Shape;82;p16"/>
          <p:cNvPicPr preferRelativeResize="0"/>
          <p:nvPr/>
        </p:nvPicPr>
        <p:blipFill rotWithShape="1">
          <a:blip r:embed="rId3">
            <a:alphaModFix/>
          </a:blip>
          <a:srcRect b="0" l="0" r="0" t="0"/>
          <a:stretch/>
        </p:blipFill>
        <p:spPr>
          <a:xfrm>
            <a:off x="6793127" y="375465"/>
            <a:ext cx="1983199" cy="452983"/>
          </a:xfrm>
          <a:prstGeom prst="rect">
            <a:avLst/>
          </a:prstGeom>
          <a:noFill/>
          <a:ln>
            <a:noFill/>
          </a:ln>
        </p:spPr>
      </p:pic>
      <p:sp>
        <p:nvSpPr>
          <p:cNvPr id="83" name="Google Shape;83;p16"/>
          <p:cNvSpPr txBox="1"/>
          <p:nvPr>
            <p:ph idx="1" type="body"/>
          </p:nvPr>
        </p:nvSpPr>
        <p:spPr>
          <a:xfrm>
            <a:off x="593124" y="1321717"/>
            <a:ext cx="6490583" cy="900216"/>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4" name="Google Shape;84;p16"/>
          <p:cNvSpPr txBox="1"/>
          <p:nvPr>
            <p:ph idx="2" type="body"/>
          </p:nvPr>
        </p:nvSpPr>
        <p:spPr>
          <a:xfrm>
            <a:off x="593124" y="3700220"/>
            <a:ext cx="5497199" cy="230802"/>
          </a:xfrm>
          <a:prstGeom prst="rect">
            <a:avLst/>
          </a:prstGeom>
          <a:noFill/>
          <a:ln>
            <a:noFill/>
          </a:ln>
        </p:spPr>
        <p:txBody>
          <a:bodyPr anchorCtr="0" anchor="ctr" bIns="34275" lIns="67500" spcFirstLastPara="1" rIns="67500" wrap="square" tIns="34275">
            <a:spAutoFit/>
          </a:bodyPr>
          <a:lstStyle>
            <a:lvl1pPr indent="-228600" lvl="0" marL="457200" marR="0" algn="l">
              <a:lnSpc>
                <a:spcPct val="100000"/>
              </a:lnSpc>
              <a:spcBef>
                <a:spcPts val="0"/>
              </a:spcBef>
              <a:spcAft>
                <a:spcPts val="0"/>
              </a:spcAft>
              <a:buClr>
                <a:srgbClr val="FFFFFF"/>
              </a:buClr>
              <a:buSzPts val="900"/>
              <a:buFont typeface="Arial"/>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85" name="Google Shape;85;p16"/>
          <p:cNvSpPr txBox="1"/>
          <p:nvPr>
            <p:ph idx="3" type="body"/>
          </p:nvPr>
        </p:nvSpPr>
        <p:spPr>
          <a:xfrm>
            <a:off x="593124" y="2931761"/>
            <a:ext cx="5497199" cy="553967"/>
          </a:xfrm>
          <a:prstGeom prst="rect">
            <a:avLst/>
          </a:prstGeom>
          <a:noFill/>
          <a:ln>
            <a:noFill/>
          </a:ln>
        </p:spPr>
        <p:txBody>
          <a:bodyPr anchorCtr="0" anchor="ctr" bIns="34275" lIns="68575" spcFirstLastPara="1" rIns="68575" wrap="square" tIns="34275">
            <a:spAutoFit/>
          </a:bodyPr>
          <a:lstStyle>
            <a:lvl1pPr indent="-228600" lvl="0" marL="457200" marR="0" algn="l">
              <a:lnSpc>
                <a:spcPct val="150000"/>
              </a:lnSpc>
              <a:spcBef>
                <a:spcPts val="0"/>
              </a:spcBef>
              <a:spcAft>
                <a:spcPts val="0"/>
              </a:spcAft>
              <a:buClr>
                <a:srgbClr val="FFFFFF"/>
              </a:buClr>
              <a:buSzPts val="900"/>
              <a:buFont typeface="Arial"/>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1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86" name="Shape 86"/>
        <p:cNvGrpSpPr/>
        <p:nvPr/>
      </p:nvGrpSpPr>
      <p:grpSpPr>
        <a:xfrm>
          <a:off x="0" y="0"/>
          <a:ext cx="0" cy="0"/>
          <a:chOff x="0" y="0"/>
          <a:chExt cx="0" cy="0"/>
        </a:xfrm>
      </p:grpSpPr>
      <p:sp>
        <p:nvSpPr>
          <p:cNvPr id="87" name="Google Shape;87;p17"/>
          <p:cNvSpPr/>
          <p:nvPr/>
        </p:nvSpPr>
        <p:spPr>
          <a:xfrm>
            <a:off x="-14287" y="1428750"/>
            <a:ext cx="9158288" cy="3714750"/>
          </a:xfrm>
          <a:prstGeom prst="rect">
            <a:avLst/>
          </a:prstGeom>
          <a:solidFill>
            <a:srgbClr val="F0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8" name="Google Shape;88;p17"/>
          <p:cNvSpPr/>
          <p:nvPr/>
        </p:nvSpPr>
        <p:spPr>
          <a:xfrm>
            <a:off x="-14287" y="0"/>
            <a:ext cx="9158288" cy="3328988"/>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9" name="Google Shape;89;p17"/>
          <p:cNvSpPr/>
          <p:nvPr/>
        </p:nvSpPr>
        <p:spPr>
          <a:xfrm>
            <a:off x="814388" y="757238"/>
            <a:ext cx="7515225" cy="392906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0" name="Google Shape;90;p17"/>
          <p:cNvSpPr/>
          <p:nvPr>
            <p:ph idx="2" type="pic"/>
          </p:nvPr>
        </p:nvSpPr>
        <p:spPr>
          <a:xfrm>
            <a:off x="1385888" y="2114550"/>
            <a:ext cx="6372225" cy="2100263"/>
          </a:xfrm>
          <a:prstGeom prst="rect">
            <a:avLst/>
          </a:prstGeom>
          <a:noFill/>
          <a:ln>
            <a:noFill/>
          </a:ln>
        </p:spPr>
      </p:sp>
      <p:sp>
        <p:nvSpPr>
          <p:cNvPr id="91" name="Google Shape;91;p17"/>
          <p:cNvSpPr/>
          <p:nvPr/>
        </p:nvSpPr>
        <p:spPr>
          <a:xfrm>
            <a:off x="4306156" y="4481279"/>
            <a:ext cx="450549" cy="450549"/>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 name="Google Shape;92;p17"/>
          <p:cNvSpPr/>
          <p:nvPr>
            <p:ph idx="3" type="pic"/>
          </p:nvPr>
        </p:nvSpPr>
        <p:spPr>
          <a:xfrm>
            <a:off x="4306491" y="4481513"/>
            <a:ext cx="450056" cy="450056"/>
          </a:xfrm>
          <a:prstGeom prst="rect">
            <a:avLst/>
          </a:prstGeom>
          <a:noFill/>
          <a:ln>
            <a:noFill/>
          </a:ln>
        </p:spPr>
      </p:sp>
      <p:cxnSp>
        <p:nvCxnSpPr>
          <p:cNvPr id="93" name="Google Shape;93;p17"/>
          <p:cNvCxnSpPr/>
          <p:nvPr/>
        </p:nvCxnSpPr>
        <p:spPr>
          <a:xfrm>
            <a:off x="4179094" y="1089067"/>
            <a:ext cx="785813" cy="0"/>
          </a:xfrm>
          <a:prstGeom prst="straightConnector1">
            <a:avLst/>
          </a:prstGeom>
          <a:noFill/>
          <a:ln cap="flat" cmpd="sng" w="76200">
            <a:solidFill>
              <a:schemeClr val="accent1"/>
            </a:solidFill>
            <a:prstDash val="solid"/>
            <a:miter lim="800000"/>
            <a:headEnd len="sm" w="sm" type="none"/>
            <a:tailEnd len="sm" w="sm" type="none"/>
          </a:ln>
        </p:spPr>
      </p:cxnSp>
      <p:pic>
        <p:nvPicPr>
          <p:cNvPr id="94" name="Google Shape;94;p17"/>
          <p:cNvPicPr preferRelativeResize="0"/>
          <p:nvPr/>
        </p:nvPicPr>
        <p:blipFill rotWithShape="1">
          <a:blip r:embed="rId2">
            <a:alphaModFix/>
          </a:blip>
          <a:srcRect b="0" l="0" r="0" t="0"/>
          <a:stretch/>
        </p:blipFill>
        <p:spPr>
          <a:xfrm>
            <a:off x="3731120" y="166816"/>
            <a:ext cx="1681761" cy="384131"/>
          </a:xfrm>
          <a:prstGeom prst="rect">
            <a:avLst/>
          </a:prstGeom>
          <a:noFill/>
          <a:ln>
            <a:noFill/>
          </a:ln>
        </p:spPr>
      </p:pic>
      <p:sp>
        <p:nvSpPr>
          <p:cNvPr id="95" name="Google Shape;95;p17"/>
          <p:cNvSpPr txBox="1"/>
          <p:nvPr>
            <p:ph idx="1" type="body"/>
          </p:nvPr>
        </p:nvSpPr>
        <p:spPr>
          <a:xfrm>
            <a:off x="1326709" y="1278324"/>
            <a:ext cx="6490583" cy="526268"/>
          </a:xfrm>
          <a:prstGeom prst="rect">
            <a:avLst/>
          </a:prstGeom>
          <a:noFill/>
          <a:ln>
            <a:noFill/>
          </a:ln>
        </p:spPr>
        <p:txBody>
          <a:bodyPr anchorCtr="0" anchor="t" bIns="34275" lIns="68575" spcFirstLastPara="1" rIns="68575" wrap="square" tIns="34275">
            <a:spAutoFit/>
          </a:bodyPr>
          <a:lstStyle>
            <a:lvl1pPr indent="-228600" lvl="0" marL="457200" marR="0" algn="ctr">
              <a:lnSpc>
                <a:spcPct val="90000"/>
              </a:lnSpc>
              <a:spcBef>
                <a:spcPts val="0"/>
              </a:spcBef>
              <a:spcAft>
                <a:spcPts val="0"/>
              </a:spcAft>
              <a:buClr>
                <a:schemeClr val="dk2"/>
              </a:buClr>
              <a:buSzPts val="1100"/>
              <a:buNone/>
              <a:defRPr b="1" i="0" sz="33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96" name="Shape 96"/>
        <p:cNvGrpSpPr/>
        <p:nvPr/>
      </p:nvGrpSpPr>
      <p:grpSpPr>
        <a:xfrm>
          <a:off x="0" y="0"/>
          <a:ext cx="0" cy="0"/>
          <a:chOff x="0" y="0"/>
          <a:chExt cx="0" cy="0"/>
        </a:xfrm>
      </p:grpSpPr>
      <p:sp>
        <p:nvSpPr>
          <p:cNvPr id="97" name="Google Shape;97;p18"/>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 name="Google Shape;98;p18"/>
          <p:cNvSpPr/>
          <p:nvPr/>
        </p:nvSpPr>
        <p:spPr>
          <a:xfrm>
            <a:off x="0" y="0"/>
            <a:ext cx="4158412" cy="2569150"/>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9" name="Google Shape;99;p18"/>
          <p:cNvSpPr/>
          <p:nvPr/>
        </p:nvSpPr>
        <p:spPr>
          <a:xfrm>
            <a:off x="1833692" y="581586"/>
            <a:ext cx="480594" cy="625826"/>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0" name="Google Shape;100;p18"/>
          <p:cNvSpPr/>
          <p:nvPr/>
        </p:nvSpPr>
        <p:spPr>
          <a:xfrm>
            <a:off x="870534" y="581587"/>
            <a:ext cx="480594" cy="625826"/>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1" name="Google Shape;101;p18"/>
          <p:cNvSpPr/>
          <p:nvPr/>
        </p:nvSpPr>
        <p:spPr>
          <a:xfrm>
            <a:off x="1279538" y="172631"/>
            <a:ext cx="625870" cy="480560"/>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2" name="Google Shape;102;p18"/>
          <p:cNvSpPr/>
          <p:nvPr/>
        </p:nvSpPr>
        <p:spPr>
          <a:xfrm>
            <a:off x="1279538" y="1135718"/>
            <a:ext cx="625870" cy="480560"/>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103" name="Google Shape;103;p18"/>
          <p:cNvSpPr txBox="1"/>
          <p:nvPr>
            <p:ph idx="1" type="body"/>
          </p:nvPr>
        </p:nvSpPr>
        <p:spPr>
          <a:xfrm>
            <a:off x="3810000" y="2147219"/>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4" name="Google Shape;104;p18"/>
          <p:cNvSpPr txBox="1"/>
          <p:nvPr>
            <p:ph idx="2" type="body"/>
          </p:nvPr>
        </p:nvSpPr>
        <p:spPr>
          <a:xfrm>
            <a:off x="3810000" y="2558327"/>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5" name="Google Shape;105;p18"/>
          <p:cNvSpPr txBox="1"/>
          <p:nvPr>
            <p:ph idx="3" type="body"/>
          </p:nvPr>
        </p:nvSpPr>
        <p:spPr>
          <a:xfrm>
            <a:off x="3810000" y="2976161"/>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6" name="Google Shape;106;p18"/>
          <p:cNvSpPr txBox="1"/>
          <p:nvPr>
            <p:ph idx="4" type="body"/>
          </p:nvPr>
        </p:nvSpPr>
        <p:spPr>
          <a:xfrm>
            <a:off x="6158230" y="2147219"/>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7" name="Google Shape;107;p18"/>
          <p:cNvSpPr txBox="1"/>
          <p:nvPr>
            <p:ph idx="5" type="body"/>
          </p:nvPr>
        </p:nvSpPr>
        <p:spPr>
          <a:xfrm>
            <a:off x="6158230" y="2558327"/>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cxnSp>
        <p:nvCxnSpPr>
          <p:cNvPr id="108" name="Google Shape;108;p18"/>
          <p:cNvCxnSpPr/>
          <p:nvPr/>
        </p:nvCxnSpPr>
        <p:spPr>
          <a:xfrm>
            <a:off x="300837" y="4688541"/>
            <a:ext cx="8542326" cy="0"/>
          </a:xfrm>
          <a:prstGeom prst="straightConnector1">
            <a:avLst/>
          </a:prstGeom>
          <a:noFill/>
          <a:ln cap="flat" cmpd="sng" w="12700">
            <a:solidFill>
              <a:schemeClr val="accent2"/>
            </a:solidFill>
            <a:prstDash val="solid"/>
            <a:round/>
            <a:headEnd len="sm" w="sm" type="none"/>
            <a:tailEnd len="sm" w="sm" type="none"/>
          </a:ln>
        </p:spPr>
      </p:cxnSp>
      <p:sp>
        <p:nvSpPr>
          <p:cNvPr id="109" name="Google Shape;109;p18"/>
          <p:cNvSpPr txBox="1"/>
          <p:nvPr/>
        </p:nvSpPr>
        <p:spPr>
          <a:xfrm>
            <a:off x="228437"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GB" sz="700" u="none" cap="none" strike="noStrike">
                <a:solidFill>
                  <a:schemeClr val="accent2"/>
                </a:solidFill>
                <a:latin typeface="Arial"/>
                <a:ea typeface="Arial"/>
                <a:cs typeface="Arial"/>
                <a:sym typeface="Arial"/>
              </a:rPr>
              <a:t>©</a:t>
            </a:r>
            <a:r>
              <a:rPr lang="en-GB" sz="700">
                <a:solidFill>
                  <a:schemeClr val="accent2"/>
                </a:solidFill>
              </a:rPr>
              <a:t>2023</a:t>
            </a:r>
            <a:r>
              <a:rPr b="0" i="0" lang="en-GB"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110" name="Google Shape;110;p18"/>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GB"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111" name="Google Shape;111;p18"/>
          <p:cNvSpPr txBox="1"/>
          <p:nvPr>
            <p:ph idx="6" type="body"/>
          </p:nvPr>
        </p:nvSpPr>
        <p:spPr>
          <a:xfrm>
            <a:off x="3566990" y="2146697"/>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 name="Google Shape;112;p18"/>
          <p:cNvSpPr txBox="1"/>
          <p:nvPr>
            <p:ph idx="7" type="body"/>
          </p:nvPr>
        </p:nvSpPr>
        <p:spPr>
          <a:xfrm>
            <a:off x="3566990" y="2558182"/>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18"/>
          <p:cNvSpPr txBox="1"/>
          <p:nvPr>
            <p:ph idx="8" type="body"/>
          </p:nvPr>
        </p:nvSpPr>
        <p:spPr>
          <a:xfrm>
            <a:off x="3566990" y="2976161"/>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8"/>
          <p:cNvSpPr txBox="1"/>
          <p:nvPr>
            <p:ph idx="9" type="body"/>
          </p:nvPr>
        </p:nvSpPr>
        <p:spPr>
          <a:xfrm>
            <a:off x="5923677" y="2146697"/>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5" name="Google Shape;115;p18"/>
          <p:cNvSpPr txBox="1"/>
          <p:nvPr>
            <p:ph idx="13" type="body"/>
          </p:nvPr>
        </p:nvSpPr>
        <p:spPr>
          <a:xfrm>
            <a:off x="5923677" y="2558182"/>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18"/>
          <p:cNvSpPr txBox="1"/>
          <p:nvPr>
            <p:ph type="title"/>
          </p:nvPr>
        </p:nvSpPr>
        <p:spPr>
          <a:xfrm>
            <a:off x="3566990" y="890063"/>
            <a:ext cx="5276173"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17" name="Google Shape;117;p18"/>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118" name="Shape 118"/>
        <p:cNvGrpSpPr/>
        <p:nvPr/>
      </p:nvGrpSpPr>
      <p:grpSpPr>
        <a:xfrm>
          <a:off x="0" y="0"/>
          <a:ext cx="0" cy="0"/>
          <a:chOff x="0" y="0"/>
          <a:chExt cx="0" cy="0"/>
        </a:xfrm>
      </p:grpSpPr>
      <p:sp>
        <p:nvSpPr>
          <p:cNvPr id="119" name="Google Shape;119;p1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0" name="Google Shape;120;p1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21" name="Google Shape;121;p19"/>
          <p:cNvSpPr txBox="1"/>
          <p:nvPr>
            <p:ph idx="1" type="body"/>
          </p:nvPr>
        </p:nvSpPr>
        <p:spPr>
          <a:xfrm>
            <a:off x="629963" y="2147219"/>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2" name="Google Shape;122;p19"/>
          <p:cNvSpPr txBox="1"/>
          <p:nvPr>
            <p:ph idx="2" type="body"/>
          </p:nvPr>
        </p:nvSpPr>
        <p:spPr>
          <a:xfrm>
            <a:off x="629963" y="2558327"/>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3" name="Google Shape;123;p19"/>
          <p:cNvSpPr txBox="1"/>
          <p:nvPr>
            <p:ph idx="3" type="body"/>
          </p:nvPr>
        </p:nvSpPr>
        <p:spPr>
          <a:xfrm>
            <a:off x="629963" y="2976161"/>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4" name="Google Shape;124;p19"/>
          <p:cNvSpPr txBox="1"/>
          <p:nvPr>
            <p:ph idx="4" type="body"/>
          </p:nvPr>
        </p:nvSpPr>
        <p:spPr>
          <a:xfrm>
            <a:off x="2978193" y="2147219"/>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5" name="Google Shape;125;p19"/>
          <p:cNvSpPr txBox="1"/>
          <p:nvPr>
            <p:ph idx="5" type="body"/>
          </p:nvPr>
        </p:nvSpPr>
        <p:spPr>
          <a:xfrm>
            <a:off x="2978193" y="2558327"/>
            <a:ext cx="1847850" cy="234265"/>
          </a:xfrm>
          <a:prstGeom prst="rect">
            <a:avLst/>
          </a:prstGeom>
          <a:noFill/>
          <a:ln>
            <a:noFill/>
          </a:ln>
        </p:spPr>
        <p:txBody>
          <a:bodyPr anchorCtr="0" anchor="ctr" bIns="34275" lIns="81000" spcFirstLastPara="1" rIns="68575" wrap="square" tIns="34275">
            <a:noAutofit/>
          </a:bodyPr>
          <a:lstStyle>
            <a:lvl1pPr indent="-228600" lvl="0" marL="457200" marR="0" algn="l">
              <a:lnSpc>
                <a:spcPct val="90000"/>
              </a:lnSpc>
              <a:spcBef>
                <a:spcPts val="0"/>
              </a:spcBef>
              <a:spcAft>
                <a:spcPts val="0"/>
              </a:spcAft>
              <a:buClr>
                <a:schemeClr val="dk2"/>
              </a:buClr>
              <a:buSzPts val="1100"/>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6" name="Google Shape;126;p19"/>
          <p:cNvSpPr txBox="1"/>
          <p:nvPr>
            <p:ph idx="6" type="body"/>
          </p:nvPr>
        </p:nvSpPr>
        <p:spPr>
          <a:xfrm>
            <a:off x="386954" y="2146697"/>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19"/>
          <p:cNvSpPr txBox="1"/>
          <p:nvPr>
            <p:ph idx="7" type="body"/>
          </p:nvPr>
        </p:nvSpPr>
        <p:spPr>
          <a:xfrm>
            <a:off x="386954" y="2558182"/>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8" name="Google Shape;128;p19"/>
          <p:cNvSpPr txBox="1"/>
          <p:nvPr>
            <p:ph idx="8" type="body"/>
          </p:nvPr>
        </p:nvSpPr>
        <p:spPr>
          <a:xfrm>
            <a:off x="386954" y="2976161"/>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9" name="Google Shape;129;p19"/>
          <p:cNvSpPr txBox="1"/>
          <p:nvPr>
            <p:ph idx="9" type="body"/>
          </p:nvPr>
        </p:nvSpPr>
        <p:spPr>
          <a:xfrm>
            <a:off x="2743640" y="2146697"/>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9"/>
          <p:cNvSpPr txBox="1"/>
          <p:nvPr>
            <p:ph idx="13" type="body"/>
          </p:nvPr>
        </p:nvSpPr>
        <p:spPr>
          <a:xfrm>
            <a:off x="2743640" y="2558182"/>
            <a:ext cx="234553" cy="234553"/>
          </a:xfrm>
          <a:prstGeom prst="rect">
            <a:avLst/>
          </a:prstGeom>
          <a:solidFill>
            <a:schemeClr val="accent1"/>
          </a:solidFill>
          <a:ln>
            <a:noFill/>
          </a:ln>
        </p:spPr>
        <p:txBody>
          <a:bodyPr anchorCtr="0" anchor="ctr" bIns="27000" lIns="27000" spcFirstLastPara="1" rIns="27000" wrap="square" tIns="27000">
            <a:noAutofit/>
          </a:bodyPr>
          <a:lstStyle>
            <a:lvl1pPr indent="-228600" lvl="0" marL="457200" algn="ctr">
              <a:lnSpc>
                <a:spcPct val="90000"/>
              </a:lnSpc>
              <a:spcBef>
                <a:spcPts val="800"/>
              </a:spcBef>
              <a:spcAft>
                <a:spcPts val="0"/>
              </a:spcAft>
              <a:buClr>
                <a:schemeClr val="lt1"/>
              </a:buClr>
              <a:buSzPts val="800"/>
              <a:buNone/>
              <a:defRPr b="1" sz="800">
                <a:solidFill>
                  <a:schemeClr val="lt1"/>
                </a:solidFill>
              </a:defRPr>
            </a:lvl1pPr>
            <a:lvl2pPr indent="-279400" lvl="1" marL="914400" algn="ctr">
              <a:lnSpc>
                <a:spcPct val="90000"/>
              </a:lnSpc>
              <a:spcBef>
                <a:spcPts val="400"/>
              </a:spcBef>
              <a:spcAft>
                <a:spcPts val="0"/>
              </a:spcAft>
              <a:buClr>
                <a:schemeClr val="lt1"/>
              </a:buClr>
              <a:buSzPts val="800"/>
              <a:buChar char="•"/>
              <a:defRPr sz="800">
                <a:solidFill>
                  <a:schemeClr val="lt1"/>
                </a:solidFill>
              </a:defRPr>
            </a:lvl2pPr>
            <a:lvl3pPr indent="-279400" lvl="2" marL="1371600" algn="ctr">
              <a:lnSpc>
                <a:spcPct val="90000"/>
              </a:lnSpc>
              <a:spcBef>
                <a:spcPts val="400"/>
              </a:spcBef>
              <a:spcAft>
                <a:spcPts val="0"/>
              </a:spcAft>
              <a:buClr>
                <a:schemeClr val="lt1"/>
              </a:buClr>
              <a:buSzPts val="800"/>
              <a:buChar char="•"/>
              <a:defRPr sz="800">
                <a:solidFill>
                  <a:schemeClr val="lt1"/>
                </a:solidFill>
              </a:defRPr>
            </a:lvl3pPr>
            <a:lvl4pPr indent="-279400" lvl="3" marL="1828800" algn="ctr">
              <a:lnSpc>
                <a:spcPct val="90000"/>
              </a:lnSpc>
              <a:spcBef>
                <a:spcPts val="400"/>
              </a:spcBef>
              <a:spcAft>
                <a:spcPts val="0"/>
              </a:spcAft>
              <a:buClr>
                <a:schemeClr val="lt1"/>
              </a:buClr>
              <a:buSzPts val="800"/>
              <a:buChar char="•"/>
              <a:defRPr sz="800">
                <a:solidFill>
                  <a:schemeClr val="lt1"/>
                </a:solidFill>
              </a:defRPr>
            </a:lvl4pPr>
            <a:lvl5pPr indent="-279400" lvl="4" marL="2286000" algn="ctr">
              <a:lnSpc>
                <a:spcPct val="90000"/>
              </a:lnSpc>
              <a:spcBef>
                <a:spcPts val="400"/>
              </a:spcBef>
              <a:spcAft>
                <a:spcPts val="0"/>
              </a:spcAft>
              <a:buClr>
                <a:schemeClr val="lt1"/>
              </a:buClr>
              <a:buSzPts val="800"/>
              <a:buChar char="•"/>
              <a:defRPr sz="800">
                <a:solidFill>
                  <a:schemeClr val="lt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 name="Google Shape;131;p19"/>
          <p:cNvSpPr txBox="1"/>
          <p:nvPr>
            <p:ph type="title"/>
          </p:nvPr>
        </p:nvSpPr>
        <p:spPr>
          <a:xfrm>
            <a:off x="314063" y="890063"/>
            <a:ext cx="5276173"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32" name="Shape 132"/>
        <p:cNvGrpSpPr/>
        <p:nvPr/>
      </p:nvGrpSpPr>
      <p:grpSpPr>
        <a:xfrm>
          <a:off x="0" y="0"/>
          <a:ext cx="0" cy="0"/>
          <a:chOff x="0" y="0"/>
          <a:chExt cx="0" cy="0"/>
        </a:xfrm>
      </p:grpSpPr>
      <p:sp>
        <p:nvSpPr>
          <p:cNvPr id="133" name="Google Shape;133;p2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p20"/>
          <p:cNvSpPr txBox="1"/>
          <p:nvPr>
            <p:ph idx="1" type="body"/>
          </p:nvPr>
        </p:nvSpPr>
        <p:spPr>
          <a:xfrm>
            <a:off x="305991" y="1222972"/>
            <a:ext cx="8532019" cy="425053"/>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317500" lvl="1" marL="914400" algn="l">
              <a:lnSpc>
                <a:spcPct val="90000"/>
              </a:lnSpc>
              <a:spcBef>
                <a:spcPts val="400"/>
              </a:spcBef>
              <a:spcAft>
                <a:spcPts val="0"/>
              </a:spcAft>
              <a:buClr>
                <a:schemeClr val="accent1"/>
              </a:buClr>
              <a:buSzPts val="1400"/>
              <a:buChar char="•"/>
              <a:defRPr sz="1400"/>
            </a:lvl2pPr>
            <a:lvl3pPr indent="-317500" lvl="2" marL="1371600" algn="l">
              <a:lnSpc>
                <a:spcPct val="90000"/>
              </a:lnSpc>
              <a:spcBef>
                <a:spcPts val="400"/>
              </a:spcBef>
              <a:spcAft>
                <a:spcPts val="0"/>
              </a:spcAft>
              <a:buClr>
                <a:schemeClr val="accent1"/>
              </a:buClr>
              <a:buSzPts val="1400"/>
              <a:buChar char="•"/>
              <a:defRPr sz="1400"/>
            </a:lvl3pPr>
            <a:lvl4pPr indent="-317500" lvl="3" marL="1828800" algn="l">
              <a:lnSpc>
                <a:spcPct val="90000"/>
              </a:lnSpc>
              <a:spcBef>
                <a:spcPts val="400"/>
              </a:spcBef>
              <a:spcAft>
                <a:spcPts val="0"/>
              </a:spcAft>
              <a:buClr>
                <a:schemeClr val="dk2"/>
              </a:buClr>
              <a:buSzPts val="1400"/>
              <a:buChar char="•"/>
              <a:defRPr sz="1400"/>
            </a:lvl4pPr>
            <a:lvl5pPr indent="-317500" lvl="4" marL="2286000" algn="l">
              <a:lnSpc>
                <a:spcPct val="90000"/>
              </a:lnSpc>
              <a:spcBef>
                <a:spcPts val="400"/>
              </a:spcBef>
              <a:spcAft>
                <a:spcPts val="0"/>
              </a:spcAft>
              <a:buClr>
                <a:schemeClr val="dk1"/>
              </a:buClr>
              <a:buSzPts val="1400"/>
              <a:buChar char="•"/>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2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36" name="Google Shape;136;p2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37" name="Google Shape;137;p20"/>
          <p:cNvSpPr txBox="1"/>
          <p:nvPr>
            <p:ph idx="2"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p20"/>
          <p:cNvSpPr/>
          <p:nvPr>
            <p:ph idx="3" type="pic"/>
          </p:nvPr>
        </p:nvSpPr>
        <p:spPr>
          <a:xfrm>
            <a:off x="4572000" y="1960263"/>
            <a:ext cx="4266010" cy="2414588"/>
          </a:xfrm>
          <a:prstGeom prst="rect">
            <a:avLst/>
          </a:prstGeom>
          <a:solidFill>
            <a:srgbClr val="DDE6EF"/>
          </a:solidFill>
          <a:ln cap="flat" cmpd="sng" w="9525">
            <a:solidFill>
              <a:schemeClr val="accent2"/>
            </a:solidFill>
            <a:prstDash val="solid"/>
            <a:round/>
            <a:headEnd len="sm" w="sm" type="none"/>
            <a:tailEnd len="sm" w="sm" type="none"/>
          </a:ln>
        </p:spPr>
      </p:sp>
      <p:sp>
        <p:nvSpPr>
          <p:cNvPr id="139" name="Google Shape;139;p20"/>
          <p:cNvSpPr txBox="1"/>
          <p:nvPr>
            <p:ph idx="4" type="body"/>
          </p:nvPr>
        </p:nvSpPr>
        <p:spPr>
          <a:xfrm>
            <a:off x="305991" y="1960264"/>
            <a:ext cx="4147255" cy="2414588"/>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40" name="Shape 140"/>
        <p:cNvGrpSpPr/>
        <p:nvPr/>
      </p:nvGrpSpPr>
      <p:grpSpPr>
        <a:xfrm>
          <a:off x="0" y="0"/>
          <a:ext cx="0" cy="0"/>
          <a:chOff x="0" y="0"/>
          <a:chExt cx="0" cy="0"/>
        </a:xfrm>
      </p:grpSpPr>
      <p:sp>
        <p:nvSpPr>
          <p:cNvPr id="141" name="Google Shape;141;p21"/>
          <p:cNvSpPr/>
          <p:nvPr/>
        </p:nvSpPr>
        <p:spPr>
          <a:xfrm>
            <a:off x="593124" y="0"/>
            <a:ext cx="8550876"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 name="Google Shape;142;p21"/>
          <p:cNvSpPr/>
          <p:nvPr/>
        </p:nvSpPr>
        <p:spPr>
          <a:xfrm>
            <a:off x="-685" y="0"/>
            <a:ext cx="3270739"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3" name="Google Shape;143;p21"/>
          <p:cNvSpPr/>
          <p:nvPr/>
        </p:nvSpPr>
        <p:spPr>
          <a:xfrm rot="10800000">
            <a:off x="-10772" y="780143"/>
            <a:ext cx="2390215" cy="4363357"/>
          </a:xfrm>
          <a:prstGeom prst="rect">
            <a:avLst/>
          </a:prstGeom>
          <a:blipFill rotWithShape="1">
            <a:blip r:embed="rId3">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44" name="Google Shape;144;p21"/>
          <p:cNvPicPr preferRelativeResize="0"/>
          <p:nvPr/>
        </p:nvPicPr>
        <p:blipFill rotWithShape="1">
          <a:blip r:embed="rId4">
            <a:alphaModFix/>
          </a:blip>
          <a:srcRect b="690" l="0" r="0" t="690"/>
          <a:stretch/>
        </p:blipFill>
        <p:spPr>
          <a:xfrm>
            <a:off x="861675" y="4137449"/>
            <a:ext cx="1956888" cy="652296"/>
          </a:xfrm>
          <a:prstGeom prst="rect">
            <a:avLst/>
          </a:prstGeom>
          <a:noFill/>
          <a:ln>
            <a:noFill/>
          </a:ln>
        </p:spPr>
      </p:pic>
      <p:grpSp>
        <p:nvGrpSpPr>
          <p:cNvPr id="145" name="Google Shape;145;p21"/>
          <p:cNvGrpSpPr/>
          <p:nvPr/>
        </p:nvGrpSpPr>
        <p:grpSpPr>
          <a:xfrm>
            <a:off x="2101490" y="706901"/>
            <a:ext cx="2338496" cy="2326039"/>
            <a:chOff x="2801987" y="1211475"/>
            <a:chExt cx="3117995" cy="3101385"/>
          </a:xfrm>
        </p:grpSpPr>
        <p:sp>
          <p:nvSpPr>
            <p:cNvPr id="146" name="Google Shape;146;p21"/>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7" name="Google Shape;147;p21"/>
            <p:cNvSpPr/>
            <p:nvPr/>
          </p:nvSpPr>
          <p:spPr>
            <a:xfrm>
              <a:off x="3233789" y="1621820"/>
              <a:ext cx="2254388" cy="224237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48" name="Google Shape;148;p21"/>
          <p:cNvSpPr/>
          <p:nvPr>
            <p:ph idx="2" type="pic"/>
          </p:nvPr>
        </p:nvSpPr>
        <p:spPr>
          <a:xfrm>
            <a:off x="3006328" y="1594247"/>
            <a:ext cx="521494" cy="522684"/>
          </a:xfrm>
          <a:prstGeom prst="rect">
            <a:avLst/>
          </a:prstGeom>
          <a:noFill/>
          <a:ln>
            <a:noFill/>
          </a:ln>
        </p:spPr>
      </p:sp>
      <p:sp>
        <p:nvSpPr>
          <p:cNvPr id="149" name="Google Shape;149;p21"/>
          <p:cNvSpPr txBox="1"/>
          <p:nvPr>
            <p:ph type="title"/>
          </p:nvPr>
        </p:nvSpPr>
        <p:spPr>
          <a:xfrm>
            <a:off x="4394080" y="541258"/>
            <a:ext cx="2543699" cy="522136"/>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0" name="Google Shape;150;p21"/>
          <p:cNvSpPr txBox="1"/>
          <p:nvPr>
            <p:ph idx="1" type="body"/>
          </p:nvPr>
        </p:nvSpPr>
        <p:spPr>
          <a:xfrm>
            <a:off x="4394080" y="1175854"/>
            <a:ext cx="3712409" cy="2563987"/>
          </a:xfrm>
          <a:prstGeom prst="rect">
            <a:avLst/>
          </a:prstGeom>
          <a:noFill/>
          <a:ln>
            <a:noFill/>
          </a:ln>
        </p:spPr>
        <p:txBody>
          <a:bodyPr anchorCtr="0" anchor="t" bIns="34275" lIns="68575" spcFirstLastPara="1" rIns="68575" wrap="square" tIns="34275">
            <a:normAutofit/>
          </a:bodyPr>
          <a:lstStyle>
            <a:lvl1pPr indent="-292100" lvl="0" marL="457200" algn="l">
              <a:lnSpc>
                <a:spcPct val="90000"/>
              </a:lnSpc>
              <a:spcBef>
                <a:spcPts val="8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1pPr>
            <a:lvl2pPr indent="-292100" lvl="1" marL="9144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2pPr>
            <a:lvl3pPr indent="-292100" lvl="2" marL="13716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3pPr>
            <a:lvl4pPr indent="-292100" lvl="3" marL="18288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4pPr>
            <a:lvl5pPr indent="-292100" lvl="4" marL="2286000" algn="l">
              <a:lnSpc>
                <a:spcPct val="90000"/>
              </a:lnSpc>
              <a:spcBef>
                <a:spcPts val="400"/>
              </a:spcBef>
              <a:spcAft>
                <a:spcPts val="0"/>
              </a:spcAft>
              <a:buClr>
                <a:schemeClr val="dk2"/>
              </a:buClr>
              <a:buSzPts val="1000"/>
              <a:buFont typeface="Arial"/>
              <a:buAutoNum type="arabicPeriod"/>
              <a:defRPr b="1"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1" name="Google Shape;151;p21"/>
          <p:cNvSpPr txBox="1"/>
          <p:nvPr/>
        </p:nvSpPr>
        <p:spPr>
          <a:xfrm>
            <a:off x="3488385"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GB" sz="700" u="none" cap="none" strike="noStrike">
                <a:solidFill>
                  <a:schemeClr val="accent2"/>
                </a:solidFill>
                <a:latin typeface="Arial"/>
                <a:ea typeface="Arial"/>
                <a:cs typeface="Arial"/>
                <a:sym typeface="Arial"/>
              </a:rPr>
              <a:t>©</a:t>
            </a:r>
            <a:r>
              <a:rPr lang="en-GB" sz="700">
                <a:solidFill>
                  <a:schemeClr val="accent2"/>
                </a:solidFill>
              </a:rPr>
              <a:t>2023</a:t>
            </a:r>
            <a:r>
              <a:rPr b="0" i="0" lang="en-GB"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52" name="Shape 152"/>
        <p:cNvGrpSpPr/>
        <p:nvPr/>
      </p:nvGrpSpPr>
      <p:grpSpPr>
        <a:xfrm>
          <a:off x="0" y="0"/>
          <a:ext cx="0" cy="0"/>
          <a:chOff x="0" y="0"/>
          <a:chExt cx="0" cy="0"/>
        </a:xfrm>
      </p:grpSpPr>
      <p:sp>
        <p:nvSpPr>
          <p:cNvPr id="153" name="Google Shape;153;p22"/>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22"/>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55" name="Google Shape;155;p22"/>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56" name="Google Shape;156;p22"/>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57" name="Shape 157"/>
        <p:cNvGrpSpPr/>
        <p:nvPr/>
      </p:nvGrpSpPr>
      <p:grpSpPr>
        <a:xfrm>
          <a:off x="0" y="0"/>
          <a:ext cx="0" cy="0"/>
          <a:chOff x="0" y="0"/>
          <a:chExt cx="0" cy="0"/>
        </a:xfrm>
      </p:grpSpPr>
      <p:sp>
        <p:nvSpPr>
          <p:cNvPr id="158" name="Google Shape;158;p23"/>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23"/>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0" name="Google Shape;160;p23"/>
          <p:cNvSpPr txBox="1"/>
          <p:nvPr>
            <p:ph idx="1" type="body"/>
          </p:nvPr>
        </p:nvSpPr>
        <p:spPr>
          <a:xfrm>
            <a:off x="305990" y="1175854"/>
            <a:ext cx="8532019" cy="3456868"/>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161" name="Google Shape;161;p23"/>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62" name="Google Shape;162;p23"/>
          <p:cNvSpPr txBox="1"/>
          <p:nvPr>
            <p:ph idx="2"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63" name="Shape 163"/>
        <p:cNvGrpSpPr/>
        <p:nvPr/>
      </p:nvGrpSpPr>
      <p:grpSpPr>
        <a:xfrm>
          <a:off x="0" y="0"/>
          <a:ext cx="0" cy="0"/>
          <a:chOff x="0" y="0"/>
          <a:chExt cx="0" cy="0"/>
        </a:xfrm>
      </p:grpSpPr>
      <p:sp>
        <p:nvSpPr>
          <p:cNvPr id="164" name="Google Shape;164;p24"/>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65" name="Google Shape;165;p24"/>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66" name="Google Shape;166;p24"/>
          <p:cNvSpPr txBox="1"/>
          <p:nvPr>
            <p:ph idx="1" type="body"/>
          </p:nvPr>
        </p:nvSpPr>
        <p:spPr>
          <a:xfrm>
            <a:off x="305990" y="1176338"/>
            <a:ext cx="712495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7" name="Google Shape;167;p24"/>
          <p:cNvSpPr txBox="1"/>
          <p:nvPr>
            <p:ph idx="2" type="body"/>
          </p:nvPr>
        </p:nvSpPr>
        <p:spPr>
          <a:xfrm>
            <a:off x="305990" y="1524731"/>
            <a:ext cx="8532019" cy="3018695"/>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8" name="Google Shape;168;p24"/>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9" name="Google Shape;169;p24"/>
          <p:cNvSpPr txBox="1"/>
          <p:nvPr>
            <p:ph idx="3"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70" name="Shape 170"/>
        <p:cNvGrpSpPr/>
        <p:nvPr/>
      </p:nvGrpSpPr>
      <p:grpSpPr>
        <a:xfrm>
          <a:off x="0" y="0"/>
          <a:ext cx="0" cy="0"/>
          <a:chOff x="0" y="0"/>
          <a:chExt cx="0" cy="0"/>
        </a:xfrm>
      </p:grpSpPr>
      <p:sp>
        <p:nvSpPr>
          <p:cNvPr id="171" name="Google Shape;171;p25"/>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2" name="Google Shape;172;p25"/>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73" name="Google Shape;173;p25"/>
          <p:cNvSpPr txBox="1"/>
          <p:nvPr>
            <p:ph idx="1" type="body"/>
          </p:nvPr>
        </p:nvSpPr>
        <p:spPr>
          <a:xfrm>
            <a:off x="305990" y="1176338"/>
            <a:ext cx="712495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p25"/>
          <p:cNvSpPr txBox="1"/>
          <p:nvPr>
            <p:ph idx="2" type="body"/>
          </p:nvPr>
        </p:nvSpPr>
        <p:spPr>
          <a:xfrm>
            <a:off x="305991" y="1524731"/>
            <a:ext cx="2567425" cy="3018695"/>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5" name="Google Shape;175;p25"/>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6" name="Google Shape;176;p25"/>
          <p:cNvSpPr txBox="1"/>
          <p:nvPr>
            <p:ph idx="3"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7" name="Google Shape;177;p25"/>
          <p:cNvSpPr txBox="1"/>
          <p:nvPr>
            <p:ph idx="4" type="body"/>
          </p:nvPr>
        </p:nvSpPr>
        <p:spPr>
          <a:xfrm>
            <a:off x="3277773" y="1524731"/>
            <a:ext cx="2567425" cy="3018695"/>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8" name="Google Shape;178;p25"/>
          <p:cNvSpPr txBox="1"/>
          <p:nvPr>
            <p:ph idx="5" type="body"/>
          </p:nvPr>
        </p:nvSpPr>
        <p:spPr>
          <a:xfrm>
            <a:off x="6249555" y="1524731"/>
            <a:ext cx="2567425" cy="3018695"/>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79" name="Shape 179"/>
        <p:cNvGrpSpPr/>
        <p:nvPr/>
      </p:nvGrpSpPr>
      <p:grpSpPr>
        <a:xfrm>
          <a:off x="0" y="0"/>
          <a:ext cx="0" cy="0"/>
          <a:chOff x="0" y="0"/>
          <a:chExt cx="0" cy="0"/>
        </a:xfrm>
      </p:grpSpPr>
      <p:sp>
        <p:nvSpPr>
          <p:cNvPr id="180" name="Google Shape;180;p26"/>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1" name="Google Shape;181;p26"/>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82" name="Google Shape;182;p26"/>
          <p:cNvSpPr txBox="1"/>
          <p:nvPr>
            <p:ph idx="1" type="body"/>
          </p:nvPr>
        </p:nvSpPr>
        <p:spPr>
          <a:xfrm>
            <a:off x="305991" y="1893143"/>
            <a:ext cx="4072906"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3" name="Google Shape;183;p26"/>
          <p:cNvSpPr txBox="1"/>
          <p:nvPr>
            <p:ph idx="2" type="body"/>
          </p:nvPr>
        </p:nvSpPr>
        <p:spPr>
          <a:xfrm>
            <a:off x="4572000" y="2241536"/>
            <a:ext cx="4072906" cy="988733"/>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4" name="Google Shape;184;p26"/>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5" name="Google Shape;185;p26"/>
          <p:cNvSpPr txBox="1"/>
          <p:nvPr>
            <p:ph idx="3"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6" name="Google Shape;186;p26"/>
          <p:cNvSpPr txBox="1"/>
          <p:nvPr>
            <p:ph idx="4" type="body"/>
          </p:nvPr>
        </p:nvSpPr>
        <p:spPr>
          <a:xfrm>
            <a:off x="305991" y="2241536"/>
            <a:ext cx="4072906" cy="988733"/>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7" name="Google Shape;187;p26"/>
          <p:cNvSpPr txBox="1"/>
          <p:nvPr>
            <p:ph idx="5" type="body"/>
          </p:nvPr>
        </p:nvSpPr>
        <p:spPr>
          <a:xfrm>
            <a:off x="4572000" y="1893143"/>
            <a:ext cx="4072906"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88" name="Shape 188"/>
        <p:cNvGrpSpPr/>
        <p:nvPr/>
      </p:nvGrpSpPr>
      <p:grpSpPr>
        <a:xfrm>
          <a:off x="0" y="0"/>
          <a:ext cx="0" cy="0"/>
          <a:chOff x="0" y="0"/>
          <a:chExt cx="0" cy="0"/>
        </a:xfrm>
      </p:grpSpPr>
      <p:sp>
        <p:nvSpPr>
          <p:cNvPr id="189" name="Google Shape;189;p27"/>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0" name="Google Shape;190;p27"/>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91" name="Google Shape;191;p27"/>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2" name="Google Shape;192;p27"/>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3" name="Google Shape;193;p27"/>
          <p:cNvSpPr txBox="1"/>
          <p:nvPr>
            <p:ph idx="2" type="body"/>
          </p:nvPr>
        </p:nvSpPr>
        <p:spPr>
          <a:xfrm>
            <a:off x="460779" y="2298996"/>
            <a:ext cx="4106815" cy="988733"/>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4" name="Google Shape;194;p27"/>
          <p:cNvSpPr txBox="1"/>
          <p:nvPr>
            <p:ph idx="3" type="body"/>
          </p:nvPr>
        </p:nvSpPr>
        <p:spPr>
          <a:xfrm>
            <a:off x="4800550" y="2298996"/>
            <a:ext cx="4106815" cy="988733"/>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5" name="Google Shape;195;p27"/>
          <p:cNvSpPr txBox="1"/>
          <p:nvPr>
            <p:ph idx="4" type="body"/>
          </p:nvPr>
        </p:nvSpPr>
        <p:spPr>
          <a:xfrm>
            <a:off x="780383" y="1910216"/>
            <a:ext cx="3787211"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6" name="Google Shape;196;p27"/>
          <p:cNvSpPr/>
          <p:nvPr>
            <p:ph idx="5" type="pic"/>
          </p:nvPr>
        </p:nvSpPr>
        <p:spPr>
          <a:xfrm>
            <a:off x="460779" y="1909763"/>
            <a:ext cx="279797" cy="279797"/>
          </a:xfrm>
          <a:prstGeom prst="rect">
            <a:avLst/>
          </a:prstGeom>
          <a:solidFill>
            <a:srgbClr val="DDE6EF"/>
          </a:solidFill>
          <a:ln>
            <a:noFill/>
          </a:ln>
        </p:spPr>
      </p:sp>
      <p:sp>
        <p:nvSpPr>
          <p:cNvPr id="197" name="Google Shape;197;p27"/>
          <p:cNvSpPr txBox="1"/>
          <p:nvPr>
            <p:ph idx="6" type="body"/>
          </p:nvPr>
        </p:nvSpPr>
        <p:spPr>
          <a:xfrm>
            <a:off x="5120153" y="1910216"/>
            <a:ext cx="3787211"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27"/>
          <p:cNvSpPr/>
          <p:nvPr>
            <p:ph idx="7" type="pic"/>
          </p:nvPr>
        </p:nvSpPr>
        <p:spPr>
          <a:xfrm>
            <a:off x="4800550" y="1909763"/>
            <a:ext cx="279796" cy="279797"/>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99" name="Shape 199"/>
        <p:cNvGrpSpPr/>
        <p:nvPr/>
      </p:nvGrpSpPr>
      <p:grpSpPr>
        <a:xfrm>
          <a:off x="0" y="0"/>
          <a:ext cx="0" cy="0"/>
          <a:chOff x="0" y="0"/>
          <a:chExt cx="0" cy="0"/>
        </a:xfrm>
      </p:grpSpPr>
      <p:sp>
        <p:nvSpPr>
          <p:cNvPr id="200" name="Google Shape;200;p28"/>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01" name="Google Shape;201;p28"/>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02" name="Google Shape;202;p28"/>
          <p:cNvSpPr txBox="1"/>
          <p:nvPr>
            <p:ph idx="1" type="body"/>
          </p:nvPr>
        </p:nvSpPr>
        <p:spPr>
          <a:xfrm>
            <a:off x="305991" y="2276393"/>
            <a:ext cx="2567425" cy="2267032"/>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3" name="Google Shape;203;p28"/>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4" name="Google Shape;204;p28"/>
          <p:cNvSpPr txBox="1"/>
          <p:nvPr>
            <p:ph idx="2"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5" name="Google Shape;205;p28"/>
          <p:cNvSpPr txBox="1"/>
          <p:nvPr>
            <p:ph idx="3" type="body"/>
          </p:nvPr>
        </p:nvSpPr>
        <p:spPr>
          <a:xfrm>
            <a:off x="3277773" y="2276393"/>
            <a:ext cx="2567425" cy="2267032"/>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6" name="Google Shape;206;p28"/>
          <p:cNvSpPr txBox="1"/>
          <p:nvPr>
            <p:ph idx="4" type="body"/>
          </p:nvPr>
        </p:nvSpPr>
        <p:spPr>
          <a:xfrm>
            <a:off x="6249555" y="2276393"/>
            <a:ext cx="2567425" cy="2267032"/>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7" name="Google Shape;207;p28"/>
          <p:cNvSpPr txBox="1"/>
          <p:nvPr>
            <p:ph idx="5" type="body"/>
          </p:nvPr>
        </p:nvSpPr>
        <p:spPr>
          <a:xfrm>
            <a:off x="305992" y="1996963"/>
            <a:ext cx="2567425"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8" name="Google Shape;208;p28"/>
          <p:cNvSpPr txBox="1"/>
          <p:nvPr>
            <p:ph idx="6" type="body"/>
          </p:nvPr>
        </p:nvSpPr>
        <p:spPr>
          <a:xfrm>
            <a:off x="3277772" y="1996963"/>
            <a:ext cx="2567425"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9" name="Google Shape;209;p28"/>
          <p:cNvSpPr txBox="1"/>
          <p:nvPr>
            <p:ph idx="7" type="body"/>
          </p:nvPr>
        </p:nvSpPr>
        <p:spPr>
          <a:xfrm>
            <a:off x="6249553" y="1996963"/>
            <a:ext cx="2567426"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0" name="Google Shape;210;p28"/>
          <p:cNvSpPr/>
          <p:nvPr>
            <p:ph idx="8" type="pic"/>
          </p:nvPr>
        </p:nvSpPr>
        <p:spPr>
          <a:xfrm>
            <a:off x="305991" y="1576052"/>
            <a:ext cx="298258" cy="298258"/>
          </a:xfrm>
          <a:prstGeom prst="rect">
            <a:avLst/>
          </a:prstGeom>
          <a:solidFill>
            <a:srgbClr val="DDE6EF"/>
          </a:solidFill>
          <a:ln>
            <a:noFill/>
          </a:ln>
        </p:spPr>
      </p:sp>
      <p:sp>
        <p:nvSpPr>
          <p:cNvPr id="211" name="Google Shape;211;p28"/>
          <p:cNvSpPr/>
          <p:nvPr>
            <p:ph idx="9" type="pic"/>
          </p:nvPr>
        </p:nvSpPr>
        <p:spPr>
          <a:xfrm>
            <a:off x="3277773" y="1576052"/>
            <a:ext cx="298258" cy="298258"/>
          </a:xfrm>
          <a:prstGeom prst="rect">
            <a:avLst/>
          </a:prstGeom>
          <a:solidFill>
            <a:srgbClr val="DDE6EF"/>
          </a:solidFill>
          <a:ln>
            <a:noFill/>
          </a:ln>
        </p:spPr>
      </p:sp>
      <p:sp>
        <p:nvSpPr>
          <p:cNvPr id="212" name="Google Shape;212;p28"/>
          <p:cNvSpPr/>
          <p:nvPr>
            <p:ph idx="13" type="pic"/>
          </p:nvPr>
        </p:nvSpPr>
        <p:spPr>
          <a:xfrm>
            <a:off x="6249553" y="1576052"/>
            <a:ext cx="298258" cy="298258"/>
          </a:xfrm>
          <a:prstGeom prst="rect">
            <a:avLst/>
          </a:prstGeom>
          <a:solidFill>
            <a:srgbClr val="DDE6EF"/>
          </a:solid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213" name="Shape 213"/>
        <p:cNvGrpSpPr/>
        <p:nvPr/>
      </p:nvGrpSpPr>
      <p:grpSpPr>
        <a:xfrm>
          <a:off x="0" y="0"/>
          <a:ext cx="0" cy="0"/>
          <a:chOff x="0" y="0"/>
          <a:chExt cx="0" cy="0"/>
        </a:xfrm>
      </p:grpSpPr>
      <p:sp>
        <p:nvSpPr>
          <p:cNvPr id="214" name="Google Shape;214;p2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215" name="Google Shape;215;p2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16" name="Google Shape;216;p29"/>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7" name="Google Shape;217;p29"/>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8" name="Google Shape;218;p29"/>
          <p:cNvSpPr txBox="1"/>
          <p:nvPr>
            <p:ph idx="2" type="body"/>
          </p:nvPr>
        </p:nvSpPr>
        <p:spPr>
          <a:xfrm>
            <a:off x="305991" y="2046866"/>
            <a:ext cx="2567425" cy="2267032"/>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9" name="Google Shape;219;p29"/>
          <p:cNvSpPr txBox="1"/>
          <p:nvPr>
            <p:ph idx="3" type="body"/>
          </p:nvPr>
        </p:nvSpPr>
        <p:spPr>
          <a:xfrm>
            <a:off x="305992" y="1698473"/>
            <a:ext cx="2567425"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0" name="Google Shape;220;p29"/>
          <p:cNvSpPr txBox="1"/>
          <p:nvPr>
            <p:ph idx="4" type="body"/>
          </p:nvPr>
        </p:nvSpPr>
        <p:spPr>
          <a:xfrm>
            <a:off x="3288286" y="2046866"/>
            <a:ext cx="2567425" cy="2267032"/>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1" name="Google Shape;221;p29"/>
          <p:cNvSpPr txBox="1"/>
          <p:nvPr>
            <p:ph idx="5" type="body"/>
          </p:nvPr>
        </p:nvSpPr>
        <p:spPr>
          <a:xfrm>
            <a:off x="3288286" y="1698473"/>
            <a:ext cx="2567425"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2" name="Google Shape;222;p29"/>
          <p:cNvSpPr txBox="1"/>
          <p:nvPr>
            <p:ph idx="6" type="body"/>
          </p:nvPr>
        </p:nvSpPr>
        <p:spPr>
          <a:xfrm>
            <a:off x="6270582" y="2046866"/>
            <a:ext cx="2567425" cy="2267032"/>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3" name="Google Shape;223;p29"/>
          <p:cNvSpPr txBox="1"/>
          <p:nvPr>
            <p:ph idx="7" type="body"/>
          </p:nvPr>
        </p:nvSpPr>
        <p:spPr>
          <a:xfrm>
            <a:off x="6270583" y="1698473"/>
            <a:ext cx="2567425"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500"/>
              <a:buNone/>
              <a:defRPr b="1" sz="1500">
                <a:solidFill>
                  <a:schemeClr val="dk2"/>
                </a:solidFil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224" name="Shape 224"/>
        <p:cNvGrpSpPr/>
        <p:nvPr/>
      </p:nvGrpSpPr>
      <p:grpSpPr>
        <a:xfrm>
          <a:off x="0" y="0"/>
          <a:ext cx="0" cy="0"/>
          <a:chOff x="0" y="0"/>
          <a:chExt cx="0" cy="0"/>
        </a:xfrm>
      </p:grpSpPr>
      <p:sp>
        <p:nvSpPr>
          <p:cNvPr id="225" name="Google Shape;225;p3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p3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27" name="Google Shape;227;p3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28" name="Google Shape;228;p30"/>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9" name="Google Shape;229;p30"/>
          <p:cNvSpPr txBox="1"/>
          <p:nvPr>
            <p:ph idx="2" type="body"/>
          </p:nvPr>
        </p:nvSpPr>
        <p:spPr>
          <a:xfrm>
            <a:off x="305991" y="2060657"/>
            <a:ext cx="3836801" cy="55399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0" name="Google Shape;230;p30"/>
          <p:cNvSpPr txBox="1"/>
          <p:nvPr>
            <p:ph idx="3" type="body"/>
          </p:nvPr>
        </p:nvSpPr>
        <p:spPr>
          <a:xfrm>
            <a:off x="4667609" y="2060657"/>
            <a:ext cx="3836801" cy="55399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1" name="Google Shape;231;p30"/>
          <p:cNvSpPr txBox="1"/>
          <p:nvPr>
            <p:ph idx="4" type="body"/>
          </p:nvPr>
        </p:nvSpPr>
        <p:spPr>
          <a:xfrm>
            <a:off x="305991" y="3350850"/>
            <a:ext cx="3836801" cy="55399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30"/>
          <p:cNvSpPr txBox="1"/>
          <p:nvPr>
            <p:ph idx="5" type="body"/>
          </p:nvPr>
        </p:nvSpPr>
        <p:spPr>
          <a:xfrm>
            <a:off x="4667610" y="3350850"/>
            <a:ext cx="3836801" cy="55399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3" name="Google Shape;233;p30"/>
          <p:cNvSpPr txBox="1"/>
          <p:nvPr>
            <p:ph idx="6" type="body"/>
          </p:nvPr>
        </p:nvSpPr>
        <p:spPr>
          <a:xfrm>
            <a:off x="305991" y="1576388"/>
            <a:ext cx="3836801" cy="48458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4" name="Google Shape;234;p30"/>
          <p:cNvSpPr txBox="1"/>
          <p:nvPr>
            <p:ph idx="7" type="body"/>
          </p:nvPr>
        </p:nvSpPr>
        <p:spPr>
          <a:xfrm>
            <a:off x="305991" y="2856631"/>
            <a:ext cx="3836801" cy="48458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5" name="Google Shape;235;p30"/>
          <p:cNvSpPr txBox="1"/>
          <p:nvPr>
            <p:ph idx="8" type="body"/>
          </p:nvPr>
        </p:nvSpPr>
        <p:spPr>
          <a:xfrm>
            <a:off x="4667610" y="1576388"/>
            <a:ext cx="3836801" cy="48458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6" name="Google Shape;236;p30"/>
          <p:cNvSpPr txBox="1"/>
          <p:nvPr>
            <p:ph idx="9" type="body"/>
          </p:nvPr>
        </p:nvSpPr>
        <p:spPr>
          <a:xfrm>
            <a:off x="4667610" y="2856631"/>
            <a:ext cx="3836801" cy="484585"/>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3000"/>
              <a:buNone/>
              <a:defRPr sz="30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237" name="Shape 237"/>
        <p:cNvGrpSpPr/>
        <p:nvPr/>
      </p:nvGrpSpPr>
      <p:grpSpPr>
        <a:xfrm>
          <a:off x="0" y="0"/>
          <a:ext cx="0" cy="0"/>
          <a:chOff x="0" y="0"/>
          <a:chExt cx="0" cy="0"/>
        </a:xfrm>
      </p:grpSpPr>
      <p:sp>
        <p:nvSpPr>
          <p:cNvPr id="238" name="Google Shape;238;p31"/>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9" name="Google Shape;239;p31"/>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40" name="Google Shape;240;p31"/>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41" name="Google Shape;241;p31"/>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2" name="Google Shape;242;p31"/>
          <p:cNvSpPr txBox="1"/>
          <p:nvPr>
            <p:ph idx="2" type="body"/>
          </p:nvPr>
        </p:nvSpPr>
        <p:spPr>
          <a:xfrm>
            <a:off x="305991" y="1653769"/>
            <a:ext cx="1975344"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3" name="Google Shape;243;p31"/>
          <p:cNvSpPr txBox="1"/>
          <p:nvPr>
            <p:ph idx="3" type="body"/>
          </p:nvPr>
        </p:nvSpPr>
        <p:spPr>
          <a:xfrm>
            <a:off x="2474438" y="1653769"/>
            <a:ext cx="1975344"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4" name="Google Shape;244;p31"/>
          <p:cNvSpPr txBox="1"/>
          <p:nvPr>
            <p:ph idx="4" type="body"/>
          </p:nvPr>
        </p:nvSpPr>
        <p:spPr>
          <a:xfrm>
            <a:off x="4642884" y="1653769"/>
            <a:ext cx="1975344"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5" name="Google Shape;245;p31"/>
          <p:cNvSpPr txBox="1"/>
          <p:nvPr>
            <p:ph idx="5" type="body"/>
          </p:nvPr>
        </p:nvSpPr>
        <p:spPr>
          <a:xfrm>
            <a:off x="6808375" y="1653769"/>
            <a:ext cx="1975344" cy="2769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1500"/>
              <a:buNone/>
              <a:defRPr sz="15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6" name="Google Shape;246;p31"/>
          <p:cNvSpPr txBox="1"/>
          <p:nvPr>
            <p:ph idx="6" type="body"/>
          </p:nvPr>
        </p:nvSpPr>
        <p:spPr>
          <a:xfrm>
            <a:off x="305991" y="1949234"/>
            <a:ext cx="1975344"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7" name="Google Shape;247;p31"/>
          <p:cNvSpPr txBox="1"/>
          <p:nvPr>
            <p:ph idx="7" type="body"/>
          </p:nvPr>
        </p:nvSpPr>
        <p:spPr>
          <a:xfrm>
            <a:off x="2474438" y="1949234"/>
            <a:ext cx="1975344"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8" name="Google Shape;248;p31"/>
          <p:cNvSpPr txBox="1"/>
          <p:nvPr>
            <p:ph idx="8" type="body"/>
          </p:nvPr>
        </p:nvSpPr>
        <p:spPr>
          <a:xfrm>
            <a:off x="4642884" y="1949234"/>
            <a:ext cx="1975344"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9" name="Google Shape;249;p31"/>
          <p:cNvSpPr txBox="1"/>
          <p:nvPr>
            <p:ph idx="9" type="body"/>
          </p:nvPr>
        </p:nvSpPr>
        <p:spPr>
          <a:xfrm>
            <a:off x="6808375" y="1949234"/>
            <a:ext cx="1975344"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0" name="Google Shape;250;p31"/>
          <p:cNvSpPr txBox="1"/>
          <p:nvPr>
            <p:ph idx="13" type="body"/>
          </p:nvPr>
        </p:nvSpPr>
        <p:spPr>
          <a:xfrm>
            <a:off x="305991" y="2195058"/>
            <a:ext cx="1975345" cy="1781257"/>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1" name="Google Shape;251;p31"/>
          <p:cNvSpPr txBox="1"/>
          <p:nvPr>
            <p:ph idx="14" type="body"/>
          </p:nvPr>
        </p:nvSpPr>
        <p:spPr>
          <a:xfrm>
            <a:off x="2474438" y="2195058"/>
            <a:ext cx="1975345" cy="1781257"/>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2" name="Google Shape;252;p31"/>
          <p:cNvSpPr txBox="1"/>
          <p:nvPr>
            <p:ph idx="15" type="body"/>
          </p:nvPr>
        </p:nvSpPr>
        <p:spPr>
          <a:xfrm>
            <a:off x="4642884" y="2195058"/>
            <a:ext cx="1975345" cy="1781257"/>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3" name="Google Shape;253;p31"/>
          <p:cNvSpPr txBox="1"/>
          <p:nvPr>
            <p:ph idx="16" type="body"/>
          </p:nvPr>
        </p:nvSpPr>
        <p:spPr>
          <a:xfrm>
            <a:off x="6808375" y="2195058"/>
            <a:ext cx="1975345" cy="1781257"/>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54" name="Shape 254"/>
        <p:cNvGrpSpPr/>
        <p:nvPr/>
      </p:nvGrpSpPr>
      <p:grpSpPr>
        <a:xfrm>
          <a:off x="0" y="0"/>
          <a:ext cx="0" cy="0"/>
          <a:chOff x="0" y="0"/>
          <a:chExt cx="0" cy="0"/>
        </a:xfrm>
      </p:grpSpPr>
      <p:sp>
        <p:nvSpPr>
          <p:cNvPr id="255" name="Google Shape;255;p32"/>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32"/>
          <p:cNvSpPr/>
          <p:nvPr/>
        </p:nvSpPr>
        <p:spPr>
          <a:xfrm>
            <a:off x="7613375" y="1341782"/>
            <a:ext cx="1232452" cy="123245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32"/>
          <p:cNvSpPr/>
          <p:nvPr/>
        </p:nvSpPr>
        <p:spPr>
          <a:xfrm>
            <a:off x="4611756" y="2981738"/>
            <a:ext cx="1232453" cy="1232453"/>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32"/>
          <p:cNvSpPr/>
          <p:nvPr>
            <p:ph idx="2" type="pic"/>
          </p:nvPr>
        </p:nvSpPr>
        <p:spPr>
          <a:xfrm>
            <a:off x="4681331" y="1415945"/>
            <a:ext cx="4094921" cy="2722596"/>
          </a:xfrm>
          <a:prstGeom prst="rect">
            <a:avLst/>
          </a:prstGeom>
          <a:solidFill>
            <a:srgbClr val="DDE6EF"/>
          </a:solidFill>
          <a:ln>
            <a:noFill/>
          </a:ln>
        </p:spPr>
      </p:sp>
      <p:sp>
        <p:nvSpPr>
          <p:cNvPr id="259" name="Google Shape;259;p32"/>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0" name="Google Shape;260;p32"/>
          <p:cNvSpPr txBox="1"/>
          <p:nvPr>
            <p:ph idx="1" type="body"/>
          </p:nvPr>
        </p:nvSpPr>
        <p:spPr>
          <a:xfrm>
            <a:off x="305991" y="1415944"/>
            <a:ext cx="4087105" cy="2722597"/>
          </a:xfrm>
          <a:prstGeom prst="rect">
            <a:avLst/>
          </a:prstGeom>
          <a:noFill/>
          <a:ln>
            <a:noFill/>
          </a:ln>
        </p:spPr>
        <p:txBody>
          <a:bodyPr anchorCtr="0" anchor="t" bIns="34275" lIns="68575" spcFirstLastPara="1" rIns="68575" wrap="square" tIns="34275">
            <a:normAutofit/>
          </a:bodyPr>
          <a:lstStyle>
            <a:lvl1pPr indent="-298450" lvl="0" marL="457200" algn="l">
              <a:lnSpc>
                <a:spcPct val="90000"/>
              </a:lnSpc>
              <a:spcBef>
                <a:spcPts val="800"/>
              </a:spcBef>
              <a:spcAft>
                <a:spcPts val="0"/>
              </a:spcAft>
              <a:buClr>
                <a:schemeClr val="dk2"/>
              </a:buClr>
              <a:buSzPts val="1100"/>
              <a:buChar char="•"/>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261" name="Google Shape;261;p32"/>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62" name="Google Shape;262;p32"/>
          <p:cNvSpPr txBox="1"/>
          <p:nvPr>
            <p:ph idx="3"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63" name="Shape 263"/>
        <p:cNvGrpSpPr/>
        <p:nvPr/>
      </p:nvGrpSpPr>
      <p:grpSpPr>
        <a:xfrm>
          <a:off x="0" y="0"/>
          <a:ext cx="0" cy="0"/>
          <a:chOff x="0" y="0"/>
          <a:chExt cx="0" cy="0"/>
        </a:xfrm>
      </p:grpSpPr>
      <p:sp>
        <p:nvSpPr>
          <p:cNvPr id="264" name="Google Shape;264;p33"/>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5" name="Google Shape;265;p33"/>
          <p:cNvSpPr/>
          <p:nvPr/>
        </p:nvSpPr>
        <p:spPr>
          <a:xfrm>
            <a:off x="7613375" y="1341782"/>
            <a:ext cx="1232452" cy="123245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6" name="Google Shape;266;p33"/>
          <p:cNvSpPr/>
          <p:nvPr/>
        </p:nvSpPr>
        <p:spPr>
          <a:xfrm>
            <a:off x="4611756" y="2981738"/>
            <a:ext cx="1232453" cy="1232453"/>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7" name="Google Shape;267;p33"/>
          <p:cNvSpPr/>
          <p:nvPr>
            <p:ph idx="2" type="pic"/>
          </p:nvPr>
        </p:nvSpPr>
        <p:spPr>
          <a:xfrm>
            <a:off x="4681331" y="1415945"/>
            <a:ext cx="4094921" cy="2722596"/>
          </a:xfrm>
          <a:prstGeom prst="rect">
            <a:avLst/>
          </a:prstGeom>
          <a:solidFill>
            <a:srgbClr val="DDE6EF"/>
          </a:solidFill>
          <a:ln>
            <a:noFill/>
          </a:ln>
        </p:spPr>
      </p:sp>
      <p:sp>
        <p:nvSpPr>
          <p:cNvPr id="268" name="Google Shape;268;p33"/>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69" name="Google Shape;269;p33"/>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70" name="Google Shape;270;p33"/>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271" name="Google Shape;271;p33"/>
          <p:cNvCxnSpPr/>
          <p:nvPr/>
        </p:nvCxnSpPr>
        <p:spPr>
          <a:xfrm>
            <a:off x="1361661" y="2057400"/>
            <a:ext cx="2683565" cy="0"/>
          </a:xfrm>
          <a:prstGeom prst="straightConnector1">
            <a:avLst/>
          </a:prstGeom>
          <a:noFill/>
          <a:ln cap="flat" cmpd="sng" w="12700">
            <a:solidFill>
              <a:schemeClr val="accent6"/>
            </a:solidFill>
            <a:prstDash val="solid"/>
            <a:miter lim="800000"/>
            <a:headEnd len="sm" w="sm" type="none"/>
            <a:tailEnd len="sm" w="sm" type="none"/>
          </a:ln>
        </p:spPr>
      </p:cxnSp>
      <p:cxnSp>
        <p:nvCxnSpPr>
          <p:cNvPr id="272" name="Google Shape;272;p33"/>
          <p:cNvCxnSpPr/>
          <p:nvPr/>
        </p:nvCxnSpPr>
        <p:spPr>
          <a:xfrm>
            <a:off x="1361661" y="2773019"/>
            <a:ext cx="2683565" cy="0"/>
          </a:xfrm>
          <a:prstGeom prst="straightConnector1">
            <a:avLst/>
          </a:prstGeom>
          <a:noFill/>
          <a:ln cap="flat" cmpd="sng" w="12700">
            <a:solidFill>
              <a:schemeClr val="accent6"/>
            </a:solidFill>
            <a:prstDash val="solid"/>
            <a:miter lim="800000"/>
            <a:headEnd len="sm" w="sm" type="none"/>
            <a:tailEnd len="sm" w="sm" type="none"/>
          </a:ln>
        </p:spPr>
      </p:cxnSp>
      <p:cxnSp>
        <p:nvCxnSpPr>
          <p:cNvPr id="273" name="Google Shape;273;p33"/>
          <p:cNvCxnSpPr/>
          <p:nvPr/>
        </p:nvCxnSpPr>
        <p:spPr>
          <a:xfrm>
            <a:off x="1361661" y="3588026"/>
            <a:ext cx="2683565" cy="0"/>
          </a:xfrm>
          <a:prstGeom prst="straightConnector1">
            <a:avLst/>
          </a:prstGeom>
          <a:noFill/>
          <a:ln cap="flat" cmpd="sng" w="12700">
            <a:solidFill>
              <a:schemeClr val="accent6"/>
            </a:solidFill>
            <a:prstDash val="solid"/>
            <a:miter lim="800000"/>
            <a:headEnd len="sm" w="sm" type="none"/>
            <a:tailEnd len="sm" w="sm" type="none"/>
          </a:ln>
        </p:spPr>
      </p:cxnSp>
      <p:sp>
        <p:nvSpPr>
          <p:cNvPr id="274" name="Google Shape;274;p33"/>
          <p:cNvSpPr/>
          <p:nvPr>
            <p:ph idx="3" type="pic"/>
          </p:nvPr>
        </p:nvSpPr>
        <p:spPr>
          <a:xfrm>
            <a:off x="734248" y="1470386"/>
            <a:ext cx="279797" cy="279797"/>
          </a:xfrm>
          <a:prstGeom prst="rect">
            <a:avLst/>
          </a:prstGeom>
          <a:solidFill>
            <a:srgbClr val="DDE6EF"/>
          </a:solidFill>
          <a:ln>
            <a:noFill/>
          </a:ln>
        </p:spPr>
      </p:sp>
      <p:sp>
        <p:nvSpPr>
          <p:cNvPr id="275" name="Google Shape;275;p33"/>
          <p:cNvSpPr/>
          <p:nvPr>
            <p:ph idx="4" type="pic"/>
          </p:nvPr>
        </p:nvSpPr>
        <p:spPr>
          <a:xfrm>
            <a:off x="734248" y="2272957"/>
            <a:ext cx="279797" cy="279797"/>
          </a:xfrm>
          <a:prstGeom prst="rect">
            <a:avLst/>
          </a:prstGeom>
          <a:solidFill>
            <a:srgbClr val="DDE6EF"/>
          </a:solidFill>
          <a:ln>
            <a:noFill/>
          </a:ln>
        </p:spPr>
      </p:sp>
      <p:sp>
        <p:nvSpPr>
          <p:cNvPr id="276" name="Google Shape;276;p33"/>
          <p:cNvSpPr/>
          <p:nvPr>
            <p:ph idx="5" type="pic"/>
          </p:nvPr>
        </p:nvSpPr>
        <p:spPr>
          <a:xfrm>
            <a:off x="734248" y="3075529"/>
            <a:ext cx="279797" cy="279797"/>
          </a:xfrm>
          <a:prstGeom prst="rect">
            <a:avLst/>
          </a:prstGeom>
          <a:solidFill>
            <a:srgbClr val="DDE6EF"/>
          </a:solidFill>
          <a:ln>
            <a:noFill/>
          </a:ln>
        </p:spPr>
      </p:sp>
      <p:sp>
        <p:nvSpPr>
          <p:cNvPr id="277" name="Google Shape;277;p33"/>
          <p:cNvSpPr/>
          <p:nvPr>
            <p:ph idx="6" type="pic"/>
          </p:nvPr>
        </p:nvSpPr>
        <p:spPr>
          <a:xfrm>
            <a:off x="734248" y="3878099"/>
            <a:ext cx="279797" cy="279797"/>
          </a:xfrm>
          <a:prstGeom prst="rect">
            <a:avLst/>
          </a:prstGeom>
          <a:solidFill>
            <a:srgbClr val="DDE6EF"/>
          </a:solidFill>
          <a:ln>
            <a:noFill/>
          </a:ln>
        </p:spPr>
      </p:sp>
      <p:sp>
        <p:nvSpPr>
          <p:cNvPr id="278" name="Google Shape;278;p33"/>
          <p:cNvSpPr txBox="1"/>
          <p:nvPr>
            <p:ph idx="7" type="body"/>
          </p:nvPr>
        </p:nvSpPr>
        <p:spPr>
          <a:xfrm>
            <a:off x="1361661" y="1415945"/>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79" name="Google Shape;279;p33"/>
          <p:cNvSpPr txBox="1"/>
          <p:nvPr>
            <p:ph idx="8" type="body"/>
          </p:nvPr>
        </p:nvSpPr>
        <p:spPr>
          <a:xfrm>
            <a:off x="1361661" y="2235161"/>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0" name="Google Shape;280;p33"/>
          <p:cNvSpPr txBox="1"/>
          <p:nvPr>
            <p:ph idx="9" type="body"/>
          </p:nvPr>
        </p:nvSpPr>
        <p:spPr>
          <a:xfrm>
            <a:off x="1361661" y="3035377"/>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1" name="Google Shape;281;p33"/>
          <p:cNvSpPr txBox="1"/>
          <p:nvPr>
            <p:ph idx="13" type="body"/>
          </p:nvPr>
        </p:nvSpPr>
        <p:spPr>
          <a:xfrm>
            <a:off x="1361661" y="3835595"/>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82" name="Shape 282"/>
        <p:cNvGrpSpPr/>
        <p:nvPr/>
      </p:nvGrpSpPr>
      <p:grpSpPr>
        <a:xfrm>
          <a:off x="0" y="0"/>
          <a:ext cx="0" cy="0"/>
          <a:chOff x="0" y="0"/>
          <a:chExt cx="0" cy="0"/>
        </a:xfrm>
      </p:grpSpPr>
      <p:sp>
        <p:nvSpPr>
          <p:cNvPr id="283" name="Google Shape;283;p34"/>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34"/>
          <p:cNvSpPr/>
          <p:nvPr>
            <p:ph idx="2" type="pic"/>
          </p:nvPr>
        </p:nvSpPr>
        <p:spPr>
          <a:xfrm>
            <a:off x="305991" y="1415944"/>
            <a:ext cx="4000530" cy="1993053"/>
          </a:xfrm>
          <a:prstGeom prst="rect">
            <a:avLst/>
          </a:prstGeom>
          <a:solidFill>
            <a:srgbClr val="DDE6EF"/>
          </a:solidFill>
          <a:ln>
            <a:noFill/>
          </a:ln>
        </p:spPr>
      </p:sp>
      <p:sp>
        <p:nvSpPr>
          <p:cNvPr id="285" name="Google Shape;285;p34"/>
          <p:cNvSpPr/>
          <p:nvPr>
            <p:ph idx="3" type="pic"/>
          </p:nvPr>
        </p:nvSpPr>
        <p:spPr>
          <a:xfrm>
            <a:off x="4572000" y="1415944"/>
            <a:ext cx="4000530" cy="1993053"/>
          </a:xfrm>
          <a:prstGeom prst="rect">
            <a:avLst/>
          </a:prstGeom>
          <a:solidFill>
            <a:srgbClr val="DDE6EF"/>
          </a:solidFill>
          <a:ln>
            <a:noFill/>
          </a:ln>
        </p:spPr>
      </p:sp>
      <p:sp>
        <p:nvSpPr>
          <p:cNvPr id="286" name="Google Shape;286;p34"/>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87" name="Google Shape;287;p34"/>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88" name="Google Shape;288;p34"/>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9" name="Google Shape;289;p34"/>
          <p:cNvSpPr txBox="1"/>
          <p:nvPr>
            <p:ph idx="4" type="body"/>
          </p:nvPr>
        </p:nvSpPr>
        <p:spPr>
          <a:xfrm>
            <a:off x="305991" y="3544205"/>
            <a:ext cx="4000530" cy="71558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0" name="Google Shape;290;p34"/>
          <p:cNvSpPr txBox="1"/>
          <p:nvPr>
            <p:ph idx="5" type="body"/>
          </p:nvPr>
        </p:nvSpPr>
        <p:spPr>
          <a:xfrm>
            <a:off x="4572000" y="3544205"/>
            <a:ext cx="4000530" cy="715580"/>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91" name="Shape 291"/>
        <p:cNvGrpSpPr/>
        <p:nvPr/>
      </p:nvGrpSpPr>
      <p:grpSpPr>
        <a:xfrm>
          <a:off x="0" y="0"/>
          <a:ext cx="0" cy="0"/>
          <a:chOff x="0" y="0"/>
          <a:chExt cx="0" cy="0"/>
        </a:xfrm>
      </p:grpSpPr>
      <p:sp>
        <p:nvSpPr>
          <p:cNvPr id="292" name="Google Shape;292;p35"/>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35"/>
          <p:cNvSpPr/>
          <p:nvPr>
            <p:ph idx="2" type="pic"/>
          </p:nvPr>
        </p:nvSpPr>
        <p:spPr>
          <a:xfrm>
            <a:off x="386954" y="1415944"/>
            <a:ext cx="2694008" cy="1993053"/>
          </a:xfrm>
          <a:prstGeom prst="rect">
            <a:avLst/>
          </a:prstGeom>
          <a:solidFill>
            <a:srgbClr val="DDE6EF"/>
          </a:solidFill>
          <a:ln>
            <a:noFill/>
          </a:ln>
        </p:spPr>
      </p:sp>
      <p:sp>
        <p:nvSpPr>
          <p:cNvPr id="294" name="Google Shape;294;p35"/>
          <p:cNvSpPr/>
          <p:nvPr>
            <p:ph idx="3" type="pic"/>
          </p:nvPr>
        </p:nvSpPr>
        <p:spPr>
          <a:xfrm>
            <a:off x="6144002" y="1415944"/>
            <a:ext cx="2694008" cy="1993053"/>
          </a:xfrm>
          <a:prstGeom prst="rect">
            <a:avLst/>
          </a:prstGeom>
          <a:solidFill>
            <a:srgbClr val="DDE6EF"/>
          </a:solidFill>
          <a:ln>
            <a:noFill/>
          </a:ln>
        </p:spPr>
      </p:sp>
      <p:sp>
        <p:nvSpPr>
          <p:cNvPr id="295" name="Google Shape;295;p35"/>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296" name="Google Shape;296;p35"/>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297" name="Google Shape;297;p35"/>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8" name="Google Shape;298;p35"/>
          <p:cNvSpPr txBox="1"/>
          <p:nvPr>
            <p:ph idx="4" type="body"/>
          </p:nvPr>
        </p:nvSpPr>
        <p:spPr>
          <a:xfrm>
            <a:off x="386954" y="3544205"/>
            <a:ext cx="2694008" cy="71558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9" name="Google Shape;299;p35"/>
          <p:cNvSpPr/>
          <p:nvPr>
            <p:ph idx="5" type="pic"/>
          </p:nvPr>
        </p:nvSpPr>
        <p:spPr>
          <a:xfrm>
            <a:off x="3265478" y="1415944"/>
            <a:ext cx="2694007" cy="1993053"/>
          </a:xfrm>
          <a:prstGeom prst="rect">
            <a:avLst/>
          </a:prstGeom>
          <a:solidFill>
            <a:srgbClr val="DDE6EF"/>
          </a:solidFill>
          <a:ln>
            <a:noFill/>
          </a:ln>
        </p:spPr>
      </p:sp>
      <p:sp>
        <p:nvSpPr>
          <p:cNvPr id="300" name="Google Shape;300;p35"/>
          <p:cNvSpPr txBox="1"/>
          <p:nvPr>
            <p:ph idx="6" type="body"/>
          </p:nvPr>
        </p:nvSpPr>
        <p:spPr>
          <a:xfrm>
            <a:off x="3265478" y="3544205"/>
            <a:ext cx="2694007" cy="71558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1" name="Google Shape;301;p35"/>
          <p:cNvSpPr txBox="1"/>
          <p:nvPr>
            <p:ph idx="7" type="body"/>
          </p:nvPr>
        </p:nvSpPr>
        <p:spPr>
          <a:xfrm>
            <a:off x="6144002" y="3544205"/>
            <a:ext cx="2694008" cy="715580"/>
          </a:xfrm>
          <a:prstGeom prst="rect">
            <a:avLst/>
          </a:prstGeom>
          <a:noFill/>
          <a:ln>
            <a:noFill/>
          </a:ln>
        </p:spPr>
        <p:txBody>
          <a:bodyPr anchorCtr="0" anchor="t" bIns="34275" lIns="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302" name="Shape 302"/>
        <p:cNvGrpSpPr/>
        <p:nvPr/>
      </p:nvGrpSpPr>
      <p:grpSpPr>
        <a:xfrm>
          <a:off x="0" y="0"/>
          <a:ext cx="0" cy="0"/>
          <a:chOff x="0" y="0"/>
          <a:chExt cx="0" cy="0"/>
        </a:xfrm>
      </p:grpSpPr>
      <p:sp>
        <p:nvSpPr>
          <p:cNvPr id="303" name="Google Shape;303;p36"/>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4" name="Google Shape;304;p36"/>
          <p:cNvSpPr txBox="1"/>
          <p:nvPr>
            <p:ph type="title"/>
          </p:nvPr>
        </p:nvSpPr>
        <p:spPr>
          <a:xfrm>
            <a:off x="305991" y="224029"/>
            <a:ext cx="4911297"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05" name="Google Shape;305;p36"/>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306" name="Google Shape;306;p36"/>
          <p:cNvSpPr txBox="1"/>
          <p:nvPr>
            <p:ph idx="1" type="body"/>
          </p:nvPr>
        </p:nvSpPr>
        <p:spPr>
          <a:xfrm>
            <a:off x="305992" y="695437"/>
            <a:ext cx="491123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7" name="Google Shape;307;p36"/>
          <p:cNvSpPr/>
          <p:nvPr>
            <p:ph idx="2" type="pic"/>
          </p:nvPr>
        </p:nvSpPr>
        <p:spPr>
          <a:xfrm>
            <a:off x="5217288" y="0"/>
            <a:ext cx="3926712" cy="5143500"/>
          </a:xfrm>
          <a:prstGeom prst="rect">
            <a:avLst/>
          </a:prstGeom>
          <a:solidFill>
            <a:srgbClr val="DDE6EF"/>
          </a:solidFill>
          <a:ln>
            <a:noFill/>
          </a:ln>
        </p:spPr>
      </p:sp>
      <p:cxnSp>
        <p:nvCxnSpPr>
          <p:cNvPr id="308" name="Google Shape;308;p36"/>
          <p:cNvCxnSpPr/>
          <p:nvPr/>
        </p:nvCxnSpPr>
        <p:spPr>
          <a:xfrm>
            <a:off x="1022329" y="2523191"/>
            <a:ext cx="2683565" cy="0"/>
          </a:xfrm>
          <a:prstGeom prst="straightConnector1">
            <a:avLst/>
          </a:prstGeom>
          <a:noFill/>
          <a:ln cap="flat" cmpd="sng" w="12700">
            <a:solidFill>
              <a:schemeClr val="accent6"/>
            </a:solidFill>
            <a:prstDash val="solid"/>
            <a:miter lim="800000"/>
            <a:headEnd len="sm" w="sm" type="none"/>
            <a:tailEnd len="sm" w="sm" type="none"/>
          </a:ln>
        </p:spPr>
      </p:cxnSp>
      <p:cxnSp>
        <p:nvCxnSpPr>
          <p:cNvPr id="309" name="Google Shape;309;p36"/>
          <p:cNvCxnSpPr/>
          <p:nvPr/>
        </p:nvCxnSpPr>
        <p:spPr>
          <a:xfrm>
            <a:off x="1022329" y="3238810"/>
            <a:ext cx="2683565" cy="0"/>
          </a:xfrm>
          <a:prstGeom prst="straightConnector1">
            <a:avLst/>
          </a:prstGeom>
          <a:noFill/>
          <a:ln cap="flat" cmpd="sng" w="12700">
            <a:solidFill>
              <a:schemeClr val="accent6"/>
            </a:solidFill>
            <a:prstDash val="solid"/>
            <a:miter lim="800000"/>
            <a:headEnd len="sm" w="sm" type="none"/>
            <a:tailEnd len="sm" w="sm" type="none"/>
          </a:ln>
        </p:spPr>
      </p:cxnSp>
      <p:sp>
        <p:nvSpPr>
          <p:cNvPr id="310" name="Google Shape;310;p36"/>
          <p:cNvSpPr/>
          <p:nvPr>
            <p:ph idx="3" type="pic"/>
          </p:nvPr>
        </p:nvSpPr>
        <p:spPr>
          <a:xfrm>
            <a:off x="394916" y="1936178"/>
            <a:ext cx="279797" cy="279797"/>
          </a:xfrm>
          <a:prstGeom prst="rect">
            <a:avLst/>
          </a:prstGeom>
          <a:solidFill>
            <a:srgbClr val="DDE6EF"/>
          </a:solidFill>
          <a:ln>
            <a:noFill/>
          </a:ln>
        </p:spPr>
      </p:sp>
      <p:sp>
        <p:nvSpPr>
          <p:cNvPr id="311" name="Google Shape;311;p36"/>
          <p:cNvSpPr/>
          <p:nvPr>
            <p:ph idx="4" type="pic"/>
          </p:nvPr>
        </p:nvSpPr>
        <p:spPr>
          <a:xfrm>
            <a:off x="394916" y="2738749"/>
            <a:ext cx="279797" cy="279797"/>
          </a:xfrm>
          <a:prstGeom prst="rect">
            <a:avLst/>
          </a:prstGeom>
          <a:solidFill>
            <a:srgbClr val="DDE6EF"/>
          </a:solidFill>
          <a:ln>
            <a:noFill/>
          </a:ln>
        </p:spPr>
      </p:sp>
      <p:sp>
        <p:nvSpPr>
          <p:cNvPr id="312" name="Google Shape;312;p36"/>
          <p:cNvSpPr/>
          <p:nvPr>
            <p:ph idx="5" type="pic"/>
          </p:nvPr>
        </p:nvSpPr>
        <p:spPr>
          <a:xfrm>
            <a:off x="394916" y="3541320"/>
            <a:ext cx="279797" cy="279797"/>
          </a:xfrm>
          <a:prstGeom prst="rect">
            <a:avLst/>
          </a:prstGeom>
          <a:solidFill>
            <a:srgbClr val="DDE6EF"/>
          </a:solidFill>
          <a:ln>
            <a:noFill/>
          </a:ln>
        </p:spPr>
      </p:sp>
      <p:sp>
        <p:nvSpPr>
          <p:cNvPr id="313" name="Google Shape;313;p36"/>
          <p:cNvSpPr txBox="1"/>
          <p:nvPr>
            <p:ph idx="6" type="body"/>
          </p:nvPr>
        </p:nvSpPr>
        <p:spPr>
          <a:xfrm>
            <a:off x="1022329" y="1881736"/>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4" name="Google Shape;314;p36"/>
          <p:cNvSpPr txBox="1"/>
          <p:nvPr>
            <p:ph idx="7" type="body"/>
          </p:nvPr>
        </p:nvSpPr>
        <p:spPr>
          <a:xfrm>
            <a:off x="1022329" y="2700952"/>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15" name="Google Shape;315;p36"/>
          <p:cNvSpPr txBox="1"/>
          <p:nvPr>
            <p:ph idx="8" type="body"/>
          </p:nvPr>
        </p:nvSpPr>
        <p:spPr>
          <a:xfrm>
            <a:off x="1022329" y="3501169"/>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316" name="Google Shape;316;p36"/>
          <p:cNvPicPr preferRelativeResize="0"/>
          <p:nvPr/>
        </p:nvPicPr>
        <p:blipFill rotWithShape="1">
          <a:blip r:embed="rId3">
            <a:alphaModFix/>
          </a:blip>
          <a:srcRect b="0" l="0" r="0" t="0"/>
          <a:stretch/>
        </p:blipFill>
        <p:spPr>
          <a:xfrm>
            <a:off x="7335795" y="277625"/>
            <a:ext cx="1685870"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317" name="Shape 317"/>
        <p:cNvGrpSpPr/>
        <p:nvPr/>
      </p:nvGrpSpPr>
      <p:grpSpPr>
        <a:xfrm>
          <a:off x="0" y="0"/>
          <a:ext cx="0" cy="0"/>
          <a:chOff x="0" y="0"/>
          <a:chExt cx="0" cy="0"/>
        </a:xfrm>
      </p:grpSpPr>
      <p:sp>
        <p:nvSpPr>
          <p:cNvPr id="318" name="Google Shape;318;p37"/>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9" name="Google Shape;319;p37"/>
          <p:cNvSpPr/>
          <p:nvPr/>
        </p:nvSpPr>
        <p:spPr>
          <a:xfrm>
            <a:off x="570275" y="3340505"/>
            <a:ext cx="3096491" cy="9655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0" name="Google Shape;320;p37"/>
          <p:cNvSpPr/>
          <p:nvPr>
            <p:ph idx="2" type="pic"/>
          </p:nvPr>
        </p:nvSpPr>
        <p:spPr>
          <a:xfrm>
            <a:off x="784906" y="3660179"/>
            <a:ext cx="279796" cy="279797"/>
          </a:xfrm>
          <a:prstGeom prst="rect">
            <a:avLst/>
          </a:prstGeom>
          <a:solidFill>
            <a:srgbClr val="DDE6EF"/>
          </a:solidFill>
          <a:ln>
            <a:noFill/>
          </a:ln>
        </p:spPr>
      </p:sp>
      <p:sp>
        <p:nvSpPr>
          <p:cNvPr id="321" name="Google Shape;321;p37"/>
          <p:cNvSpPr txBox="1"/>
          <p:nvPr>
            <p:ph type="title"/>
          </p:nvPr>
        </p:nvSpPr>
        <p:spPr>
          <a:xfrm>
            <a:off x="305991" y="224029"/>
            <a:ext cx="4911297"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22" name="Google Shape;322;p37"/>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323" name="Google Shape;323;p37"/>
          <p:cNvSpPr txBox="1"/>
          <p:nvPr>
            <p:ph idx="1" type="body"/>
          </p:nvPr>
        </p:nvSpPr>
        <p:spPr>
          <a:xfrm>
            <a:off x="305992" y="695437"/>
            <a:ext cx="491123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4" name="Google Shape;324;p37"/>
          <p:cNvSpPr/>
          <p:nvPr>
            <p:ph idx="3" type="pic"/>
          </p:nvPr>
        </p:nvSpPr>
        <p:spPr>
          <a:xfrm>
            <a:off x="5217288" y="0"/>
            <a:ext cx="3926712" cy="5143500"/>
          </a:xfrm>
          <a:prstGeom prst="rect">
            <a:avLst/>
          </a:prstGeom>
          <a:solidFill>
            <a:srgbClr val="DDE6EF"/>
          </a:solidFill>
          <a:ln>
            <a:noFill/>
          </a:ln>
        </p:spPr>
      </p:sp>
      <p:pic>
        <p:nvPicPr>
          <p:cNvPr id="325" name="Google Shape;325;p37"/>
          <p:cNvPicPr preferRelativeResize="0"/>
          <p:nvPr/>
        </p:nvPicPr>
        <p:blipFill rotWithShape="1">
          <a:blip r:embed="rId3">
            <a:alphaModFix/>
          </a:blip>
          <a:srcRect b="0" l="0" r="0" t="0"/>
          <a:stretch/>
        </p:blipFill>
        <p:spPr>
          <a:xfrm>
            <a:off x="7335795" y="277625"/>
            <a:ext cx="1685870" cy="561956"/>
          </a:xfrm>
          <a:prstGeom prst="rect">
            <a:avLst/>
          </a:prstGeom>
          <a:noFill/>
          <a:ln>
            <a:noFill/>
          </a:ln>
        </p:spPr>
      </p:pic>
      <p:sp>
        <p:nvSpPr>
          <p:cNvPr id="326" name="Google Shape;326;p37"/>
          <p:cNvSpPr txBox="1"/>
          <p:nvPr>
            <p:ph idx="4" type="body"/>
          </p:nvPr>
        </p:nvSpPr>
        <p:spPr>
          <a:xfrm>
            <a:off x="520622" y="1328270"/>
            <a:ext cx="3146143" cy="1735908"/>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7" name="Google Shape;327;p37"/>
          <p:cNvSpPr txBox="1"/>
          <p:nvPr>
            <p:ph idx="5" type="body"/>
          </p:nvPr>
        </p:nvSpPr>
        <p:spPr>
          <a:xfrm>
            <a:off x="1265625" y="3489823"/>
            <a:ext cx="2242375" cy="666865"/>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328" name="Shape 328"/>
        <p:cNvGrpSpPr/>
        <p:nvPr/>
      </p:nvGrpSpPr>
      <p:grpSpPr>
        <a:xfrm>
          <a:off x="0" y="0"/>
          <a:ext cx="0" cy="0"/>
          <a:chOff x="0" y="0"/>
          <a:chExt cx="0" cy="0"/>
        </a:xfrm>
      </p:grpSpPr>
      <p:sp>
        <p:nvSpPr>
          <p:cNvPr id="329" name="Google Shape;329;p38"/>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0" name="Google Shape;330;p38"/>
          <p:cNvSpPr/>
          <p:nvPr>
            <p:ph idx="2" type="pic"/>
          </p:nvPr>
        </p:nvSpPr>
        <p:spPr>
          <a:xfrm>
            <a:off x="305990" y="2998332"/>
            <a:ext cx="3887476" cy="1449731"/>
          </a:xfrm>
          <a:prstGeom prst="rect">
            <a:avLst/>
          </a:prstGeom>
          <a:solidFill>
            <a:srgbClr val="DDE6EF"/>
          </a:solidFill>
          <a:ln>
            <a:noFill/>
          </a:ln>
        </p:spPr>
      </p:sp>
      <p:sp>
        <p:nvSpPr>
          <p:cNvPr id="331" name="Google Shape;331;p38"/>
          <p:cNvSpPr/>
          <p:nvPr>
            <p:ph idx="3" type="pic"/>
          </p:nvPr>
        </p:nvSpPr>
        <p:spPr>
          <a:xfrm>
            <a:off x="4325306" y="1323027"/>
            <a:ext cx="1892140" cy="3125036"/>
          </a:xfrm>
          <a:prstGeom prst="rect">
            <a:avLst/>
          </a:prstGeom>
          <a:solidFill>
            <a:srgbClr val="DDE6EF"/>
          </a:solidFill>
          <a:ln>
            <a:noFill/>
          </a:ln>
        </p:spPr>
      </p:sp>
      <p:sp>
        <p:nvSpPr>
          <p:cNvPr id="332" name="Google Shape;332;p38"/>
          <p:cNvSpPr/>
          <p:nvPr>
            <p:ph idx="4" type="pic"/>
          </p:nvPr>
        </p:nvSpPr>
        <p:spPr>
          <a:xfrm>
            <a:off x="6349284" y="1323027"/>
            <a:ext cx="2488725" cy="925371"/>
          </a:xfrm>
          <a:prstGeom prst="rect">
            <a:avLst/>
          </a:prstGeom>
          <a:solidFill>
            <a:srgbClr val="DDE6EF"/>
          </a:solidFill>
          <a:ln>
            <a:noFill/>
          </a:ln>
        </p:spPr>
      </p:sp>
      <p:sp>
        <p:nvSpPr>
          <p:cNvPr id="333" name="Google Shape;333;p38"/>
          <p:cNvSpPr/>
          <p:nvPr>
            <p:ph idx="5" type="pic"/>
          </p:nvPr>
        </p:nvSpPr>
        <p:spPr>
          <a:xfrm>
            <a:off x="6349284" y="2356069"/>
            <a:ext cx="1387018" cy="2091993"/>
          </a:xfrm>
          <a:prstGeom prst="rect">
            <a:avLst/>
          </a:prstGeom>
          <a:solidFill>
            <a:srgbClr val="DDE6EF"/>
          </a:solidFill>
          <a:ln>
            <a:noFill/>
          </a:ln>
        </p:spPr>
      </p:sp>
      <p:sp>
        <p:nvSpPr>
          <p:cNvPr id="334" name="Google Shape;334;p38"/>
          <p:cNvSpPr/>
          <p:nvPr>
            <p:ph idx="6" type="pic"/>
          </p:nvPr>
        </p:nvSpPr>
        <p:spPr>
          <a:xfrm>
            <a:off x="7868141" y="3252482"/>
            <a:ext cx="969868" cy="1195579"/>
          </a:xfrm>
          <a:prstGeom prst="rect">
            <a:avLst/>
          </a:prstGeom>
          <a:solidFill>
            <a:srgbClr val="DDE6EF"/>
          </a:solidFill>
          <a:ln>
            <a:noFill/>
          </a:ln>
        </p:spPr>
      </p:sp>
      <p:sp>
        <p:nvSpPr>
          <p:cNvPr id="335" name="Google Shape;335;p38"/>
          <p:cNvSpPr/>
          <p:nvPr>
            <p:ph idx="7" type="pic"/>
          </p:nvPr>
        </p:nvSpPr>
        <p:spPr>
          <a:xfrm>
            <a:off x="7868141" y="2359528"/>
            <a:ext cx="969868" cy="740705"/>
          </a:xfrm>
          <a:prstGeom prst="rect">
            <a:avLst/>
          </a:prstGeom>
          <a:solidFill>
            <a:srgbClr val="DDE6EF"/>
          </a:solidFill>
          <a:ln>
            <a:noFill/>
          </a:ln>
        </p:spPr>
      </p:sp>
      <p:sp>
        <p:nvSpPr>
          <p:cNvPr id="336" name="Google Shape;336;p38"/>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37" name="Google Shape;337;p38"/>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338" name="Google Shape;338;p38"/>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9" name="Google Shape;339;p38"/>
          <p:cNvSpPr txBox="1"/>
          <p:nvPr>
            <p:ph idx="8" type="body"/>
          </p:nvPr>
        </p:nvSpPr>
        <p:spPr>
          <a:xfrm>
            <a:off x="305990" y="1323027"/>
            <a:ext cx="3887476" cy="1493534"/>
          </a:xfrm>
          <a:prstGeom prst="rect">
            <a:avLst/>
          </a:prstGeom>
          <a:noFill/>
          <a:ln>
            <a:noFill/>
          </a:ln>
        </p:spPr>
        <p:txBody>
          <a:bodyPr anchorCtr="0" anchor="t" bIns="34275" lIns="67500" spcFirstLastPara="1" rIns="68575" wrap="square" tIns="34275">
            <a:spAutoFit/>
          </a:bodyPr>
          <a:lstStyle>
            <a:lvl1pPr indent="-228600" lvl="0" marL="457200" algn="l">
              <a:lnSpc>
                <a:spcPct val="150000"/>
              </a:lnSpc>
              <a:spcBef>
                <a:spcPts val="0"/>
              </a:spcBef>
              <a:spcAft>
                <a:spcPts val="0"/>
              </a:spcAft>
              <a:buClr>
                <a:schemeClr val="dk2"/>
              </a:buClr>
              <a:buSzPts val="12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340" name="Shape 340"/>
        <p:cNvGrpSpPr/>
        <p:nvPr/>
      </p:nvGrpSpPr>
      <p:grpSpPr>
        <a:xfrm>
          <a:off x="0" y="0"/>
          <a:ext cx="0" cy="0"/>
          <a:chOff x="0" y="0"/>
          <a:chExt cx="0" cy="0"/>
        </a:xfrm>
      </p:grpSpPr>
      <p:sp>
        <p:nvSpPr>
          <p:cNvPr id="341" name="Google Shape;341;p3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42" name="Google Shape;342;p39"/>
          <p:cNvSpPr/>
          <p:nvPr>
            <p:ph idx="2" type="pic"/>
          </p:nvPr>
        </p:nvSpPr>
        <p:spPr>
          <a:xfrm>
            <a:off x="4572000" y="1438611"/>
            <a:ext cx="2293975" cy="2765357"/>
          </a:xfrm>
          <a:prstGeom prst="rect">
            <a:avLst/>
          </a:prstGeom>
          <a:solidFill>
            <a:srgbClr val="DDE6EF"/>
          </a:solidFill>
          <a:ln>
            <a:noFill/>
          </a:ln>
        </p:spPr>
      </p:sp>
      <p:sp>
        <p:nvSpPr>
          <p:cNvPr id="343" name="Google Shape;343;p39"/>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44" name="Google Shape;344;p3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345" name="Google Shape;345;p39"/>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6" name="Google Shape;346;p39"/>
          <p:cNvSpPr/>
          <p:nvPr/>
        </p:nvSpPr>
        <p:spPr>
          <a:xfrm>
            <a:off x="305991" y="2662057"/>
            <a:ext cx="452868" cy="452868"/>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7" name="Google Shape;347;p39"/>
          <p:cNvSpPr/>
          <p:nvPr/>
        </p:nvSpPr>
        <p:spPr>
          <a:xfrm>
            <a:off x="305991" y="3631013"/>
            <a:ext cx="452868" cy="452868"/>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8" name="Google Shape;348;p39"/>
          <p:cNvSpPr/>
          <p:nvPr/>
        </p:nvSpPr>
        <p:spPr>
          <a:xfrm>
            <a:off x="6865975" y="1438611"/>
            <a:ext cx="1735101" cy="2765357"/>
          </a:xfrm>
          <a:prstGeom prst="rect">
            <a:avLst/>
          </a:prstGeom>
          <a:solidFill>
            <a:srgbClr val="191919">
              <a:alpha val="80784"/>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9" name="Google Shape;349;p39"/>
          <p:cNvSpPr txBox="1"/>
          <p:nvPr>
            <p:ph idx="3" type="body"/>
          </p:nvPr>
        </p:nvSpPr>
        <p:spPr>
          <a:xfrm>
            <a:off x="7120212" y="2535311"/>
            <a:ext cx="1268876" cy="1290113"/>
          </a:xfrm>
          <a:prstGeom prst="rect">
            <a:avLst/>
          </a:prstGeom>
          <a:noFill/>
          <a:ln>
            <a:noFill/>
          </a:ln>
        </p:spPr>
        <p:txBody>
          <a:bodyPr anchorCtr="0" anchor="ctr" bIns="34275" lIns="68575" spcFirstLastPara="1" rIns="68575" wrap="square" tIns="34275">
            <a:spAutoFit/>
          </a:bodyPr>
          <a:lstStyle>
            <a:lvl1pPr indent="-228600" lvl="0" marL="457200" algn="l">
              <a:lnSpc>
                <a:spcPct val="15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0" name="Google Shape;350;p39"/>
          <p:cNvSpPr txBox="1"/>
          <p:nvPr>
            <p:ph idx="4" type="body"/>
          </p:nvPr>
        </p:nvSpPr>
        <p:spPr>
          <a:xfrm>
            <a:off x="308498" y="1436057"/>
            <a:ext cx="3935842" cy="71558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1" name="Google Shape;351;p39"/>
          <p:cNvSpPr/>
          <p:nvPr>
            <p:ph idx="5" type="pic"/>
          </p:nvPr>
        </p:nvSpPr>
        <p:spPr>
          <a:xfrm>
            <a:off x="438256" y="2791261"/>
            <a:ext cx="194461" cy="194462"/>
          </a:xfrm>
          <a:prstGeom prst="rect">
            <a:avLst/>
          </a:prstGeom>
          <a:solidFill>
            <a:srgbClr val="DDE6EF"/>
          </a:solidFill>
          <a:ln>
            <a:noFill/>
          </a:ln>
        </p:spPr>
      </p:sp>
      <p:sp>
        <p:nvSpPr>
          <p:cNvPr id="352" name="Google Shape;352;p39"/>
          <p:cNvSpPr/>
          <p:nvPr>
            <p:ph idx="6" type="pic"/>
          </p:nvPr>
        </p:nvSpPr>
        <p:spPr>
          <a:xfrm>
            <a:off x="438256" y="3760216"/>
            <a:ext cx="194461" cy="194461"/>
          </a:xfrm>
          <a:prstGeom prst="rect">
            <a:avLst/>
          </a:prstGeom>
          <a:solidFill>
            <a:srgbClr val="DDE6EF"/>
          </a:solidFill>
          <a:ln>
            <a:noFill/>
          </a:ln>
        </p:spPr>
      </p:sp>
      <p:sp>
        <p:nvSpPr>
          <p:cNvPr id="353" name="Google Shape;353;p39"/>
          <p:cNvSpPr txBox="1"/>
          <p:nvPr>
            <p:ph idx="7" type="body"/>
          </p:nvPr>
        </p:nvSpPr>
        <p:spPr>
          <a:xfrm>
            <a:off x="877850" y="2805104"/>
            <a:ext cx="3140961" cy="459116"/>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4" name="Google Shape;354;p39"/>
          <p:cNvSpPr txBox="1"/>
          <p:nvPr>
            <p:ph idx="8" type="body"/>
          </p:nvPr>
        </p:nvSpPr>
        <p:spPr>
          <a:xfrm>
            <a:off x="877491" y="2609828"/>
            <a:ext cx="3088481"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5" name="Google Shape;355;p39"/>
          <p:cNvSpPr txBox="1"/>
          <p:nvPr>
            <p:ph idx="9" type="body"/>
          </p:nvPr>
        </p:nvSpPr>
        <p:spPr>
          <a:xfrm>
            <a:off x="877850" y="3770965"/>
            <a:ext cx="3140961" cy="459116"/>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56" name="Google Shape;356;p39"/>
          <p:cNvSpPr txBox="1"/>
          <p:nvPr>
            <p:ph idx="13" type="body"/>
          </p:nvPr>
        </p:nvSpPr>
        <p:spPr>
          <a:xfrm>
            <a:off x="877491" y="3575689"/>
            <a:ext cx="3088481"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57" name="Shape 357"/>
        <p:cNvGrpSpPr/>
        <p:nvPr/>
      </p:nvGrpSpPr>
      <p:grpSpPr>
        <a:xfrm>
          <a:off x="0" y="0"/>
          <a:ext cx="0" cy="0"/>
          <a:chOff x="0" y="0"/>
          <a:chExt cx="0" cy="0"/>
        </a:xfrm>
      </p:grpSpPr>
      <p:sp>
        <p:nvSpPr>
          <p:cNvPr id="358" name="Google Shape;358;p4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9" name="Google Shape;359;p40"/>
          <p:cNvSpPr/>
          <p:nvPr>
            <p:ph idx="2" type="pic"/>
          </p:nvPr>
        </p:nvSpPr>
        <p:spPr>
          <a:xfrm>
            <a:off x="4715171" y="1279847"/>
            <a:ext cx="1954148" cy="2196779"/>
          </a:xfrm>
          <a:prstGeom prst="rect">
            <a:avLst/>
          </a:prstGeom>
          <a:solidFill>
            <a:srgbClr val="DDE6EF"/>
          </a:solidFill>
          <a:ln>
            <a:noFill/>
          </a:ln>
        </p:spPr>
      </p:sp>
      <p:sp>
        <p:nvSpPr>
          <p:cNvPr id="360" name="Google Shape;360;p40"/>
          <p:cNvSpPr/>
          <p:nvPr>
            <p:ph idx="3" type="pic"/>
          </p:nvPr>
        </p:nvSpPr>
        <p:spPr>
          <a:xfrm>
            <a:off x="6879914" y="1279847"/>
            <a:ext cx="1954147" cy="2196779"/>
          </a:xfrm>
          <a:prstGeom prst="rect">
            <a:avLst/>
          </a:prstGeom>
          <a:solidFill>
            <a:srgbClr val="DDE6EF"/>
          </a:solidFill>
          <a:ln>
            <a:noFill/>
          </a:ln>
        </p:spPr>
      </p:sp>
      <p:sp>
        <p:nvSpPr>
          <p:cNvPr id="361" name="Google Shape;361;p4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62" name="Google Shape;362;p4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363" name="Google Shape;363;p40"/>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64" name="Google Shape;364;p40"/>
          <p:cNvSpPr txBox="1"/>
          <p:nvPr>
            <p:ph idx="4" type="body"/>
          </p:nvPr>
        </p:nvSpPr>
        <p:spPr>
          <a:xfrm>
            <a:off x="308815" y="1287743"/>
            <a:ext cx="4096735" cy="715580"/>
          </a:xfrm>
          <a:prstGeom prst="rect">
            <a:avLst/>
          </a:prstGeom>
          <a:noFill/>
          <a:ln>
            <a:noFill/>
          </a:ln>
        </p:spPr>
        <p:txBody>
          <a:bodyPr anchorCtr="0" anchor="t" bIns="34275" lIns="67500" spcFirstLastPara="1" rIns="68575" wrap="square" tIns="34275">
            <a:spAutoFit/>
          </a:bodyPr>
          <a:lstStyle>
            <a:lvl1pPr indent="-228600" lvl="0" marL="457200" algn="l">
              <a:lnSpc>
                <a:spcPct val="100000"/>
              </a:lnSpc>
              <a:spcBef>
                <a:spcPts val="0"/>
              </a:spcBef>
              <a:spcAft>
                <a:spcPts val="0"/>
              </a:spcAft>
              <a:buClr>
                <a:schemeClr val="dk2"/>
              </a:buClr>
              <a:buSzPts val="1200"/>
              <a:buFont typeface="Arial"/>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2"/>
              </a:buClr>
              <a:buSzPts val="1100"/>
              <a:buNone/>
              <a:defRPr b="0" sz="1100">
                <a:solidFill>
                  <a:schemeClr val="dk1"/>
                </a:solidFill>
              </a:defRPr>
            </a:lvl2pPr>
            <a:lvl3pPr indent="-228600" lvl="2" marL="1371600" algn="l">
              <a:lnSpc>
                <a:spcPct val="90000"/>
              </a:lnSpc>
              <a:spcBef>
                <a:spcPts val="400"/>
              </a:spcBef>
              <a:spcAft>
                <a:spcPts val="0"/>
              </a:spcAft>
              <a:buClr>
                <a:schemeClr val="dk2"/>
              </a:buClr>
              <a:buSzPts val="1100"/>
              <a:buNone/>
              <a:defRPr b="0" sz="1100">
                <a:solidFill>
                  <a:schemeClr val="dk1"/>
                </a:solidFill>
              </a:defRPr>
            </a:lvl3pPr>
            <a:lvl4pPr indent="-228600" lvl="3" marL="1828800" algn="l">
              <a:lnSpc>
                <a:spcPct val="90000"/>
              </a:lnSpc>
              <a:spcBef>
                <a:spcPts val="400"/>
              </a:spcBef>
              <a:spcAft>
                <a:spcPts val="0"/>
              </a:spcAft>
              <a:buClr>
                <a:schemeClr val="dk2"/>
              </a:buClr>
              <a:buSzPts val="1100"/>
              <a:buNone/>
              <a:defRPr b="0" sz="1100">
                <a:solidFill>
                  <a:schemeClr val="dk1"/>
                </a:solidFill>
              </a:defRPr>
            </a:lvl4pPr>
            <a:lvl5pPr indent="-228600" lvl="4" marL="2286000" algn="l">
              <a:lnSpc>
                <a:spcPct val="90000"/>
              </a:lnSpc>
              <a:spcBef>
                <a:spcPts val="400"/>
              </a:spcBef>
              <a:spcAft>
                <a:spcPts val="0"/>
              </a:spcAft>
              <a:buClr>
                <a:schemeClr val="dk2"/>
              </a:buClr>
              <a:buSzPts val="1100"/>
              <a:buNone/>
              <a:defRPr b="0" sz="11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365" name="Google Shape;365;p40"/>
          <p:cNvCxnSpPr/>
          <p:nvPr/>
        </p:nvCxnSpPr>
        <p:spPr>
          <a:xfrm>
            <a:off x="1014366" y="2922802"/>
            <a:ext cx="2683565" cy="0"/>
          </a:xfrm>
          <a:prstGeom prst="straightConnector1">
            <a:avLst/>
          </a:prstGeom>
          <a:noFill/>
          <a:ln cap="flat" cmpd="sng" w="12700">
            <a:solidFill>
              <a:schemeClr val="accent6"/>
            </a:solidFill>
            <a:prstDash val="solid"/>
            <a:miter lim="800000"/>
            <a:headEnd len="sm" w="sm" type="none"/>
            <a:tailEnd len="sm" w="sm" type="none"/>
          </a:ln>
        </p:spPr>
      </p:cxnSp>
      <p:cxnSp>
        <p:nvCxnSpPr>
          <p:cNvPr id="366" name="Google Shape;366;p40"/>
          <p:cNvCxnSpPr/>
          <p:nvPr/>
        </p:nvCxnSpPr>
        <p:spPr>
          <a:xfrm>
            <a:off x="1014366" y="3638421"/>
            <a:ext cx="2683565" cy="0"/>
          </a:xfrm>
          <a:prstGeom prst="straightConnector1">
            <a:avLst/>
          </a:prstGeom>
          <a:noFill/>
          <a:ln cap="flat" cmpd="sng" w="12700">
            <a:solidFill>
              <a:schemeClr val="accent6"/>
            </a:solidFill>
            <a:prstDash val="solid"/>
            <a:miter lim="800000"/>
            <a:headEnd len="sm" w="sm" type="none"/>
            <a:tailEnd len="sm" w="sm" type="none"/>
          </a:ln>
        </p:spPr>
      </p:cxnSp>
      <p:sp>
        <p:nvSpPr>
          <p:cNvPr id="367" name="Google Shape;367;p40"/>
          <p:cNvSpPr/>
          <p:nvPr>
            <p:ph idx="5" type="pic"/>
          </p:nvPr>
        </p:nvSpPr>
        <p:spPr>
          <a:xfrm>
            <a:off x="386954" y="2335789"/>
            <a:ext cx="279797" cy="279797"/>
          </a:xfrm>
          <a:prstGeom prst="rect">
            <a:avLst/>
          </a:prstGeom>
          <a:solidFill>
            <a:srgbClr val="DDE6EF"/>
          </a:solidFill>
          <a:ln>
            <a:noFill/>
          </a:ln>
        </p:spPr>
      </p:sp>
      <p:sp>
        <p:nvSpPr>
          <p:cNvPr id="368" name="Google Shape;368;p40"/>
          <p:cNvSpPr/>
          <p:nvPr>
            <p:ph idx="6" type="pic"/>
          </p:nvPr>
        </p:nvSpPr>
        <p:spPr>
          <a:xfrm>
            <a:off x="386954" y="3138360"/>
            <a:ext cx="279797" cy="279797"/>
          </a:xfrm>
          <a:prstGeom prst="rect">
            <a:avLst/>
          </a:prstGeom>
          <a:solidFill>
            <a:srgbClr val="DDE6EF"/>
          </a:solidFill>
          <a:ln>
            <a:noFill/>
          </a:ln>
        </p:spPr>
      </p:sp>
      <p:sp>
        <p:nvSpPr>
          <p:cNvPr id="369" name="Google Shape;369;p40"/>
          <p:cNvSpPr/>
          <p:nvPr>
            <p:ph idx="7" type="pic"/>
          </p:nvPr>
        </p:nvSpPr>
        <p:spPr>
          <a:xfrm>
            <a:off x="386954" y="3940931"/>
            <a:ext cx="279797" cy="279797"/>
          </a:xfrm>
          <a:prstGeom prst="rect">
            <a:avLst/>
          </a:prstGeom>
          <a:solidFill>
            <a:srgbClr val="DDE6EF"/>
          </a:solidFill>
          <a:ln>
            <a:noFill/>
          </a:ln>
        </p:spPr>
      </p:sp>
      <p:sp>
        <p:nvSpPr>
          <p:cNvPr id="370" name="Google Shape;370;p40"/>
          <p:cNvSpPr txBox="1"/>
          <p:nvPr>
            <p:ph idx="8" type="body"/>
          </p:nvPr>
        </p:nvSpPr>
        <p:spPr>
          <a:xfrm>
            <a:off x="1014366" y="2281347"/>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1" name="Google Shape;371;p40"/>
          <p:cNvSpPr txBox="1"/>
          <p:nvPr>
            <p:ph idx="9" type="body"/>
          </p:nvPr>
        </p:nvSpPr>
        <p:spPr>
          <a:xfrm>
            <a:off x="1014366" y="3100563"/>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2" name="Google Shape;372;p40"/>
          <p:cNvSpPr txBox="1"/>
          <p:nvPr>
            <p:ph idx="13" type="body"/>
          </p:nvPr>
        </p:nvSpPr>
        <p:spPr>
          <a:xfrm>
            <a:off x="1014366" y="3900780"/>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3" name="Google Shape;373;p40"/>
          <p:cNvSpPr txBox="1"/>
          <p:nvPr>
            <p:ph idx="14" type="body"/>
          </p:nvPr>
        </p:nvSpPr>
        <p:spPr>
          <a:xfrm>
            <a:off x="4714875" y="3476625"/>
            <a:ext cx="1954444" cy="915591"/>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4" name="Google Shape;374;p40"/>
          <p:cNvSpPr txBox="1"/>
          <p:nvPr>
            <p:ph idx="15" type="body"/>
          </p:nvPr>
        </p:nvSpPr>
        <p:spPr>
          <a:xfrm>
            <a:off x="6879618" y="3476625"/>
            <a:ext cx="1954444" cy="915591"/>
          </a:xfrm>
          <a:prstGeom prst="rect">
            <a:avLst/>
          </a:prstGeom>
          <a:solidFill>
            <a:schemeClr val="dk1"/>
          </a:solid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100"/>
              <a:buNone/>
              <a:defRPr b="0" sz="11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75" name="Shape 375"/>
        <p:cNvGrpSpPr/>
        <p:nvPr/>
      </p:nvGrpSpPr>
      <p:grpSpPr>
        <a:xfrm>
          <a:off x="0" y="0"/>
          <a:ext cx="0" cy="0"/>
          <a:chOff x="0" y="0"/>
          <a:chExt cx="0" cy="0"/>
        </a:xfrm>
      </p:grpSpPr>
      <p:sp>
        <p:nvSpPr>
          <p:cNvPr id="376" name="Google Shape;376;p41"/>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7" name="Google Shape;377;p41"/>
          <p:cNvSpPr/>
          <p:nvPr>
            <p:ph idx="2" type="pic"/>
          </p:nvPr>
        </p:nvSpPr>
        <p:spPr>
          <a:xfrm>
            <a:off x="305990" y="1279846"/>
            <a:ext cx="2028952" cy="1382603"/>
          </a:xfrm>
          <a:prstGeom prst="rect">
            <a:avLst/>
          </a:prstGeom>
          <a:solidFill>
            <a:srgbClr val="DDE6EF"/>
          </a:solidFill>
          <a:ln>
            <a:noFill/>
          </a:ln>
        </p:spPr>
      </p:sp>
      <p:sp>
        <p:nvSpPr>
          <p:cNvPr id="378" name="Google Shape;378;p41"/>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379" name="Google Shape;379;p41"/>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380" name="Google Shape;380;p41"/>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1" name="Google Shape;381;p41"/>
          <p:cNvSpPr/>
          <p:nvPr/>
        </p:nvSpPr>
        <p:spPr>
          <a:xfrm>
            <a:off x="305991" y="2822240"/>
            <a:ext cx="2028952" cy="1573573"/>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2" name="Google Shape;382;p41"/>
          <p:cNvSpPr/>
          <p:nvPr/>
        </p:nvSpPr>
        <p:spPr>
          <a:xfrm>
            <a:off x="6824775" y="2822240"/>
            <a:ext cx="2013234" cy="1573573"/>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3" name="Google Shape;383;p41"/>
          <p:cNvSpPr/>
          <p:nvPr/>
        </p:nvSpPr>
        <p:spPr>
          <a:xfrm>
            <a:off x="2478919" y="2822240"/>
            <a:ext cx="2028952" cy="1573573"/>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4" name="Google Shape;384;p41"/>
          <p:cNvSpPr/>
          <p:nvPr/>
        </p:nvSpPr>
        <p:spPr>
          <a:xfrm>
            <a:off x="4651847" y="2822239"/>
            <a:ext cx="2028952" cy="1573573"/>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385" name="Google Shape;385;p41"/>
          <p:cNvSpPr/>
          <p:nvPr>
            <p:ph idx="3" type="pic"/>
          </p:nvPr>
        </p:nvSpPr>
        <p:spPr>
          <a:xfrm>
            <a:off x="2478919" y="1279846"/>
            <a:ext cx="2028952" cy="1382603"/>
          </a:xfrm>
          <a:prstGeom prst="rect">
            <a:avLst/>
          </a:prstGeom>
          <a:solidFill>
            <a:srgbClr val="DDE6EF"/>
          </a:solidFill>
          <a:ln>
            <a:noFill/>
          </a:ln>
        </p:spPr>
      </p:sp>
      <p:sp>
        <p:nvSpPr>
          <p:cNvPr id="386" name="Google Shape;386;p41"/>
          <p:cNvSpPr/>
          <p:nvPr>
            <p:ph idx="4" type="pic"/>
          </p:nvPr>
        </p:nvSpPr>
        <p:spPr>
          <a:xfrm>
            <a:off x="4651847" y="1279846"/>
            <a:ext cx="2028952" cy="1382603"/>
          </a:xfrm>
          <a:prstGeom prst="rect">
            <a:avLst/>
          </a:prstGeom>
          <a:solidFill>
            <a:srgbClr val="DDE6EF"/>
          </a:solidFill>
          <a:ln>
            <a:noFill/>
          </a:ln>
        </p:spPr>
      </p:sp>
      <p:sp>
        <p:nvSpPr>
          <p:cNvPr id="387" name="Google Shape;387;p41"/>
          <p:cNvSpPr/>
          <p:nvPr>
            <p:ph idx="5" type="pic"/>
          </p:nvPr>
        </p:nvSpPr>
        <p:spPr>
          <a:xfrm>
            <a:off x="6824774" y="1279846"/>
            <a:ext cx="2028952" cy="1382603"/>
          </a:xfrm>
          <a:prstGeom prst="rect">
            <a:avLst/>
          </a:prstGeom>
          <a:solidFill>
            <a:srgbClr val="DDE6EF"/>
          </a:solidFill>
          <a:ln>
            <a:noFill/>
          </a:ln>
        </p:spPr>
      </p:sp>
      <p:sp>
        <p:nvSpPr>
          <p:cNvPr id="388" name="Google Shape;388;p41"/>
          <p:cNvSpPr txBox="1"/>
          <p:nvPr>
            <p:ph idx="6" type="body"/>
          </p:nvPr>
        </p:nvSpPr>
        <p:spPr>
          <a:xfrm>
            <a:off x="4651847" y="3375609"/>
            <a:ext cx="2013234" cy="623248"/>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9" name="Google Shape;389;p41"/>
          <p:cNvSpPr txBox="1"/>
          <p:nvPr>
            <p:ph idx="7" type="body"/>
          </p:nvPr>
        </p:nvSpPr>
        <p:spPr>
          <a:xfrm>
            <a:off x="2486777" y="3375609"/>
            <a:ext cx="2013234" cy="623248"/>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0" name="Google Shape;390;p41"/>
          <p:cNvSpPr txBox="1"/>
          <p:nvPr>
            <p:ph idx="8" type="body"/>
          </p:nvPr>
        </p:nvSpPr>
        <p:spPr>
          <a:xfrm>
            <a:off x="305991" y="3375609"/>
            <a:ext cx="2013234" cy="623248"/>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1" name="Google Shape;391;p41"/>
          <p:cNvSpPr txBox="1"/>
          <p:nvPr>
            <p:ph idx="9" type="body"/>
          </p:nvPr>
        </p:nvSpPr>
        <p:spPr>
          <a:xfrm>
            <a:off x="4651847" y="3118247"/>
            <a:ext cx="2028952" cy="25717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2" name="Google Shape;392;p41"/>
          <p:cNvSpPr txBox="1"/>
          <p:nvPr>
            <p:ph idx="13" type="body"/>
          </p:nvPr>
        </p:nvSpPr>
        <p:spPr>
          <a:xfrm>
            <a:off x="2478919" y="3118247"/>
            <a:ext cx="2028952" cy="25717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3" name="Google Shape;393;p41"/>
          <p:cNvSpPr txBox="1"/>
          <p:nvPr>
            <p:ph idx="14" type="body"/>
          </p:nvPr>
        </p:nvSpPr>
        <p:spPr>
          <a:xfrm>
            <a:off x="305991" y="3118247"/>
            <a:ext cx="2028952" cy="25717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4" name="Google Shape;394;p41"/>
          <p:cNvSpPr txBox="1"/>
          <p:nvPr>
            <p:ph idx="15" type="body"/>
          </p:nvPr>
        </p:nvSpPr>
        <p:spPr>
          <a:xfrm>
            <a:off x="6816915" y="3375609"/>
            <a:ext cx="2013234" cy="623248"/>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95" name="Google Shape;395;p41"/>
          <p:cNvSpPr txBox="1"/>
          <p:nvPr>
            <p:ph idx="16" type="body"/>
          </p:nvPr>
        </p:nvSpPr>
        <p:spPr>
          <a:xfrm>
            <a:off x="6816915" y="3118247"/>
            <a:ext cx="2028952" cy="257175"/>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96" name="Shape 396"/>
        <p:cNvGrpSpPr/>
        <p:nvPr/>
      </p:nvGrpSpPr>
      <p:grpSpPr>
        <a:xfrm>
          <a:off x="0" y="0"/>
          <a:ext cx="0" cy="0"/>
          <a:chOff x="0" y="0"/>
          <a:chExt cx="0" cy="0"/>
        </a:xfrm>
      </p:grpSpPr>
      <p:sp>
        <p:nvSpPr>
          <p:cNvPr id="397" name="Google Shape;397;p42"/>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p42"/>
          <p:cNvSpPr/>
          <p:nvPr>
            <p:ph idx="2" type="pic"/>
          </p:nvPr>
        </p:nvSpPr>
        <p:spPr>
          <a:xfrm>
            <a:off x="552758" y="1504044"/>
            <a:ext cx="1757306" cy="2600222"/>
          </a:xfrm>
          <a:prstGeom prst="rect">
            <a:avLst/>
          </a:prstGeom>
          <a:solidFill>
            <a:srgbClr val="DDE6EF"/>
          </a:solidFill>
          <a:ln>
            <a:noFill/>
          </a:ln>
        </p:spPr>
      </p:sp>
      <p:sp>
        <p:nvSpPr>
          <p:cNvPr id="399" name="Google Shape;399;p42"/>
          <p:cNvSpPr/>
          <p:nvPr>
            <p:ph idx="3" type="pic"/>
          </p:nvPr>
        </p:nvSpPr>
        <p:spPr>
          <a:xfrm>
            <a:off x="6762901" y="1504044"/>
            <a:ext cx="1757306" cy="2600222"/>
          </a:xfrm>
          <a:prstGeom prst="rect">
            <a:avLst/>
          </a:prstGeom>
          <a:solidFill>
            <a:srgbClr val="DDE6EF"/>
          </a:solidFill>
          <a:ln>
            <a:noFill/>
          </a:ln>
        </p:spPr>
      </p:sp>
      <p:sp>
        <p:nvSpPr>
          <p:cNvPr id="400" name="Google Shape;400;p42"/>
          <p:cNvSpPr/>
          <p:nvPr>
            <p:ph idx="4" type="pic"/>
          </p:nvPr>
        </p:nvSpPr>
        <p:spPr>
          <a:xfrm>
            <a:off x="2502565" y="1504044"/>
            <a:ext cx="4067833" cy="1142934"/>
          </a:xfrm>
          <a:prstGeom prst="rect">
            <a:avLst/>
          </a:prstGeom>
          <a:solidFill>
            <a:srgbClr val="DDE6EF"/>
          </a:solidFill>
          <a:ln>
            <a:noFill/>
          </a:ln>
        </p:spPr>
      </p:sp>
      <p:sp>
        <p:nvSpPr>
          <p:cNvPr id="401" name="Google Shape;401;p42"/>
          <p:cNvSpPr/>
          <p:nvPr>
            <p:ph idx="5" type="pic"/>
          </p:nvPr>
        </p:nvSpPr>
        <p:spPr>
          <a:xfrm>
            <a:off x="2502566" y="2838794"/>
            <a:ext cx="1937666" cy="1265471"/>
          </a:xfrm>
          <a:prstGeom prst="rect">
            <a:avLst/>
          </a:prstGeom>
          <a:solidFill>
            <a:srgbClr val="DDE6EF"/>
          </a:solidFill>
          <a:ln>
            <a:noFill/>
          </a:ln>
        </p:spPr>
      </p:sp>
      <p:sp>
        <p:nvSpPr>
          <p:cNvPr id="402" name="Google Shape;402;p42"/>
          <p:cNvSpPr/>
          <p:nvPr>
            <p:ph idx="6" type="pic"/>
          </p:nvPr>
        </p:nvSpPr>
        <p:spPr>
          <a:xfrm>
            <a:off x="4632735" y="2838794"/>
            <a:ext cx="1937666" cy="1265471"/>
          </a:xfrm>
          <a:prstGeom prst="rect">
            <a:avLst/>
          </a:prstGeom>
          <a:solidFill>
            <a:srgbClr val="DDE6EF"/>
          </a:solidFill>
          <a:ln>
            <a:noFill/>
          </a:ln>
        </p:spPr>
      </p:sp>
      <p:sp>
        <p:nvSpPr>
          <p:cNvPr id="403" name="Google Shape;403;p42"/>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404" name="Google Shape;404;p42"/>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405" name="Google Shape;405;p42"/>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406" name="Shape 406"/>
        <p:cNvGrpSpPr/>
        <p:nvPr/>
      </p:nvGrpSpPr>
      <p:grpSpPr>
        <a:xfrm>
          <a:off x="0" y="0"/>
          <a:ext cx="0" cy="0"/>
          <a:chOff x="0" y="0"/>
          <a:chExt cx="0" cy="0"/>
        </a:xfrm>
      </p:grpSpPr>
      <p:sp>
        <p:nvSpPr>
          <p:cNvPr id="407" name="Google Shape;407;p43"/>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p43"/>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409" name="Google Shape;409;p43"/>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410" name="Google Shape;410;p43"/>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11" name="Google Shape;411;p43"/>
          <p:cNvCxnSpPr>
            <a:stCxn id="412" idx="5"/>
            <a:endCxn id="413" idx="1"/>
          </p:cNvCxnSpPr>
          <p:nvPr/>
        </p:nvCxnSpPr>
        <p:spPr>
          <a:xfrm>
            <a:off x="3611963" y="2117962"/>
            <a:ext cx="5040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14" name="Google Shape;414;p43"/>
          <p:cNvCxnSpPr>
            <a:stCxn id="415" idx="3"/>
            <a:endCxn id="413" idx="7"/>
          </p:cNvCxnSpPr>
          <p:nvPr/>
        </p:nvCxnSpPr>
        <p:spPr>
          <a:xfrm flipH="1">
            <a:off x="4964401" y="2117962"/>
            <a:ext cx="678300" cy="290100"/>
          </a:xfrm>
          <a:prstGeom prst="straightConnector1">
            <a:avLst/>
          </a:prstGeom>
          <a:noFill/>
          <a:ln cap="flat" cmpd="sng" w="38100">
            <a:solidFill>
              <a:srgbClr val="DDE6EF"/>
            </a:solidFill>
            <a:prstDash val="solid"/>
            <a:miter lim="800000"/>
            <a:headEnd len="sm" w="sm" type="none"/>
            <a:tailEnd len="sm" w="sm" type="none"/>
          </a:ln>
        </p:spPr>
      </p:cxnSp>
      <p:cxnSp>
        <p:nvCxnSpPr>
          <p:cNvPr id="416" name="Google Shape;416;p43"/>
          <p:cNvCxnSpPr/>
          <p:nvPr/>
        </p:nvCxnSpPr>
        <p:spPr>
          <a:xfrm flipH="1" rot="10800000">
            <a:off x="3611963" y="3240845"/>
            <a:ext cx="504060" cy="290210"/>
          </a:xfrm>
          <a:prstGeom prst="straightConnector1">
            <a:avLst/>
          </a:prstGeom>
          <a:noFill/>
          <a:ln cap="flat" cmpd="sng" w="38100">
            <a:solidFill>
              <a:srgbClr val="DDE6EF"/>
            </a:solidFill>
            <a:prstDash val="solid"/>
            <a:miter lim="800000"/>
            <a:headEnd len="sm" w="sm" type="none"/>
            <a:tailEnd len="sm" w="sm" type="none"/>
          </a:ln>
        </p:spPr>
      </p:cxnSp>
      <p:cxnSp>
        <p:nvCxnSpPr>
          <p:cNvPr id="417" name="Google Shape;417;p43"/>
          <p:cNvCxnSpPr/>
          <p:nvPr/>
        </p:nvCxnSpPr>
        <p:spPr>
          <a:xfrm rot="10800000">
            <a:off x="4964285" y="3240845"/>
            <a:ext cx="678416" cy="290210"/>
          </a:xfrm>
          <a:prstGeom prst="straightConnector1">
            <a:avLst/>
          </a:prstGeom>
          <a:noFill/>
          <a:ln cap="flat" cmpd="sng" w="38100">
            <a:solidFill>
              <a:srgbClr val="DDE6EF"/>
            </a:solidFill>
            <a:prstDash val="solid"/>
            <a:miter lim="800000"/>
            <a:headEnd len="sm" w="sm" type="none"/>
            <a:tailEnd len="sm" w="sm" type="none"/>
          </a:ln>
        </p:spPr>
      </p:cxnSp>
      <p:sp>
        <p:nvSpPr>
          <p:cNvPr id="413" name="Google Shape;413;p43"/>
          <p:cNvSpPr/>
          <p:nvPr/>
        </p:nvSpPr>
        <p:spPr>
          <a:xfrm>
            <a:off x="3940343" y="2232491"/>
            <a:ext cx="1199623" cy="1199623"/>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2" name="Google Shape;412;p43"/>
          <p:cNvSpPr/>
          <p:nvPr/>
        </p:nvSpPr>
        <p:spPr>
          <a:xfrm>
            <a:off x="2944439" y="1450439"/>
            <a:ext cx="782053" cy="782053"/>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8" name="Google Shape;418;p43"/>
          <p:cNvSpPr/>
          <p:nvPr/>
        </p:nvSpPr>
        <p:spPr>
          <a:xfrm>
            <a:off x="2944439" y="3432114"/>
            <a:ext cx="782053" cy="782053"/>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5" name="Google Shape;415;p43"/>
          <p:cNvSpPr/>
          <p:nvPr/>
        </p:nvSpPr>
        <p:spPr>
          <a:xfrm>
            <a:off x="5528172" y="1450439"/>
            <a:ext cx="782053" cy="782053"/>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9" name="Google Shape;419;p43"/>
          <p:cNvSpPr/>
          <p:nvPr/>
        </p:nvSpPr>
        <p:spPr>
          <a:xfrm>
            <a:off x="5528172" y="3432114"/>
            <a:ext cx="782053" cy="782053"/>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0" name="Google Shape;420;p43"/>
          <p:cNvSpPr txBox="1"/>
          <p:nvPr>
            <p:ph idx="2" type="body"/>
          </p:nvPr>
        </p:nvSpPr>
        <p:spPr>
          <a:xfrm>
            <a:off x="295224" y="1478568"/>
            <a:ext cx="2338034"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1" name="Google Shape;421;p43"/>
          <p:cNvSpPr txBox="1"/>
          <p:nvPr>
            <p:ph idx="3" type="body"/>
          </p:nvPr>
        </p:nvSpPr>
        <p:spPr>
          <a:xfrm>
            <a:off x="295224" y="3461160"/>
            <a:ext cx="2338034"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2" name="Google Shape;422;p43"/>
          <p:cNvSpPr txBox="1"/>
          <p:nvPr>
            <p:ph idx="4" type="body"/>
          </p:nvPr>
        </p:nvSpPr>
        <p:spPr>
          <a:xfrm>
            <a:off x="6499976" y="1478568"/>
            <a:ext cx="2338034" cy="235449"/>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3" name="Google Shape;423;p43"/>
          <p:cNvSpPr txBox="1"/>
          <p:nvPr>
            <p:ph idx="5" type="body"/>
          </p:nvPr>
        </p:nvSpPr>
        <p:spPr>
          <a:xfrm>
            <a:off x="6499976" y="3461160"/>
            <a:ext cx="2338034" cy="235449"/>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4" name="Google Shape;424;p43"/>
          <p:cNvSpPr/>
          <p:nvPr>
            <p:ph idx="6" type="pic"/>
          </p:nvPr>
        </p:nvSpPr>
        <p:spPr>
          <a:xfrm>
            <a:off x="3190361" y="1681395"/>
            <a:ext cx="290209" cy="290210"/>
          </a:xfrm>
          <a:prstGeom prst="rect">
            <a:avLst/>
          </a:prstGeom>
          <a:noFill/>
          <a:ln>
            <a:noFill/>
          </a:ln>
        </p:spPr>
      </p:sp>
      <p:sp>
        <p:nvSpPr>
          <p:cNvPr id="425" name="Google Shape;425;p43"/>
          <p:cNvSpPr/>
          <p:nvPr>
            <p:ph idx="7" type="pic"/>
          </p:nvPr>
        </p:nvSpPr>
        <p:spPr>
          <a:xfrm>
            <a:off x="5774093" y="1681395"/>
            <a:ext cx="290209" cy="290210"/>
          </a:xfrm>
          <a:prstGeom prst="rect">
            <a:avLst/>
          </a:prstGeom>
          <a:noFill/>
          <a:ln>
            <a:noFill/>
          </a:ln>
        </p:spPr>
      </p:sp>
      <p:sp>
        <p:nvSpPr>
          <p:cNvPr id="426" name="Google Shape;426;p43"/>
          <p:cNvSpPr/>
          <p:nvPr>
            <p:ph idx="8" type="pic"/>
          </p:nvPr>
        </p:nvSpPr>
        <p:spPr>
          <a:xfrm>
            <a:off x="3190361" y="3641042"/>
            <a:ext cx="290209" cy="290210"/>
          </a:xfrm>
          <a:prstGeom prst="rect">
            <a:avLst/>
          </a:prstGeom>
          <a:noFill/>
          <a:ln>
            <a:noFill/>
          </a:ln>
        </p:spPr>
      </p:sp>
      <p:sp>
        <p:nvSpPr>
          <p:cNvPr id="427" name="Google Shape;427;p43"/>
          <p:cNvSpPr/>
          <p:nvPr>
            <p:ph idx="9" type="pic"/>
          </p:nvPr>
        </p:nvSpPr>
        <p:spPr>
          <a:xfrm>
            <a:off x="5774093" y="3641042"/>
            <a:ext cx="290209" cy="290210"/>
          </a:xfrm>
          <a:prstGeom prst="rect">
            <a:avLst/>
          </a:prstGeom>
          <a:noFill/>
          <a:ln>
            <a:noFill/>
          </a:ln>
        </p:spPr>
      </p:sp>
      <p:sp>
        <p:nvSpPr>
          <p:cNvPr id="428" name="Google Shape;428;p43"/>
          <p:cNvSpPr/>
          <p:nvPr>
            <p:ph idx="13" type="pic"/>
          </p:nvPr>
        </p:nvSpPr>
        <p:spPr>
          <a:xfrm>
            <a:off x="4308617" y="2600765"/>
            <a:ext cx="463072" cy="463073"/>
          </a:xfrm>
          <a:prstGeom prst="rect">
            <a:avLst/>
          </a:prstGeom>
          <a:noFill/>
          <a:ln cap="flat" cmpd="sng" w="9525">
            <a:solidFill>
              <a:schemeClr val="lt1"/>
            </a:solidFill>
            <a:prstDash val="solid"/>
            <a:round/>
            <a:headEnd len="sm" w="sm" type="none"/>
            <a:tailEnd len="sm" w="sm" type="none"/>
          </a:ln>
        </p:spPr>
      </p:sp>
      <p:sp>
        <p:nvSpPr>
          <p:cNvPr id="429" name="Google Shape;429;p43"/>
          <p:cNvSpPr txBox="1"/>
          <p:nvPr>
            <p:ph idx="14" type="body"/>
          </p:nvPr>
        </p:nvSpPr>
        <p:spPr>
          <a:xfrm>
            <a:off x="295583" y="1720812"/>
            <a:ext cx="2337676" cy="346249"/>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0" name="Google Shape;430;p43"/>
          <p:cNvSpPr txBox="1"/>
          <p:nvPr>
            <p:ph idx="15" type="body"/>
          </p:nvPr>
        </p:nvSpPr>
        <p:spPr>
          <a:xfrm>
            <a:off x="295583" y="3707198"/>
            <a:ext cx="2337676" cy="346249"/>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1" name="Google Shape;431;p43"/>
          <p:cNvSpPr txBox="1"/>
          <p:nvPr>
            <p:ph idx="16" type="body"/>
          </p:nvPr>
        </p:nvSpPr>
        <p:spPr>
          <a:xfrm>
            <a:off x="6499975" y="3707198"/>
            <a:ext cx="2337676" cy="346249"/>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2" name="Google Shape;432;p43"/>
          <p:cNvSpPr txBox="1"/>
          <p:nvPr>
            <p:ph idx="17" type="body"/>
          </p:nvPr>
        </p:nvSpPr>
        <p:spPr>
          <a:xfrm>
            <a:off x="6499975" y="1720812"/>
            <a:ext cx="2337676" cy="346249"/>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433" name="Shape 433"/>
        <p:cNvGrpSpPr/>
        <p:nvPr/>
      </p:nvGrpSpPr>
      <p:grpSpPr>
        <a:xfrm>
          <a:off x="0" y="0"/>
          <a:ext cx="0" cy="0"/>
          <a:chOff x="0" y="0"/>
          <a:chExt cx="0" cy="0"/>
        </a:xfrm>
      </p:grpSpPr>
      <p:sp>
        <p:nvSpPr>
          <p:cNvPr id="434" name="Google Shape;434;p44"/>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5" name="Google Shape;435;p44"/>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436" name="Google Shape;436;p44"/>
          <p:cNvSpPr txBox="1"/>
          <p:nvPr>
            <p:ph idx="1" type="body"/>
          </p:nvPr>
        </p:nvSpPr>
        <p:spPr>
          <a:xfrm>
            <a:off x="305990" y="1176338"/>
            <a:ext cx="712495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b="1" sz="1200"/>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7" name="Google Shape;437;p44"/>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8" name="Google Shape;438;p44"/>
          <p:cNvSpPr txBox="1"/>
          <p:nvPr>
            <p:ph idx="2"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39" name="Google Shape;439;p44"/>
          <p:cNvCxnSpPr/>
          <p:nvPr/>
        </p:nvCxnSpPr>
        <p:spPr>
          <a:xfrm>
            <a:off x="1014366" y="2539268"/>
            <a:ext cx="2683565" cy="0"/>
          </a:xfrm>
          <a:prstGeom prst="straightConnector1">
            <a:avLst/>
          </a:prstGeom>
          <a:noFill/>
          <a:ln cap="flat" cmpd="sng" w="12700">
            <a:solidFill>
              <a:schemeClr val="accent6"/>
            </a:solidFill>
            <a:prstDash val="solid"/>
            <a:miter lim="800000"/>
            <a:headEnd len="sm" w="sm" type="none"/>
            <a:tailEnd len="sm" w="sm" type="none"/>
          </a:ln>
        </p:spPr>
      </p:cxnSp>
      <p:cxnSp>
        <p:nvCxnSpPr>
          <p:cNvPr id="440" name="Google Shape;440;p44"/>
          <p:cNvCxnSpPr/>
          <p:nvPr/>
        </p:nvCxnSpPr>
        <p:spPr>
          <a:xfrm>
            <a:off x="1014366" y="3254886"/>
            <a:ext cx="2683565" cy="0"/>
          </a:xfrm>
          <a:prstGeom prst="straightConnector1">
            <a:avLst/>
          </a:prstGeom>
          <a:noFill/>
          <a:ln cap="flat" cmpd="sng" w="12700">
            <a:solidFill>
              <a:schemeClr val="accent6"/>
            </a:solidFill>
            <a:prstDash val="solid"/>
            <a:miter lim="800000"/>
            <a:headEnd len="sm" w="sm" type="none"/>
            <a:tailEnd len="sm" w="sm" type="none"/>
          </a:ln>
        </p:spPr>
      </p:cxnSp>
      <p:sp>
        <p:nvSpPr>
          <p:cNvPr id="441" name="Google Shape;441;p44"/>
          <p:cNvSpPr/>
          <p:nvPr>
            <p:ph idx="3" type="pic"/>
          </p:nvPr>
        </p:nvSpPr>
        <p:spPr>
          <a:xfrm>
            <a:off x="386954" y="1952254"/>
            <a:ext cx="279797" cy="279797"/>
          </a:xfrm>
          <a:prstGeom prst="rect">
            <a:avLst/>
          </a:prstGeom>
          <a:solidFill>
            <a:srgbClr val="DDE6EF"/>
          </a:solidFill>
          <a:ln>
            <a:noFill/>
          </a:ln>
        </p:spPr>
      </p:sp>
      <p:sp>
        <p:nvSpPr>
          <p:cNvPr id="442" name="Google Shape;442;p44"/>
          <p:cNvSpPr/>
          <p:nvPr>
            <p:ph idx="4" type="pic"/>
          </p:nvPr>
        </p:nvSpPr>
        <p:spPr>
          <a:xfrm>
            <a:off x="386954" y="2754825"/>
            <a:ext cx="279797" cy="279797"/>
          </a:xfrm>
          <a:prstGeom prst="rect">
            <a:avLst/>
          </a:prstGeom>
          <a:solidFill>
            <a:srgbClr val="DDE6EF"/>
          </a:solidFill>
          <a:ln>
            <a:noFill/>
          </a:ln>
        </p:spPr>
      </p:sp>
      <p:sp>
        <p:nvSpPr>
          <p:cNvPr id="443" name="Google Shape;443;p44"/>
          <p:cNvSpPr/>
          <p:nvPr>
            <p:ph idx="5" type="pic"/>
          </p:nvPr>
        </p:nvSpPr>
        <p:spPr>
          <a:xfrm>
            <a:off x="386954" y="3557396"/>
            <a:ext cx="279797" cy="279797"/>
          </a:xfrm>
          <a:prstGeom prst="rect">
            <a:avLst/>
          </a:prstGeom>
          <a:solidFill>
            <a:srgbClr val="DDE6EF"/>
          </a:solidFill>
          <a:ln>
            <a:noFill/>
          </a:ln>
        </p:spPr>
      </p:sp>
      <p:sp>
        <p:nvSpPr>
          <p:cNvPr id="444" name="Google Shape;444;p44"/>
          <p:cNvSpPr txBox="1"/>
          <p:nvPr>
            <p:ph idx="6" type="body"/>
          </p:nvPr>
        </p:nvSpPr>
        <p:spPr>
          <a:xfrm>
            <a:off x="1014366" y="1897812"/>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5" name="Google Shape;445;p44"/>
          <p:cNvSpPr txBox="1"/>
          <p:nvPr>
            <p:ph idx="7" type="body"/>
          </p:nvPr>
        </p:nvSpPr>
        <p:spPr>
          <a:xfrm>
            <a:off x="1014366" y="2717028"/>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6" name="Google Shape;446;p44"/>
          <p:cNvSpPr txBox="1"/>
          <p:nvPr>
            <p:ph idx="8" type="body"/>
          </p:nvPr>
        </p:nvSpPr>
        <p:spPr>
          <a:xfrm>
            <a:off x="1014366" y="3517245"/>
            <a:ext cx="273031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b="0" sz="1100">
                <a:solidFill>
                  <a:schemeClr val="dk1"/>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7" name="Google Shape;447;p44"/>
          <p:cNvSpPr/>
          <p:nvPr>
            <p:ph idx="9" type="chart"/>
          </p:nvPr>
        </p:nvSpPr>
        <p:spPr>
          <a:xfrm>
            <a:off x="4316016" y="1176338"/>
            <a:ext cx="4243388" cy="3367088"/>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48" name="Shape 448"/>
        <p:cNvGrpSpPr/>
        <p:nvPr/>
      </p:nvGrpSpPr>
      <p:grpSpPr>
        <a:xfrm>
          <a:off x="0" y="0"/>
          <a:ext cx="0" cy="0"/>
          <a:chOff x="0" y="0"/>
          <a:chExt cx="0" cy="0"/>
        </a:xfrm>
      </p:grpSpPr>
      <p:sp>
        <p:nvSpPr>
          <p:cNvPr id="449" name="Google Shape;449;p45"/>
          <p:cNvSpPr/>
          <p:nvPr/>
        </p:nvSpPr>
        <p:spPr>
          <a:xfrm>
            <a:off x="3371400" y="1689875"/>
            <a:ext cx="2337600" cy="2337600"/>
          </a:xfrm>
          <a:prstGeom prst="ellipse">
            <a:avLst/>
          </a:prstGeom>
          <a:noFill/>
          <a:ln cap="flat" cmpd="sng" w="152400">
            <a:solidFill>
              <a:srgbClr val="DDE6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5"/>
          <p:cNvSpPr/>
          <p:nvPr/>
        </p:nvSpPr>
        <p:spPr>
          <a:xfrm>
            <a:off x="499094" y="-56560"/>
            <a:ext cx="8644800" cy="52002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1" name="Google Shape;451;p45"/>
          <p:cNvSpPr/>
          <p:nvPr/>
        </p:nvSpPr>
        <p:spPr>
          <a:xfrm>
            <a:off x="4180960" y="13565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452" name="Google Shape;452;p45"/>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453" name="Google Shape;453;p45"/>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4" name="Google Shape;454;p45"/>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5" name="Google Shape;455;p45"/>
          <p:cNvSpPr txBox="1"/>
          <p:nvPr>
            <p:ph idx="2" type="body"/>
          </p:nvPr>
        </p:nvSpPr>
        <p:spPr>
          <a:xfrm>
            <a:off x="4242681" y="2749026"/>
            <a:ext cx="683824" cy="401648"/>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200"/>
              <a:buNone/>
              <a:defRPr b="1" sz="12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6" name="Google Shape;456;p45"/>
          <p:cNvSpPr txBox="1"/>
          <p:nvPr>
            <p:ph idx="3" type="body"/>
          </p:nvPr>
        </p:nvSpPr>
        <p:spPr>
          <a:xfrm>
            <a:off x="548089" y="2543470"/>
            <a:ext cx="2337676" cy="346249"/>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7" name="Google Shape;457;p45"/>
          <p:cNvSpPr txBox="1"/>
          <p:nvPr>
            <p:ph idx="4" type="body"/>
          </p:nvPr>
        </p:nvSpPr>
        <p:spPr>
          <a:xfrm>
            <a:off x="547730" y="2343428"/>
            <a:ext cx="2338034" cy="214674"/>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8" name="Google Shape;458;p45"/>
          <p:cNvSpPr txBox="1"/>
          <p:nvPr>
            <p:ph idx="5" type="body"/>
          </p:nvPr>
        </p:nvSpPr>
        <p:spPr>
          <a:xfrm>
            <a:off x="548089" y="3808978"/>
            <a:ext cx="2337676" cy="346249"/>
          </a:xfrm>
          <a:prstGeom prst="rect">
            <a:avLst/>
          </a:prstGeom>
          <a:noFill/>
          <a:ln>
            <a:noFill/>
          </a:ln>
        </p:spPr>
        <p:txBody>
          <a:bodyPr anchorCtr="0" anchor="ctr" bIns="34275" lIns="68575" spcFirstLastPara="1" rIns="68575" wrap="square" tIns="34275">
            <a:spAutoFit/>
          </a:bodyPr>
          <a:lstStyle>
            <a:lvl1pPr indent="-228600" lvl="0" marL="457200" algn="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9" name="Google Shape;459;p45"/>
          <p:cNvSpPr txBox="1"/>
          <p:nvPr>
            <p:ph idx="6" type="body"/>
          </p:nvPr>
        </p:nvSpPr>
        <p:spPr>
          <a:xfrm>
            <a:off x="547730" y="3608936"/>
            <a:ext cx="2338034" cy="214674"/>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0" name="Google Shape;460;p45"/>
          <p:cNvSpPr txBox="1"/>
          <p:nvPr>
            <p:ph idx="7" type="body"/>
          </p:nvPr>
        </p:nvSpPr>
        <p:spPr>
          <a:xfrm>
            <a:off x="6258236" y="2685561"/>
            <a:ext cx="2337676" cy="346249"/>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1" name="Google Shape;461;p45"/>
          <p:cNvSpPr txBox="1"/>
          <p:nvPr>
            <p:ph idx="8" type="body"/>
          </p:nvPr>
        </p:nvSpPr>
        <p:spPr>
          <a:xfrm>
            <a:off x="6258236" y="2485520"/>
            <a:ext cx="2338034"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2" name="Google Shape;462;p45"/>
          <p:cNvSpPr txBox="1"/>
          <p:nvPr>
            <p:ph idx="9" type="body"/>
          </p:nvPr>
        </p:nvSpPr>
        <p:spPr>
          <a:xfrm>
            <a:off x="5957248" y="3808978"/>
            <a:ext cx="2337676" cy="346249"/>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3" name="Google Shape;463;p45"/>
          <p:cNvSpPr txBox="1"/>
          <p:nvPr>
            <p:ph idx="13" type="body"/>
          </p:nvPr>
        </p:nvSpPr>
        <p:spPr>
          <a:xfrm>
            <a:off x="5957248" y="3608936"/>
            <a:ext cx="2338034"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4" name="Google Shape;464;p45"/>
          <p:cNvSpPr txBox="1"/>
          <p:nvPr>
            <p:ph idx="14" type="body"/>
          </p:nvPr>
        </p:nvSpPr>
        <p:spPr>
          <a:xfrm>
            <a:off x="5577507" y="1562145"/>
            <a:ext cx="2337676" cy="346249"/>
          </a:xfrm>
          <a:prstGeom prst="rect">
            <a:avLst/>
          </a:prstGeom>
          <a:noFill/>
          <a:ln>
            <a:noFill/>
          </a:ln>
        </p:spPr>
        <p:txBody>
          <a:bodyPr anchorCtr="0" anchor="ctr"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5" name="Google Shape;465;p45"/>
          <p:cNvSpPr txBox="1"/>
          <p:nvPr>
            <p:ph idx="15" type="body"/>
          </p:nvPr>
        </p:nvSpPr>
        <p:spPr>
          <a:xfrm>
            <a:off x="5577507" y="1362104"/>
            <a:ext cx="2338034"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66" name="Google Shape;466;p45"/>
          <p:cNvSpPr/>
          <p:nvPr/>
        </p:nvSpPr>
        <p:spPr>
          <a:xfrm>
            <a:off x="3940343" y="2232491"/>
            <a:ext cx="1199700" cy="1199700"/>
          </a:xfrm>
          <a:prstGeom prst="ellipse">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7" name="Google Shape;467;p45"/>
          <p:cNvSpPr/>
          <p:nvPr/>
        </p:nvSpPr>
        <p:spPr>
          <a:xfrm>
            <a:off x="3022002"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8" name="Google Shape;468;p45"/>
          <p:cNvSpPr/>
          <p:nvPr/>
        </p:nvSpPr>
        <p:spPr>
          <a:xfrm>
            <a:off x="4892514"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69" name="Google Shape;469;p45"/>
          <p:cNvSpPr/>
          <p:nvPr/>
        </p:nvSpPr>
        <p:spPr>
          <a:xfrm>
            <a:off x="5308097" y="219268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0" name="Google Shape;470;p45"/>
          <p:cNvSpPr/>
          <p:nvPr>
            <p:ph idx="16" type="pic"/>
          </p:nvPr>
        </p:nvSpPr>
        <p:spPr>
          <a:xfrm>
            <a:off x="3279099" y="2422504"/>
            <a:ext cx="298491" cy="298492"/>
          </a:xfrm>
          <a:prstGeom prst="rect">
            <a:avLst/>
          </a:prstGeom>
          <a:noFill/>
          <a:ln>
            <a:noFill/>
          </a:ln>
        </p:spPr>
      </p:sp>
      <p:sp>
        <p:nvSpPr>
          <p:cNvPr id="471" name="Google Shape;471;p45"/>
          <p:cNvSpPr/>
          <p:nvPr>
            <p:ph idx="17" type="pic"/>
          </p:nvPr>
        </p:nvSpPr>
        <p:spPr>
          <a:xfrm>
            <a:off x="5563816" y="2422504"/>
            <a:ext cx="298491" cy="298492"/>
          </a:xfrm>
          <a:prstGeom prst="rect">
            <a:avLst/>
          </a:prstGeom>
          <a:noFill/>
          <a:ln>
            <a:noFill/>
          </a:ln>
        </p:spPr>
      </p:sp>
      <p:sp>
        <p:nvSpPr>
          <p:cNvPr id="472" name="Google Shape;472;p45"/>
          <p:cNvSpPr/>
          <p:nvPr>
            <p:ph idx="18" type="pic"/>
          </p:nvPr>
        </p:nvSpPr>
        <p:spPr>
          <a:xfrm>
            <a:off x="4422755" y="1586023"/>
            <a:ext cx="298491" cy="298492"/>
          </a:xfrm>
          <a:prstGeom prst="rect">
            <a:avLst/>
          </a:prstGeom>
          <a:noFill/>
          <a:ln>
            <a:noFill/>
          </a:ln>
        </p:spPr>
      </p:sp>
      <p:sp>
        <p:nvSpPr>
          <p:cNvPr id="473" name="Google Shape;473;p45"/>
          <p:cNvSpPr/>
          <p:nvPr>
            <p:ph idx="19" type="pic"/>
          </p:nvPr>
        </p:nvSpPr>
        <p:spPr>
          <a:xfrm>
            <a:off x="5134334" y="3777328"/>
            <a:ext cx="298491" cy="298492"/>
          </a:xfrm>
          <a:prstGeom prst="rect">
            <a:avLst/>
          </a:prstGeom>
          <a:noFill/>
          <a:ln>
            <a:noFill/>
          </a:ln>
        </p:spPr>
      </p:sp>
      <p:sp>
        <p:nvSpPr>
          <p:cNvPr id="474" name="Google Shape;474;p45"/>
          <p:cNvSpPr/>
          <p:nvPr/>
        </p:nvSpPr>
        <p:spPr>
          <a:xfrm>
            <a:off x="3469752" y="3526039"/>
            <a:ext cx="782100" cy="78210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5" name="Google Shape;475;p45"/>
          <p:cNvSpPr/>
          <p:nvPr>
            <p:ph idx="20" type="pic"/>
          </p:nvPr>
        </p:nvSpPr>
        <p:spPr>
          <a:xfrm>
            <a:off x="3711558" y="3777328"/>
            <a:ext cx="298491" cy="298492"/>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76" name="Shape 476"/>
        <p:cNvGrpSpPr/>
        <p:nvPr/>
      </p:nvGrpSpPr>
      <p:grpSpPr>
        <a:xfrm>
          <a:off x="0" y="0"/>
          <a:ext cx="0" cy="0"/>
          <a:chOff x="0" y="0"/>
          <a:chExt cx="0" cy="0"/>
        </a:xfrm>
      </p:grpSpPr>
      <p:sp>
        <p:nvSpPr>
          <p:cNvPr id="477" name="Google Shape;477;p46"/>
          <p:cNvSpPr/>
          <p:nvPr/>
        </p:nvSpPr>
        <p:spPr>
          <a:xfrm>
            <a:off x="140783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6"/>
          <p:cNvSpPr/>
          <p:nvPr/>
        </p:nvSpPr>
        <p:spPr>
          <a:xfrm>
            <a:off x="25637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6"/>
          <p:cNvSpPr/>
          <p:nvPr/>
        </p:nvSpPr>
        <p:spPr>
          <a:xfrm>
            <a:off x="3719463"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6"/>
          <p:cNvSpPr/>
          <p:nvPr/>
        </p:nvSpPr>
        <p:spPr>
          <a:xfrm>
            <a:off x="48946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6"/>
          <p:cNvSpPr/>
          <p:nvPr/>
        </p:nvSpPr>
        <p:spPr>
          <a:xfrm>
            <a:off x="6069888" y="2083013"/>
            <a:ext cx="1686000" cy="1686000"/>
          </a:xfrm>
          <a:prstGeom prst="ellipse">
            <a:avLst/>
          </a:prstGeom>
          <a:solidFill>
            <a:srgbClr val="B3C6DC">
              <a:alpha val="49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6"/>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83" name="Google Shape;483;p46"/>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484" name="Google Shape;484;p46"/>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5" name="Google Shape;485;p46"/>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486" name="Google Shape;486;p46"/>
          <p:cNvCxnSpPr/>
          <p:nvPr/>
        </p:nvCxnSpPr>
        <p:spPr>
          <a:xfrm>
            <a:off x="2251132" y="1949291"/>
            <a:ext cx="0" cy="437204"/>
          </a:xfrm>
          <a:prstGeom prst="straightConnector1">
            <a:avLst/>
          </a:prstGeom>
          <a:noFill/>
          <a:ln cap="flat" cmpd="sng" w="38100">
            <a:solidFill>
              <a:schemeClr val="dk2"/>
            </a:solidFill>
            <a:prstDash val="solid"/>
            <a:miter lim="800000"/>
            <a:headEnd len="sm" w="sm" type="none"/>
            <a:tailEnd len="sm" w="sm" type="none"/>
          </a:ln>
        </p:spPr>
      </p:cxnSp>
      <p:cxnSp>
        <p:nvCxnSpPr>
          <p:cNvPr id="487" name="Google Shape;487;p46"/>
          <p:cNvCxnSpPr/>
          <p:nvPr/>
        </p:nvCxnSpPr>
        <p:spPr>
          <a:xfrm>
            <a:off x="3414863" y="3480911"/>
            <a:ext cx="0" cy="437204"/>
          </a:xfrm>
          <a:prstGeom prst="straightConnector1">
            <a:avLst/>
          </a:prstGeom>
          <a:noFill/>
          <a:ln cap="flat" cmpd="sng" w="38100">
            <a:solidFill>
              <a:schemeClr val="dk2"/>
            </a:solidFill>
            <a:prstDash val="solid"/>
            <a:miter lim="800000"/>
            <a:headEnd len="sm" w="sm" type="none"/>
            <a:tailEnd len="sm" w="sm" type="none"/>
          </a:ln>
        </p:spPr>
      </p:cxnSp>
      <p:cxnSp>
        <p:nvCxnSpPr>
          <p:cNvPr id="488" name="Google Shape;488;p46"/>
          <p:cNvCxnSpPr/>
          <p:nvPr/>
        </p:nvCxnSpPr>
        <p:spPr>
          <a:xfrm>
            <a:off x="4562463" y="1949291"/>
            <a:ext cx="0" cy="437204"/>
          </a:xfrm>
          <a:prstGeom prst="straightConnector1">
            <a:avLst/>
          </a:prstGeom>
          <a:noFill/>
          <a:ln cap="flat" cmpd="sng" w="38100">
            <a:solidFill>
              <a:schemeClr val="dk2"/>
            </a:solidFill>
            <a:prstDash val="solid"/>
            <a:miter lim="800000"/>
            <a:headEnd len="sm" w="sm" type="none"/>
            <a:tailEnd len="sm" w="sm" type="none"/>
          </a:ln>
        </p:spPr>
      </p:cxnSp>
      <p:cxnSp>
        <p:nvCxnSpPr>
          <p:cNvPr id="489" name="Google Shape;489;p46"/>
          <p:cNvCxnSpPr/>
          <p:nvPr/>
        </p:nvCxnSpPr>
        <p:spPr>
          <a:xfrm>
            <a:off x="5743316" y="3480911"/>
            <a:ext cx="0" cy="437204"/>
          </a:xfrm>
          <a:prstGeom prst="straightConnector1">
            <a:avLst/>
          </a:prstGeom>
          <a:noFill/>
          <a:ln cap="flat" cmpd="sng" w="38100">
            <a:solidFill>
              <a:schemeClr val="dk2"/>
            </a:solidFill>
            <a:prstDash val="solid"/>
            <a:miter lim="800000"/>
            <a:headEnd len="sm" w="sm" type="none"/>
            <a:tailEnd len="sm" w="sm" type="none"/>
          </a:ln>
        </p:spPr>
      </p:cxnSp>
      <p:cxnSp>
        <p:nvCxnSpPr>
          <p:cNvPr id="490" name="Google Shape;490;p46"/>
          <p:cNvCxnSpPr/>
          <p:nvPr/>
        </p:nvCxnSpPr>
        <p:spPr>
          <a:xfrm>
            <a:off x="6907229" y="1949291"/>
            <a:ext cx="0" cy="437204"/>
          </a:xfrm>
          <a:prstGeom prst="straightConnector1">
            <a:avLst/>
          </a:prstGeom>
          <a:noFill/>
          <a:ln cap="flat" cmpd="sng" w="38100">
            <a:solidFill>
              <a:schemeClr val="dk2"/>
            </a:solidFill>
            <a:prstDash val="solid"/>
            <a:miter lim="800000"/>
            <a:headEnd len="sm" w="sm" type="none"/>
            <a:tailEnd len="sm" w="sm" type="none"/>
          </a:ln>
        </p:spPr>
      </p:cxnSp>
      <p:sp>
        <p:nvSpPr>
          <p:cNvPr id="491" name="Google Shape;491;p46"/>
          <p:cNvSpPr txBox="1"/>
          <p:nvPr>
            <p:ph idx="2" type="body"/>
          </p:nvPr>
        </p:nvSpPr>
        <p:spPr>
          <a:xfrm>
            <a:off x="1293317" y="1252749"/>
            <a:ext cx="1915336"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2" name="Google Shape;492;p46"/>
          <p:cNvSpPr txBox="1"/>
          <p:nvPr>
            <p:ph idx="3" type="body"/>
          </p:nvPr>
        </p:nvSpPr>
        <p:spPr>
          <a:xfrm>
            <a:off x="3614479" y="1252749"/>
            <a:ext cx="1915336"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3" name="Google Shape;493;p46"/>
          <p:cNvSpPr txBox="1"/>
          <p:nvPr>
            <p:ph idx="4" type="body"/>
          </p:nvPr>
        </p:nvSpPr>
        <p:spPr>
          <a:xfrm>
            <a:off x="5935054" y="1252749"/>
            <a:ext cx="1915336"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4" name="Google Shape;494;p46"/>
          <p:cNvSpPr txBox="1"/>
          <p:nvPr>
            <p:ph idx="5" type="body"/>
          </p:nvPr>
        </p:nvSpPr>
        <p:spPr>
          <a:xfrm>
            <a:off x="2482855" y="4005540"/>
            <a:ext cx="1915336"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5" name="Google Shape;495;p46"/>
          <p:cNvSpPr txBox="1"/>
          <p:nvPr>
            <p:ph idx="6" type="body"/>
          </p:nvPr>
        </p:nvSpPr>
        <p:spPr>
          <a:xfrm>
            <a:off x="4794188" y="4005540"/>
            <a:ext cx="1915336"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6" name="Google Shape;496;p46"/>
          <p:cNvSpPr/>
          <p:nvPr>
            <p:ph idx="7" type="pic"/>
          </p:nvPr>
        </p:nvSpPr>
        <p:spPr>
          <a:xfrm>
            <a:off x="2039212" y="2691916"/>
            <a:ext cx="466829" cy="466830"/>
          </a:xfrm>
          <a:prstGeom prst="rect">
            <a:avLst/>
          </a:prstGeom>
          <a:noFill/>
          <a:ln>
            <a:noFill/>
          </a:ln>
        </p:spPr>
      </p:sp>
      <p:sp>
        <p:nvSpPr>
          <p:cNvPr id="497" name="Google Shape;497;p46"/>
          <p:cNvSpPr/>
          <p:nvPr>
            <p:ph idx="8" type="pic"/>
          </p:nvPr>
        </p:nvSpPr>
        <p:spPr>
          <a:xfrm>
            <a:off x="3194236" y="2691916"/>
            <a:ext cx="466829" cy="466830"/>
          </a:xfrm>
          <a:prstGeom prst="rect">
            <a:avLst/>
          </a:prstGeom>
          <a:noFill/>
          <a:ln>
            <a:noFill/>
          </a:ln>
        </p:spPr>
      </p:sp>
      <p:sp>
        <p:nvSpPr>
          <p:cNvPr id="498" name="Google Shape;498;p46"/>
          <p:cNvSpPr/>
          <p:nvPr>
            <p:ph idx="9" type="pic"/>
          </p:nvPr>
        </p:nvSpPr>
        <p:spPr>
          <a:xfrm>
            <a:off x="4349260" y="2691916"/>
            <a:ext cx="466829" cy="466830"/>
          </a:xfrm>
          <a:prstGeom prst="rect">
            <a:avLst/>
          </a:prstGeom>
          <a:noFill/>
          <a:ln>
            <a:noFill/>
          </a:ln>
        </p:spPr>
      </p:sp>
      <p:sp>
        <p:nvSpPr>
          <p:cNvPr id="499" name="Google Shape;499;p46"/>
          <p:cNvSpPr/>
          <p:nvPr>
            <p:ph idx="13" type="pic"/>
          </p:nvPr>
        </p:nvSpPr>
        <p:spPr>
          <a:xfrm>
            <a:off x="5504284" y="2691916"/>
            <a:ext cx="466829" cy="466830"/>
          </a:xfrm>
          <a:prstGeom prst="rect">
            <a:avLst/>
          </a:prstGeom>
          <a:noFill/>
          <a:ln>
            <a:noFill/>
          </a:ln>
        </p:spPr>
      </p:sp>
      <p:sp>
        <p:nvSpPr>
          <p:cNvPr id="500" name="Google Shape;500;p46"/>
          <p:cNvSpPr/>
          <p:nvPr>
            <p:ph idx="14" type="pic"/>
          </p:nvPr>
        </p:nvSpPr>
        <p:spPr>
          <a:xfrm>
            <a:off x="6659307" y="2691916"/>
            <a:ext cx="466829" cy="466830"/>
          </a:xfrm>
          <a:prstGeom prst="rect">
            <a:avLst/>
          </a:prstGeom>
          <a:noFill/>
          <a:ln>
            <a:noFill/>
          </a:ln>
        </p:spPr>
      </p:sp>
      <p:sp>
        <p:nvSpPr>
          <p:cNvPr id="501" name="Google Shape;501;p46"/>
          <p:cNvSpPr txBox="1"/>
          <p:nvPr>
            <p:ph idx="15" type="body"/>
          </p:nvPr>
        </p:nvSpPr>
        <p:spPr>
          <a:xfrm>
            <a:off x="1293317" y="1452790"/>
            <a:ext cx="1915043" cy="3462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2" name="Google Shape;502;p46"/>
          <p:cNvSpPr txBox="1"/>
          <p:nvPr>
            <p:ph idx="16" type="body"/>
          </p:nvPr>
        </p:nvSpPr>
        <p:spPr>
          <a:xfrm>
            <a:off x="3613599" y="1452790"/>
            <a:ext cx="1915043" cy="3462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3" name="Google Shape;503;p46"/>
          <p:cNvSpPr txBox="1"/>
          <p:nvPr>
            <p:ph idx="17" type="body"/>
          </p:nvPr>
        </p:nvSpPr>
        <p:spPr>
          <a:xfrm>
            <a:off x="5933588" y="1452790"/>
            <a:ext cx="1915043" cy="3462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4" name="Google Shape;504;p46"/>
          <p:cNvSpPr txBox="1"/>
          <p:nvPr>
            <p:ph idx="18" type="body"/>
          </p:nvPr>
        </p:nvSpPr>
        <p:spPr>
          <a:xfrm>
            <a:off x="2495651" y="4205385"/>
            <a:ext cx="1915043" cy="3462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05" name="Google Shape;505;p46"/>
          <p:cNvSpPr txBox="1"/>
          <p:nvPr>
            <p:ph idx="19" type="body"/>
          </p:nvPr>
        </p:nvSpPr>
        <p:spPr>
          <a:xfrm>
            <a:off x="4797309" y="4205385"/>
            <a:ext cx="1915043" cy="3462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506" name="Shape 506"/>
        <p:cNvGrpSpPr/>
        <p:nvPr/>
      </p:nvGrpSpPr>
      <p:grpSpPr>
        <a:xfrm>
          <a:off x="0" y="0"/>
          <a:ext cx="0" cy="0"/>
          <a:chOff x="0" y="0"/>
          <a:chExt cx="0" cy="0"/>
        </a:xfrm>
      </p:grpSpPr>
      <p:sp>
        <p:nvSpPr>
          <p:cNvPr id="507" name="Google Shape;507;p47"/>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8" name="Google Shape;508;p47"/>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509" name="Google Shape;509;p47"/>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10" name="Google Shape;510;p47"/>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1" name="Google Shape;511;p47"/>
          <p:cNvSpPr/>
          <p:nvPr/>
        </p:nvSpPr>
        <p:spPr>
          <a:xfrm>
            <a:off x="573207" y="1340580"/>
            <a:ext cx="1761736" cy="1573573"/>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2" name="Google Shape;512;p47"/>
          <p:cNvSpPr/>
          <p:nvPr/>
        </p:nvSpPr>
        <p:spPr>
          <a:xfrm>
            <a:off x="6809058" y="1340580"/>
            <a:ext cx="1748088" cy="1573573"/>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3" name="Google Shape;513;p47"/>
          <p:cNvSpPr/>
          <p:nvPr/>
        </p:nvSpPr>
        <p:spPr>
          <a:xfrm>
            <a:off x="573207" y="3150332"/>
            <a:ext cx="7983939" cy="1197592"/>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4" name="Google Shape;514;p47"/>
          <p:cNvSpPr/>
          <p:nvPr/>
        </p:nvSpPr>
        <p:spPr>
          <a:xfrm>
            <a:off x="1007738" y="3416273"/>
            <a:ext cx="665710" cy="665710"/>
          </a:xfrm>
          <a:prstGeom prst="ellipse">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5" name="Google Shape;515;p47"/>
          <p:cNvSpPr/>
          <p:nvPr/>
        </p:nvSpPr>
        <p:spPr>
          <a:xfrm>
            <a:off x="2651824" y="1340580"/>
            <a:ext cx="1761736" cy="1573573"/>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6" name="Google Shape;516;p47"/>
          <p:cNvSpPr/>
          <p:nvPr/>
        </p:nvSpPr>
        <p:spPr>
          <a:xfrm>
            <a:off x="4730441" y="1340579"/>
            <a:ext cx="1761736" cy="1573573"/>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7" name="Google Shape;517;p47"/>
          <p:cNvSpPr/>
          <p:nvPr>
            <p:ph idx="2" type="pic"/>
          </p:nvPr>
        </p:nvSpPr>
        <p:spPr>
          <a:xfrm>
            <a:off x="1194847" y="3604791"/>
            <a:ext cx="288673" cy="288674"/>
          </a:xfrm>
          <a:prstGeom prst="rect">
            <a:avLst/>
          </a:prstGeom>
          <a:noFill/>
          <a:ln>
            <a:noFill/>
          </a:ln>
        </p:spPr>
      </p:sp>
      <p:sp>
        <p:nvSpPr>
          <p:cNvPr id="518" name="Google Shape;518;p47"/>
          <p:cNvSpPr txBox="1"/>
          <p:nvPr>
            <p:ph idx="3" type="body"/>
          </p:nvPr>
        </p:nvSpPr>
        <p:spPr>
          <a:xfrm>
            <a:off x="578047" y="2023461"/>
            <a:ext cx="1756895" cy="3185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9" name="Google Shape;519;p47"/>
          <p:cNvSpPr txBox="1"/>
          <p:nvPr>
            <p:ph idx="4" type="body"/>
          </p:nvPr>
        </p:nvSpPr>
        <p:spPr>
          <a:xfrm>
            <a:off x="2651800" y="2023461"/>
            <a:ext cx="1756895" cy="3185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0" name="Google Shape;520;p47"/>
          <p:cNvSpPr txBox="1"/>
          <p:nvPr>
            <p:ph idx="5" type="body"/>
          </p:nvPr>
        </p:nvSpPr>
        <p:spPr>
          <a:xfrm>
            <a:off x="4725552" y="2023461"/>
            <a:ext cx="1756895" cy="3185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1" name="Google Shape;521;p47"/>
          <p:cNvSpPr txBox="1"/>
          <p:nvPr>
            <p:ph idx="6" type="body"/>
          </p:nvPr>
        </p:nvSpPr>
        <p:spPr>
          <a:xfrm>
            <a:off x="6804193" y="2023461"/>
            <a:ext cx="1756895" cy="3185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2" name="Google Shape;522;p47"/>
          <p:cNvSpPr/>
          <p:nvPr>
            <p:ph idx="7" type="pic"/>
          </p:nvPr>
        </p:nvSpPr>
        <p:spPr>
          <a:xfrm>
            <a:off x="1309738" y="1648894"/>
            <a:ext cx="288673" cy="288674"/>
          </a:xfrm>
          <a:prstGeom prst="rect">
            <a:avLst/>
          </a:prstGeom>
          <a:noFill/>
          <a:ln>
            <a:noFill/>
          </a:ln>
        </p:spPr>
      </p:sp>
      <p:sp>
        <p:nvSpPr>
          <p:cNvPr id="523" name="Google Shape;523;p47"/>
          <p:cNvSpPr/>
          <p:nvPr>
            <p:ph idx="8" type="pic"/>
          </p:nvPr>
        </p:nvSpPr>
        <p:spPr>
          <a:xfrm>
            <a:off x="3388355" y="1648894"/>
            <a:ext cx="288673" cy="288674"/>
          </a:xfrm>
          <a:prstGeom prst="rect">
            <a:avLst/>
          </a:prstGeom>
          <a:noFill/>
          <a:ln>
            <a:noFill/>
          </a:ln>
        </p:spPr>
      </p:sp>
      <p:sp>
        <p:nvSpPr>
          <p:cNvPr id="524" name="Google Shape;524;p47"/>
          <p:cNvSpPr/>
          <p:nvPr>
            <p:ph idx="9" type="pic"/>
          </p:nvPr>
        </p:nvSpPr>
        <p:spPr>
          <a:xfrm>
            <a:off x="5466972" y="1648894"/>
            <a:ext cx="288673" cy="288674"/>
          </a:xfrm>
          <a:prstGeom prst="rect">
            <a:avLst/>
          </a:prstGeom>
          <a:noFill/>
          <a:ln>
            <a:noFill/>
          </a:ln>
        </p:spPr>
      </p:sp>
      <p:sp>
        <p:nvSpPr>
          <p:cNvPr id="525" name="Google Shape;525;p47"/>
          <p:cNvSpPr/>
          <p:nvPr>
            <p:ph idx="13" type="pic"/>
          </p:nvPr>
        </p:nvSpPr>
        <p:spPr>
          <a:xfrm>
            <a:off x="7538303" y="1648894"/>
            <a:ext cx="288673" cy="288674"/>
          </a:xfrm>
          <a:prstGeom prst="rect">
            <a:avLst/>
          </a:prstGeom>
          <a:noFill/>
          <a:ln>
            <a:noFill/>
          </a:ln>
        </p:spPr>
      </p:sp>
      <p:sp>
        <p:nvSpPr>
          <p:cNvPr id="526" name="Google Shape;526;p47"/>
          <p:cNvSpPr txBox="1"/>
          <p:nvPr>
            <p:ph idx="14" type="body"/>
          </p:nvPr>
        </p:nvSpPr>
        <p:spPr>
          <a:xfrm>
            <a:off x="1971322" y="3260312"/>
            <a:ext cx="6160717" cy="975122"/>
          </a:xfrm>
          <a:prstGeom prst="rect">
            <a:avLst/>
          </a:prstGeom>
          <a:noFill/>
          <a:ln>
            <a:noFill/>
          </a:ln>
        </p:spPr>
        <p:txBody>
          <a:bodyPr anchorCtr="0" anchor="t" bIns="34275" lIns="68575" spcFirstLastPara="1" rIns="68575" wrap="square" tIns="34275">
            <a:normAutofit/>
          </a:bodyPr>
          <a:lstStyle>
            <a:lvl1pPr indent="-228600" lvl="0" marL="457200" marR="0" algn="l">
              <a:lnSpc>
                <a:spcPct val="15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7" name="Google Shape;527;p47"/>
          <p:cNvSpPr txBox="1"/>
          <p:nvPr>
            <p:ph idx="15" type="body"/>
          </p:nvPr>
        </p:nvSpPr>
        <p:spPr>
          <a:xfrm>
            <a:off x="578341" y="2504076"/>
            <a:ext cx="1748088" cy="2077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8" name="Google Shape;528;p47"/>
          <p:cNvSpPr txBox="1"/>
          <p:nvPr>
            <p:ph idx="16" type="body"/>
          </p:nvPr>
        </p:nvSpPr>
        <p:spPr>
          <a:xfrm>
            <a:off x="2660607" y="2504076"/>
            <a:ext cx="1748088" cy="2077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29" name="Google Shape;529;p47"/>
          <p:cNvSpPr txBox="1"/>
          <p:nvPr>
            <p:ph idx="17" type="body"/>
          </p:nvPr>
        </p:nvSpPr>
        <p:spPr>
          <a:xfrm>
            <a:off x="4737494" y="2504076"/>
            <a:ext cx="1748088" cy="2077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0" name="Google Shape;530;p47"/>
          <p:cNvSpPr txBox="1"/>
          <p:nvPr>
            <p:ph idx="18" type="body"/>
          </p:nvPr>
        </p:nvSpPr>
        <p:spPr>
          <a:xfrm>
            <a:off x="6808595" y="2504076"/>
            <a:ext cx="1748088" cy="207749"/>
          </a:xfrm>
          <a:prstGeom prst="rect">
            <a:avLst/>
          </a:prstGeom>
          <a:noFill/>
          <a:ln>
            <a:noFill/>
          </a:ln>
        </p:spPr>
        <p:txBody>
          <a:bodyPr anchorCtr="0" anchor="ctr" bIns="34275" lIns="68575" spcFirstLastPara="1" rIns="68575" wrap="square" tIns="34275">
            <a:spAutoFit/>
          </a:bodyPr>
          <a:lstStyle>
            <a:lvl1pPr indent="-228600" lvl="0" marL="457200" algn="ctr">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531" name="Shape 531"/>
        <p:cNvGrpSpPr/>
        <p:nvPr/>
      </p:nvGrpSpPr>
      <p:grpSpPr>
        <a:xfrm>
          <a:off x="0" y="0"/>
          <a:ext cx="0" cy="0"/>
          <a:chOff x="0" y="0"/>
          <a:chExt cx="0" cy="0"/>
        </a:xfrm>
      </p:grpSpPr>
      <p:sp>
        <p:nvSpPr>
          <p:cNvPr id="532" name="Google Shape;532;p48"/>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33" name="Google Shape;533;p48"/>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534" name="Google Shape;534;p48"/>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5" name="Google Shape;535;p48"/>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6" name="Google Shape;536;p48"/>
          <p:cNvSpPr/>
          <p:nvPr/>
        </p:nvSpPr>
        <p:spPr>
          <a:xfrm>
            <a:off x="281350" y="1510166"/>
            <a:ext cx="2700931" cy="1180349"/>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37" name="Google Shape;537;p48"/>
          <p:cNvSpPr/>
          <p:nvPr/>
        </p:nvSpPr>
        <p:spPr>
          <a:xfrm>
            <a:off x="3222018" y="1510166"/>
            <a:ext cx="2700931" cy="1180349"/>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38" name="Google Shape;538;p48"/>
          <p:cNvSpPr/>
          <p:nvPr/>
        </p:nvSpPr>
        <p:spPr>
          <a:xfrm>
            <a:off x="6162686" y="1510166"/>
            <a:ext cx="2700931" cy="1180349"/>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39" name="Google Shape;539;p48"/>
          <p:cNvSpPr/>
          <p:nvPr/>
        </p:nvSpPr>
        <p:spPr>
          <a:xfrm>
            <a:off x="281350" y="2914430"/>
            <a:ext cx="2700931" cy="1180349"/>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40" name="Google Shape;540;p48"/>
          <p:cNvSpPr/>
          <p:nvPr/>
        </p:nvSpPr>
        <p:spPr>
          <a:xfrm>
            <a:off x="6162686" y="2914430"/>
            <a:ext cx="2700931" cy="1180349"/>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41" name="Google Shape;541;p48"/>
          <p:cNvSpPr txBox="1"/>
          <p:nvPr>
            <p:ph idx="2" type="body"/>
          </p:nvPr>
        </p:nvSpPr>
        <p:spPr>
          <a:xfrm>
            <a:off x="857423" y="1936016"/>
            <a:ext cx="1915042"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2" name="Google Shape;542;p48"/>
          <p:cNvSpPr txBox="1"/>
          <p:nvPr>
            <p:ph idx="3" type="body"/>
          </p:nvPr>
        </p:nvSpPr>
        <p:spPr>
          <a:xfrm>
            <a:off x="857423" y="1717196"/>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3" name="Google Shape;543;p48"/>
          <p:cNvSpPr txBox="1"/>
          <p:nvPr>
            <p:ph idx="4" type="body"/>
          </p:nvPr>
        </p:nvSpPr>
        <p:spPr>
          <a:xfrm>
            <a:off x="3798091" y="1936016"/>
            <a:ext cx="1915042"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4" name="Google Shape;544;p48"/>
          <p:cNvSpPr txBox="1"/>
          <p:nvPr>
            <p:ph idx="5" type="body"/>
          </p:nvPr>
        </p:nvSpPr>
        <p:spPr>
          <a:xfrm>
            <a:off x="3798091" y="1717196"/>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5" name="Google Shape;545;p48"/>
          <p:cNvSpPr txBox="1"/>
          <p:nvPr>
            <p:ph idx="6" type="body"/>
          </p:nvPr>
        </p:nvSpPr>
        <p:spPr>
          <a:xfrm>
            <a:off x="6738758" y="1936016"/>
            <a:ext cx="1915042"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6" name="Google Shape;546;p48"/>
          <p:cNvSpPr txBox="1"/>
          <p:nvPr>
            <p:ph idx="7" type="body"/>
          </p:nvPr>
        </p:nvSpPr>
        <p:spPr>
          <a:xfrm>
            <a:off x="6738758" y="1717196"/>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7" name="Google Shape;547;p48"/>
          <p:cNvSpPr/>
          <p:nvPr/>
        </p:nvSpPr>
        <p:spPr>
          <a:xfrm>
            <a:off x="3221534" y="2914430"/>
            <a:ext cx="2700931" cy="1180349"/>
          </a:xfrm>
          <a:prstGeom prst="rect">
            <a:avLst/>
          </a:prstGeom>
          <a:noFill/>
          <a:ln cap="flat" cmpd="sng" w="12700">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900" u="none" cap="none" strike="noStrike">
              <a:solidFill>
                <a:schemeClr val="lt1"/>
              </a:solidFill>
              <a:latin typeface="Arial"/>
              <a:ea typeface="Arial"/>
              <a:cs typeface="Arial"/>
              <a:sym typeface="Arial"/>
            </a:endParaRPr>
          </a:p>
        </p:txBody>
      </p:sp>
      <p:sp>
        <p:nvSpPr>
          <p:cNvPr id="548" name="Google Shape;548;p48"/>
          <p:cNvSpPr txBox="1"/>
          <p:nvPr>
            <p:ph idx="8" type="body"/>
          </p:nvPr>
        </p:nvSpPr>
        <p:spPr>
          <a:xfrm>
            <a:off x="3797607" y="3340279"/>
            <a:ext cx="1915042"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dk1"/>
              </a:buClr>
              <a:buSzPts val="900"/>
              <a:buFont typeface="Arial"/>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49" name="Google Shape;549;p48"/>
          <p:cNvSpPr txBox="1"/>
          <p:nvPr>
            <p:ph idx="9" type="body"/>
          </p:nvPr>
        </p:nvSpPr>
        <p:spPr>
          <a:xfrm>
            <a:off x="3797607" y="3121460"/>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0" name="Google Shape;550;p48"/>
          <p:cNvSpPr txBox="1"/>
          <p:nvPr>
            <p:ph idx="13" type="body"/>
          </p:nvPr>
        </p:nvSpPr>
        <p:spPr>
          <a:xfrm>
            <a:off x="857423" y="3336133"/>
            <a:ext cx="1915042"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1" name="Google Shape;551;p48"/>
          <p:cNvSpPr txBox="1"/>
          <p:nvPr>
            <p:ph idx="14" type="body"/>
          </p:nvPr>
        </p:nvSpPr>
        <p:spPr>
          <a:xfrm>
            <a:off x="857423" y="3117314"/>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2" name="Google Shape;552;p48"/>
          <p:cNvSpPr txBox="1"/>
          <p:nvPr>
            <p:ph idx="15" type="body"/>
          </p:nvPr>
        </p:nvSpPr>
        <p:spPr>
          <a:xfrm>
            <a:off x="6738758" y="3336133"/>
            <a:ext cx="1915042"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lt1"/>
              </a:buClr>
              <a:buSzPts val="900"/>
              <a:buFont typeface="Arial"/>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3" name="Google Shape;553;p48"/>
          <p:cNvSpPr txBox="1"/>
          <p:nvPr>
            <p:ph idx="16" type="body"/>
          </p:nvPr>
        </p:nvSpPr>
        <p:spPr>
          <a:xfrm>
            <a:off x="6738758" y="3117314"/>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54" name="Google Shape;554;p48"/>
          <p:cNvSpPr/>
          <p:nvPr>
            <p:ph idx="17" type="pic"/>
          </p:nvPr>
        </p:nvSpPr>
        <p:spPr>
          <a:xfrm>
            <a:off x="521087" y="1684189"/>
            <a:ext cx="273802" cy="273803"/>
          </a:xfrm>
          <a:prstGeom prst="rect">
            <a:avLst/>
          </a:prstGeom>
          <a:noFill/>
          <a:ln>
            <a:noFill/>
          </a:ln>
        </p:spPr>
      </p:sp>
      <p:sp>
        <p:nvSpPr>
          <p:cNvPr id="555" name="Google Shape;555;p48"/>
          <p:cNvSpPr/>
          <p:nvPr>
            <p:ph idx="18" type="pic"/>
          </p:nvPr>
        </p:nvSpPr>
        <p:spPr>
          <a:xfrm>
            <a:off x="6410816" y="1684189"/>
            <a:ext cx="273802" cy="273803"/>
          </a:xfrm>
          <a:prstGeom prst="rect">
            <a:avLst/>
          </a:prstGeom>
          <a:noFill/>
          <a:ln>
            <a:noFill/>
          </a:ln>
        </p:spPr>
      </p:sp>
      <p:sp>
        <p:nvSpPr>
          <p:cNvPr id="556" name="Google Shape;556;p48"/>
          <p:cNvSpPr/>
          <p:nvPr>
            <p:ph idx="19" type="pic"/>
          </p:nvPr>
        </p:nvSpPr>
        <p:spPr>
          <a:xfrm>
            <a:off x="3468899" y="1684189"/>
            <a:ext cx="273802" cy="273803"/>
          </a:xfrm>
          <a:prstGeom prst="rect">
            <a:avLst/>
          </a:prstGeom>
          <a:noFill/>
          <a:ln>
            <a:noFill/>
          </a:ln>
        </p:spPr>
      </p:sp>
      <p:sp>
        <p:nvSpPr>
          <p:cNvPr id="557" name="Google Shape;557;p48"/>
          <p:cNvSpPr/>
          <p:nvPr>
            <p:ph idx="20" type="pic"/>
          </p:nvPr>
        </p:nvSpPr>
        <p:spPr>
          <a:xfrm>
            <a:off x="521087" y="3090192"/>
            <a:ext cx="273802" cy="273803"/>
          </a:xfrm>
          <a:prstGeom prst="rect">
            <a:avLst/>
          </a:prstGeom>
          <a:noFill/>
          <a:ln>
            <a:noFill/>
          </a:ln>
        </p:spPr>
      </p:sp>
      <p:sp>
        <p:nvSpPr>
          <p:cNvPr id="558" name="Google Shape;558;p48"/>
          <p:cNvSpPr/>
          <p:nvPr>
            <p:ph idx="21" type="pic"/>
          </p:nvPr>
        </p:nvSpPr>
        <p:spPr>
          <a:xfrm>
            <a:off x="6410816" y="3090192"/>
            <a:ext cx="273802" cy="273803"/>
          </a:xfrm>
          <a:prstGeom prst="rect">
            <a:avLst/>
          </a:prstGeom>
          <a:noFill/>
          <a:ln>
            <a:noFill/>
          </a:ln>
        </p:spPr>
      </p:sp>
      <p:sp>
        <p:nvSpPr>
          <p:cNvPr id="559" name="Google Shape;559;p48"/>
          <p:cNvSpPr/>
          <p:nvPr>
            <p:ph idx="22" type="pic"/>
          </p:nvPr>
        </p:nvSpPr>
        <p:spPr>
          <a:xfrm>
            <a:off x="3468899" y="3090474"/>
            <a:ext cx="273802" cy="273803"/>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60" name="Shape 560"/>
        <p:cNvGrpSpPr/>
        <p:nvPr/>
      </p:nvGrpSpPr>
      <p:grpSpPr>
        <a:xfrm>
          <a:off x="0" y="0"/>
          <a:ext cx="0" cy="0"/>
          <a:chOff x="0" y="0"/>
          <a:chExt cx="0" cy="0"/>
        </a:xfrm>
      </p:grpSpPr>
      <p:sp>
        <p:nvSpPr>
          <p:cNvPr id="561" name="Google Shape;561;p4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2" name="Google Shape;562;p49"/>
          <p:cNvSpPr txBox="1"/>
          <p:nvPr>
            <p:ph idx="1" type="body"/>
          </p:nvPr>
        </p:nvSpPr>
        <p:spPr>
          <a:xfrm>
            <a:off x="4572000" y="1895612"/>
            <a:ext cx="2947988" cy="492438"/>
          </a:xfrm>
          <a:prstGeom prst="rect">
            <a:avLst/>
          </a:prstGeom>
          <a:solidFill>
            <a:schemeClr val="accent1"/>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3" name="Google Shape;563;p49"/>
          <p:cNvSpPr txBox="1"/>
          <p:nvPr>
            <p:ph idx="2" type="body"/>
          </p:nvPr>
        </p:nvSpPr>
        <p:spPr>
          <a:xfrm>
            <a:off x="4572000" y="2388394"/>
            <a:ext cx="2947988" cy="1327547"/>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4" name="Google Shape;564;p49"/>
          <p:cNvSpPr txBox="1"/>
          <p:nvPr>
            <p:ph idx="3" type="body"/>
          </p:nvPr>
        </p:nvSpPr>
        <p:spPr>
          <a:xfrm>
            <a:off x="1221128" y="1895612"/>
            <a:ext cx="2947988" cy="492438"/>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65" name="Google Shape;565;p49"/>
          <p:cNvSpPr txBox="1"/>
          <p:nvPr>
            <p:ph idx="4" type="body"/>
          </p:nvPr>
        </p:nvSpPr>
        <p:spPr>
          <a:xfrm>
            <a:off x="1221128" y="2388394"/>
            <a:ext cx="2947988" cy="1327547"/>
          </a:xfrm>
          <a:prstGeom prst="rect">
            <a:avLst/>
          </a:prstGeom>
          <a:solidFill>
            <a:srgbClr val="F2F2F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dk2"/>
              </a:buClr>
              <a:buSzPts val="1100"/>
              <a:buNone/>
              <a:defRPr b="0" sz="1100">
                <a:solidFill>
                  <a:schemeClr val="dk2"/>
                </a:solidFill>
                <a:latin typeface="Arial"/>
                <a:ea typeface="Arial"/>
                <a:cs typeface="Arial"/>
                <a:sym typeface="Arial"/>
              </a:defRPr>
            </a:lvl1pPr>
            <a:lvl2pPr indent="-298450" lvl="1" marL="9144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2pPr>
            <a:lvl3pPr indent="-298450" lvl="2" marL="13716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3pPr>
            <a:lvl4pPr indent="-298450" lvl="3" marL="18288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4pPr>
            <a:lvl5pPr indent="-298450" lvl="4" marL="2286000" algn="l">
              <a:lnSpc>
                <a:spcPct val="90000"/>
              </a:lnSpc>
              <a:spcBef>
                <a:spcPts val="400"/>
              </a:spcBef>
              <a:spcAft>
                <a:spcPts val="0"/>
              </a:spcAft>
              <a:buClr>
                <a:schemeClr val="dk2"/>
              </a:buClr>
              <a:buSzPts val="1100"/>
              <a:buChar char="•"/>
              <a:defRPr b="0" sz="1100">
                <a:solidFill>
                  <a:schemeClr val="dk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id="566" name="Google Shape;566;p4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567" name="Google Shape;567;p49"/>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8" name="Google Shape;568;p49"/>
          <p:cNvSpPr txBox="1"/>
          <p:nvPr>
            <p:ph idx="5"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569" name="Google Shape;569;p49"/>
          <p:cNvCxnSpPr/>
          <p:nvPr/>
        </p:nvCxnSpPr>
        <p:spPr>
          <a:xfrm>
            <a:off x="1220164" y="3716456"/>
            <a:ext cx="2948952" cy="0"/>
          </a:xfrm>
          <a:prstGeom prst="straightConnector1">
            <a:avLst/>
          </a:prstGeom>
          <a:noFill/>
          <a:ln cap="flat" cmpd="sng" w="38100">
            <a:solidFill>
              <a:schemeClr val="dk2"/>
            </a:solidFill>
            <a:prstDash val="solid"/>
            <a:miter lim="800000"/>
            <a:headEnd len="sm" w="sm" type="none"/>
            <a:tailEnd len="sm" w="sm" type="none"/>
          </a:ln>
        </p:spPr>
      </p:cxnSp>
      <p:cxnSp>
        <p:nvCxnSpPr>
          <p:cNvPr id="570" name="Google Shape;570;p49"/>
          <p:cNvCxnSpPr/>
          <p:nvPr/>
        </p:nvCxnSpPr>
        <p:spPr>
          <a:xfrm>
            <a:off x="4572001" y="3716456"/>
            <a:ext cx="2948952"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71" name="Shape 571"/>
        <p:cNvGrpSpPr/>
        <p:nvPr/>
      </p:nvGrpSpPr>
      <p:grpSpPr>
        <a:xfrm>
          <a:off x="0" y="0"/>
          <a:ext cx="0" cy="0"/>
          <a:chOff x="0" y="0"/>
          <a:chExt cx="0" cy="0"/>
        </a:xfrm>
      </p:grpSpPr>
      <p:sp>
        <p:nvSpPr>
          <p:cNvPr id="572" name="Google Shape;572;p5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73" name="Google Shape;573;p5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574" name="Google Shape;574;p5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75" name="Google Shape;575;p50"/>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6" name="Google Shape;576;p50"/>
          <p:cNvSpPr/>
          <p:nvPr>
            <p:ph idx="2" type="body"/>
          </p:nvPr>
        </p:nvSpPr>
        <p:spPr>
          <a:xfrm>
            <a:off x="829387" y="1568224"/>
            <a:ext cx="1198624" cy="307789"/>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7" name="Google Shape;577;p50"/>
          <p:cNvSpPr/>
          <p:nvPr>
            <p:ph idx="3" type="body"/>
          </p:nvPr>
        </p:nvSpPr>
        <p:spPr>
          <a:xfrm>
            <a:off x="829387" y="2456860"/>
            <a:ext cx="1198624" cy="307789"/>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8" name="Google Shape;578;p50"/>
          <p:cNvSpPr/>
          <p:nvPr>
            <p:ph idx="4" type="body"/>
          </p:nvPr>
        </p:nvSpPr>
        <p:spPr>
          <a:xfrm>
            <a:off x="829387" y="3372858"/>
            <a:ext cx="1198624" cy="298597"/>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79" name="Google Shape;579;p50"/>
          <p:cNvSpPr/>
          <p:nvPr>
            <p:ph idx="5" type="body"/>
          </p:nvPr>
        </p:nvSpPr>
        <p:spPr>
          <a:xfrm>
            <a:off x="4838460" y="1568224"/>
            <a:ext cx="1198624" cy="307789"/>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0" name="Google Shape;580;p50"/>
          <p:cNvSpPr/>
          <p:nvPr>
            <p:ph idx="6" type="body"/>
          </p:nvPr>
        </p:nvSpPr>
        <p:spPr>
          <a:xfrm>
            <a:off x="4838460" y="2456860"/>
            <a:ext cx="1198624" cy="307789"/>
          </a:xfrm>
          <a:prstGeom prst="roundRect">
            <a:avLst>
              <a:gd fmla="val 50000" name="adj"/>
            </a:avLst>
          </a:prstGeom>
          <a:solidFill>
            <a:schemeClr val="dk2"/>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1" name="Google Shape;581;p50"/>
          <p:cNvSpPr/>
          <p:nvPr>
            <p:ph idx="7" type="body"/>
          </p:nvPr>
        </p:nvSpPr>
        <p:spPr>
          <a:xfrm>
            <a:off x="4838460" y="3372858"/>
            <a:ext cx="1198624" cy="298597"/>
          </a:xfrm>
          <a:prstGeom prst="roundRect">
            <a:avLst>
              <a:gd fmla="val 50000" name="adj"/>
            </a:avLst>
          </a:prstGeom>
          <a:solidFill>
            <a:schemeClr val="accent1"/>
          </a:solidFill>
          <a:ln>
            <a:noFill/>
          </a:ln>
        </p:spPr>
        <p:txBody>
          <a:bodyPr anchorCtr="0" anchor="ctr" bIns="34275" lIns="68575" spcFirstLastPara="1" rIns="68575" wrap="square" tIns="34275">
            <a:normAutofit/>
          </a:bodyPr>
          <a:lstStyle>
            <a:lvl1pPr indent="-228600" lvl="0" marL="457200" algn="ctr">
              <a:lnSpc>
                <a:spcPct val="90000"/>
              </a:lnSpc>
              <a:spcBef>
                <a:spcPts val="800"/>
              </a:spcBef>
              <a:spcAft>
                <a:spcPts val="0"/>
              </a:spcAft>
              <a:buClr>
                <a:schemeClr val="lt1"/>
              </a:buClr>
              <a:buSzPts val="900"/>
              <a:buNone/>
              <a:defRPr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500"/>
              <a:buNone/>
              <a:defRPr sz="1500"/>
            </a:lvl2pPr>
            <a:lvl3pPr indent="-228600" lvl="2" marL="1371600" algn="l">
              <a:lnSpc>
                <a:spcPct val="90000"/>
              </a:lnSpc>
              <a:spcBef>
                <a:spcPts val="400"/>
              </a:spcBef>
              <a:spcAft>
                <a:spcPts val="0"/>
              </a:spcAft>
              <a:buClr>
                <a:schemeClr val="accent1"/>
              </a:buClr>
              <a:buSzPts val="1500"/>
              <a:buNone/>
              <a:defRPr sz="1500"/>
            </a:lvl3pPr>
            <a:lvl4pPr indent="-228600" lvl="3" marL="1828800" algn="l">
              <a:lnSpc>
                <a:spcPct val="90000"/>
              </a:lnSpc>
              <a:spcBef>
                <a:spcPts val="400"/>
              </a:spcBef>
              <a:spcAft>
                <a:spcPts val="0"/>
              </a:spcAft>
              <a:buClr>
                <a:schemeClr val="dk2"/>
              </a:buClr>
              <a:buSzPts val="1500"/>
              <a:buNone/>
              <a:defRPr sz="1500"/>
            </a:lvl4pPr>
            <a:lvl5pPr indent="-228600" lvl="4" marL="2286000" algn="l">
              <a:lnSpc>
                <a:spcPct val="90000"/>
              </a:lnSpc>
              <a:spcBef>
                <a:spcPts val="400"/>
              </a:spcBef>
              <a:spcAft>
                <a:spcPts val="0"/>
              </a:spcAft>
              <a:buClr>
                <a:schemeClr val="dk1"/>
              </a:buClr>
              <a:buSzPts val="1500"/>
              <a:buNone/>
              <a:defRPr sz="15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2" name="Google Shape;582;p50"/>
          <p:cNvSpPr txBox="1"/>
          <p:nvPr>
            <p:ph idx="8" type="body"/>
          </p:nvPr>
        </p:nvSpPr>
        <p:spPr>
          <a:xfrm>
            <a:off x="2251278" y="1792040"/>
            <a:ext cx="1915042" cy="4847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3" name="Google Shape;583;p50"/>
          <p:cNvSpPr txBox="1"/>
          <p:nvPr>
            <p:ph idx="9" type="body"/>
          </p:nvPr>
        </p:nvSpPr>
        <p:spPr>
          <a:xfrm>
            <a:off x="2250984" y="1568224"/>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4" name="Google Shape;584;p50"/>
          <p:cNvSpPr txBox="1"/>
          <p:nvPr>
            <p:ph idx="13" type="body"/>
          </p:nvPr>
        </p:nvSpPr>
        <p:spPr>
          <a:xfrm>
            <a:off x="2251278" y="2680676"/>
            <a:ext cx="1915042" cy="4847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5" name="Google Shape;585;p50"/>
          <p:cNvSpPr txBox="1"/>
          <p:nvPr>
            <p:ph idx="14" type="body"/>
          </p:nvPr>
        </p:nvSpPr>
        <p:spPr>
          <a:xfrm>
            <a:off x="2250984" y="2456860"/>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6" name="Google Shape;586;p50"/>
          <p:cNvSpPr txBox="1"/>
          <p:nvPr>
            <p:ph idx="15" type="body"/>
          </p:nvPr>
        </p:nvSpPr>
        <p:spPr>
          <a:xfrm>
            <a:off x="2251278" y="3596675"/>
            <a:ext cx="1915042" cy="4847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7" name="Google Shape;587;p50"/>
          <p:cNvSpPr txBox="1"/>
          <p:nvPr>
            <p:ph idx="16" type="body"/>
          </p:nvPr>
        </p:nvSpPr>
        <p:spPr>
          <a:xfrm>
            <a:off x="2250984" y="3372858"/>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8" name="Google Shape;588;p50"/>
          <p:cNvSpPr txBox="1"/>
          <p:nvPr>
            <p:ph idx="17" type="body"/>
          </p:nvPr>
        </p:nvSpPr>
        <p:spPr>
          <a:xfrm>
            <a:off x="6264121" y="1792040"/>
            <a:ext cx="1915042" cy="4847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89" name="Google Shape;589;p50"/>
          <p:cNvSpPr txBox="1"/>
          <p:nvPr>
            <p:ph idx="18" type="body"/>
          </p:nvPr>
        </p:nvSpPr>
        <p:spPr>
          <a:xfrm>
            <a:off x="6263827" y="1568224"/>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0" name="Google Shape;590;p50"/>
          <p:cNvSpPr txBox="1"/>
          <p:nvPr>
            <p:ph idx="19" type="body"/>
          </p:nvPr>
        </p:nvSpPr>
        <p:spPr>
          <a:xfrm>
            <a:off x="6264121" y="2680676"/>
            <a:ext cx="1915042" cy="4847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1" name="Google Shape;591;p50"/>
          <p:cNvSpPr txBox="1"/>
          <p:nvPr>
            <p:ph idx="20" type="body"/>
          </p:nvPr>
        </p:nvSpPr>
        <p:spPr>
          <a:xfrm>
            <a:off x="6263827" y="2456860"/>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2" name="Google Shape;592;p50"/>
          <p:cNvSpPr txBox="1"/>
          <p:nvPr>
            <p:ph idx="21" type="body"/>
          </p:nvPr>
        </p:nvSpPr>
        <p:spPr>
          <a:xfrm>
            <a:off x="6264415" y="3596675"/>
            <a:ext cx="1915042" cy="4847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0"/>
              </a:spcBef>
              <a:spcAft>
                <a:spcPts val="0"/>
              </a:spcAft>
              <a:buClr>
                <a:schemeClr val="accent4"/>
              </a:buClr>
              <a:buSzPts val="900"/>
              <a:buFont typeface="Arial"/>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900"/>
              <a:buFont typeface="Arial"/>
              <a:buNone/>
              <a:defRPr b="0" sz="9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93" name="Google Shape;593;p50"/>
          <p:cNvSpPr txBox="1"/>
          <p:nvPr>
            <p:ph idx="22" type="body"/>
          </p:nvPr>
        </p:nvSpPr>
        <p:spPr>
          <a:xfrm>
            <a:off x="6264121" y="3372858"/>
            <a:ext cx="1915336"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94" name="Shape 594"/>
        <p:cNvGrpSpPr/>
        <p:nvPr/>
      </p:nvGrpSpPr>
      <p:grpSpPr>
        <a:xfrm>
          <a:off x="0" y="0"/>
          <a:ext cx="0" cy="0"/>
          <a:chOff x="0" y="0"/>
          <a:chExt cx="0" cy="0"/>
        </a:xfrm>
      </p:grpSpPr>
      <p:sp>
        <p:nvSpPr>
          <p:cNvPr id="595" name="Google Shape;595;p51"/>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96" name="Google Shape;596;p51"/>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597" name="Google Shape;597;p51"/>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98" name="Google Shape;598;p51"/>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599" name="Google Shape;599;p51"/>
          <p:cNvGrpSpPr/>
          <p:nvPr/>
        </p:nvGrpSpPr>
        <p:grpSpPr>
          <a:xfrm>
            <a:off x="2482168" y="1709130"/>
            <a:ext cx="832658" cy="841422"/>
            <a:chOff x="407988" y="2288174"/>
            <a:chExt cx="1110210" cy="1121896"/>
          </a:xfrm>
        </p:grpSpPr>
        <p:sp>
          <p:nvSpPr>
            <p:cNvPr id="600" name="Google Shape;600;p51"/>
            <p:cNvSpPr/>
            <p:nvPr/>
          </p:nvSpPr>
          <p:spPr>
            <a:xfrm>
              <a:off x="560388"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1" name="Google Shape;601;p51"/>
            <p:cNvSpPr/>
            <p:nvPr/>
          </p:nvSpPr>
          <p:spPr>
            <a:xfrm>
              <a:off x="407988"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2" name="Google Shape;602;p51"/>
          <p:cNvGrpSpPr/>
          <p:nvPr/>
        </p:nvGrpSpPr>
        <p:grpSpPr>
          <a:xfrm>
            <a:off x="316890" y="1705822"/>
            <a:ext cx="832657" cy="841422"/>
            <a:chOff x="4114884" y="2288174"/>
            <a:chExt cx="1110210" cy="1121896"/>
          </a:xfrm>
        </p:grpSpPr>
        <p:sp>
          <p:nvSpPr>
            <p:cNvPr id="603" name="Google Shape;603;p51"/>
            <p:cNvSpPr/>
            <p:nvPr/>
          </p:nvSpPr>
          <p:spPr>
            <a:xfrm>
              <a:off x="4267284"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4" name="Google Shape;604;p51"/>
            <p:cNvSpPr/>
            <p:nvPr/>
          </p:nvSpPr>
          <p:spPr>
            <a:xfrm>
              <a:off x="4114884"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5" name="Google Shape;605;p51"/>
          <p:cNvGrpSpPr/>
          <p:nvPr/>
        </p:nvGrpSpPr>
        <p:grpSpPr>
          <a:xfrm>
            <a:off x="6969475" y="1703228"/>
            <a:ext cx="832657" cy="841422"/>
            <a:chOff x="7676518" y="2293508"/>
            <a:chExt cx="1110210" cy="1121896"/>
          </a:xfrm>
        </p:grpSpPr>
        <p:sp>
          <p:nvSpPr>
            <p:cNvPr id="606" name="Google Shape;606;p5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7" name="Google Shape;607;p5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08" name="Google Shape;608;p51"/>
          <p:cNvGrpSpPr/>
          <p:nvPr/>
        </p:nvGrpSpPr>
        <p:grpSpPr>
          <a:xfrm>
            <a:off x="2485746" y="2971572"/>
            <a:ext cx="832657" cy="841422"/>
            <a:chOff x="7676518" y="2293508"/>
            <a:chExt cx="1110210" cy="1121896"/>
          </a:xfrm>
        </p:grpSpPr>
        <p:sp>
          <p:nvSpPr>
            <p:cNvPr id="609" name="Google Shape;609;p5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0" name="Google Shape;610;p5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11" name="Google Shape;611;p51"/>
          <p:cNvGrpSpPr/>
          <p:nvPr/>
        </p:nvGrpSpPr>
        <p:grpSpPr>
          <a:xfrm>
            <a:off x="4734724" y="1709774"/>
            <a:ext cx="832657" cy="841422"/>
            <a:chOff x="407988" y="2288174"/>
            <a:chExt cx="1110210" cy="1121896"/>
          </a:xfrm>
        </p:grpSpPr>
        <p:sp>
          <p:nvSpPr>
            <p:cNvPr id="612" name="Google Shape;612;p51"/>
            <p:cNvSpPr/>
            <p:nvPr/>
          </p:nvSpPr>
          <p:spPr>
            <a:xfrm>
              <a:off x="560388"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3" name="Google Shape;613;p51"/>
            <p:cNvSpPr/>
            <p:nvPr/>
          </p:nvSpPr>
          <p:spPr>
            <a:xfrm>
              <a:off x="407988"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14" name="Google Shape;614;p51"/>
          <p:cNvGrpSpPr/>
          <p:nvPr/>
        </p:nvGrpSpPr>
        <p:grpSpPr>
          <a:xfrm>
            <a:off x="321175" y="2975693"/>
            <a:ext cx="832657" cy="841422"/>
            <a:chOff x="4114884" y="2288174"/>
            <a:chExt cx="1110210" cy="1121896"/>
          </a:xfrm>
        </p:grpSpPr>
        <p:sp>
          <p:nvSpPr>
            <p:cNvPr id="615" name="Google Shape;615;p51"/>
            <p:cNvSpPr/>
            <p:nvPr/>
          </p:nvSpPr>
          <p:spPr>
            <a:xfrm>
              <a:off x="4267284"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6" name="Google Shape;616;p51"/>
            <p:cNvSpPr/>
            <p:nvPr/>
          </p:nvSpPr>
          <p:spPr>
            <a:xfrm>
              <a:off x="4114884"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617" name="Google Shape;617;p51"/>
          <p:cNvGrpSpPr/>
          <p:nvPr/>
        </p:nvGrpSpPr>
        <p:grpSpPr>
          <a:xfrm>
            <a:off x="4731600" y="2975693"/>
            <a:ext cx="832657" cy="841422"/>
            <a:chOff x="7676518" y="2293508"/>
            <a:chExt cx="1110210" cy="1121896"/>
          </a:xfrm>
        </p:grpSpPr>
        <p:sp>
          <p:nvSpPr>
            <p:cNvPr id="618" name="Google Shape;618;p5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19" name="Google Shape;619;p5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620" name="Google Shape;620;p51"/>
          <p:cNvSpPr/>
          <p:nvPr>
            <p:ph idx="2" type="pic"/>
          </p:nvPr>
        </p:nvSpPr>
        <p:spPr>
          <a:xfrm>
            <a:off x="614086" y="1988654"/>
            <a:ext cx="273802" cy="273803"/>
          </a:xfrm>
          <a:prstGeom prst="rect">
            <a:avLst/>
          </a:prstGeom>
          <a:noFill/>
          <a:ln>
            <a:noFill/>
          </a:ln>
        </p:spPr>
      </p:sp>
      <p:sp>
        <p:nvSpPr>
          <p:cNvPr id="621" name="Google Shape;621;p51"/>
          <p:cNvSpPr/>
          <p:nvPr>
            <p:ph idx="3" type="pic"/>
          </p:nvPr>
        </p:nvSpPr>
        <p:spPr>
          <a:xfrm>
            <a:off x="601502" y="3255920"/>
            <a:ext cx="273802" cy="273803"/>
          </a:xfrm>
          <a:prstGeom prst="rect">
            <a:avLst/>
          </a:prstGeom>
          <a:noFill/>
          <a:ln>
            <a:noFill/>
          </a:ln>
        </p:spPr>
      </p:sp>
      <p:sp>
        <p:nvSpPr>
          <p:cNvPr id="622" name="Google Shape;622;p51"/>
          <p:cNvSpPr/>
          <p:nvPr>
            <p:ph idx="4" type="pic"/>
          </p:nvPr>
        </p:nvSpPr>
        <p:spPr>
          <a:xfrm>
            <a:off x="2783897" y="3255920"/>
            <a:ext cx="273802" cy="273803"/>
          </a:xfrm>
          <a:prstGeom prst="rect">
            <a:avLst/>
          </a:prstGeom>
          <a:noFill/>
          <a:ln>
            <a:noFill/>
          </a:ln>
        </p:spPr>
      </p:sp>
      <p:sp>
        <p:nvSpPr>
          <p:cNvPr id="623" name="Google Shape;623;p51"/>
          <p:cNvSpPr/>
          <p:nvPr>
            <p:ph idx="5" type="pic"/>
          </p:nvPr>
        </p:nvSpPr>
        <p:spPr>
          <a:xfrm>
            <a:off x="2783897" y="1982753"/>
            <a:ext cx="273802" cy="273803"/>
          </a:xfrm>
          <a:prstGeom prst="rect">
            <a:avLst/>
          </a:prstGeom>
          <a:noFill/>
          <a:ln>
            <a:noFill/>
          </a:ln>
        </p:spPr>
      </p:sp>
      <p:sp>
        <p:nvSpPr>
          <p:cNvPr id="624" name="Google Shape;624;p51"/>
          <p:cNvSpPr/>
          <p:nvPr>
            <p:ph idx="6" type="pic"/>
          </p:nvPr>
        </p:nvSpPr>
        <p:spPr>
          <a:xfrm>
            <a:off x="5019405" y="1982753"/>
            <a:ext cx="273802" cy="273803"/>
          </a:xfrm>
          <a:prstGeom prst="rect">
            <a:avLst/>
          </a:prstGeom>
          <a:noFill/>
          <a:ln>
            <a:noFill/>
          </a:ln>
        </p:spPr>
      </p:sp>
      <p:sp>
        <p:nvSpPr>
          <p:cNvPr id="625" name="Google Shape;625;p51"/>
          <p:cNvSpPr/>
          <p:nvPr>
            <p:ph idx="7" type="pic"/>
          </p:nvPr>
        </p:nvSpPr>
        <p:spPr>
          <a:xfrm>
            <a:off x="5016177" y="3238990"/>
            <a:ext cx="273802" cy="273803"/>
          </a:xfrm>
          <a:prstGeom prst="rect">
            <a:avLst/>
          </a:prstGeom>
          <a:noFill/>
          <a:ln>
            <a:noFill/>
          </a:ln>
        </p:spPr>
      </p:sp>
      <p:sp>
        <p:nvSpPr>
          <p:cNvPr id="626" name="Google Shape;626;p51"/>
          <p:cNvSpPr/>
          <p:nvPr>
            <p:ph idx="8" type="pic"/>
          </p:nvPr>
        </p:nvSpPr>
        <p:spPr>
          <a:xfrm>
            <a:off x="7254052" y="1982753"/>
            <a:ext cx="273802" cy="273803"/>
          </a:xfrm>
          <a:prstGeom prst="rect">
            <a:avLst/>
          </a:prstGeom>
          <a:noFill/>
          <a:ln>
            <a:noFill/>
          </a:ln>
        </p:spPr>
      </p:sp>
      <p:sp>
        <p:nvSpPr>
          <p:cNvPr id="627" name="Google Shape;627;p51"/>
          <p:cNvSpPr txBox="1"/>
          <p:nvPr>
            <p:ph idx="9" type="body"/>
          </p:nvPr>
        </p:nvSpPr>
        <p:spPr>
          <a:xfrm>
            <a:off x="1223211" y="1703229"/>
            <a:ext cx="972000"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8" name="Google Shape;628;p51"/>
          <p:cNvSpPr txBox="1"/>
          <p:nvPr>
            <p:ph idx="13" type="body"/>
          </p:nvPr>
        </p:nvSpPr>
        <p:spPr>
          <a:xfrm>
            <a:off x="3395396" y="1703229"/>
            <a:ext cx="972000"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9" name="Google Shape;629;p51"/>
          <p:cNvSpPr txBox="1"/>
          <p:nvPr>
            <p:ph idx="14" type="body"/>
          </p:nvPr>
        </p:nvSpPr>
        <p:spPr>
          <a:xfrm>
            <a:off x="5659391" y="1703229"/>
            <a:ext cx="972000"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0" name="Google Shape;630;p51"/>
          <p:cNvSpPr txBox="1"/>
          <p:nvPr>
            <p:ph idx="15" type="body"/>
          </p:nvPr>
        </p:nvSpPr>
        <p:spPr>
          <a:xfrm>
            <a:off x="7890347" y="1703229"/>
            <a:ext cx="948438"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1" name="Google Shape;631;p51"/>
          <p:cNvSpPr txBox="1"/>
          <p:nvPr>
            <p:ph idx="16" type="body"/>
          </p:nvPr>
        </p:nvSpPr>
        <p:spPr>
          <a:xfrm>
            <a:off x="1227441" y="2971572"/>
            <a:ext cx="972000"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2" name="Google Shape;632;p51"/>
          <p:cNvSpPr txBox="1"/>
          <p:nvPr>
            <p:ph idx="17" type="body"/>
          </p:nvPr>
        </p:nvSpPr>
        <p:spPr>
          <a:xfrm>
            <a:off x="3395396" y="2971572"/>
            <a:ext cx="972000"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3" name="Google Shape;633;p51"/>
          <p:cNvSpPr txBox="1"/>
          <p:nvPr>
            <p:ph idx="18" type="body"/>
          </p:nvPr>
        </p:nvSpPr>
        <p:spPr>
          <a:xfrm>
            <a:off x="5659391" y="2971572"/>
            <a:ext cx="972000"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634" name="Shape 634"/>
        <p:cNvGrpSpPr/>
        <p:nvPr/>
      </p:nvGrpSpPr>
      <p:grpSpPr>
        <a:xfrm>
          <a:off x="0" y="0"/>
          <a:ext cx="0" cy="0"/>
          <a:chOff x="0" y="0"/>
          <a:chExt cx="0" cy="0"/>
        </a:xfrm>
      </p:grpSpPr>
      <p:sp>
        <p:nvSpPr>
          <p:cNvPr id="635" name="Google Shape;635;p52"/>
          <p:cNvSpPr txBox="1"/>
          <p:nvPr>
            <p:ph idx="1" type="body"/>
          </p:nvPr>
        </p:nvSpPr>
        <p:spPr>
          <a:xfrm>
            <a:off x="972483" y="2794023"/>
            <a:ext cx="2312921" cy="307394"/>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6" name="Google Shape;636;p52"/>
          <p:cNvSpPr txBox="1"/>
          <p:nvPr>
            <p:ph idx="2" type="body"/>
          </p:nvPr>
        </p:nvSpPr>
        <p:spPr>
          <a:xfrm>
            <a:off x="973017" y="3185160"/>
            <a:ext cx="2310505" cy="503396"/>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7" name="Google Shape;637;p52"/>
          <p:cNvSpPr txBox="1"/>
          <p:nvPr>
            <p:ph idx="3" type="body"/>
          </p:nvPr>
        </p:nvSpPr>
        <p:spPr>
          <a:xfrm>
            <a:off x="3486978" y="2794023"/>
            <a:ext cx="2312921" cy="307394"/>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8" name="Google Shape;638;p52"/>
          <p:cNvSpPr txBox="1"/>
          <p:nvPr>
            <p:ph idx="4" type="body"/>
          </p:nvPr>
        </p:nvSpPr>
        <p:spPr>
          <a:xfrm>
            <a:off x="3487512" y="3185160"/>
            <a:ext cx="2310505" cy="503396"/>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39" name="Google Shape;639;p52"/>
          <p:cNvSpPr txBox="1"/>
          <p:nvPr>
            <p:ph idx="5" type="body"/>
          </p:nvPr>
        </p:nvSpPr>
        <p:spPr>
          <a:xfrm>
            <a:off x="5994169" y="2794023"/>
            <a:ext cx="2312921" cy="307394"/>
          </a:xfrm>
          <a:prstGeom prst="rect">
            <a:avLst/>
          </a:prstGeom>
          <a:solidFill>
            <a:srgbClr val="DDE6EF"/>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0" name="Google Shape;640;p52"/>
          <p:cNvSpPr txBox="1"/>
          <p:nvPr>
            <p:ph idx="6" type="body"/>
          </p:nvPr>
        </p:nvSpPr>
        <p:spPr>
          <a:xfrm>
            <a:off x="5994703" y="3185160"/>
            <a:ext cx="2310505" cy="503396"/>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1" name="Google Shape;641;p52"/>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42" name="Google Shape;642;p52"/>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643" name="Google Shape;643;p52"/>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4" name="Google Shape;644;p52"/>
          <p:cNvSpPr txBox="1"/>
          <p:nvPr>
            <p:ph idx="7"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45" name="Google Shape;645;p52"/>
          <p:cNvSpPr/>
          <p:nvPr/>
        </p:nvSpPr>
        <p:spPr>
          <a:xfrm rot="-2700000">
            <a:off x="1537164" y="1648363"/>
            <a:ext cx="1084355" cy="109576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6" name="Google Shape;646;p52"/>
          <p:cNvSpPr/>
          <p:nvPr/>
        </p:nvSpPr>
        <p:spPr>
          <a:xfrm rot="-2700000">
            <a:off x="4056209" y="1648363"/>
            <a:ext cx="1084355" cy="109576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7" name="Google Shape;647;p52"/>
          <p:cNvSpPr/>
          <p:nvPr/>
        </p:nvSpPr>
        <p:spPr>
          <a:xfrm rot="-2700000">
            <a:off x="6603074" y="1648363"/>
            <a:ext cx="1084355" cy="1095769"/>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8" name="Google Shape;648;p52"/>
          <p:cNvSpPr/>
          <p:nvPr>
            <p:ph idx="8" type="pic"/>
          </p:nvPr>
        </p:nvSpPr>
        <p:spPr>
          <a:xfrm>
            <a:off x="1822424" y="1939329"/>
            <a:ext cx="513833" cy="513835"/>
          </a:xfrm>
          <a:prstGeom prst="rect">
            <a:avLst/>
          </a:prstGeom>
          <a:noFill/>
          <a:ln>
            <a:noFill/>
          </a:ln>
        </p:spPr>
      </p:sp>
      <p:sp>
        <p:nvSpPr>
          <p:cNvPr id="649" name="Google Shape;649;p52"/>
          <p:cNvSpPr/>
          <p:nvPr>
            <p:ph idx="9" type="pic"/>
          </p:nvPr>
        </p:nvSpPr>
        <p:spPr>
          <a:xfrm>
            <a:off x="4341470" y="1939329"/>
            <a:ext cx="513833" cy="513835"/>
          </a:xfrm>
          <a:prstGeom prst="rect">
            <a:avLst/>
          </a:prstGeom>
          <a:noFill/>
          <a:ln>
            <a:noFill/>
          </a:ln>
        </p:spPr>
      </p:sp>
      <p:sp>
        <p:nvSpPr>
          <p:cNvPr id="650" name="Google Shape;650;p52"/>
          <p:cNvSpPr/>
          <p:nvPr>
            <p:ph idx="13" type="pic"/>
          </p:nvPr>
        </p:nvSpPr>
        <p:spPr>
          <a:xfrm>
            <a:off x="6888333" y="1939329"/>
            <a:ext cx="513833" cy="513835"/>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51" name="Shape 651"/>
        <p:cNvGrpSpPr/>
        <p:nvPr/>
      </p:nvGrpSpPr>
      <p:grpSpPr>
        <a:xfrm>
          <a:off x="0" y="0"/>
          <a:ext cx="0" cy="0"/>
          <a:chOff x="0" y="0"/>
          <a:chExt cx="0" cy="0"/>
        </a:xfrm>
      </p:grpSpPr>
      <p:sp>
        <p:nvSpPr>
          <p:cNvPr id="652" name="Google Shape;652;p53"/>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53" name="Google Shape;653;p53"/>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54" name="Google Shape;654;p53"/>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655" name="Google Shape;655;p53"/>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6" name="Google Shape;656;p53"/>
          <p:cNvSpPr/>
          <p:nvPr/>
        </p:nvSpPr>
        <p:spPr>
          <a:xfrm>
            <a:off x="635590" y="1451260"/>
            <a:ext cx="2540558" cy="1271588"/>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7" name="Google Shape;657;p53"/>
          <p:cNvSpPr/>
          <p:nvPr/>
        </p:nvSpPr>
        <p:spPr>
          <a:xfrm>
            <a:off x="635591" y="2965735"/>
            <a:ext cx="2540557" cy="1271588"/>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8" name="Google Shape;658;p53"/>
          <p:cNvSpPr/>
          <p:nvPr/>
        </p:nvSpPr>
        <p:spPr>
          <a:xfrm>
            <a:off x="3396601" y="1451260"/>
            <a:ext cx="2350799" cy="1271588"/>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9" name="Google Shape;659;p53"/>
          <p:cNvSpPr/>
          <p:nvPr/>
        </p:nvSpPr>
        <p:spPr>
          <a:xfrm>
            <a:off x="3396602" y="2965735"/>
            <a:ext cx="2350799" cy="1271588"/>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0" name="Google Shape;660;p53"/>
          <p:cNvSpPr/>
          <p:nvPr/>
        </p:nvSpPr>
        <p:spPr>
          <a:xfrm>
            <a:off x="5967853" y="1451260"/>
            <a:ext cx="2610663" cy="1271588"/>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1" name="Google Shape;661;p53"/>
          <p:cNvSpPr/>
          <p:nvPr/>
        </p:nvSpPr>
        <p:spPr>
          <a:xfrm>
            <a:off x="5967853" y="2965735"/>
            <a:ext cx="2610662" cy="1271588"/>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2" name="Google Shape;662;p53"/>
          <p:cNvSpPr/>
          <p:nvPr>
            <p:ph idx="2" type="pic"/>
          </p:nvPr>
        </p:nvSpPr>
        <p:spPr>
          <a:xfrm>
            <a:off x="901884" y="1584591"/>
            <a:ext cx="2007968" cy="1004925"/>
          </a:xfrm>
          <a:prstGeom prst="rect">
            <a:avLst/>
          </a:prstGeom>
          <a:noFill/>
          <a:ln>
            <a:noFill/>
          </a:ln>
        </p:spPr>
      </p:sp>
      <p:sp>
        <p:nvSpPr>
          <p:cNvPr id="663" name="Google Shape;663;p53"/>
          <p:cNvSpPr/>
          <p:nvPr>
            <p:ph idx="3" type="pic"/>
          </p:nvPr>
        </p:nvSpPr>
        <p:spPr>
          <a:xfrm>
            <a:off x="3568016" y="1584591"/>
            <a:ext cx="2007968" cy="1004925"/>
          </a:xfrm>
          <a:prstGeom prst="rect">
            <a:avLst/>
          </a:prstGeom>
          <a:noFill/>
          <a:ln>
            <a:noFill/>
          </a:ln>
        </p:spPr>
      </p:sp>
      <p:sp>
        <p:nvSpPr>
          <p:cNvPr id="664" name="Google Shape;664;p53"/>
          <p:cNvSpPr/>
          <p:nvPr>
            <p:ph idx="4" type="pic"/>
          </p:nvPr>
        </p:nvSpPr>
        <p:spPr>
          <a:xfrm>
            <a:off x="6269199" y="1584591"/>
            <a:ext cx="2007968" cy="1004925"/>
          </a:xfrm>
          <a:prstGeom prst="rect">
            <a:avLst/>
          </a:prstGeom>
          <a:noFill/>
          <a:ln>
            <a:noFill/>
          </a:ln>
        </p:spPr>
      </p:sp>
      <p:sp>
        <p:nvSpPr>
          <p:cNvPr id="665" name="Google Shape;665;p53"/>
          <p:cNvSpPr/>
          <p:nvPr>
            <p:ph idx="5" type="pic"/>
          </p:nvPr>
        </p:nvSpPr>
        <p:spPr>
          <a:xfrm>
            <a:off x="901884" y="3090524"/>
            <a:ext cx="2007968" cy="1004925"/>
          </a:xfrm>
          <a:prstGeom prst="rect">
            <a:avLst/>
          </a:prstGeom>
          <a:noFill/>
          <a:ln>
            <a:noFill/>
          </a:ln>
        </p:spPr>
      </p:sp>
      <p:sp>
        <p:nvSpPr>
          <p:cNvPr id="666" name="Google Shape;666;p53"/>
          <p:cNvSpPr/>
          <p:nvPr>
            <p:ph idx="6" type="pic"/>
          </p:nvPr>
        </p:nvSpPr>
        <p:spPr>
          <a:xfrm>
            <a:off x="3568016" y="3090524"/>
            <a:ext cx="2007968" cy="1004925"/>
          </a:xfrm>
          <a:prstGeom prst="rect">
            <a:avLst/>
          </a:prstGeom>
          <a:noFill/>
          <a:ln>
            <a:noFill/>
          </a:ln>
        </p:spPr>
      </p:sp>
      <p:sp>
        <p:nvSpPr>
          <p:cNvPr id="667" name="Google Shape;667;p53"/>
          <p:cNvSpPr/>
          <p:nvPr>
            <p:ph idx="7" type="pic"/>
          </p:nvPr>
        </p:nvSpPr>
        <p:spPr>
          <a:xfrm>
            <a:off x="6269199" y="3090524"/>
            <a:ext cx="2007968" cy="1004925"/>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68" name="Shape 668"/>
        <p:cNvGrpSpPr/>
        <p:nvPr/>
      </p:nvGrpSpPr>
      <p:grpSpPr>
        <a:xfrm>
          <a:off x="0" y="0"/>
          <a:ext cx="0" cy="0"/>
          <a:chOff x="0" y="0"/>
          <a:chExt cx="0" cy="0"/>
        </a:xfrm>
      </p:grpSpPr>
      <p:sp>
        <p:nvSpPr>
          <p:cNvPr id="669" name="Google Shape;669;p54"/>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70" name="Google Shape;670;p54"/>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671" name="Google Shape;671;p54"/>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672" name="Google Shape;672;p54"/>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73" name="Google Shape;673;p54"/>
          <p:cNvSpPr/>
          <p:nvPr>
            <p:ph idx="2" type="dgm"/>
          </p:nvPr>
        </p:nvSpPr>
        <p:spPr>
          <a:xfrm>
            <a:off x="4664869" y="1386893"/>
            <a:ext cx="4173141" cy="2807494"/>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400"/>
              <a:buFont typeface="Arial"/>
              <a:buNone/>
              <a:defRPr b="0" i="0" sz="14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74" name="Google Shape;674;p54"/>
          <p:cNvSpPr txBox="1"/>
          <p:nvPr>
            <p:ph idx="3" type="body"/>
          </p:nvPr>
        </p:nvSpPr>
        <p:spPr>
          <a:xfrm>
            <a:off x="305991" y="1386640"/>
            <a:ext cx="4160044" cy="2807932"/>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75" name="Shape 675"/>
        <p:cNvGrpSpPr/>
        <p:nvPr/>
      </p:nvGrpSpPr>
      <p:grpSpPr>
        <a:xfrm>
          <a:off x="0" y="0"/>
          <a:ext cx="0" cy="0"/>
          <a:chOff x="0" y="0"/>
          <a:chExt cx="0" cy="0"/>
        </a:xfrm>
      </p:grpSpPr>
      <p:sp>
        <p:nvSpPr>
          <p:cNvPr id="676" name="Google Shape;676;p55"/>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77" name="Google Shape;677;p55"/>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678" name="Google Shape;678;p55"/>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79" name="Google Shape;679;p55"/>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0" name="Google Shape;680;p55"/>
          <p:cNvSpPr/>
          <p:nvPr/>
        </p:nvSpPr>
        <p:spPr>
          <a:xfrm>
            <a:off x="305991" y="1328426"/>
            <a:ext cx="2871259" cy="2871260"/>
          </a:xfrm>
          <a:prstGeom prst="ellipse">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81" name="Google Shape;681;p55"/>
          <p:cNvSpPr/>
          <p:nvPr/>
        </p:nvSpPr>
        <p:spPr>
          <a:xfrm>
            <a:off x="579605" y="1875655"/>
            <a:ext cx="2324031" cy="2324031"/>
          </a:xfrm>
          <a:prstGeom prst="ellipse">
            <a:avLst/>
          </a:prstGeom>
          <a:solidFill>
            <a:srgbClr val="F7A747"/>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82" name="Google Shape;682;p55"/>
          <p:cNvSpPr/>
          <p:nvPr/>
        </p:nvSpPr>
        <p:spPr>
          <a:xfrm>
            <a:off x="893741" y="2503926"/>
            <a:ext cx="1695760" cy="1695760"/>
          </a:xfrm>
          <a:prstGeom prst="ellipse">
            <a:avLst/>
          </a:prstGeom>
          <a:solidFill>
            <a:srgbClr val="F9B96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683" name="Google Shape;683;p55"/>
          <p:cNvSpPr/>
          <p:nvPr/>
        </p:nvSpPr>
        <p:spPr>
          <a:xfrm>
            <a:off x="1231547" y="3179537"/>
            <a:ext cx="1020149" cy="1020148"/>
          </a:xfrm>
          <a:prstGeom prst="ellipse">
            <a:avLst/>
          </a:prstGeom>
          <a:solidFill>
            <a:srgbClr val="FBD09B"/>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cxnSp>
        <p:nvCxnSpPr>
          <p:cNvPr id="684" name="Google Shape;684;p55"/>
          <p:cNvCxnSpPr/>
          <p:nvPr/>
        </p:nvCxnSpPr>
        <p:spPr>
          <a:xfrm>
            <a:off x="1734042" y="1724838"/>
            <a:ext cx="4067014" cy="12468"/>
          </a:xfrm>
          <a:prstGeom prst="straightConnector1">
            <a:avLst/>
          </a:prstGeom>
          <a:noFill/>
          <a:ln cap="flat" cmpd="sng" w="12700">
            <a:solidFill>
              <a:srgbClr val="DDE6EF"/>
            </a:solidFill>
            <a:prstDash val="solid"/>
            <a:round/>
            <a:headEnd len="lg" w="lg" type="oval"/>
            <a:tailEnd len="sm" w="sm" type="none"/>
          </a:ln>
        </p:spPr>
      </p:cxnSp>
      <p:cxnSp>
        <p:nvCxnSpPr>
          <p:cNvPr id="685" name="Google Shape;685;p55"/>
          <p:cNvCxnSpPr/>
          <p:nvPr/>
        </p:nvCxnSpPr>
        <p:spPr>
          <a:xfrm>
            <a:off x="1734042" y="2386639"/>
            <a:ext cx="4067014" cy="12468"/>
          </a:xfrm>
          <a:prstGeom prst="straightConnector1">
            <a:avLst/>
          </a:prstGeom>
          <a:noFill/>
          <a:ln cap="flat" cmpd="sng" w="12700">
            <a:solidFill>
              <a:srgbClr val="DDE6EF"/>
            </a:solidFill>
            <a:prstDash val="solid"/>
            <a:round/>
            <a:headEnd len="lg" w="lg" type="oval"/>
            <a:tailEnd len="sm" w="sm" type="none"/>
          </a:ln>
        </p:spPr>
      </p:cxnSp>
      <p:cxnSp>
        <p:nvCxnSpPr>
          <p:cNvPr id="686" name="Google Shape;686;p55"/>
          <p:cNvCxnSpPr/>
          <p:nvPr/>
        </p:nvCxnSpPr>
        <p:spPr>
          <a:xfrm>
            <a:off x="1734042" y="3048440"/>
            <a:ext cx="4067014" cy="12468"/>
          </a:xfrm>
          <a:prstGeom prst="straightConnector1">
            <a:avLst/>
          </a:prstGeom>
          <a:noFill/>
          <a:ln cap="flat" cmpd="sng" w="12700">
            <a:solidFill>
              <a:srgbClr val="DDE6EF"/>
            </a:solidFill>
            <a:prstDash val="solid"/>
            <a:round/>
            <a:headEnd len="lg" w="lg" type="oval"/>
            <a:tailEnd len="sm" w="sm" type="none"/>
          </a:ln>
        </p:spPr>
      </p:cxnSp>
      <p:cxnSp>
        <p:nvCxnSpPr>
          <p:cNvPr id="687" name="Google Shape;687;p55"/>
          <p:cNvCxnSpPr/>
          <p:nvPr/>
        </p:nvCxnSpPr>
        <p:spPr>
          <a:xfrm>
            <a:off x="1734042" y="3826383"/>
            <a:ext cx="4067014" cy="12468"/>
          </a:xfrm>
          <a:prstGeom prst="straightConnector1">
            <a:avLst/>
          </a:prstGeom>
          <a:noFill/>
          <a:ln cap="flat" cmpd="sng" w="12700">
            <a:solidFill>
              <a:srgbClr val="DDE6EF"/>
            </a:solidFill>
            <a:prstDash val="solid"/>
            <a:round/>
            <a:headEnd len="lg" w="lg" type="oval"/>
            <a:tailEnd len="sm" w="sm" type="none"/>
          </a:ln>
        </p:spPr>
      </p:cxnSp>
      <p:sp>
        <p:nvSpPr>
          <p:cNvPr id="688" name="Google Shape;688;p55"/>
          <p:cNvSpPr txBox="1"/>
          <p:nvPr>
            <p:ph idx="2" type="body"/>
          </p:nvPr>
        </p:nvSpPr>
        <p:spPr>
          <a:xfrm>
            <a:off x="4659083" y="1476442"/>
            <a:ext cx="191533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9" name="Google Shape;689;p55"/>
          <p:cNvSpPr txBox="1"/>
          <p:nvPr>
            <p:ph idx="3" type="body"/>
          </p:nvPr>
        </p:nvSpPr>
        <p:spPr>
          <a:xfrm>
            <a:off x="4659572" y="1712119"/>
            <a:ext cx="3089187" cy="317897"/>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0" name="Google Shape;690;p55"/>
          <p:cNvSpPr txBox="1"/>
          <p:nvPr>
            <p:ph idx="4" type="body"/>
          </p:nvPr>
        </p:nvSpPr>
        <p:spPr>
          <a:xfrm>
            <a:off x="4659083" y="2145154"/>
            <a:ext cx="191533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1" name="Google Shape;691;p55"/>
          <p:cNvSpPr txBox="1"/>
          <p:nvPr>
            <p:ph idx="5" type="body"/>
          </p:nvPr>
        </p:nvSpPr>
        <p:spPr>
          <a:xfrm>
            <a:off x="4659572" y="2380831"/>
            <a:ext cx="3089187" cy="317897"/>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2" name="Google Shape;692;p55"/>
          <p:cNvSpPr txBox="1"/>
          <p:nvPr>
            <p:ph idx="6" type="body"/>
          </p:nvPr>
        </p:nvSpPr>
        <p:spPr>
          <a:xfrm>
            <a:off x="4659083" y="2825231"/>
            <a:ext cx="191533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3" name="Google Shape;693;p55"/>
          <p:cNvSpPr txBox="1"/>
          <p:nvPr>
            <p:ph idx="7" type="body"/>
          </p:nvPr>
        </p:nvSpPr>
        <p:spPr>
          <a:xfrm>
            <a:off x="4659572" y="3060907"/>
            <a:ext cx="3089187" cy="317897"/>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4" name="Google Shape;694;p55"/>
          <p:cNvSpPr txBox="1"/>
          <p:nvPr>
            <p:ph idx="8" type="body"/>
          </p:nvPr>
        </p:nvSpPr>
        <p:spPr>
          <a:xfrm>
            <a:off x="4659083" y="3563018"/>
            <a:ext cx="191533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5" name="Google Shape;695;p55"/>
          <p:cNvSpPr txBox="1"/>
          <p:nvPr>
            <p:ph idx="9" type="body"/>
          </p:nvPr>
        </p:nvSpPr>
        <p:spPr>
          <a:xfrm>
            <a:off x="4647027" y="3798695"/>
            <a:ext cx="3089187" cy="317897"/>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6" name="Google Shape;696;p55"/>
          <p:cNvSpPr txBox="1"/>
          <p:nvPr>
            <p:ph idx="13" type="body"/>
          </p:nvPr>
        </p:nvSpPr>
        <p:spPr>
          <a:xfrm>
            <a:off x="4147095" y="1434892"/>
            <a:ext cx="415436" cy="31854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7" name="Google Shape;697;p55"/>
          <p:cNvSpPr txBox="1"/>
          <p:nvPr>
            <p:ph idx="14" type="body"/>
          </p:nvPr>
        </p:nvSpPr>
        <p:spPr>
          <a:xfrm>
            <a:off x="4147095" y="2103152"/>
            <a:ext cx="415436" cy="31854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8" name="Google Shape;698;p55"/>
          <p:cNvSpPr txBox="1"/>
          <p:nvPr>
            <p:ph idx="15" type="body"/>
          </p:nvPr>
        </p:nvSpPr>
        <p:spPr>
          <a:xfrm>
            <a:off x="4147095" y="2781260"/>
            <a:ext cx="415436" cy="31854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99" name="Google Shape;699;p55"/>
          <p:cNvSpPr txBox="1"/>
          <p:nvPr>
            <p:ph idx="16" type="body"/>
          </p:nvPr>
        </p:nvSpPr>
        <p:spPr>
          <a:xfrm>
            <a:off x="4147095" y="3528371"/>
            <a:ext cx="415436" cy="31854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800"/>
              <a:buNone/>
              <a:defRPr sz="18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700" name="Shape 700"/>
        <p:cNvGrpSpPr/>
        <p:nvPr/>
      </p:nvGrpSpPr>
      <p:grpSpPr>
        <a:xfrm>
          <a:off x="0" y="0"/>
          <a:ext cx="0" cy="0"/>
          <a:chOff x="0" y="0"/>
          <a:chExt cx="0" cy="0"/>
        </a:xfrm>
      </p:grpSpPr>
      <p:sp>
        <p:nvSpPr>
          <p:cNvPr id="701" name="Google Shape;701;p56"/>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2" name="Google Shape;702;p56"/>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03" name="Google Shape;703;p56"/>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704" name="Google Shape;704;p56"/>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05" name="Google Shape;705;p56"/>
          <p:cNvSpPr/>
          <p:nvPr>
            <p:ph idx="2" type="chart"/>
          </p:nvPr>
        </p:nvSpPr>
        <p:spPr>
          <a:xfrm>
            <a:off x="4664869" y="1386893"/>
            <a:ext cx="4173141" cy="2807932"/>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06" name="Google Shape;706;p56"/>
          <p:cNvSpPr txBox="1"/>
          <p:nvPr>
            <p:ph idx="3" type="body"/>
          </p:nvPr>
        </p:nvSpPr>
        <p:spPr>
          <a:xfrm>
            <a:off x="305991" y="1386640"/>
            <a:ext cx="4160044" cy="2807932"/>
          </a:xfrm>
          <a:prstGeom prst="rect">
            <a:avLst/>
          </a:prstGeom>
          <a:noFill/>
          <a:ln>
            <a:noFill/>
          </a:ln>
        </p:spPr>
        <p:txBody>
          <a:bodyPr anchorCtr="0" anchor="t" bIns="34275" lIns="68575" spcFirstLastPara="1" rIns="68575" wrap="square" tIns="34275">
            <a:normAutofit/>
          </a:bodyPr>
          <a:lstStyle>
            <a:lvl1pPr indent="-228600" lvl="0" marL="457200" marR="0" algn="l">
              <a:lnSpc>
                <a:spcPct val="90000"/>
              </a:lnSpc>
              <a:spcBef>
                <a:spcPts val="800"/>
              </a:spcBef>
              <a:spcAft>
                <a:spcPts val="0"/>
              </a:spcAft>
              <a:buClr>
                <a:schemeClr val="accent4"/>
              </a:buClr>
              <a:buSzPts val="1100"/>
              <a:buFont typeface="Arial"/>
              <a:buNone/>
              <a:defRPr b="0" sz="1100">
                <a:solidFill>
                  <a:schemeClr val="accent4"/>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707" name="Shape 707"/>
        <p:cNvGrpSpPr/>
        <p:nvPr/>
      </p:nvGrpSpPr>
      <p:grpSpPr>
        <a:xfrm>
          <a:off x="0" y="0"/>
          <a:ext cx="0" cy="0"/>
          <a:chOff x="0" y="0"/>
          <a:chExt cx="0" cy="0"/>
        </a:xfrm>
      </p:grpSpPr>
      <p:sp>
        <p:nvSpPr>
          <p:cNvPr id="708" name="Google Shape;708;p57"/>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9" name="Google Shape;709;p57"/>
          <p:cNvSpPr/>
          <p:nvPr>
            <p:ph idx="2" type="chart"/>
          </p:nvPr>
        </p:nvSpPr>
        <p:spPr>
          <a:xfrm>
            <a:off x="2315245" y="1591226"/>
            <a:ext cx="4514180" cy="3005515"/>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10" name="Google Shape;710;p57"/>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11" name="Google Shape;711;p57"/>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712" name="Google Shape;712;p57"/>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3" name="Google Shape;713;p57"/>
          <p:cNvSpPr txBox="1"/>
          <p:nvPr>
            <p:ph idx="3" type="body"/>
          </p:nvPr>
        </p:nvSpPr>
        <p:spPr>
          <a:xfrm>
            <a:off x="305990" y="1134186"/>
            <a:ext cx="6523435" cy="281664"/>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4" name="Google Shape;714;p57"/>
          <p:cNvSpPr txBox="1"/>
          <p:nvPr>
            <p:ph idx="4" type="body"/>
          </p:nvPr>
        </p:nvSpPr>
        <p:spPr>
          <a:xfrm>
            <a:off x="1066126" y="1721241"/>
            <a:ext cx="1915336" cy="235449"/>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5" name="Google Shape;715;p57"/>
          <p:cNvSpPr txBox="1"/>
          <p:nvPr>
            <p:ph idx="5" type="body"/>
          </p:nvPr>
        </p:nvSpPr>
        <p:spPr>
          <a:xfrm>
            <a:off x="798653" y="1956918"/>
            <a:ext cx="2182808" cy="623248"/>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6" name="Google Shape;716;p57"/>
          <p:cNvSpPr txBox="1"/>
          <p:nvPr>
            <p:ph idx="6" type="body"/>
          </p:nvPr>
        </p:nvSpPr>
        <p:spPr>
          <a:xfrm>
            <a:off x="1066126" y="3432371"/>
            <a:ext cx="1915336" cy="235449"/>
          </a:xfrm>
          <a:prstGeom prst="rect">
            <a:avLst/>
          </a:prstGeom>
          <a:noFill/>
          <a:ln>
            <a:noFill/>
          </a:ln>
        </p:spPr>
        <p:txBody>
          <a:bodyPr anchorCtr="0" anchor="t" bIns="34275" lIns="68575" spcFirstLastPara="1" rIns="68575" wrap="square" tIns="34275">
            <a:spAutoFit/>
          </a:bodyPr>
          <a:lstStyle>
            <a:lvl1pPr indent="-228600" lvl="0" marL="457200" algn="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7" name="Google Shape;717;p57"/>
          <p:cNvSpPr txBox="1"/>
          <p:nvPr>
            <p:ph idx="7" type="body"/>
          </p:nvPr>
        </p:nvSpPr>
        <p:spPr>
          <a:xfrm>
            <a:off x="798653" y="3668048"/>
            <a:ext cx="2182808" cy="623248"/>
          </a:xfrm>
          <a:prstGeom prst="rect">
            <a:avLst/>
          </a:prstGeom>
          <a:noFill/>
          <a:ln>
            <a:noFill/>
          </a:ln>
        </p:spPr>
        <p:txBody>
          <a:bodyPr anchorCtr="0" anchor="t" bIns="34275" lIns="68575" spcFirstLastPara="1" rIns="68575" wrap="square" tIns="34275">
            <a:spAutoFit/>
          </a:bodyPr>
          <a:lstStyle>
            <a:lvl1pPr indent="-228600" lvl="0" marL="457200" algn="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8" name="Google Shape;718;p57"/>
          <p:cNvSpPr txBox="1"/>
          <p:nvPr>
            <p:ph idx="8" type="body"/>
          </p:nvPr>
        </p:nvSpPr>
        <p:spPr>
          <a:xfrm>
            <a:off x="6162539" y="1721241"/>
            <a:ext cx="191533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9" name="Google Shape;719;p57"/>
          <p:cNvSpPr txBox="1"/>
          <p:nvPr>
            <p:ph idx="9" type="body"/>
          </p:nvPr>
        </p:nvSpPr>
        <p:spPr>
          <a:xfrm>
            <a:off x="6162538" y="1956918"/>
            <a:ext cx="218280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0" name="Google Shape;720;p57"/>
          <p:cNvSpPr txBox="1"/>
          <p:nvPr>
            <p:ph idx="13" type="body"/>
          </p:nvPr>
        </p:nvSpPr>
        <p:spPr>
          <a:xfrm>
            <a:off x="6162539" y="3432371"/>
            <a:ext cx="1915336" cy="23544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1" name="Google Shape;721;p57"/>
          <p:cNvSpPr txBox="1"/>
          <p:nvPr>
            <p:ph idx="14" type="body"/>
          </p:nvPr>
        </p:nvSpPr>
        <p:spPr>
          <a:xfrm>
            <a:off x="6162538" y="3668048"/>
            <a:ext cx="218280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2" name="Google Shape;722;p57"/>
          <p:cNvSpPr txBox="1"/>
          <p:nvPr>
            <p:ph idx="15" type="body"/>
          </p:nvPr>
        </p:nvSpPr>
        <p:spPr>
          <a:xfrm>
            <a:off x="3555212" y="2760060"/>
            <a:ext cx="1915336"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3" name="Google Shape;723;p57"/>
          <p:cNvSpPr txBox="1"/>
          <p:nvPr>
            <p:ph idx="16" type="body"/>
          </p:nvPr>
        </p:nvSpPr>
        <p:spPr>
          <a:xfrm>
            <a:off x="3421476" y="2995737"/>
            <a:ext cx="2182808" cy="6232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4" name="Google Shape;724;p57"/>
          <p:cNvSpPr/>
          <p:nvPr>
            <p:ph idx="17" type="pic"/>
          </p:nvPr>
        </p:nvSpPr>
        <p:spPr>
          <a:xfrm>
            <a:off x="4363751" y="2287441"/>
            <a:ext cx="298258" cy="298258"/>
          </a:xfrm>
          <a:prstGeom prst="rect">
            <a:avLst/>
          </a:prstGeom>
          <a:noFill/>
          <a:ln>
            <a:noFill/>
          </a:ln>
        </p:spPr>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725" name="Shape 725"/>
        <p:cNvGrpSpPr/>
        <p:nvPr/>
      </p:nvGrpSpPr>
      <p:grpSpPr>
        <a:xfrm>
          <a:off x="0" y="0"/>
          <a:ext cx="0" cy="0"/>
          <a:chOff x="0" y="0"/>
          <a:chExt cx="0" cy="0"/>
        </a:xfrm>
      </p:grpSpPr>
      <p:sp>
        <p:nvSpPr>
          <p:cNvPr id="726" name="Google Shape;726;p58"/>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27" name="Google Shape;727;p58"/>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28" name="Google Shape;728;p58"/>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729" name="Google Shape;729;p58"/>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0" name="Google Shape;730;p58"/>
          <p:cNvSpPr txBox="1"/>
          <p:nvPr>
            <p:ph idx="2" type="body"/>
          </p:nvPr>
        </p:nvSpPr>
        <p:spPr>
          <a:xfrm>
            <a:off x="305990" y="1134186"/>
            <a:ext cx="6523435" cy="281664"/>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731" name="Google Shape;731;p58"/>
          <p:cNvCxnSpPr/>
          <p:nvPr/>
        </p:nvCxnSpPr>
        <p:spPr>
          <a:xfrm>
            <a:off x="2382483" y="1745299"/>
            <a:ext cx="0" cy="2595603"/>
          </a:xfrm>
          <a:prstGeom prst="straightConnector1">
            <a:avLst/>
          </a:prstGeom>
          <a:noFill/>
          <a:ln cap="flat" cmpd="sng" w="9525">
            <a:solidFill>
              <a:srgbClr val="D8D8D8"/>
            </a:solidFill>
            <a:prstDash val="dash"/>
            <a:miter lim="800000"/>
            <a:headEnd len="sm" w="sm" type="none"/>
            <a:tailEnd len="sm" w="sm" type="none"/>
          </a:ln>
        </p:spPr>
      </p:cxnSp>
      <p:cxnSp>
        <p:nvCxnSpPr>
          <p:cNvPr id="732" name="Google Shape;732;p58"/>
          <p:cNvCxnSpPr/>
          <p:nvPr/>
        </p:nvCxnSpPr>
        <p:spPr>
          <a:xfrm>
            <a:off x="4555386" y="1745299"/>
            <a:ext cx="0" cy="2595603"/>
          </a:xfrm>
          <a:prstGeom prst="straightConnector1">
            <a:avLst/>
          </a:prstGeom>
          <a:noFill/>
          <a:ln cap="flat" cmpd="sng" w="9525">
            <a:solidFill>
              <a:srgbClr val="D8D8D8"/>
            </a:solidFill>
            <a:prstDash val="dash"/>
            <a:miter lim="800000"/>
            <a:headEnd len="sm" w="sm" type="none"/>
            <a:tailEnd len="sm" w="sm" type="none"/>
          </a:ln>
        </p:spPr>
      </p:cxnSp>
      <p:cxnSp>
        <p:nvCxnSpPr>
          <p:cNvPr id="733" name="Google Shape;733;p58"/>
          <p:cNvCxnSpPr/>
          <p:nvPr/>
        </p:nvCxnSpPr>
        <p:spPr>
          <a:xfrm>
            <a:off x="6702422" y="1745299"/>
            <a:ext cx="0" cy="2595603"/>
          </a:xfrm>
          <a:prstGeom prst="straightConnector1">
            <a:avLst/>
          </a:prstGeom>
          <a:noFill/>
          <a:ln cap="flat" cmpd="sng" w="9525">
            <a:solidFill>
              <a:srgbClr val="D8D8D8"/>
            </a:solidFill>
            <a:prstDash val="dash"/>
            <a:miter lim="800000"/>
            <a:headEnd len="sm" w="sm" type="none"/>
            <a:tailEnd len="sm" w="sm" type="none"/>
          </a:ln>
        </p:spPr>
      </p:cxnSp>
      <p:sp>
        <p:nvSpPr>
          <p:cNvPr id="734" name="Google Shape;734;p58"/>
          <p:cNvSpPr txBox="1"/>
          <p:nvPr>
            <p:ph idx="3" type="body"/>
          </p:nvPr>
        </p:nvSpPr>
        <p:spPr>
          <a:xfrm>
            <a:off x="574543" y="3470165"/>
            <a:ext cx="1596185"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5" name="Google Shape;735;p58"/>
          <p:cNvSpPr txBox="1"/>
          <p:nvPr>
            <p:ph idx="4" type="body"/>
          </p:nvPr>
        </p:nvSpPr>
        <p:spPr>
          <a:xfrm>
            <a:off x="575102" y="3668048"/>
            <a:ext cx="1595625" cy="66686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6" name="Google Shape;736;p58"/>
          <p:cNvSpPr txBox="1"/>
          <p:nvPr>
            <p:ph idx="5" type="body"/>
          </p:nvPr>
        </p:nvSpPr>
        <p:spPr>
          <a:xfrm>
            <a:off x="2703343" y="3470165"/>
            <a:ext cx="1596185"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7" name="Google Shape;737;p58"/>
          <p:cNvSpPr txBox="1"/>
          <p:nvPr>
            <p:ph idx="6" type="body"/>
          </p:nvPr>
        </p:nvSpPr>
        <p:spPr>
          <a:xfrm>
            <a:off x="2703902" y="3668048"/>
            <a:ext cx="1595625" cy="66686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8" name="Google Shape;738;p58"/>
          <p:cNvSpPr txBox="1"/>
          <p:nvPr>
            <p:ph idx="7" type="body"/>
          </p:nvPr>
        </p:nvSpPr>
        <p:spPr>
          <a:xfrm>
            <a:off x="4832143" y="3470165"/>
            <a:ext cx="1596185"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39" name="Google Shape;739;p58"/>
          <p:cNvSpPr txBox="1"/>
          <p:nvPr>
            <p:ph idx="8" type="body"/>
          </p:nvPr>
        </p:nvSpPr>
        <p:spPr>
          <a:xfrm>
            <a:off x="4832702" y="3668048"/>
            <a:ext cx="1595625" cy="66686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0" name="Google Shape;740;p58"/>
          <p:cNvSpPr txBox="1"/>
          <p:nvPr>
            <p:ph idx="9" type="body"/>
          </p:nvPr>
        </p:nvSpPr>
        <p:spPr>
          <a:xfrm>
            <a:off x="6960944" y="3470165"/>
            <a:ext cx="1596185"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1" name="Google Shape;741;p58"/>
          <p:cNvSpPr txBox="1"/>
          <p:nvPr>
            <p:ph idx="13" type="body"/>
          </p:nvPr>
        </p:nvSpPr>
        <p:spPr>
          <a:xfrm>
            <a:off x="6961503" y="3668048"/>
            <a:ext cx="1595625" cy="66686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1100"/>
              <a:buNone/>
              <a:defRPr b="0" sz="11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2" name="Google Shape;742;p58"/>
          <p:cNvSpPr txBox="1"/>
          <p:nvPr>
            <p:ph idx="14" type="body"/>
          </p:nvPr>
        </p:nvSpPr>
        <p:spPr>
          <a:xfrm>
            <a:off x="574543" y="2294751"/>
            <a:ext cx="1596185" cy="27699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3" name="Google Shape;743;p58"/>
          <p:cNvSpPr txBox="1"/>
          <p:nvPr>
            <p:ph idx="15" type="body"/>
          </p:nvPr>
        </p:nvSpPr>
        <p:spPr>
          <a:xfrm>
            <a:off x="2700131" y="2294751"/>
            <a:ext cx="1596185" cy="27699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4" name="Google Shape;744;p58"/>
          <p:cNvSpPr txBox="1"/>
          <p:nvPr>
            <p:ph idx="16" type="body"/>
          </p:nvPr>
        </p:nvSpPr>
        <p:spPr>
          <a:xfrm>
            <a:off x="4823383" y="2294751"/>
            <a:ext cx="1596185" cy="27699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5" name="Google Shape;745;p58"/>
          <p:cNvSpPr txBox="1"/>
          <p:nvPr>
            <p:ph idx="17" type="body"/>
          </p:nvPr>
        </p:nvSpPr>
        <p:spPr>
          <a:xfrm>
            <a:off x="6956658" y="2294751"/>
            <a:ext cx="1596185" cy="276999"/>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500"/>
              <a:buNone/>
              <a:defRPr sz="15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6" name="Google Shape;746;p58"/>
          <p:cNvSpPr/>
          <p:nvPr>
            <p:ph idx="18" type="chart"/>
          </p:nvPr>
        </p:nvSpPr>
        <p:spPr>
          <a:xfrm>
            <a:off x="375487" y="1745456"/>
            <a:ext cx="1994297" cy="1340644"/>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7" name="Google Shape;747;p58"/>
          <p:cNvSpPr/>
          <p:nvPr>
            <p:ph idx="19" type="chart"/>
          </p:nvPr>
        </p:nvSpPr>
        <p:spPr>
          <a:xfrm>
            <a:off x="2499286" y="1745456"/>
            <a:ext cx="1994296" cy="1340644"/>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8" name="Google Shape;748;p58"/>
          <p:cNvSpPr/>
          <p:nvPr>
            <p:ph idx="20" type="chart"/>
          </p:nvPr>
        </p:nvSpPr>
        <p:spPr>
          <a:xfrm>
            <a:off x="4624327" y="1745456"/>
            <a:ext cx="1994296" cy="1340644"/>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49" name="Google Shape;749;p58"/>
          <p:cNvSpPr/>
          <p:nvPr>
            <p:ph idx="21" type="chart"/>
          </p:nvPr>
        </p:nvSpPr>
        <p:spPr>
          <a:xfrm>
            <a:off x="6757602" y="1745456"/>
            <a:ext cx="1994296" cy="1340644"/>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accent4"/>
              </a:buClr>
              <a:buSzPts val="1200"/>
              <a:buFont typeface="Arial"/>
              <a:buNone/>
              <a:defRPr b="0" i="0" sz="1200" u="none" cap="none" strike="noStrike">
                <a:solidFill>
                  <a:schemeClr val="accent4"/>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50" name="Shape 750"/>
        <p:cNvGrpSpPr/>
        <p:nvPr/>
      </p:nvGrpSpPr>
      <p:grpSpPr>
        <a:xfrm>
          <a:off x="0" y="0"/>
          <a:ext cx="0" cy="0"/>
          <a:chOff x="0" y="0"/>
          <a:chExt cx="0" cy="0"/>
        </a:xfrm>
      </p:grpSpPr>
      <p:sp>
        <p:nvSpPr>
          <p:cNvPr id="751" name="Google Shape;751;p5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2" name="Google Shape;752;p59"/>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53" name="Google Shape;753;p5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754" name="Google Shape;754;p59"/>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5" name="Google Shape;755;p59"/>
          <p:cNvSpPr/>
          <p:nvPr>
            <p:ph idx="2" type="chart"/>
          </p:nvPr>
        </p:nvSpPr>
        <p:spPr>
          <a:xfrm>
            <a:off x="305990" y="1360885"/>
            <a:ext cx="8532019" cy="291703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56" name="Shape 756"/>
        <p:cNvGrpSpPr/>
        <p:nvPr/>
      </p:nvGrpSpPr>
      <p:grpSpPr>
        <a:xfrm>
          <a:off x="0" y="0"/>
          <a:ext cx="0" cy="0"/>
          <a:chOff x="0" y="0"/>
          <a:chExt cx="0" cy="0"/>
        </a:xfrm>
      </p:grpSpPr>
      <p:sp>
        <p:nvSpPr>
          <p:cNvPr id="757" name="Google Shape;757;p6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58" name="Google Shape;758;p6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59" name="Google Shape;759;p6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760" name="Google Shape;760;p60"/>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61" name="Google Shape;761;p60"/>
          <p:cNvSpPr/>
          <p:nvPr/>
        </p:nvSpPr>
        <p:spPr>
          <a:xfrm>
            <a:off x="4196058" y="2973134"/>
            <a:ext cx="452868" cy="452868"/>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62" name="Google Shape;762;p60"/>
          <p:cNvCxnSpPr/>
          <p:nvPr/>
        </p:nvCxnSpPr>
        <p:spPr>
          <a:xfrm>
            <a:off x="3838385" y="1447227"/>
            <a:ext cx="0" cy="2843336"/>
          </a:xfrm>
          <a:prstGeom prst="straightConnector1">
            <a:avLst/>
          </a:prstGeom>
          <a:noFill/>
          <a:ln cap="flat" cmpd="sng" w="9525">
            <a:solidFill>
              <a:srgbClr val="BFBFBF"/>
            </a:solidFill>
            <a:prstDash val="solid"/>
            <a:miter lim="800000"/>
            <a:headEnd len="sm" w="sm" type="none"/>
            <a:tailEnd len="sm" w="sm" type="none"/>
          </a:ln>
        </p:spPr>
      </p:cxnSp>
      <p:sp>
        <p:nvSpPr>
          <p:cNvPr id="763" name="Google Shape;763;p60"/>
          <p:cNvSpPr/>
          <p:nvPr/>
        </p:nvSpPr>
        <p:spPr>
          <a:xfrm>
            <a:off x="4174676" y="1409943"/>
            <a:ext cx="452868" cy="452868"/>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4" name="Google Shape;764;p60"/>
          <p:cNvSpPr/>
          <p:nvPr/>
        </p:nvSpPr>
        <p:spPr>
          <a:xfrm>
            <a:off x="6706476" y="2970523"/>
            <a:ext cx="452868" cy="452868"/>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5" name="Google Shape;765;p60"/>
          <p:cNvSpPr/>
          <p:nvPr/>
        </p:nvSpPr>
        <p:spPr>
          <a:xfrm>
            <a:off x="6685094" y="1409943"/>
            <a:ext cx="452868" cy="452868"/>
          </a:xfrm>
          <a:prstGeom prst="ellipse">
            <a:avLst/>
          </a:prstGeom>
          <a:solidFill>
            <a:srgbClr val="00517C"/>
          </a:solidFill>
          <a:ln>
            <a:noFill/>
          </a:ln>
        </p:spPr>
        <p:txBody>
          <a:bodyPr anchorCtr="0" anchor="ctr" bIns="34275" lIns="68575" spcFirstLastPara="1" rIns="68575" wrap="square" tIns="34275">
            <a:noAutofit/>
          </a:bodyPr>
          <a:lstStyle/>
          <a:p>
            <a:pPr indent="0" lvl="0" marL="0" marR="0" rtl="0" algn="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6" name="Google Shape;766;p60"/>
          <p:cNvSpPr/>
          <p:nvPr>
            <p:ph idx="2" type="pic"/>
          </p:nvPr>
        </p:nvSpPr>
        <p:spPr>
          <a:xfrm>
            <a:off x="6827692" y="3091738"/>
            <a:ext cx="210435" cy="210436"/>
          </a:xfrm>
          <a:prstGeom prst="rect">
            <a:avLst/>
          </a:prstGeom>
          <a:noFill/>
          <a:ln>
            <a:noFill/>
          </a:ln>
        </p:spPr>
      </p:sp>
      <p:sp>
        <p:nvSpPr>
          <p:cNvPr id="767" name="Google Shape;767;p60"/>
          <p:cNvSpPr/>
          <p:nvPr>
            <p:ph idx="3" type="pic"/>
          </p:nvPr>
        </p:nvSpPr>
        <p:spPr>
          <a:xfrm>
            <a:off x="4317275" y="3091738"/>
            <a:ext cx="210435" cy="210436"/>
          </a:xfrm>
          <a:prstGeom prst="rect">
            <a:avLst/>
          </a:prstGeom>
          <a:noFill/>
          <a:ln>
            <a:noFill/>
          </a:ln>
        </p:spPr>
      </p:sp>
      <p:sp>
        <p:nvSpPr>
          <p:cNvPr id="768" name="Google Shape;768;p60"/>
          <p:cNvSpPr/>
          <p:nvPr>
            <p:ph idx="4" type="pic"/>
          </p:nvPr>
        </p:nvSpPr>
        <p:spPr>
          <a:xfrm>
            <a:off x="4295893" y="1531159"/>
            <a:ext cx="210435" cy="210436"/>
          </a:xfrm>
          <a:prstGeom prst="rect">
            <a:avLst/>
          </a:prstGeom>
          <a:noFill/>
          <a:ln>
            <a:noFill/>
          </a:ln>
        </p:spPr>
      </p:sp>
      <p:sp>
        <p:nvSpPr>
          <p:cNvPr id="769" name="Google Shape;769;p60"/>
          <p:cNvSpPr/>
          <p:nvPr>
            <p:ph idx="5" type="pic"/>
          </p:nvPr>
        </p:nvSpPr>
        <p:spPr>
          <a:xfrm>
            <a:off x="6806311" y="1531159"/>
            <a:ext cx="210435" cy="210436"/>
          </a:xfrm>
          <a:prstGeom prst="rect">
            <a:avLst/>
          </a:prstGeom>
          <a:noFill/>
          <a:ln>
            <a:noFill/>
          </a:ln>
        </p:spPr>
      </p:sp>
      <p:sp>
        <p:nvSpPr>
          <p:cNvPr id="770" name="Google Shape;770;p60"/>
          <p:cNvSpPr txBox="1"/>
          <p:nvPr>
            <p:ph idx="6" type="body"/>
          </p:nvPr>
        </p:nvSpPr>
        <p:spPr>
          <a:xfrm>
            <a:off x="372666" y="3645938"/>
            <a:ext cx="1596184" cy="1938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sz="9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1" name="Google Shape;771;p60"/>
          <p:cNvSpPr txBox="1"/>
          <p:nvPr>
            <p:ph idx="7" type="body"/>
          </p:nvPr>
        </p:nvSpPr>
        <p:spPr>
          <a:xfrm>
            <a:off x="372667" y="3839766"/>
            <a:ext cx="2511936" cy="604838"/>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2" name="Google Shape;772;p60"/>
          <p:cNvSpPr txBox="1"/>
          <p:nvPr>
            <p:ph idx="8" type="body"/>
          </p:nvPr>
        </p:nvSpPr>
        <p:spPr>
          <a:xfrm>
            <a:off x="4174676" y="3561815"/>
            <a:ext cx="1596185"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3" name="Google Shape;773;p60"/>
          <p:cNvSpPr txBox="1"/>
          <p:nvPr>
            <p:ph idx="9" type="body"/>
          </p:nvPr>
        </p:nvSpPr>
        <p:spPr>
          <a:xfrm>
            <a:off x="4174676" y="3734270"/>
            <a:ext cx="1769167" cy="666865"/>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4" name="Google Shape;774;p60"/>
          <p:cNvSpPr txBox="1"/>
          <p:nvPr>
            <p:ph idx="13" type="body"/>
          </p:nvPr>
        </p:nvSpPr>
        <p:spPr>
          <a:xfrm>
            <a:off x="6685898" y="3561815"/>
            <a:ext cx="1596185"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5" name="Google Shape;775;p60"/>
          <p:cNvSpPr txBox="1"/>
          <p:nvPr>
            <p:ph idx="14" type="body"/>
          </p:nvPr>
        </p:nvSpPr>
        <p:spPr>
          <a:xfrm>
            <a:off x="6685898" y="3734270"/>
            <a:ext cx="1769167" cy="666865"/>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6" name="Google Shape;776;p60"/>
          <p:cNvSpPr txBox="1"/>
          <p:nvPr>
            <p:ph idx="15" type="body"/>
          </p:nvPr>
        </p:nvSpPr>
        <p:spPr>
          <a:xfrm>
            <a:off x="6685094" y="2005841"/>
            <a:ext cx="1596185"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7" name="Google Shape;777;p60"/>
          <p:cNvSpPr txBox="1"/>
          <p:nvPr>
            <p:ph idx="16" type="body"/>
          </p:nvPr>
        </p:nvSpPr>
        <p:spPr>
          <a:xfrm>
            <a:off x="6685094" y="2178296"/>
            <a:ext cx="1769167" cy="666865"/>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8" name="Google Shape;778;p60"/>
          <p:cNvSpPr txBox="1"/>
          <p:nvPr>
            <p:ph idx="17" type="body"/>
          </p:nvPr>
        </p:nvSpPr>
        <p:spPr>
          <a:xfrm>
            <a:off x="4174676" y="2005841"/>
            <a:ext cx="1596185" cy="214674"/>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9" name="Google Shape;779;p60"/>
          <p:cNvSpPr txBox="1"/>
          <p:nvPr>
            <p:ph idx="18" type="body"/>
          </p:nvPr>
        </p:nvSpPr>
        <p:spPr>
          <a:xfrm>
            <a:off x="4174676" y="2178296"/>
            <a:ext cx="1769167" cy="666865"/>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0" name="Google Shape;780;p60"/>
          <p:cNvSpPr/>
          <p:nvPr>
            <p:ph idx="19" type="chart"/>
          </p:nvPr>
        </p:nvSpPr>
        <p:spPr>
          <a:xfrm>
            <a:off x="305991" y="1423374"/>
            <a:ext cx="3279009" cy="1979413"/>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81" name="Shape 781"/>
        <p:cNvGrpSpPr/>
        <p:nvPr/>
      </p:nvGrpSpPr>
      <p:grpSpPr>
        <a:xfrm>
          <a:off x="0" y="0"/>
          <a:ext cx="0" cy="0"/>
          <a:chOff x="0" y="0"/>
          <a:chExt cx="0" cy="0"/>
        </a:xfrm>
      </p:grpSpPr>
      <p:sp>
        <p:nvSpPr>
          <p:cNvPr id="782" name="Google Shape;782;p61"/>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3" name="Google Shape;783;p61"/>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784" name="Google Shape;784;p61"/>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785" name="Google Shape;785;p61"/>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6" name="Google Shape;786;p61"/>
          <p:cNvSpPr/>
          <p:nvPr>
            <p:ph idx="2" type="chart"/>
          </p:nvPr>
        </p:nvSpPr>
        <p:spPr>
          <a:xfrm>
            <a:off x="386954" y="1360886"/>
            <a:ext cx="4104084" cy="215671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87" name="Google Shape;787;p61"/>
          <p:cNvSpPr/>
          <p:nvPr>
            <p:ph idx="3" type="chart"/>
          </p:nvPr>
        </p:nvSpPr>
        <p:spPr>
          <a:xfrm>
            <a:off x="4733926" y="1360886"/>
            <a:ext cx="4104084" cy="215671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88" name="Google Shape;788;p61"/>
          <p:cNvSpPr txBox="1"/>
          <p:nvPr>
            <p:ph idx="4" type="body"/>
          </p:nvPr>
        </p:nvSpPr>
        <p:spPr>
          <a:xfrm>
            <a:off x="386954" y="3703454"/>
            <a:ext cx="4105249"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9" name="Google Shape;789;p61"/>
          <p:cNvSpPr txBox="1"/>
          <p:nvPr>
            <p:ph idx="5" type="body"/>
          </p:nvPr>
        </p:nvSpPr>
        <p:spPr>
          <a:xfrm>
            <a:off x="4733926" y="3703454"/>
            <a:ext cx="4091008" cy="23544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200"/>
              <a:buNone/>
              <a:defRPr sz="12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0" name="Google Shape;790;p61"/>
          <p:cNvSpPr txBox="1"/>
          <p:nvPr>
            <p:ph idx="6" type="body"/>
          </p:nvPr>
        </p:nvSpPr>
        <p:spPr>
          <a:xfrm>
            <a:off x="386954" y="3938588"/>
            <a:ext cx="4104083" cy="604838"/>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1" name="Google Shape;791;p61"/>
          <p:cNvSpPr txBox="1"/>
          <p:nvPr>
            <p:ph idx="7" type="body"/>
          </p:nvPr>
        </p:nvSpPr>
        <p:spPr>
          <a:xfrm>
            <a:off x="4733927" y="3938588"/>
            <a:ext cx="4104083" cy="604838"/>
          </a:xfrm>
          <a:prstGeom prst="rect">
            <a:avLst/>
          </a:prstGeom>
          <a:noFill/>
          <a:ln>
            <a:noFill/>
          </a:ln>
        </p:spPr>
        <p:txBody>
          <a:bodyPr anchorCtr="0" anchor="t" bIns="34275" lIns="68575" spcFirstLastPara="1" rIns="68575" wrap="square" tIns="34275">
            <a:noAutofit/>
          </a:bodyPr>
          <a:lstStyle>
            <a:lvl1pPr indent="-228600" lvl="0" marL="457200" algn="ctr">
              <a:lnSpc>
                <a:spcPct val="100000"/>
              </a:lnSpc>
              <a:spcBef>
                <a:spcPts val="800"/>
              </a:spcBef>
              <a:spcAft>
                <a:spcPts val="0"/>
              </a:spcAft>
              <a:buClr>
                <a:schemeClr val="accent4"/>
              </a:buClr>
              <a:buSzPts val="800"/>
              <a:buNone/>
              <a:defRPr b="0" sz="8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92" name="Shape 792"/>
        <p:cNvGrpSpPr/>
        <p:nvPr/>
      </p:nvGrpSpPr>
      <p:grpSpPr>
        <a:xfrm>
          <a:off x="0" y="0"/>
          <a:ext cx="0" cy="0"/>
          <a:chOff x="0" y="0"/>
          <a:chExt cx="0" cy="0"/>
        </a:xfrm>
      </p:grpSpPr>
      <p:sp>
        <p:nvSpPr>
          <p:cNvPr id="793" name="Google Shape;793;p62"/>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94" name="Google Shape;794;p62"/>
          <p:cNvSpPr txBox="1"/>
          <p:nvPr>
            <p:ph idx="1" type="body"/>
          </p:nvPr>
        </p:nvSpPr>
        <p:spPr>
          <a:xfrm>
            <a:off x="5492353" y="2278856"/>
            <a:ext cx="3345656" cy="269081"/>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5" name="Google Shape;795;p62"/>
          <p:cNvSpPr txBox="1"/>
          <p:nvPr>
            <p:ph idx="2" type="body"/>
          </p:nvPr>
        </p:nvSpPr>
        <p:spPr>
          <a:xfrm>
            <a:off x="5492353" y="2701994"/>
            <a:ext cx="3345656" cy="269081"/>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6" name="Google Shape;796;p62"/>
          <p:cNvSpPr txBox="1"/>
          <p:nvPr>
            <p:ph idx="3" type="body"/>
          </p:nvPr>
        </p:nvSpPr>
        <p:spPr>
          <a:xfrm>
            <a:off x="5492353" y="3125131"/>
            <a:ext cx="3345656" cy="269081"/>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7" name="Google Shape;797;p62"/>
          <p:cNvSpPr txBox="1"/>
          <p:nvPr>
            <p:ph idx="4" type="body"/>
          </p:nvPr>
        </p:nvSpPr>
        <p:spPr>
          <a:xfrm>
            <a:off x="5492353" y="3548268"/>
            <a:ext cx="3345656" cy="269081"/>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8" name="Google Shape;798;p62"/>
          <p:cNvSpPr txBox="1"/>
          <p:nvPr>
            <p:ph idx="5" type="body"/>
          </p:nvPr>
        </p:nvSpPr>
        <p:spPr>
          <a:xfrm>
            <a:off x="5492353" y="3971406"/>
            <a:ext cx="3345656" cy="269081"/>
          </a:xfrm>
          <a:prstGeom prst="rect">
            <a:avLst/>
          </a:prstGeom>
          <a:solidFill>
            <a:schemeClr val="dk2"/>
          </a:solidFill>
          <a:ln>
            <a:noFill/>
          </a:ln>
        </p:spPr>
        <p:txBody>
          <a:bodyPr anchorCtr="0" anchor="ctr" bIns="34275" lIns="68575" spcFirstLastPara="1" rIns="68575" wrap="square" tIns="34275">
            <a:noAutofit/>
          </a:bodyPr>
          <a:lstStyle>
            <a:lvl1pPr indent="-285750" lvl="0" marL="457200" algn="l">
              <a:lnSpc>
                <a:spcPct val="90000"/>
              </a:lnSpc>
              <a:spcBef>
                <a:spcPts val="8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99" name="Google Shape;799;p62"/>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800" name="Google Shape;800;p62"/>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801" name="Google Shape;801;p62"/>
          <p:cNvSpPr txBox="1"/>
          <p:nvPr>
            <p:ph idx="6"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2" name="Google Shape;802;p62"/>
          <p:cNvSpPr txBox="1"/>
          <p:nvPr>
            <p:ph idx="7" type="body"/>
          </p:nvPr>
        </p:nvSpPr>
        <p:spPr>
          <a:xfrm>
            <a:off x="305990" y="1134186"/>
            <a:ext cx="6523435" cy="281664"/>
          </a:xfrm>
          <a:prstGeom prst="rect">
            <a:avLst/>
          </a:prstGeom>
          <a:noFill/>
          <a:ln>
            <a:noFill/>
          </a:ln>
        </p:spPr>
        <p:txBody>
          <a:bodyPr anchorCtr="0" anchor="t" bIns="34275" lIns="68575" spcFirstLastPara="1" rIns="68575" wrap="square" tIns="34275">
            <a:spAutoFit/>
          </a:bodyPr>
          <a:lstStyle>
            <a:lvl1pPr indent="-298450" lvl="0" marL="457200" algn="l">
              <a:lnSpc>
                <a:spcPct val="90000"/>
              </a:lnSpc>
              <a:spcBef>
                <a:spcPts val="800"/>
              </a:spcBef>
              <a:spcAft>
                <a:spcPts val="0"/>
              </a:spcAft>
              <a:buClr>
                <a:srgbClr val="44484E"/>
              </a:buClr>
              <a:buSzPts val="1100"/>
              <a:buChar char="•"/>
              <a:defRPr b="0" sz="11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3" name="Google Shape;803;p62"/>
          <p:cNvSpPr/>
          <p:nvPr>
            <p:ph idx="8" type="chart"/>
          </p:nvPr>
        </p:nvSpPr>
        <p:spPr>
          <a:xfrm>
            <a:off x="305991" y="1754040"/>
            <a:ext cx="4673761" cy="276387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04" name="Google Shape;804;p62"/>
          <p:cNvSpPr txBox="1"/>
          <p:nvPr>
            <p:ph idx="9" type="body"/>
          </p:nvPr>
        </p:nvSpPr>
        <p:spPr>
          <a:xfrm>
            <a:off x="7438642" y="2278856"/>
            <a:ext cx="894990" cy="269081"/>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5" name="Google Shape;805;p62"/>
          <p:cNvSpPr txBox="1"/>
          <p:nvPr>
            <p:ph idx="13" type="body"/>
          </p:nvPr>
        </p:nvSpPr>
        <p:spPr>
          <a:xfrm>
            <a:off x="7438642" y="2701994"/>
            <a:ext cx="894990" cy="269081"/>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6" name="Google Shape;806;p62"/>
          <p:cNvSpPr txBox="1"/>
          <p:nvPr>
            <p:ph idx="14" type="body"/>
          </p:nvPr>
        </p:nvSpPr>
        <p:spPr>
          <a:xfrm>
            <a:off x="7438642" y="3125131"/>
            <a:ext cx="894990" cy="269081"/>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7" name="Google Shape;807;p62"/>
          <p:cNvSpPr txBox="1"/>
          <p:nvPr>
            <p:ph idx="15" type="body"/>
          </p:nvPr>
        </p:nvSpPr>
        <p:spPr>
          <a:xfrm>
            <a:off x="7438642" y="3548268"/>
            <a:ext cx="894990" cy="269081"/>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08" name="Google Shape;808;p62"/>
          <p:cNvSpPr txBox="1"/>
          <p:nvPr>
            <p:ph idx="16" type="body"/>
          </p:nvPr>
        </p:nvSpPr>
        <p:spPr>
          <a:xfrm>
            <a:off x="7438642" y="3971406"/>
            <a:ext cx="894990" cy="269081"/>
          </a:xfrm>
          <a:prstGeom prst="rect">
            <a:avLst/>
          </a:prstGeom>
          <a:noFill/>
          <a:ln>
            <a:noFill/>
          </a:ln>
        </p:spPr>
        <p:txBody>
          <a:bodyPr anchorCtr="0" anchor="ctr" bIns="34275" lIns="68575" spcFirstLastPara="1" rIns="68575" wrap="square" tIns="34275">
            <a:noAutofit/>
          </a:bodyPr>
          <a:lstStyle>
            <a:lvl1pPr indent="-228600" lvl="0" marL="457200" algn="r">
              <a:lnSpc>
                <a:spcPct val="90000"/>
              </a:lnSpc>
              <a:spcBef>
                <a:spcPts val="800"/>
              </a:spcBef>
              <a:spcAft>
                <a:spcPts val="0"/>
              </a:spcAft>
              <a:buClr>
                <a:schemeClr val="lt2"/>
              </a:buClr>
              <a:buSzPts val="900"/>
              <a:buFont typeface="Arial"/>
              <a:buNone/>
              <a:defRPr b="1" sz="900">
                <a:solidFill>
                  <a:schemeClr val="lt2"/>
                </a:solidFill>
                <a:latin typeface="Arial"/>
                <a:ea typeface="Arial"/>
                <a:cs typeface="Arial"/>
                <a:sym typeface="Arial"/>
              </a:defRPr>
            </a:lvl1pPr>
            <a:lvl2pPr indent="-285750" lvl="1" marL="9144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2pPr>
            <a:lvl3pPr indent="-285750" lvl="2" marL="13716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3pPr>
            <a:lvl4pPr indent="-285750" lvl="3" marL="18288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4pPr>
            <a:lvl5pPr indent="-285750" lvl="4" marL="2286000" algn="l">
              <a:lnSpc>
                <a:spcPct val="90000"/>
              </a:lnSpc>
              <a:spcBef>
                <a:spcPts val="400"/>
              </a:spcBef>
              <a:spcAft>
                <a:spcPts val="0"/>
              </a:spcAft>
              <a:buClr>
                <a:schemeClr val="lt2"/>
              </a:buClr>
              <a:buSzPts val="900"/>
              <a:buFont typeface="Arial"/>
              <a:buAutoNum type="arabicPeriod"/>
              <a:defRPr b="0" sz="900">
                <a:solidFill>
                  <a:schemeClr val="lt2"/>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809" name="Shape 809"/>
        <p:cNvGrpSpPr/>
        <p:nvPr/>
      </p:nvGrpSpPr>
      <p:grpSpPr>
        <a:xfrm>
          <a:off x="0" y="0"/>
          <a:ext cx="0" cy="0"/>
          <a:chOff x="0" y="0"/>
          <a:chExt cx="0" cy="0"/>
        </a:xfrm>
      </p:grpSpPr>
      <p:sp>
        <p:nvSpPr>
          <p:cNvPr id="810" name="Google Shape;810;p63"/>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1" name="Google Shape;811;p63"/>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812" name="Google Shape;812;p63"/>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813" name="Google Shape;813;p63"/>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4" name="Google Shape;814;p63"/>
          <p:cNvSpPr/>
          <p:nvPr>
            <p:ph idx="2" type="chart"/>
          </p:nvPr>
        </p:nvSpPr>
        <p:spPr>
          <a:xfrm>
            <a:off x="305990" y="1360885"/>
            <a:ext cx="8532019" cy="2917031"/>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2"/>
              </a:buClr>
              <a:buSzPts val="1200"/>
              <a:buFont typeface="Arial"/>
              <a:buNone/>
              <a:defRPr b="0" i="0" sz="1200" u="none" cap="none" strike="noStrike">
                <a:solidFill>
                  <a:schemeClr val="dk2"/>
                </a:solidFill>
                <a:latin typeface="Montserrat"/>
                <a:ea typeface="Montserrat"/>
                <a:cs typeface="Montserrat"/>
                <a:sym typeface="Montserrat"/>
              </a:defRPr>
            </a:lvl1pPr>
            <a:lvl2pPr lvl="1"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lvl="2"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lvl="3"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lvl="4"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815" name="Shape 815"/>
        <p:cNvGrpSpPr/>
        <p:nvPr/>
      </p:nvGrpSpPr>
      <p:grpSpPr>
        <a:xfrm>
          <a:off x="0" y="0"/>
          <a:ext cx="0" cy="0"/>
          <a:chOff x="0" y="0"/>
          <a:chExt cx="0" cy="0"/>
        </a:xfrm>
      </p:grpSpPr>
      <p:sp>
        <p:nvSpPr>
          <p:cNvPr id="816" name="Google Shape;816;p64"/>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17" name="Google Shape;817;p64"/>
          <p:cNvSpPr/>
          <p:nvPr/>
        </p:nvSpPr>
        <p:spPr>
          <a:xfrm>
            <a:off x="2254713" y="1429736"/>
            <a:ext cx="1561723" cy="155340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18" name="Google Shape;818;p64"/>
          <p:cNvSpPr/>
          <p:nvPr/>
        </p:nvSpPr>
        <p:spPr>
          <a:xfrm>
            <a:off x="5338991" y="1429736"/>
            <a:ext cx="1561723" cy="155340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19" name="Google Shape;819;p64"/>
          <p:cNvSpPr/>
          <p:nvPr>
            <p:ph idx="2" type="pic"/>
          </p:nvPr>
        </p:nvSpPr>
        <p:spPr>
          <a:xfrm>
            <a:off x="2374334" y="1534915"/>
            <a:ext cx="1322479" cy="1322479"/>
          </a:xfrm>
          <a:prstGeom prst="rect">
            <a:avLst/>
          </a:prstGeom>
          <a:solidFill>
            <a:srgbClr val="DDE6EF"/>
          </a:solidFill>
          <a:ln>
            <a:noFill/>
          </a:ln>
        </p:spPr>
      </p:sp>
      <p:sp>
        <p:nvSpPr>
          <p:cNvPr id="820" name="Google Shape;820;p64"/>
          <p:cNvSpPr/>
          <p:nvPr>
            <p:ph idx="3" type="pic"/>
          </p:nvPr>
        </p:nvSpPr>
        <p:spPr>
          <a:xfrm>
            <a:off x="5455995" y="1534915"/>
            <a:ext cx="1322479" cy="1322479"/>
          </a:xfrm>
          <a:prstGeom prst="rect">
            <a:avLst/>
          </a:prstGeom>
          <a:solidFill>
            <a:srgbClr val="DDE6EF"/>
          </a:solidFill>
          <a:ln>
            <a:noFill/>
          </a:ln>
        </p:spPr>
      </p:sp>
      <p:sp>
        <p:nvSpPr>
          <p:cNvPr id="821" name="Google Shape;821;p64"/>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822" name="Google Shape;822;p64"/>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823" name="Google Shape;823;p64"/>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4" name="Google Shape;824;p64"/>
          <p:cNvSpPr txBox="1"/>
          <p:nvPr>
            <p:ph idx="4" type="body"/>
          </p:nvPr>
        </p:nvSpPr>
        <p:spPr>
          <a:xfrm>
            <a:off x="1851226" y="2998284"/>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5" name="Google Shape;825;p64"/>
          <p:cNvSpPr txBox="1"/>
          <p:nvPr>
            <p:ph idx="5" type="body"/>
          </p:nvPr>
        </p:nvSpPr>
        <p:spPr>
          <a:xfrm>
            <a:off x="1851226" y="3422798"/>
            <a:ext cx="2373578" cy="118494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6" name="Google Shape;826;p64"/>
          <p:cNvSpPr txBox="1"/>
          <p:nvPr>
            <p:ph idx="6" type="body"/>
          </p:nvPr>
        </p:nvSpPr>
        <p:spPr>
          <a:xfrm>
            <a:off x="1851226" y="3199078"/>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7" name="Google Shape;827;p64"/>
          <p:cNvSpPr txBox="1"/>
          <p:nvPr>
            <p:ph idx="7" type="body"/>
          </p:nvPr>
        </p:nvSpPr>
        <p:spPr>
          <a:xfrm>
            <a:off x="4930445" y="2998284"/>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8" name="Google Shape;828;p64"/>
          <p:cNvSpPr txBox="1"/>
          <p:nvPr>
            <p:ph idx="8" type="body"/>
          </p:nvPr>
        </p:nvSpPr>
        <p:spPr>
          <a:xfrm>
            <a:off x="4930445" y="3422798"/>
            <a:ext cx="2373578" cy="118494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9" name="Google Shape;829;p64"/>
          <p:cNvSpPr txBox="1"/>
          <p:nvPr>
            <p:ph idx="9" type="body"/>
          </p:nvPr>
        </p:nvSpPr>
        <p:spPr>
          <a:xfrm>
            <a:off x="4930445" y="3199078"/>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830" name="Shape 830"/>
        <p:cNvGrpSpPr/>
        <p:nvPr/>
      </p:nvGrpSpPr>
      <p:grpSpPr>
        <a:xfrm>
          <a:off x="0" y="0"/>
          <a:ext cx="0" cy="0"/>
          <a:chOff x="0" y="0"/>
          <a:chExt cx="0" cy="0"/>
        </a:xfrm>
      </p:grpSpPr>
      <p:sp>
        <p:nvSpPr>
          <p:cNvPr id="831" name="Google Shape;831;p65"/>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32" name="Google Shape;832;p65"/>
          <p:cNvSpPr/>
          <p:nvPr/>
        </p:nvSpPr>
        <p:spPr>
          <a:xfrm>
            <a:off x="709478" y="1429736"/>
            <a:ext cx="1561723" cy="155340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33" name="Google Shape;833;p65"/>
          <p:cNvSpPr/>
          <p:nvPr/>
        </p:nvSpPr>
        <p:spPr>
          <a:xfrm>
            <a:off x="3793757" y="1429736"/>
            <a:ext cx="1561723" cy="155340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34" name="Google Shape;834;p65"/>
          <p:cNvSpPr/>
          <p:nvPr/>
        </p:nvSpPr>
        <p:spPr>
          <a:xfrm>
            <a:off x="6878035" y="1429736"/>
            <a:ext cx="1561723" cy="155340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3F3F3F"/>
              </a:solidFill>
              <a:latin typeface="Arial"/>
              <a:ea typeface="Arial"/>
              <a:cs typeface="Arial"/>
              <a:sym typeface="Arial"/>
            </a:endParaRPr>
          </a:p>
        </p:txBody>
      </p:sp>
      <p:sp>
        <p:nvSpPr>
          <p:cNvPr id="835" name="Google Shape;835;p65"/>
          <p:cNvSpPr/>
          <p:nvPr>
            <p:ph idx="2" type="pic"/>
          </p:nvPr>
        </p:nvSpPr>
        <p:spPr>
          <a:xfrm>
            <a:off x="829099" y="1534915"/>
            <a:ext cx="1322479" cy="1322479"/>
          </a:xfrm>
          <a:prstGeom prst="rect">
            <a:avLst/>
          </a:prstGeom>
          <a:solidFill>
            <a:srgbClr val="DDE6EF"/>
          </a:solidFill>
          <a:ln>
            <a:noFill/>
          </a:ln>
        </p:spPr>
      </p:sp>
      <p:sp>
        <p:nvSpPr>
          <p:cNvPr id="836" name="Google Shape;836;p65"/>
          <p:cNvSpPr/>
          <p:nvPr>
            <p:ph idx="3" type="pic"/>
          </p:nvPr>
        </p:nvSpPr>
        <p:spPr>
          <a:xfrm>
            <a:off x="3910760" y="1534915"/>
            <a:ext cx="1322479" cy="1322479"/>
          </a:xfrm>
          <a:prstGeom prst="rect">
            <a:avLst/>
          </a:prstGeom>
          <a:solidFill>
            <a:srgbClr val="DDE6EF"/>
          </a:solidFill>
          <a:ln>
            <a:noFill/>
          </a:ln>
        </p:spPr>
      </p:sp>
      <p:sp>
        <p:nvSpPr>
          <p:cNvPr id="837" name="Google Shape;837;p65"/>
          <p:cNvSpPr/>
          <p:nvPr>
            <p:ph idx="4" type="pic"/>
          </p:nvPr>
        </p:nvSpPr>
        <p:spPr>
          <a:xfrm>
            <a:off x="6992422" y="1534915"/>
            <a:ext cx="1322479" cy="1322479"/>
          </a:xfrm>
          <a:prstGeom prst="rect">
            <a:avLst/>
          </a:prstGeom>
          <a:solidFill>
            <a:srgbClr val="DDE6EF"/>
          </a:solidFill>
          <a:ln>
            <a:noFill/>
          </a:ln>
        </p:spPr>
      </p:sp>
      <p:sp>
        <p:nvSpPr>
          <p:cNvPr id="838" name="Google Shape;838;p65"/>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839" name="Google Shape;839;p65"/>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840" name="Google Shape;840;p65"/>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1" name="Google Shape;841;p65"/>
          <p:cNvSpPr txBox="1"/>
          <p:nvPr>
            <p:ph idx="5" type="body"/>
          </p:nvPr>
        </p:nvSpPr>
        <p:spPr>
          <a:xfrm>
            <a:off x="305991" y="2998284"/>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2" name="Google Shape;842;p65"/>
          <p:cNvSpPr txBox="1"/>
          <p:nvPr>
            <p:ph idx="6" type="body"/>
          </p:nvPr>
        </p:nvSpPr>
        <p:spPr>
          <a:xfrm>
            <a:off x="305991" y="3422798"/>
            <a:ext cx="2373578" cy="118494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3" name="Google Shape;843;p65"/>
          <p:cNvSpPr txBox="1"/>
          <p:nvPr>
            <p:ph idx="7" type="body"/>
          </p:nvPr>
        </p:nvSpPr>
        <p:spPr>
          <a:xfrm>
            <a:off x="305991" y="3199078"/>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4" name="Google Shape;844;p65"/>
          <p:cNvSpPr txBox="1"/>
          <p:nvPr>
            <p:ph idx="8" type="body"/>
          </p:nvPr>
        </p:nvSpPr>
        <p:spPr>
          <a:xfrm>
            <a:off x="3385210" y="2998284"/>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5" name="Google Shape;845;p65"/>
          <p:cNvSpPr txBox="1"/>
          <p:nvPr>
            <p:ph idx="9" type="body"/>
          </p:nvPr>
        </p:nvSpPr>
        <p:spPr>
          <a:xfrm>
            <a:off x="3385210" y="3422798"/>
            <a:ext cx="2373578" cy="118494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6" name="Google Shape;846;p65"/>
          <p:cNvSpPr txBox="1"/>
          <p:nvPr>
            <p:ph idx="13" type="body"/>
          </p:nvPr>
        </p:nvSpPr>
        <p:spPr>
          <a:xfrm>
            <a:off x="3385210" y="3199078"/>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7" name="Google Shape;847;p65"/>
          <p:cNvSpPr txBox="1"/>
          <p:nvPr>
            <p:ph idx="14" type="body"/>
          </p:nvPr>
        </p:nvSpPr>
        <p:spPr>
          <a:xfrm>
            <a:off x="6464430" y="2998284"/>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8" name="Google Shape;848;p65"/>
          <p:cNvSpPr txBox="1"/>
          <p:nvPr>
            <p:ph idx="15" type="body"/>
          </p:nvPr>
        </p:nvSpPr>
        <p:spPr>
          <a:xfrm>
            <a:off x="6464430" y="3422798"/>
            <a:ext cx="2373578" cy="1184940"/>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800"/>
              </a:spcBef>
              <a:spcAft>
                <a:spcPts val="0"/>
              </a:spcAft>
              <a:buClr>
                <a:srgbClr val="000000"/>
              </a:buClr>
              <a:buSzPts val="800"/>
              <a:buNone/>
              <a:defRPr b="0" sz="8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2pPr>
            <a:lvl3pPr indent="-228600" lvl="2" marL="13716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3pPr>
            <a:lvl4pPr indent="-228600" lvl="3" marL="18288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4pPr>
            <a:lvl5pPr indent="-228600" lvl="4" marL="2286000" algn="l">
              <a:lnSpc>
                <a:spcPct val="90000"/>
              </a:lnSpc>
              <a:spcBef>
                <a:spcPts val="400"/>
              </a:spcBef>
              <a:spcAft>
                <a:spcPts val="0"/>
              </a:spcAft>
              <a:buClr>
                <a:schemeClr val="accent4"/>
              </a:buClr>
              <a:buSzPts val="800"/>
              <a:buNone/>
              <a:defRPr b="0" sz="800">
                <a:solidFill>
                  <a:schemeClr val="accent4"/>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9" name="Google Shape;849;p65"/>
          <p:cNvSpPr txBox="1"/>
          <p:nvPr>
            <p:ph idx="16" type="body"/>
          </p:nvPr>
        </p:nvSpPr>
        <p:spPr>
          <a:xfrm>
            <a:off x="6464430" y="3199078"/>
            <a:ext cx="2373578" cy="214674"/>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1"/>
              </a:buClr>
              <a:buSzPts val="1100"/>
              <a:buNone/>
              <a:defRPr b="0" sz="1100">
                <a:solidFill>
                  <a:schemeClr val="accent1"/>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50" name="Shape 850"/>
        <p:cNvGrpSpPr/>
        <p:nvPr/>
      </p:nvGrpSpPr>
      <p:grpSpPr>
        <a:xfrm>
          <a:off x="0" y="0"/>
          <a:ext cx="0" cy="0"/>
          <a:chOff x="0" y="0"/>
          <a:chExt cx="0" cy="0"/>
        </a:xfrm>
      </p:grpSpPr>
      <p:sp>
        <p:nvSpPr>
          <p:cNvPr id="851" name="Google Shape;851;p66"/>
          <p:cNvSpPr/>
          <p:nvPr/>
        </p:nvSpPr>
        <p:spPr>
          <a:xfrm>
            <a:off x="593124" y="0"/>
            <a:ext cx="8550876"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2" name="Google Shape;852;p66"/>
          <p:cNvSpPr/>
          <p:nvPr/>
        </p:nvSpPr>
        <p:spPr>
          <a:xfrm rot="10800000">
            <a:off x="0" y="-60290"/>
            <a:ext cx="3270739" cy="5267849"/>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3" name="Google Shape;853;p66"/>
          <p:cNvSpPr/>
          <p:nvPr/>
        </p:nvSpPr>
        <p:spPr>
          <a:xfrm>
            <a:off x="0" y="0"/>
            <a:ext cx="3270739"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4" name="Google Shape;854;p66"/>
          <p:cNvSpPr/>
          <p:nvPr/>
        </p:nvSpPr>
        <p:spPr>
          <a:xfrm rot="10800000">
            <a:off x="-10087" y="780143"/>
            <a:ext cx="2390215" cy="4363357"/>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5" name="Google Shape;855;p66"/>
          <p:cNvSpPr/>
          <p:nvPr/>
        </p:nvSpPr>
        <p:spPr>
          <a:xfrm>
            <a:off x="0" y="0"/>
            <a:ext cx="3270739"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56" name="Google Shape;856;p66"/>
          <p:cNvGrpSpPr/>
          <p:nvPr/>
        </p:nvGrpSpPr>
        <p:grpSpPr>
          <a:xfrm>
            <a:off x="2101490" y="706901"/>
            <a:ext cx="2338496" cy="2326039"/>
            <a:chOff x="2801987" y="1211475"/>
            <a:chExt cx="3117995" cy="3101385"/>
          </a:xfrm>
        </p:grpSpPr>
        <p:sp>
          <p:nvSpPr>
            <p:cNvPr id="857" name="Google Shape;857;p66"/>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8" name="Google Shape;858;p66"/>
            <p:cNvSpPr/>
            <p:nvPr/>
          </p:nvSpPr>
          <p:spPr>
            <a:xfrm>
              <a:off x="3233789" y="1621820"/>
              <a:ext cx="2254388" cy="224237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59" name="Google Shape;859;p66"/>
            <p:cNvSpPr txBox="1"/>
            <p:nvPr/>
          </p:nvSpPr>
          <p:spPr>
            <a:xfrm>
              <a:off x="3818899" y="1987352"/>
              <a:ext cx="1126208" cy="2046674"/>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GB"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pic>
        <p:nvPicPr>
          <p:cNvPr id="860" name="Google Shape;860;p66"/>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
        <p:nvSpPr>
          <p:cNvPr id="861" name="Google Shape;861;p66"/>
          <p:cNvSpPr/>
          <p:nvPr/>
        </p:nvSpPr>
        <p:spPr>
          <a:xfrm>
            <a:off x="4482002" y="3584221"/>
            <a:ext cx="380047" cy="4572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2" name="Google Shape;862;p66"/>
          <p:cNvSpPr txBox="1"/>
          <p:nvPr>
            <p:ph idx="1" type="body"/>
          </p:nvPr>
        </p:nvSpPr>
        <p:spPr>
          <a:xfrm>
            <a:off x="4394080" y="876939"/>
            <a:ext cx="4064794" cy="1974002"/>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63" name="Google Shape;863;p66"/>
          <p:cNvCxnSpPr/>
          <p:nvPr/>
        </p:nvCxnSpPr>
        <p:spPr>
          <a:xfrm>
            <a:off x="3543300" y="4688541"/>
            <a:ext cx="5299863" cy="0"/>
          </a:xfrm>
          <a:prstGeom prst="straightConnector1">
            <a:avLst/>
          </a:prstGeom>
          <a:noFill/>
          <a:ln cap="flat" cmpd="sng" w="12700">
            <a:solidFill>
              <a:schemeClr val="accent2"/>
            </a:solidFill>
            <a:prstDash val="solid"/>
            <a:round/>
            <a:headEnd len="sm" w="sm" type="none"/>
            <a:tailEnd len="sm" w="sm" type="none"/>
          </a:ln>
        </p:spPr>
      </p:cxnSp>
      <p:sp>
        <p:nvSpPr>
          <p:cNvPr id="864" name="Google Shape;864;p66"/>
          <p:cNvSpPr txBox="1"/>
          <p:nvPr/>
        </p:nvSpPr>
        <p:spPr>
          <a:xfrm>
            <a:off x="3488385"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GB" sz="700" u="none" cap="none" strike="noStrike">
                <a:solidFill>
                  <a:schemeClr val="accent2"/>
                </a:solidFill>
                <a:latin typeface="Arial"/>
                <a:ea typeface="Arial"/>
                <a:cs typeface="Arial"/>
                <a:sym typeface="Arial"/>
              </a:rPr>
              <a:t>©</a:t>
            </a:r>
            <a:r>
              <a:rPr lang="en-GB" sz="700">
                <a:solidFill>
                  <a:schemeClr val="accent2"/>
                </a:solidFill>
              </a:rPr>
              <a:t>2023</a:t>
            </a:r>
            <a:r>
              <a:rPr b="0" i="0" lang="en-GB"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65" name="Google Shape;865;p66"/>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GB"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
        <p:nvSpPr>
          <p:cNvPr id="866" name="Google Shape;866;p66"/>
          <p:cNvSpPr txBox="1"/>
          <p:nvPr>
            <p:ph idx="2" type="body"/>
          </p:nvPr>
        </p:nvSpPr>
        <p:spPr>
          <a:xfrm>
            <a:off x="4394080" y="3759376"/>
            <a:ext cx="2639180" cy="484716"/>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548">
          <p15:clr>
            <a:srgbClr val="FBAE40"/>
          </p15:clr>
        </p15:guide>
        <p15:guide id="2" pos="2063">
          <p15:clr>
            <a:srgbClr val="FBAE40"/>
          </p15:clr>
        </p15:guide>
        <p15:guide id="3" orient="horz" pos="294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67" name="Shape 867"/>
        <p:cNvGrpSpPr/>
        <p:nvPr/>
      </p:nvGrpSpPr>
      <p:grpSpPr>
        <a:xfrm>
          <a:off x="0" y="0"/>
          <a:ext cx="0" cy="0"/>
          <a:chOff x="0" y="0"/>
          <a:chExt cx="0" cy="0"/>
        </a:xfrm>
      </p:grpSpPr>
      <p:sp>
        <p:nvSpPr>
          <p:cNvPr id="868" name="Google Shape;868;p67"/>
          <p:cNvSpPr/>
          <p:nvPr/>
        </p:nvSpPr>
        <p:spPr>
          <a:xfrm>
            <a:off x="593124" y="0"/>
            <a:ext cx="8550876"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69" name="Google Shape;869;p67"/>
          <p:cNvSpPr/>
          <p:nvPr/>
        </p:nvSpPr>
        <p:spPr>
          <a:xfrm rot="10800000">
            <a:off x="0" y="-60290"/>
            <a:ext cx="3270739" cy="5267849"/>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0" name="Google Shape;870;p67"/>
          <p:cNvSpPr/>
          <p:nvPr/>
        </p:nvSpPr>
        <p:spPr>
          <a:xfrm>
            <a:off x="0" y="0"/>
            <a:ext cx="3270739"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1" name="Google Shape;871;p67"/>
          <p:cNvSpPr/>
          <p:nvPr/>
        </p:nvSpPr>
        <p:spPr>
          <a:xfrm rot="10800000">
            <a:off x="-10087" y="780143"/>
            <a:ext cx="2390215" cy="4363357"/>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2" name="Google Shape;872;p67"/>
          <p:cNvSpPr/>
          <p:nvPr/>
        </p:nvSpPr>
        <p:spPr>
          <a:xfrm>
            <a:off x="0" y="0"/>
            <a:ext cx="3270739"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73" name="Google Shape;873;p67"/>
          <p:cNvGrpSpPr/>
          <p:nvPr/>
        </p:nvGrpSpPr>
        <p:grpSpPr>
          <a:xfrm>
            <a:off x="2101490" y="706901"/>
            <a:ext cx="2338496" cy="2326039"/>
            <a:chOff x="2801987" y="1211475"/>
            <a:chExt cx="3117995" cy="3101385"/>
          </a:xfrm>
        </p:grpSpPr>
        <p:sp>
          <p:nvSpPr>
            <p:cNvPr id="874" name="Google Shape;874;p6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5" name="Google Shape;875;p67"/>
            <p:cNvSpPr/>
            <p:nvPr/>
          </p:nvSpPr>
          <p:spPr>
            <a:xfrm>
              <a:off x="3233789" y="1621820"/>
              <a:ext cx="2254388" cy="224237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76" name="Google Shape;876;p67"/>
          <p:cNvSpPr/>
          <p:nvPr/>
        </p:nvSpPr>
        <p:spPr>
          <a:xfrm>
            <a:off x="4482002" y="3584221"/>
            <a:ext cx="380047" cy="45720"/>
          </a:xfrm>
          <a:prstGeom prst="rect">
            <a:avLst/>
          </a:prstGeom>
          <a:solidFill>
            <a:srgbClr val="F6921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77" name="Google Shape;877;p67"/>
          <p:cNvSpPr txBox="1"/>
          <p:nvPr>
            <p:ph idx="1" type="body"/>
          </p:nvPr>
        </p:nvSpPr>
        <p:spPr>
          <a:xfrm>
            <a:off x="4394080" y="3759376"/>
            <a:ext cx="2639180" cy="484716"/>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8" name="Google Shape;878;p67"/>
          <p:cNvSpPr txBox="1"/>
          <p:nvPr>
            <p:ph idx="2" type="body"/>
          </p:nvPr>
        </p:nvSpPr>
        <p:spPr>
          <a:xfrm>
            <a:off x="4394080" y="876939"/>
            <a:ext cx="4064794" cy="1974002"/>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79" name="Google Shape;879;p67"/>
          <p:cNvCxnSpPr/>
          <p:nvPr/>
        </p:nvCxnSpPr>
        <p:spPr>
          <a:xfrm>
            <a:off x="3543300" y="4688541"/>
            <a:ext cx="5299863" cy="0"/>
          </a:xfrm>
          <a:prstGeom prst="straightConnector1">
            <a:avLst/>
          </a:prstGeom>
          <a:noFill/>
          <a:ln cap="flat" cmpd="sng" w="12700">
            <a:solidFill>
              <a:schemeClr val="accent2"/>
            </a:solidFill>
            <a:prstDash val="solid"/>
            <a:round/>
            <a:headEnd len="sm" w="sm" type="none"/>
            <a:tailEnd len="sm" w="sm" type="none"/>
          </a:ln>
        </p:spPr>
      </p:cxnSp>
      <p:sp>
        <p:nvSpPr>
          <p:cNvPr id="880" name="Google Shape;880;p67"/>
          <p:cNvSpPr txBox="1"/>
          <p:nvPr/>
        </p:nvSpPr>
        <p:spPr>
          <a:xfrm>
            <a:off x="3488385"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GB" sz="700" u="none" cap="none" strike="noStrike">
                <a:solidFill>
                  <a:schemeClr val="accent2"/>
                </a:solidFill>
                <a:latin typeface="Arial"/>
                <a:ea typeface="Arial"/>
                <a:cs typeface="Arial"/>
                <a:sym typeface="Arial"/>
              </a:rPr>
              <a:t>©</a:t>
            </a:r>
            <a:r>
              <a:rPr lang="en-GB" sz="700">
                <a:solidFill>
                  <a:schemeClr val="accent2"/>
                </a:solidFill>
              </a:rPr>
              <a:t>2023</a:t>
            </a:r>
            <a:r>
              <a:rPr b="0" i="0" lang="en-GB"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81" name="Google Shape;881;p67"/>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GB"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82" name="Google Shape;882;p67"/>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83" name="Shape 883"/>
        <p:cNvGrpSpPr/>
        <p:nvPr/>
      </p:nvGrpSpPr>
      <p:grpSpPr>
        <a:xfrm>
          <a:off x="0" y="0"/>
          <a:ext cx="0" cy="0"/>
          <a:chOff x="0" y="0"/>
          <a:chExt cx="0" cy="0"/>
        </a:xfrm>
      </p:grpSpPr>
      <p:sp>
        <p:nvSpPr>
          <p:cNvPr id="884" name="Google Shape;884;p68"/>
          <p:cNvSpPr/>
          <p:nvPr/>
        </p:nvSpPr>
        <p:spPr>
          <a:xfrm>
            <a:off x="593124" y="0"/>
            <a:ext cx="8550876" cy="5143500"/>
          </a:xfrm>
          <a:prstGeom prst="rect">
            <a:avLst/>
          </a:prstGeom>
          <a:blipFill rotWithShape="1">
            <a:blip r:embed="rId2">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5" name="Google Shape;885;p68"/>
          <p:cNvSpPr/>
          <p:nvPr/>
        </p:nvSpPr>
        <p:spPr>
          <a:xfrm rot="10800000">
            <a:off x="0" y="-60290"/>
            <a:ext cx="3270739" cy="5267849"/>
          </a:xfrm>
          <a:prstGeom prst="rect">
            <a:avLst/>
          </a:prstGeom>
          <a:blipFill rotWithShape="1">
            <a:blip r:embed="rId3">
              <a:alphaModFix/>
            </a:blip>
            <a:stretch>
              <a:fillRect b="982" l="0" r="0" t="1333"/>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6" name="Google Shape;886;p68"/>
          <p:cNvSpPr/>
          <p:nvPr/>
        </p:nvSpPr>
        <p:spPr>
          <a:xfrm>
            <a:off x="0" y="0"/>
            <a:ext cx="3270739" cy="5143500"/>
          </a:xfrm>
          <a:prstGeom prst="rect">
            <a:avLst/>
          </a:prstGeom>
          <a:solidFill>
            <a:srgbClr val="00527C"/>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7" name="Google Shape;887;p68"/>
          <p:cNvSpPr/>
          <p:nvPr/>
        </p:nvSpPr>
        <p:spPr>
          <a:xfrm rot="10800000">
            <a:off x="-10087" y="780143"/>
            <a:ext cx="2390215" cy="4363357"/>
          </a:xfrm>
          <a:prstGeom prst="rect">
            <a:avLst/>
          </a:prstGeom>
          <a:blipFill rotWithShape="1">
            <a:blip r:embed="rId4">
              <a:alphaModFix amt="60000"/>
            </a:blip>
            <a:stretch>
              <a:fillRect b="0" l="0" r="0" t="0"/>
            </a:stretch>
          </a:blip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88" name="Google Shape;888;p68"/>
          <p:cNvSpPr/>
          <p:nvPr/>
        </p:nvSpPr>
        <p:spPr>
          <a:xfrm>
            <a:off x="0" y="0"/>
            <a:ext cx="3270739" cy="5143500"/>
          </a:xfrm>
          <a:prstGeom prst="rect">
            <a:avLst/>
          </a:prstGeom>
          <a:solidFill>
            <a:srgbClr val="00527C">
              <a:alpha val="49411"/>
            </a:srgbClr>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889" name="Google Shape;889;p68"/>
          <p:cNvGrpSpPr/>
          <p:nvPr/>
        </p:nvGrpSpPr>
        <p:grpSpPr>
          <a:xfrm>
            <a:off x="2101490" y="706901"/>
            <a:ext cx="2338496" cy="2326039"/>
            <a:chOff x="2801987" y="1211475"/>
            <a:chExt cx="3117995" cy="3101385"/>
          </a:xfrm>
        </p:grpSpPr>
        <p:sp>
          <p:nvSpPr>
            <p:cNvPr id="890" name="Google Shape;890;p68"/>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91" name="Google Shape;891;p68"/>
            <p:cNvSpPr/>
            <p:nvPr/>
          </p:nvSpPr>
          <p:spPr>
            <a:xfrm>
              <a:off x="3233789" y="1621820"/>
              <a:ext cx="2254388" cy="224237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892" name="Google Shape;892;p68"/>
          <p:cNvSpPr txBox="1"/>
          <p:nvPr>
            <p:ph idx="1" type="body"/>
          </p:nvPr>
        </p:nvSpPr>
        <p:spPr>
          <a:xfrm>
            <a:off x="4394080" y="3576131"/>
            <a:ext cx="2639180" cy="484716"/>
          </a:xfrm>
          <a:prstGeom prst="rect">
            <a:avLst/>
          </a:prstGeom>
          <a:noFill/>
          <a:ln>
            <a:noFill/>
          </a:ln>
        </p:spPr>
        <p:txBody>
          <a:bodyPr anchorCtr="0" anchor="t" bIns="34275" lIns="68575" spcFirstLastPara="1" rIns="68575" wrap="square" tIns="34275">
            <a:normAutofit/>
          </a:bodyPr>
          <a:lstStyle>
            <a:lvl1pPr indent="-228600" lvl="0" marL="457200" algn="l">
              <a:lnSpc>
                <a:spcPct val="150000"/>
              </a:lnSpc>
              <a:spcBef>
                <a:spcPts val="800"/>
              </a:spcBef>
              <a:spcAft>
                <a:spcPts val="0"/>
              </a:spcAft>
              <a:buClr>
                <a:srgbClr val="44484E"/>
              </a:buClr>
              <a:buSzPts val="900"/>
              <a:buNone/>
              <a:defRPr b="1" sz="900">
                <a:solidFill>
                  <a:srgbClr val="44484E"/>
                </a:solidFill>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3" name="Google Shape;893;p68"/>
          <p:cNvSpPr txBox="1"/>
          <p:nvPr>
            <p:ph idx="2" type="body"/>
          </p:nvPr>
        </p:nvSpPr>
        <p:spPr>
          <a:xfrm>
            <a:off x="4394080" y="876939"/>
            <a:ext cx="4064794" cy="1974002"/>
          </a:xfrm>
          <a:prstGeom prst="rect">
            <a:avLst/>
          </a:prstGeom>
          <a:noFill/>
          <a:ln>
            <a:noFill/>
          </a:ln>
        </p:spPr>
        <p:txBody>
          <a:bodyPr anchorCtr="0" anchor="t" bIns="34275" lIns="68575" spcFirstLastPara="1" rIns="68575" wrap="square" tIns="34275">
            <a:spAutoFit/>
          </a:bodyPr>
          <a:lstStyle>
            <a:lvl1pPr indent="-228600" lvl="0" marL="457200" marR="0" algn="l">
              <a:lnSpc>
                <a:spcPct val="150000"/>
              </a:lnSpc>
              <a:spcBef>
                <a:spcPts val="0"/>
              </a:spcBef>
              <a:spcAft>
                <a:spcPts val="0"/>
              </a:spcAft>
              <a:buClr>
                <a:srgbClr val="000000"/>
              </a:buClr>
              <a:buSzPts val="1200"/>
              <a:buFont typeface="Arial"/>
              <a:buNone/>
              <a:defRPr sz="1200">
                <a:solidFill>
                  <a:srgbClr val="44484E"/>
                </a:solidFill>
                <a:latin typeface="Arial"/>
                <a:ea typeface="Arial"/>
                <a:cs typeface="Arial"/>
                <a:sym typeface="Arial"/>
              </a:defRPr>
            </a:lvl1pPr>
            <a:lvl2pPr indent="-304800" lvl="1" marL="9144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2pPr>
            <a:lvl3pPr indent="-304800" lvl="2" marL="13716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3pPr>
            <a:lvl4pPr indent="-304800" lvl="3" marL="18288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4pPr>
            <a:lvl5pPr indent="-304800" lvl="4" marL="2286000" algn="l">
              <a:lnSpc>
                <a:spcPct val="150000"/>
              </a:lnSpc>
              <a:spcBef>
                <a:spcPts val="400"/>
              </a:spcBef>
              <a:spcAft>
                <a:spcPts val="0"/>
              </a:spcAft>
              <a:buClr>
                <a:srgbClr val="44484E"/>
              </a:buClr>
              <a:buSzPts val="1200"/>
              <a:buChar char="•"/>
              <a:defRPr sz="1200">
                <a:solidFill>
                  <a:srgbClr val="44484E"/>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894" name="Google Shape;894;p68"/>
          <p:cNvCxnSpPr/>
          <p:nvPr/>
        </p:nvCxnSpPr>
        <p:spPr>
          <a:xfrm>
            <a:off x="3543300" y="4688541"/>
            <a:ext cx="5299863" cy="0"/>
          </a:xfrm>
          <a:prstGeom prst="straightConnector1">
            <a:avLst/>
          </a:prstGeom>
          <a:noFill/>
          <a:ln cap="flat" cmpd="sng" w="12700">
            <a:solidFill>
              <a:schemeClr val="accent2"/>
            </a:solidFill>
            <a:prstDash val="solid"/>
            <a:round/>
            <a:headEnd len="sm" w="sm" type="none"/>
            <a:tailEnd len="sm" w="sm" type="none"/>
          </a:ln>
        </p:spPr>
      </p:cxnSp>
      <p:sp>
        <p:nvSpPr>
          <p:cNvPr id="895" name="Google Shape;895;p68"/>
          <p:cNvSpPr txBox="1"/>
          <p:nvPr/>
        </p:nvSpPr>
        <p:spPr>
          <a:xfrm>
            <a:off x="3488385"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GB" sz="700" u="none" cap="none" strike="noStrike">
                <a:solidFill>
                  <a:schemeClr val="accent2"/>
                </a:solidFill>
                <a:latin typeface="Arial"/>
                <a:ea typeface="Arial"/>
                <a:cs typeface="Arial"/>
                <a:sym typeface="Arial"/>
              </a:rPr>
              <a:t>©</a:t>
            </a:r>
            <a:r>
              <a:rPr lang="en-GB" sz="700">
                <a:solidFill>
                  <a:schemeClr val="accent2"/>
                </a:solidFill>
              </a:rPr>
              <a:t>2023</a:t>
            </a:r>
            <a:r>
              <a:rPr b="0" i="0" lang="en-GB"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896" name="Google Shape;896;p68"/>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GB"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pic>
        <p:nvPicPr>
          <p:cNvPr id="897" name="Google Shape;897;p68"/>
          <p:cNvPicPr preferRelativeResize="0"/>
          <p:nvPr/>
        </p:nvPicPr>
        <p:blipFill rotWithShape="1">
          <a:blip r:embed="rId5">
            <a:alphaModFix/>
          </a:blip>
          <a:srcRect b="690" l="0" r="0" t="690"/>
          <a:stretch/>
        </p:blipFill>
        <p:spPr>
          <a:xfrm>
            <a:off x="861675" y="4137449"/>
            <a:ext cx="1956888" cy="652296"/>
          </a:xfrm>
          <a:prstGeom prst="rect">
            <a:avLst/>
          </a:prstGeom>
          <a:noFill/>
          <a:ln>
            <a:noFill/>
          </a:ln>
        </p:spPr>
      </p:pic>
    </p:spTree>
  </p:cSld>
  <p:clrMapOvr>
    <a:masterClrMapping/>
  </p:clrMapOvr>
  <p:extLst>
    <p:ext uri="{DCECCB84-F9BA-43D5-87BE-67443E8EF086}">
      <p15:sldGuideLst>
        <p15:guide id="1" pos="2063">
          <p15:clr>
            <a:srgbClr val="FBAE40"/>
          </p15:clr>
        </p15:guide>
        <p15:guide id="2" orient="horz" pos="548">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98" name="Shape 898"/>
        <p:cNvGrpSpPr/>
        <p:nvPr/>
      </p:nvGrpSpPr>
      <p:grpSpPr>
        <a:xfrm>
          <a:off x="0" y="0"/>
          <a:ext cx="0" cy="0"/>
          <a:chOff x="0" y="0"/>
          <a:chExt cx="0" cy="0"/>
        </a:xfrm>
      </p:grpSpPr>
      <p:sp>
        <p:nvSpPr>
          <p:cNvPr id="899" name="Google Shape;899;p69"/>
          <p:cNvSpPr/>
          <p:nvPr/>
        </p:nvSpPr>
        <p:spPr>
          <a:xfrm>
            <a:off x="0" y="1"/>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0" name="Google Shape;900;p69"/>
          <p:cNvSpPr/>
          <p:nvPr/>
        </p:nvSpPr>
        <p:spPr>
          <a:xfrm>
            <a:off x="7791613" y="821648"/>
            <a:ext cx="900536" cy="1172233"/>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1" name="Google Shape;901;p69"/>
          <p:cNvSpPr/>
          <p:nvPr/>
        </p:nvSpPr>
        <p:spPr>
          <a:xfrm>
            <a:off x="6891715" y="1645897"/>
            <a:ext cx="2252497" cy="290415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2" name="Google Shape;902;p69"/>
          <p:cNvSpPr/>
          <p:nvPr/>
        </p:nvSpPr>
        <p:spPr>
          <a:xfrm>
            <a:off x="8557870" y="1859789"/>
            <a:ext cx="586302" cy="900473"/>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3" name="Google Shape;903;p69"/>
          <p:cNvSpPr/>
          <p:nvPr/>
        </p:nvSpPr>
        <p:spPr>
          <a:xfrm>
            <a:off x="8557870" y="55483"/>
            <a:ext cx="586302" cy="900473"/>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4" name="Google Shape;904;p69"/>
          <p:cNvSpPr/>
          <p:nvPr/>
        </p:nvSpPr>
        <p:spPr>
          <a:xfrm>
            <a:off x="7635697" y="266265"/>
            <a:ext cx="247807" cy="322588"/>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5" name="Google Shape;905;p69"/>
          <p:cNvSpPr/>
          <p:nvPr/>
        </p:nvSpPr>
        <p:spPr>
          <a:xfrm>
            <a:off x="7139286" y="266264"/>
            <a:ext cx="247807" cy="322588"/>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6" name="Google Shape;906;p69"/>
          <p:cNvSpPr/>
          <p:nvPr/>
        </p:nvSpPr>
        <p:spPr>
          <a:xfrm>
            <a:off x="7350089" y="55483"/>
            <a:ext cx="322610" cy="247789"/>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7" name="Google Shape;907;p69"/>
          <p:cNvSpPr/>
          <p:nvPr/>
        </p:nvSpPr>
        <p:spPr>
          <a:xfrm>
            <a:off x="7350087" y="551861"/>
            <a:ext cx="322610" cy="247789"/>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8" name="Google Shape;908;p69"/>
          <p:cNvSpPr/>
          <p:nvPr/>
        </p:nvSpPr>
        <p:spPr>
          <a:xfrm>
            <a:off x="6891717" y="493017"/>
            <a:ext cx="1239321" cy="7991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b="0" i="0" sz="800" u="none" cap="none" strike="noStrike">
              <a:solidFill>
                <a:schemeClr val="lt1"/>
              </a:solidFill>
              <a:latin typeface="Arial"/>
              <a:ea typeface="Arial"/>
              <a:cs typeface="Arial"/>
              <a:sym typeface="Arial"/>
            </a:endParaRPr>
          </a:p>
        </p:txBody>
      </p:sp>
      <p:sp>
        <p:nvSpPr>
          <p:cNvPr id="909" name="Google Shape;909;p69"/>
          <p:cNvSpPr/>
          <p:nvPr/>
        </p:nvSpPr>
        <p:spPr>
          <a:xfrm>
            <a:off x="1383694" y="1566741"/>
            <a:ext cx="5360006" cy="2001653"/>
          </a:xfrm>
          <a:prstGeom prst="rect">
            <a:avLst/>
          </a:prstGeom>
          <a:no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10" name="Google Shape;910;p69"/>
          <p:cNvSpPr txBox="1"/>
          <p:nvPr>
            <p:ph idx="1" type="body"/>
          </p:nvPr>
        </p:nvSpPr>
        <p:spPr>
          <a:xfrm>
            <a:off x="2228350" y="1715616"/>
            <a:ext cx="4324850" cy="1681784"/>
          </a:xfrm>
          <a:prstGeom prst="rect">
            <a:avLst/>
          </a:prstGeom>
          <a:noFill/>
          <a:ln>
            <a:noFill/>
          </a:ln>
        </p:spPr>
        <p:txBody>
          <a:bodyPr anchorCtr="0" anchor="ctr" bIns="34275" lIns="68575" spcFirstLastPara="1" rIns="68575" wrap="square" tIns="34275">
            <a:noAutofit/>
          </a:bodyPr>
          <a:lstStyle>
            <a:lvl1pPr indent="-228600" lvl="0" marL="457200" marR="0" algn="l">
              <a:lnSpc>
                <a:spcPct val="90000"/>
              </a:lnSpc>
              <a:spcBef>
                <a:spcPts val="0"/>
              </a:spcBef>
              <a:spcAft>
                <a:spcPts val="0"/>
              </a:spcAft>
              <a:buClr>
                <a:schemeClr val="accent2"/>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11" name="Google Shape;911;p69"/>
          <p:cNvSpPr txBox="1"/>
          <p:nvPr>
            <p:ph idx="2" type="body"/>
          </p:nvPr>
        </p:nvSpPr>
        <p:spPr>
          <a:xfrm>
            <a:off x="2118884" y="3733896"/>
            <a:ext cx="3995954" cy="23541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Arial"/>
              <a:buNone/>
              <a:defRPr b="1" i="0" sz="12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grpSp>
        <p:nvGrpSpPr>
          <p:cNvPr id="912" name="Google Shape;912;p69"/>
          <p:cNvGrpSpPr/>
          <p:nvPr/>
        </p:nvGrpSpPr>
        <p:grpSpPr>
          <a:xfrm>
            <a:off x="538085" y="1715616"/>
            <a:ext cx="1690791" cy="1809154"/>
            <a:chOff x="3233789" y="1621820"/>
            <a:chExt cx="2254388" cy="2412206"/>
          </a:xfrm>
        </p:grpSpPr>
        <p:sp>
          <p:nvSpPr>
            <p:cNvPr id="913" name="Google Shape;913;p69"/>
            <p:cNvSpPr/>
            <p:nvPr/>
          </p:nvSpPr>
          <p:spPr>
            <a:xfrm>
              <a:off x="3233789" y="1621820"/>
              <a:ext cx="2254388" cy="224237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14" name="Google Shape;914;p69"/>
            <p:cNvSpPr txBox="1"/>
            <p:nvPr/>
          </p:nvSpPr>
          <p:spPr>
            <a:xfrm>
              <a:off x="3818899" y="1987352"/>
              <a:ext cx="1126208" cy="2046674"/>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Clr>
                  <a:schemeClr val="lt1"/>
                </a:buClr>
                <a:buSzPts val="9500"/>
                <a:buFont typeface="Montserrat ExtraBold"/>
                <a:buNone/>
              </a:pPr>
              <a:r>
                <a:rPr b="1" i="0" lang="en-GB" sz="9500" u="none" cap="none" strike="noStrike">
                  <a:solidFill>
                    <a:schemeClr val="lt1"/>
                  </a:solidFill>
                  <a:latin typeface="Montserrat ExtraBold"/>
                  <a:ea typeface="Montserrat ExtraBold"/>
                  <a:cs typeface="Montserrat ExtraBold"/>
                  <a:sym typeface="Montserrat ExtraBold"/>
                </a:rPr>
                <a:t>“</a:t>
              </a:r>
              <a:endParaRPr b="1" i="0" sz="95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915" name="Shape 915"/>
        <p:cNvGrpSpPr/>
        <p:nvPr/>
      </p:nvGrpSpPr>
      <p:grpSpPr>
        <a:xfrm>
          <a:off x="0" y="0"/>
          <a:ext cx="0" cy="0"/>
          <a:chOff x="0" y="0"/>
          <a:chExt cx="0" cy="0"/>
        </a:xfrm>
      </p:grpSpPr>
      <p:sp>
        <p:nvSpPr>
          <p:cNvPr id="916" name="Google Shape;916;p7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17" name="Google Shape;917;p7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918" name="Google Shape;918;p7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19" name="Google Shape;919;p70"/>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0" name="Google Shape;920;p70"/>
          <p:cNvSpPr/>
          <p:nvPr/>
        </p:nvSpPr>
        <p:spPr>
          <a:xfrm>
            <a:off x="635590" y="1550102"/>
            <a:ext cx="2540558" cy="2677778"/>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1" name="Google Shape;921;p70"/>
          <p:cNvSpPr/>
          <p:nvPr/>
        </p:nvSpPr>
        <p:spPr>
          <a:xfrm>
            <a:off x="3396601" y="1550102"/>
            <a:ext cx="2350799" cy="2677778"/>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2" name="Google Shape;922;p70"/>
          <p:cNvSpPr/>
          <p:nvPr/>
        </p:nvSpPr>
        <p:spPr>
          <a:xfrm>
            <a:off x="5967853" y="1550102"/>
            <a:ext cx="2610663" cy="2677778"/>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23" name="Google Shape;923;p70"/>
          <p:cNvSpPr/>
          <p:nvPr>
            <p:ph idx="2" type="pic"/>
          </p:nvPr>
        </p:nvSpPr>
        <p:spPr>
          <a:xfrm>
            <a:off x="1752511" y="1837515"/>
            <a:ext cx="298258" cy="298258"/>
          </a:xfrm>
          <a:prstGeom prst="rect">
            <a:avLst/>
          </a:prstGeom>
          <a:noFill/>
          <a:ln>
            <a:noFill/>
          </a:ln>
        </p:spPr>
      </p:sp>
      <p:sp>
        <p:nvSpPr>
          <p:cNvPr id="924" name="Google Shape;924;p70"/>
          <p:cNvSpPr/>
          <p:nvPr>
            <p:ph idx="3" type="pic"/>
          </p:nvPr>
        </p:nvSpPr>
        <p:spPr>
          <a:xfrm>
            <a:off x="7068702" y="1837515"/>
            <a:ext cx="298258" cy="298258"/>
          </a:xfrm>
          <a:prstGeom prst="rect">
            <a:avLst/>
          </a:prstGeom>
          <a:noFill/>
          <a:ln>
            <a:noFill/>
          </a:ln>
        </p:spPr>
      </p:sp>
      <p:sp>
        <p:nvSpPr>
          <p:cNvPr id="925" name="Google Shape;925;p70"/>
          <p:cNvSpPr/>
          <p:nvPr>
            <p:ph idx="4" type="pic"/>
          </p:nvPr>
        </p:nvSpPr>
        <p:spPr>
          <a:xfrm>
            <a:off x="4421933" y="1837515"/>
            <a:ext cx="298258" cy="298258"/>
          </a:xfrm>
          <a:prstGeom prst="rect">
            <a:avLst/>
          </a:prstGeom>
          <a:noFill/>
          <a:ln>
            <a:noFill/>
          </a:ln>
        </p:spPr>
      </p:sp>
      <p:sp>
        <p:nvSpPr>
          <p:cNvPr id="926" name="Google Shape;926;p70"/>
          <p:cNvSpPr txBox="1"/>
          <p:nvPr>
            <p:ph idx="5" type="body"/>
          </p:nvPr>
        </p:nvSpPr>
        <p:spPr>
          <a:xfrm>
            <a:off x="896747" y="2422922"/>
            <a:ext cx="2009783" cy="945356"/>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7" name="Google Shape;927;p70"/>
          <p:cNvSpPr txBox="1"/>
          <p:nvPr>
            <p:ph idx="6" type="body"/>
          </p:nvPr>
        </p:nvSpPr>
        <p:spPr>
          <a:xfrm>
            <a:off x="6216603" y="2422922"/>
            <a:ext cx="2009783" cy="945356"/>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100"/>
              <a:buNone/>
              <a:defRPr b="0" sz="11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8" name="Google Shape;928;p70"/>
          <p:cNvSpPr txBox="1"/>
          <p:nvPr>
            <p:ph idx="7" type="body"/>
          </p:nvPr>
        </p:nvSpPr>
        <p:spPr>
          <a:xfrm>
            <a:off x="3605940" y="2422922"/>
            <a:ext cx="2009783" cy="945356"/>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b="0"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9" name="Google Shape;929;p70"/>
          <p:cNvSpPr txBox="1"/>
          <p:nvPr>
            <p:ph idx="8" type="body"/>
          </p:nvPr>
        </p:nvSpPr>
        <p:spPr>
          <a:xfrm>
            <a:off x="896747" y="3532914"/>
            <a:ext cx="2009783" cy="19389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0" name="Google Shape;930;p70"/>
          <p:cNvSpPr txBox="1"/>
          <p:nvPr>
            <p:ph idx="9" type="body"/>
          </p:nvPr>
        </p:nvSpPr>
        <p:spPr>
          <a:xfrm>
            <a:off x="896747" y="3691353"/>
            <a:ext cx="2009783" cy="19389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1" name="Google Shape;931;p70"/>
          <p:cNvSpPr txBox="1"/>
          <p:nvPr>
            <p:ph idx="13" type="body"/>
          </p:nvPr>
        </p:nvSpPr>
        <p:spPr>
          <a:xfrm>
            <a:off x="6216603" y="3532914"/>
            <a:ext cx="2009783" cy="19389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2" name="Google Shape;932;p70"/>
          <p:cNvSpPr txBox="1"/>
          <p:nvPr>
            <p:ph idx="14" type="body"/>
          </p:nvPr>
        </p:nvSpPr>
        <p:spPr>
          <a:xfrm>
            <a:off x="6216603" y="3691353"/>
            <a:ext cx="2009783" cy="19389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3" name="Google Shape;933;p70"/>
          <p:cNvSpPr txBox="1"/>
          <p:nvPr>
            <p:ph idx="15" type="body"/>
          </p:nvPr>
        </p:nvSpPr>
        <p:spPr>
          <a:xfrm>
            <a:off x="3605940" y="3532914"/>
            <a:ext cx="2009783" cy="19389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1"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4" name="Google Shape;934;p70"/>
          <p:cNvSpPr txBox="1"/>
          <p:nvPr>
            <p:ph idx="16" type="body"/>
          </p:nvPr>
        </p:nvSpPr>
        <p:spPr>
          <a:xfrm>
            <a:off x="3605940" y="3691353"/>
            <a:ext cx="2009783" cy="193899"/>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935" name="Shape 935"/>
        <p:cNvGrpSpPr/>
        <p:nvPr/>
      </p:nvGrpSpPr>
      <p:grpSpPr>
        <a:xfrm>
          <a:off x="0" y="0"/>
          <a:ext cx="0" cy="0"/>
          <a:chOff x="0" y="0"/>
          <a:chExt cx="0" cy="0"/>
        </a:xfrm>
      </p:grpSpPr>
      <p:sp>
        <p:nvSpPr>
          <p:cNvPr id="936" name="Google Shape;936;p71"/>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37" name="Google Shape;937;p71"/>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938" name="Google Shape;938;p71"/>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39" name="Google Shape;939;p71"/>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0" name="Google Shape;940;p71"/>
          <p:cNvSpPr/>
          <p:nvPr/>
        </p:nvSpPr>
        <p:spPr>
          <a:xfrm>
            <a:off x="0" y="1709382"/>
            <a:ext cx="9144000" cy="1903862"/>
          </a:xfrm>
          <a:prstGeom prst="rect">
            <a:avLst/>
          </a:prstGeom>
          <a:solidFill>
            <a:schemeClr val="dk2">
              <a:alpha val="8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1" name="Google Shape;941;p71"/>
          <p:cNvSpPr/>
          <p:nvPr>
            <p:ph idx="2" type="pic"/>
          </p:nvPr>
        </p:nvSpPr>
        <p:spPr>
          <a:xfrm>
            <a:off x="282860" y="2035965"/>
            <a:ext cx="1250693" cy="1250696"/>
          </a:xfrm>
          <a:prstGeom prst="ellipse">
            <a:avLst/>
          </a:prstGeom>
          <a:solidFill>
            <a:schemeClr val="lt1"/>
          </a:solidFill>
          <a:ln>
            <a:noFill/>
          </a:ln>
        </p:spPr>
      </p:sp>
      <p:sp>
        <p:nvSpPr>
          <p:cNvPr id="942" name="Google Shape;942;p71"/>
          <p:cNvSpPr txBox="1"/>
          <p:nvPr>
            <p:ph idx="3" type="body"/>
          </p:nvPr>
        </p:nvSpPr>
        <p:spPr>
          <a:xfrm>
            <a:off x="1935866" y="1985653"/>
            <a:ext cx="6484235" cy="766412"/>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3" name="Google Shape;943;p71"/>
          <p:cNvSpPr txBox="1"/>
          <p:nvPr>
            <p:ph idx="4" type="body"/>
          </p:nvPr>
        </p:nvSpPr>
        <p:spPr>
          <a:xfrm>
            <a:off x="1935866" y="3093524"/>
            <a:ext cx="6484235" cy="281664"/>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1"/>
              </a:buClr>
              <a:buSzPts val="1100"/>
              <a:buNone/>
              <a:defRPr b="1"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944" name="Shape 944"/>
        <p:cNvGrpSpPr/>
        <p:nvPr/>
      </p:nvGrpSpPr>
      <p:grpSpPr>
        <a:xfrm>
          <a:off x="0" y="0"/>
          <a:ext cx="0" cy="0"/>
          <a:chOff x="0" y="0"/>
          <a:chExt cx="0" cy="0"/>
        </a:xfrm>
      </p:grpSpPr>
      <p:sp>
        <p:nvSpPr>
          <p:cNvPr id="945" name="Google Shape;945;p72"/>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46" name="Google Shape;946;p72"/>
          <p:cNvSpPr/>
          <p:nvPr>
            <p:ph idx="2" type="pic"/>
          </p:nvPr>
        </p:nvSpPr>
        <p:spPr>
          <a:xfrm>
            <a:off x="305870" y="1538622"/>
            <a:ext cx="2578880" cy="2479124"/>
          </a:xfrm>
          <a:prstGeom prst="rect">
            <a:avLst/>
          </a:prstGeom>
          <a:solidFill>
            <a:srgbClr val="DDE6EF"/>
          </a:solidFill>
          <a:ln>
            <a:noFill/>
          </a:ln>
        </p:spPr>
      </p:sp>
      <p:pic>
        <p:nvPicPr>
          <p:cNvPr id="947" name="Google Shape;947;p72"/>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948" name="Google Shape;948;p72"/>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9" name="Google Shape;949;p72"/>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0" name="Google Shape;950;p72"/>
          <p:cNvSpPr/>
          <p:nvPr/>
        </p:nvSpPr>
        <p:spPr>
          <a:xfrm>
            <a:off x="3182102" y="2895365"/>
            <a:ext cx="1748088" cy="1122381"/>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1" name="Google Shape;951;p72"/>
          <p:cNvSpPr/>
          <p:nvPr/>
        </p:nvSpPr>
        <p:spPr>
          <a:xfrm>
            <a:off x="4930190" y="2895364"/>
            <a:ext cx="3612231" cy="1122381"/>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2" name="Google Shape;952;p72"/>
          <p:cNvSpPr/>
          <p:nvPr/>
        </p:nvSpPr>
        <p:spPr>
          <a:xfrm>
            <a:off x="3182102" y="1538622"/>
            <a:ext cx="1748088" cy="1122381"/>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3" name="Google Shape;953;p72"/>
          <p:cNvSpPr/>
          <p:nvPr/>
        </p:nvSpPr>
        <p:spPr>
          <a:xfrm>
            <a:off x="4930190" y="1538621"/>
            <a:ext cx="3612231" cy="1122381"/>
          </a:xfrm>
          <a:prstGeom prst="rect">
            <a:avLst/>
          </a:prstGeom>
          <a:noFill/>
          <a:ln cap="flat" cmpd="sng" w="12700">
            <a:solidFill>
              <a:srgbClr val="DDE6E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4" name="Google Shape;954;p72"/>
          <p:cNvSpPr/>
          <p:nvPr>
            <p:ph idx="3" type="pic"/>
          </p:nvPr>
        </p:nvSpPr>
        <p:spPr>
          <a:xfrm>
            <a:off x="3824422" y="1865372"/>
            <a:ext cx="463449" cy="463451"/>
          </a:xfrm>
          <a:prstGeom prst="rect">
            <a:avLst/>
          </a:prstGeom>
          <a:noFill/>
          <a:ln>
            <a:noFill/>
          </a:ln>
        </p:spPr>
      </p:sp>
      <p:sp>
        <p:nvSpPr>
          <p:cNvPr id="955" name="Google Shape;955;p72"/>
          <p:cNvSpPr/>
          <p:nvPr>
            <p:ph idx="4" type="pic"/>
          </p:nvPr>
        </p:nvSpPr>
        <p:spPr>
          <a:xfrm>
            <a:off x="3824422" y="3224829"/>
            <a:ext cx="463449" cy="463450"/>
          </a:xfrm>
          <a:prstGeom prst="rect">
            <a:avLst/>
          </a:prstGeom>
          <a:noFill/>
          <a:ln>
            <a:noFill/>
          </a:ln>
        </p:spPr>
      </p:sp>
      <p:sp>
        <p:nvSpPr>
          <p:cNvPr id="956" name="Google Shape;956;p72"/>
          <p:cNvSpPr txBox="1"/>
          <p:nvPr>
            <p:ph idx="5" type="body"/>
          </p:nvPr>
        </p:nvSpPr>
        <p:spPr>
          <a:xfrm>
            <a:off x="5303873" y="1642064"/>
            <a:ext cx="2857147" cy="699283"/>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7" name="Google Shape;957;p72"/>
          <p:cNvSpPr txBox="1"/>
          <p:nvPr>
            <p:ph idx="6" type="body"/>
          </p:nvPr>
        </p:nvSpPr>
        <p:spPr>
          <a:xfrm>
            <a:off x="5306063" y="2307275"/>
            <a:ext cx="2009783" cy="1938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dk2"/>
              </a:buClr>
              <a:buSzPts val="900"/>
              <a:buNone/>
              <a:defRPr b="1" sz="9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8" name="Google Shape;958;p72"/>
          <p:cNvSpPr txBox="1"/>
          <p:nvPr>
            <p:ph idx="7" type="body"/>
          </p:nvPr>
        </p:nvSpPr>
        <p:spPr>
          <a:xfrm>
            <a:off x="5303873" y="3000385"/>
            <a:ext cx="2857147" cy="699283"/>
          </a:xfrm>
          <a:prstGeom prst="rect">
            <a:avLst/>
          </a:prstGeom>
          <a:noFill/>
          <a:ln>
            <a:noFill/>
          </a:ln>
        </p:spPr>
        <p:txBody>
          <a:bodyPr anchorCtr="0" anchor="t" bIns="34275" lIns="68575" spcFirstLastPara="1" rIns="68575" wrap="square" tIns="34275">
            <a:noAutofit/>
          </a:bodyPr>
          <a:lstStyle>
            <a:lvl1pPr indent="-228600" lvl="0" marL="457200" algn="l">
              <a:lnSpc>
                <a:spcPct val="100000"/>
              </a:lnSpc>
              <a:spcBef>
                <a:spcPts val="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9" name="Google Shape;959;p72"/>
          <p:cNvSpPr txBox="1"/>
          <p:nvPr>
            <p:ph idx="8" type="body"/>
          </p:nvPr>
        </p:nvSpPr>
        <p:spPr>
          <a:xfrm>
            <a:off x="5306063" y="3665597"/>
            <a:ext cx="2009783" cy="193899"/>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900"/>
              <a:buNone/>
              <a:defRPr b="1" sz="9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60" name="Shape 960"/>
        <p:cNvGrpSpPr/>
        <p:nvPr/>
      </p:nvGrpSpPr>
      <p:grpSpPr>
        <a:xfrm>
          <a:off x="0" y="0"/>
          <a:ext cx="0" cy="0"/>
          <a:chOff x="0" y="0"/>
          <a:chExt cx="0" cy="0"/>
        </a:xfrm>
      </p:grpSpPr>
      <p:sp>
        <p:nvSpPr>
          <p:cNvPr id="961" name="Google Shape;961;p73"/>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62" name="Google Shape;962;p73"/>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963" name="Google Shape;963;p73"/>
          <p:cNvSpPr/>
          <p:nvPr/>
        </p:nvSpPr>
        <p:spPr>
          <a:xfrm>
            <a:off x="386954" y="2014996"/>
            <a:ext cx="1685869" cy="808052"/>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4" name="Google Shape;964;p73"/>
          <p:cNvSpPr/>
          <p:nvPr/>
        </p:nvSpPr>
        <p:spPr>
          <a:xfrm>
            <a:off x="2078251" y="2016938"/>
            <a:ext cx="1685869" cy="80805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5" name="Google Shape;965;p73"/>
          <p:cNvSpPr/>
          <p:nvPr/>
        </p:nvSpPr>
        <p:spPr>
          <a:xfrm>
            <a:off x="3769548" y="2014996"/>
            <a:ext cx="1685869" cy="808052"/>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6" name="Google Shape;966;p73"/>
          <p:cNvSpPr/>
          <p:nvPr/>
        </p:nvSpPr>
        <p:spPr>
          <a:xfrm>
            <a:off x="5460845" y="2016938"/>
            <a:ext cx="1685869" cy="80805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7" name="Google Shape;967;p73"/>
          <p:cNvSpPr/>
          <p:nvPr/>
        </p:nvSpPr>
        <p:spPr>
          <a:xfrm>
            <a:off x="7152141" y="2020574"/>
            <a:ext cx="1685869" cy="80805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68" name="Google Shape;968;p73"/>
          <p:cNvSpPr txBox="1"/>
          <p:nvPr>
            <p:ph idx="1" type="body"/>
          </p:nvPr>
        </p:nvSpPr>
        <p:spPr>
          <a:xfrm>
            <a:off x="386954" y="3321803"/>
            <a:ext cx="1685869" cy="19386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69" name="Google Shape;969;p73"/>
          <p:cNvSpPr txBox="1"/>
          <p:nvPr>
            <p:ph idx="2" type="body"/>
          </p:nvPr>
        </p:nvSpPr>
        <p:spPr>
          <a:xfrm>
            <a:off x="386954" y="3014785"/>
            <a:ext cx="1685869" cy="23541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0" name="Google Shape;970;p73"/>
          <p:cNvSpPr txBox="1"/>
          <p:nvPr>
            <p:ph idx="3" type="body"/>
          </p:nvPr>
        </p:nvSpPr>
        <p:spPr>
          <a:xfrm>
            <a:off x="2083679" y="3321803"/>
            <a:ext cx="1685869" cy="19386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1" name="Google Shape;971;p73"/>
          <p:cNvSpPr txBox="1"/>
          <p:nvPr>
            <p:ph idx="4" type="body"/>
          </p:nvPr>
        </p:nvSpPr>
        <p:spPr>
          <a:xfrm>
            <a:off x="2083679" y="3014785"/>
            <a:ext cx="1685869" cy="23541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2" name="Google Shape;972;p73"/>
          <p:cNvSpPr txBox="1"/>
          <p:nvPr>
            <p:ph idx="5" type="body"/>
          </p:nvPr>
        </p:nvSpPr>
        <p:spPr>
          <a:xfrm>
            <a:off x="3764120" y="3321803"/>
            <a:ext cx="1685869" cy="19386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3" name="Google Shape;973;p73"/>
          <p:cNvSpPr txBox="1"/>
          <p:nvPr>
            <p:ph idx="6" type="body"/>
          </p:nvPr>
        </p:nvSpPr>
        <p:spPr>
          <a:xfrm>
            <a:off x="3764120" y="3014785"/>
            <a:ext cx="1685869" cy="23541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4" name="Google Shape;974;p73"/>
          <p:cNvSpPr txBox="1"/>
          <p:nvPr>
            <p:ph idx="7" type="body"/>
          </p:nvPr>
        </p:nvSpPr>
        <p:spPr>
          <a:xfrm>
            <a:off x="5455417" y="3321803"/>
            <a:ext cx="1685869" cy="19386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5" name="Google Shape;975;p73"/>
          <p:cNvSpPr txBox="1"/>
          <p:nvPr>
            <p:ph idx="8" type="body"/>
          </p:nvPr>
        </p:nvSpPr>
        <p:spPr>
          <a:xfrm>
            <a:off x="5455417" y="3014785"/>
            <a:ext cx="1685869" cy="23541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6" name="Google Shape;976;p73"/>
          <p:cNvSpPr txBox="1"/>
          <p:nvPr>
            <p:ph idx="9" type="body"/>
          </p:nvPr>
        </p:nvSpPr>
        <p:spPr>
          <a:xfrm>
            <a:off x="7146714" y="3321803"/>
            <a:ext cx="1685869" cy="19386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9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7" name="Google Shape;977;p73"/>
          <p:cNvSpPr txBox="1"/>
          <p:nvPr>
            <p:ph idx="13" type="body"/>
          </p:nvPr>
        </p:nvSpPr>
        <p:spPr>
          <a:xfrm>
            <a:off x="7146714" y="3014785"/>
            <a:ext cx="1685869" cy="235419"/>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1200"/>
              <a:buFont typeface="Noto Sans Symbols"/>
              <a:buNone/>
              <a:defRPr b="0" i="0" sz="12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8" name="Google Shape;978;p73"/>
          <p:cNvSpPr txBox="1"/>
          <p:nvPr>
            <p:ph idx="14" type="body"/>
          </p:nvPr>
        </p:nvSpPr>
        <p:spPr>
          <a:xfrm>
            <a:off x="554900" y="2076631"/>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79" name="Google Shape;979;p73"/>
          <p:cNvSpPr txBox="1"/>
          <p:nvPr>
            <p:ph idx="15" type="body"/>
          </p:nvPr>
        </p:nvSpPr>
        <p:spPr>
          <a:xfrm>
            <a:off x="2246197" y="2076631"/>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0" name="Google Shape;980;p73"/>
          <p:cNvSpPr txBox="1"/>
          <p:nvPr>
            <p:ph idx="16" type="body"/>
          </p:nvPr>
        </p:nvSpPr>
        <p:spPr>
          <a:xfrm>
            <a:off x="3937494" y="2076631"/>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1" name="Google Shape;981;p73"/>
          <p:cNvSpPr txBox="1"/>
          <p:nvPr>
            <p:ph idx="17" type="body"/>
          </p:nvPr>
        </p:nvSpPr>
        <p:spPr>
          <a:xfrm>
            <a:off x="5628791" y="2076631"/>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2" name="Google Shape;982;p73"/>
          <p:cNvSpPr txBox="1"/>
          <p:nvPr>
            <p:ph idx="18" type="body"/>
          </p:nvPr>
        </p:nvSpPr>
        <p:spPr>
          <a:xfrm>
            <a:off x="7320087" y="2076631"/>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83" name="Google Shape;983;p73"/>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84" name="Google Shape;984;p73"/>
          <p:cNvSpPr txBox="1"/>
          <p:nvPr>
            <p:ph idx="19"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85" name="Shape 985"/>
        <p:cNvGrpSpPr/>
        <p:nvPr/>
      </p:nvGrpSpPr>
      <p:grpSpPr>
        <a:xfrm>
          <a:off x="0" y="0"/>
          <a:ext cx="0" cy="0"/>
          <a:chOff x="0" y="0"/>
          <a:chExt cx="0" cy="0"/>
        </a:xfrm>
      </p:grpSpPr>
      <p:pic>
        <p:nvPicPr>
          <p:cNvPr id="986" name="Google Shape;986;p74"/>
          <p:cNvPicPr preferRelativeResize="0"/>
          <p:nvPr/>
        </p:nvPicPr>
        <p:blipFill rotWithShape="1">
          <a:blip r:embed="rId2">
            <a:alphaModFix/>
          </a:blip>
          <a:srcRect b="0" l="0" r="0" t="0"/>
          <a:stretch/>
        </p:blipFill>
        <p:spPr>
          <a:xfrm>
            <a:off x="7221495" y="163325"/>
            <a:ext cx="1685870" cy="561956"/>
          </a:xfrm>
          <a:prstGeom prst="rect">
            <a:avLst/>
          </a:prstGeom>
          <a:noFill/>
          <a:ln>
            <a:noFill/>
          </a:ln>
        </p:spPr>
      </p:pic>
      <p:sp>
        <p:nvSpPr>
          <p:cNvPr id="987" name="Google Shape;987;p74"/>
          <p:cNvSpPr/>
          <p:nvPr/>
        </p:nvSpPr>
        <p:spPr>
          <a:xfrm>
            <a:off x="386954" y="2160113"/>
            <a:ext cx="1685869" cy="80805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88" name="Google Shape;988;p74"/>
          <p:cNvSpPr/>
          <p:nvPr/>
        </p:nvSpPr>
        <p:spPr>
          <a:xfrm>
            <a:off x="2078251" y="2162054"/>
            <a:ext cx="1685869" cy="808052"/>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89" name="Google Shape;989;p74"/>
          <p:cNvSpPr/>
          <p:nvPr/>
        </p:nvSpPr>
        <p:spPr>
          <a:xfrm>
            <a:off x="3769548" y="2160113"/>
            <a:ext cx="1685869" cy="80805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90" name="Google Shape;990;p74"/>
          <p:cNvSpPr/>
          <p:nvPr/>
        </p:nvSpPr>
        <p:spPr>
          <a:xfrm>
            <a:off x="5460845" y="2162054"/>
            <a:ext cx="1685869" cy="808052"/>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91" name="Google Shape;991;p74"/>
          <p:cNvSpPr/>
          <p:nvPr/>
        </p:nvSpPr>
        <p:spPr>
          <a:xfrm>
            <a:off x="7152141" y="2165691"/>
            <a:ext cx="1685869" cy="808052"/>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992" name="Google Shape;992;p74"/>
          <p:cNvSpPr txBox="1"/>
          <p:nvPr>
            <p:ph idx="1" type="body"/>
          </p:nvPr>
        </p:nvSpPr>
        <p:spPr>
          <a:xfrm>
            <a:off x="386954" y="3514997"/>
            <a:ext cx="1685869" cy="173094"/>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3" name="Google Shape;993;p74"/>
          <p:cNvSpPr txBox="1"/>
          <p:nvPr>
            <p:ph idx="2" type="body"/>
          </p:nvPr>
        </p:nvSpPr>
        <p:spPr>
          <a:xfrm>
            <a:off x="2083679" y="3514997"/>
            <a:ext cx="1685869" cy="173094"/>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4" name="Google Shape;994;p74"/>
          <p:cNvSpPr txBox="1"/>
          <p:nvPr>
            <p:ph idx="3" type="body"/>
          </p:nvPr>
        </p:nvSpPr>
        <p:spPr>
          <a:xfrm>
            <a:off x="3764120" y="3514997"/>
            <a:ext cx="1685869" cy="173094"/>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5" name="Google Shape;995;p74"/>
          <p:cNvSpPr txBox="1"/>
          <p:nvPr>
            <p:ph idx="4" type="body"/>
          </p:nvPr>
        </p:nvSpPr>
        <p:spPr>
          <a:xfrm>
            <a:off x="5455417" y="3514997"/>
            <a:ext cx="1685869" cy="173094"/>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6" name="Google Shape;996;p74"/>
          <p:cNvSpPr txBox="1"/>
          <p:nvPr>
            <p:ph idx="5" type="body"/>
          </p:nvPr>
        </p:nvSpPr>
        <p:spPr>
          <a:xfrm>
            <a:off x="7146714" y="3514997"/>
            <a:ext cx="1685869" cy="173094"/>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7" name="Google Shape;997;p74"/>
          <p:cNvSpPr txBox="1"/>
          <p:nvPr>
            <p:ph idx="6" type="body"/>
          </p:nvPr>
        </p:nvSpPr>
        <p:spPr>
          <a:xfrm>
            <a:off x="554900" y="2221748"/>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8" name="Google Shape;998;p74"/>
          <p:cNvSpPr txBox="1"/>
          <p:nvPr>
            <p:ph idx="7" type="body"/>
          </p:nvPr>
        </p:nvSpPr>
        <p:spPr>
          <a:xfrm>
            <a:off x="2246197" y="2221748"/>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999" name="Google Shape;999;p74"/>
          <p:cNvSpPr txBox="1"/>
          <p:nvPr>
            <p:ph idx="8" type="body"/>
          </p:nvPr>
        </p:nvSpPr>
        <p:spPr>
          <a:xfrm>
            <a:off x="3937494" y="2221748"/>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0" name="Google Shape;1000;p74"/>
          <p:cNvSpPr txBox="1"/>
          <p:nvPr>
            <p:ph idx="9" type="body"/>
          </p:nvPr>
        </p:nvSpPr>
        <p:spPr>
          <a:xfrm>
            <a:off x="5628791" y="2221748"/>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1" name="Google Shape;1001;p74"/>
          <p:cNvSpPr txBox="1"/>
          <p:nvPr>
            <p:ph idx="13" type="body"/>
          </p:nvPr>
        </p:nvSpPr>
        <p:spPr>
          <a:xfrm>
            <a:off x="7320087" y="2221748"/>
            <a:ext cx="1349976" cy="692467"/>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2" name="Google Shape;1002;p74"/>
          <p:cNvSpPr txBox="1"/>
          <p:nvPr>
            <p:ph idx="14" type="body"/>
          </p:nvPr>
        </p:nvSpPr>
        <p:spPr>
          <a:xfrm>
            <a:off x="386954" y="1893402"/>
            <a:ext cx="1685869" cy="17309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3" name="Google Shape;1003;p74"/>
          <p:cNvSpPr txBox="1"/>
          <p:nvPr>
            <p:ph idx="15" type="body"/>
          </p:nvPr>
        </p:nvSpPr>
        <p:spPr>
          <a:xfrm>
            <a:off x="386954" y="1607159"/>
            <a:ext cx="1685869" cy="21464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4" name="Google Shape;1004;p74"/>
          <p:cNvSpPr txBox="1"/>
          <p:nvPr>
            <p:ph idx="16" type="body"/>
          </p:nvPr>
        </p:nvSpPr>
        <p:spPr>
          <a:xfrm>
            <a:off x="2083679" y="1893402"/>
            <a:ext cx="1685869" cy="17309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5" name="Google Shape;1005;p74"/>
          <p:cNvSpPr txBox="1"/>
          <p:nvPr>
            <p:ph idx="17" type="body"/>
          </p:nvPr>
        </p:nvSpPr>
        <p:spPr>
          <a:xfrm>
            <a:off x="2083679" y="1607159"/>
            <a:ext cx="1685869" cy="21464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6" name="Google Shape;1006;p74"/>
          <p:cNvSpPr txBox="1"/>
          <p:nvPr>
            <p:ph idx="18" type="body"/>
          </p:nvPr>
        </p:nvSpPr>
        <p:spPr>
          <a:xfrm>
            <a:off x="3764120" y="1893402"/>
            <a:ext cx="1685869" cy="17309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7" name="Google Shape;1007;p74"/>
          <p:cNvSpPr txBox="1"/>
          <p:nvPr>
            <p:ph idx="19" type="body"/>
          </p:nvPr>
        </p:nvSpPr>
        <p:spPr>
          <a:xfrm>
            <a:off x="3764120" y="1607159"/>
            <a:ext cx="1685869" cy="21464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8" name="Google Shape;1008;p74"/>
          <p:cNvSpPr txBox="1"/>
          <p:nvPr>
            <p:ph idx="20" type="body"/>
          </p:nvPr>
        </p:nvSpPr>
        <p:spPr>
          <a:xfrm>
            <a:off x="5455417" y="1893402"/>
            <a:ext cx="1685869" cy="17309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09" name="Google Shape;1009;p74"/>
          <p:cNvSpPr txBox="1"/>
          <p:nvPr>
            <p:ph idx="21" type="body"/>
          </p:nvPr>
        </p:nvSpPr>
        <p:spPr>
          <a:xfrm>
            <a:off x="5455417" y="1607159"/>
            <a:ext cx="1685869" cy="21464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0" name="Google Shape;1010;p74"/>
          <p:cNvSpPr txBox="1"/>
          <p:nvPr>
            <p:ph idx="22" type="body"/>
          </p:nvPr>
        </p:nvSpPr>
        <p:spPr>
          <a:xfrm>
            <a:off x="7146714" y="1893402"/>
            <a:ext cx="1685869" cy="17309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800"/>
              <a:buFont typeface="Noto Sans Symbols"/>
              <a:buNone/>
              <a:defRPr b="0" i="0" sz="8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1" name="Google Shape;1011;p74"/>
          <p:cNvSpPr txBox="1"/>
          <p:nvPr>
            <p:ph idx="23" type="body"/>
          </p:nvPr>
        </p:nvSpPr>
        <p:spPr>
          <a:xfrm>
            <a:off x="7146714" y="1607159"/>
            <a:ext cx="1685869" cy="214644"/>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11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2" name="Google Shape;1012;p74"/>
          <p:cNvSpPr/>
          <p:nvPr/>
        </p:nvSpPr>
        <p:spPr>
          <a:xfrm>
            <a:off x="386954" y="3077877"/>
            <a:ext cx="1685869" cy="365521"/>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3" name="Google Shape;1013;p74"/>
          <p:cNvSpPr/>
          <p:nvPr/>
        </p:nvSpPr>
        <p:spPr>
          <a:xfrm>
            <a:off x="2078251" y="3077877"/>
            <a:ext cx="1685869" cy="37312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4" name="Google Shape;1014;p74"/>
          <p:cNvSpPr/>
          <p:nvPr/>
        </p:nvSpPr>
        <p:spPr>
          <a:xfrm>
            <a:off x="5460845" y="3077877"/>
            <a:ext cx="1685869" cy="37312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5" name="Google Shape;1015;p74"/>
          <p:cNvSpPr/>
          <p:nvPr/>
        </p:nvSpPr>
        <p:spPr>
          <a:xfrm>
            <a:off x="7152141" y="3081514"/>
            <a:ext cx="1685869" cy="37312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6" name="Google Shape;1016;p74"/>
          <p:cNvSpPr/>
          <p:nvPr/>
        </p:nvSpPr>
        <p:spPr>
          <a:xfrm>
            <a:off x="3769548" y="3074397"/>
            <a:ext cx="1685869" cy="37312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Clr>
                <a:schemeClr val="dk1"/>
              </a:buClr>
              <a:buSzPts val="500"/>
              <a:buFont typeface="Arial"/>
              <a:buNone/>
            </a:pPr>
            <a:r>
              <a:t/>
            </a:r>
            <a:endParaRPr b="0" i="0" sz="500" u="none" cap="none" strike="noStrike">
              <a:solidFill>
                <a:schemeClr val="lt1"/>
              </a:solidFill>
              <a:latin typeface="Arial"/>
              <a:ea typeface="Arial"/>
              <a:cs typeface="Arial"/>
              <a:sym typeface="Arial"/>
            </a:endParaRPr>
          </a:p>
        </p:txBody>
      </p:sp>
      <p:sp>
        <p:nvSpPr>
          <p:cNvPr id="1017" name="Google Shape;1017;p74"/>
          <p:cNvSpPr txBox="1"/>
          <p:nvPr>
            <p:ph idx="24" type="body"/>
          </p:nvPr>
        </p:nvSpPr>
        <p:spPr>
          <a:xfrm>
            <a:off x="554900" y="3167462"/>
            <a:ext cx="1349976" cy="193869"/>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8" name="Google Shape;1018;p74"/>
          <p:cNvSpPr txBox="1"/>
          <p:nvPr>
            <p:ph idx="25" type="body"/>
          </p:nvPr>
        </p:nvSpPr>
        <p:spPr>
          <a:xfrm>
            <a:off x="2246198" y="3167462"/>
            <a:ext cx="1349976" cy="193869"/>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19" name="Google Shape;1019;p74"/>
          <p:cNvSpPr txBox="1"/>
          <p:nvPr>
            <p:ph idx="26" type="body"/>
          </p:nvPr>
        </p:nvSpPr>
        <p:spPr>
          <a:xfrm>
            <a:off x="3937495" y="3167462"/>
            <a:ext cx="1349976" cy="193869"/>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20" name="Google Shape;1020;p74"/>
          <p:cNvSpPr txBox="1"/>
          <p:nvPr>
            <p:ph idx="27" type="body"/>
          </p:nvPr>
        </p:nvSpPr>
        <p:spPr>
          <a:xfrm>
            <a:off x="5628792" y="3167462"/>
            <a:ext cx="1349976" cy="193869"/>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21" name="Google Shape;1021;p74"/>
          <p:cNvSpPr txBox="1"/>
          <p:nvPr>
            <p:ph idx="28" type="body"/>
          </p:nvPr>
        </p:nvSpPr>
        <p:spPr>
          <a:xfrm>
            <a:off x="7320088" y="3167462"/>
            <a:ext cx="1349976" cy="193869"/>
          </a:xfrm>
          <a:prstGeom prst="rect">
            <a:avLst/>
          </a:prstGeom>
          <a:noFill/>
          <a:ln>
            <a:noFill/>
          </a:ln>
        </p:spPr>
        <p:txBody>
          <a:bodyPr anchorCtr="0" anchor="ctr" bIns="34275" lIns="68575" spcFirstLastPara="1" rIns="68575" wrap="square" tIns="34275">
            <a:spAutoFit/>
          </a:bodyPr>
          <a:lstStyle>
            <a:lvl1pPr indent="-228600" lvl="0" marL="457200" marR="0" algn="ctr">
              <a:lnSpc>
                <a:spcPct val="90000"/>
              </a:lnSpc>
              <a:spcBef>
                <a:spcPts val="0"/>
              </a:spcBef>
              <a:spcAft>
                <a:spcPts val="0"/>
              </a:spcAft>
              <a:buClr>
                <a:schemeClr val="accent2"/>
              </a:buClr>
              <a:buSzPts val="1200"/>
              <a:buFont typeface="Noto Sans Symbols"/>
              <a:buNone/>
              <a:defRPr b="1" i="0" sz="9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100"/>
              <a:buNone/>
              <a:defRPr b="0" i="0" sz="11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022" name="Google Shape;1022;p74"/>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3" name="Google Shape;1023;p74"/>
          <p:cNvSpPr txBox="1"/>
          <p:nvPr>
            <p:ph idx="29"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4" name="Google Shape;1024;p74"/>
          <p:cNvSpPr/>
          <p:nvPr/>
        </p:nvSpPr>
        <p:spPr>
          <a:xfrm>
            <a:off x="499094" y="-56560"/>
            <a:ext cx="8644906" cy="5200061"/>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1025" name="Shape 1025"/>
        <p:cNvGrpSpPr/>
        <p:nvPr/>
      </p:nvGrpSpPr>
      <p:grpSpPr>
        <a:xfrm>
          <a:off x="0" y="0"/>
          <a:ext cx="0" cy="0"/>
          <a:chOff x="0" y="0"/>
          <a:chExt cx="0" cy="0"/>
        </a:xfrm>
      </p:grpSpPr>
      <p:pic>
        <p:nvPicPr>
          <p:cNvPr id="1026" name="Google Shape;1026;p75"/>
          <p:cNvPicPr preferRelativeResize="0"/>
          <p:nvPr/>
        </p:nvPicPr>
        <p:blipFill rotWithShape="1">
          <a:blip r:embed="rId2">
            <a:alphaModFix/>
          </a:blip>
          <a:srcRect b="0" l="0" r="0" t="0"/>
          <a:stretch/>
        </p:blipFill>
        <p:spPr>
          <a:xfrm>
            <a:off x="7221495" y="163325"/>
            <a:ext cx="1685870" cy="561956"/>
          </a:xfrm>
          <a:prstGeom prst="rect">
            <a:avLst/>
          </a:prstGeom>
          <a:noFill/>
          <a:ln>
            <a:noFill/>
          </a:ln>
        </p:spPr>
      </p:pic>
      <p:sp>
        <p:nvSpPr>
          <p:cNvPr id="1027" name="Google Shape;1027;p75"/>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8" name="Google Shape;1028;p75"/>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29" name="Google Shape;1029;p75"/>
          <p:cNvSpPr/>
          <p:nvPr/>
        </p:nvSpPr>
        <p:spPr>
          <a:xfrm>
            <a:off x="499094" y="-56560"/>
            <a:ext cx="8644906" cy="5200061"/>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0" name="Google Shape;1030;p75"/>
          <p:cNvSpPr/>
          <p:nvPr/>
        </p:nvSpPr>
        <p:spPr>
          <a:xfrm>
            <a:off x="-36814" y="1352032"/>
            <a:ext cx="9180814" cy="3016057"/>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31" name="Google Shape;1031;p75"/>
          <p:cNvCxnSpPr/>
          <p:nvPr/>
        </p:nvCxnSpPr>
        <p:spPr>
          <a:xfrm>
            <a:off x="1125174" y="2479279"/>
            <a:ext cx="275231" cy="0"/>
          </a:xfrm>
          <a:prstGeom prst="straightConnector1">
            <a:avLst/>
          </a:prstGeom>
          <a:noFill/>
          <a:ln cap="flat" cmpd="sng" w="38100">
            <a:solidFill>
              <a:schemeClr val="accent1"/>
            </a:solidFill>
            <a:prstDash val="solid"/>
            <a:miter lim="800000"/>
            <a:headEnd len="sm" w="sm" type="none"/>
            <a:tailEnd len="sm" w="sm" type="none"/>
          </a:ln>
        </p:spPr>
      </p:cxnSp>
      <p:cxnSp>
        <p:nvCxnSpPr>
          <p:cNvPr id="1032" name="Google Shape;1032;p75"/>
          <p:cNvCxnSpPr/>
          <p:nvPr/>
        </p:nvCxnSpPr>
        <p:spPr>
          <a:xfrm>
            <a:off x="3353385" y="2479279"/>
            <a:ext cx="275231" cy="0"/>
          </a:xfrm>
          <a:prstGeom prst="straightConnector1">
            <a:avLst/>
          </a:prstGeom>
          <a:noFill/>
          <a:ln cap="flat" cmpd="sng" w="38100">
            <a:solidFill>
              <a:schemeClr val="accent1"/>
            </a:solidFill>
            <a:prstDash val="solid"/>
            <a:miter lim="800000"/>
            <a:headEnd len="sm" w="sm" type="none"/>
            <a:tailEnd len="sm" w="sm" type="none"/>
          </a:ln>
        </p:spPr>
      </p:cxnSp>
      <p:cxnSp>
        <p:nvCxnSpPr>
          <p:cNvPr id="1033" name="Google Shape;1033;p75"/>
          <p:cNvCxnSpPr/>
          <p:nvPr/>
        </p:nvCxnSpPr>
        <p:spPr>
          <a:xfrm>
            <a:off x="5581596" y="2479279"/>
            <a:ext cx="275231" cy="0"/>
          </a:xfrm>
          <a:prstGeom prst="straightConnector1">
            <a:avLst/>
          </a:prstGeom>
          <a:noFill/>
          <a:ln cap="flat" cmpd="sng" w="38100">
            <a:solidFill>
              <a:schemeClr val="accent1"/>
            </a:solidFill>
            <a:prstDash val="solid"/>
            <a:miter lim="800000"/>
            <a:headEnd len="sm" w="sm" type="none"/>
            <a:tailEnd len="sm" w="sm" type="none"/>
          </a:ln>
        </p:spPr>
      </p:cxnSp>
      <p:cxnSp>
        <p:nvCxnSpPr>
          <p:cNvPr id="1034" name="Google Shape;1034;p75"/>
          <p:cNvCxnSpPr/>
          <p:nvPr/>
        </p:nvCxnSpPr>
        <p:spPr>
          <a:xfrm>
            <a:off x="7809807" y="2479279"/>
            <a:ext cx="275231" cy="0"/>
          </a:xfrm>
          <a:prstGeom prst="straightConnector1">
            <a:avLst/>
          </a:prstGeom>
          <a:noFill/>
          <a:ln cap="flat" cmpd="sng" w="38100">
            <a:solidFill>
              <a:schemeClr val="accent1"/>
            </a:solidFill>
            <a:prstDash val="solid"/>
            <a:miter lim="800000"/>
            <a:headEnd len="sm" w="sm" type="none"/>
            <a:tailEnd len="sm" w="sm" type="none"/>
          </a:ln>
        </p:spPr>
      </p:cxnSp>
      <p:sp>
        <p:nvSpPr>
          <p:cNvPr id="1035" name="Google Shape;1035;p75"/>
          <p:cNvSpPr/>
          <p:nvPr>
            <p:ph idx="2" type="pic"/>
          </p:nvPr>
        </p:nvSpPr>
        <p:spPr>
          <a:xfrm>
            <a:off x="1107660" y="1937383"/>
            <a:ext cx="310257" cy="298256"/>
          </a:xfrm>
          <a:prstGeom prst="rect">
            <a:avLst/>
          </a:prstGeom>
          <a:solidFill>
            <a:srgbClr val="DDE6EF"/>
          </a:solidFill>
          <a:ln>
            <a:noFill/>
          </a:ln>
        </p:spPr>
      </p:sp>
      <p:sp>
        <p:nvSpPr>
          <p:cNvPr id="1036" name="Google Shape;1036;p75"/>
          <p:cNvSpPr/>
          <p:nvPr>
            <p:ph idx="3" type="pic"/>
          </p:nvPr>
        </p:nvSpPr>
        <p:spPr>
          <a:xfrm>
            <a:off x="3335871" y="1937383"/>
            <a:ext cx="310257" cy="298256"/>
          </a:xfrm>
          <a:prstGeom prst="rect">
            <a:avLst/>
          </a:prstGeom>
          <a:solidFill>
            <a:srgbClr val="DDE6EF"/>
          </a:solidFill>
          <a:ln>
            <a:noFill/>
          </a:ln>
        </p:spPr>
      </p:sp>
      <p:sp>
        <p:nvSpPr>
          <p:cNvPr id="1037" name="Google Shape;1037;p75"/>
          <p:cNvSpPr/>
          <p:nvPr>
            <p:ph idx="4" type="pic"/>
          </p:nvPr>
        </p:nvSpPr>
        <p:spPr>
          <a:xfrm>
            <a:off x="5564082" y="1937383"/>
            <a:ext cx="310257" cy="298256"/>
          </a:xfrm>
          <a:prstGeom prst="rect">
            <a:avLst/>
          </a:prstGeom>
          <a:solidFill>
            <a:srgbClr val="DDE6EF"/>
          </a:solidFill>
          <a:ln>
            <a:noFill/>
          </a:ln>
        </p:spPr>
      </p:sp>
      <p:sp>
        <p:nvSpPr>
          <p:cNvPr id="1038" name="Google Shape;1038;p75"/>
          <p:cNvSpPr/>
          <p:nvPr>
            <p:ph idx="5" type="pic"/>
          </p:nvPr>
        </p:nvSpPr>
        <p:spPr>
          <a:xfrm>
            <a:off x="7792294" y="1937383"/>
            <a:ext cx="310257" cy="298256"/>
          </a:xfrm>
          <a:prstGeom prst="rect">
            <a:avLst/>
          </a:prstGeom>
          <a:solidFill>
            <a:srgbClr val="DDE6EF"/>
          </a:solidFill>
          <a:ln>
            <a:noFill/>
          </a:ln>
        </p:spPr>
      </p:sp>
      <p:sp>
        <p:nvSpPr>
          <p:cNvPr id="1039" name="Google Shape;1039;p75"/>
          <p:cNvSpPr txBox="1"/>
          <p:nvPr>
            <p:ph idx="6" type="body"/>
          </p:nvPr>
        </p:nvSpPr>
        <p:spPr>
          <a:xfrm>
            <a:off x="438411" y="2669381"/>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0" name="Google Shape;1040;p75"/>
          <p:cNvSpPr txBox="1"/>
          <p:nvPr>
            <p:ph idx="7" type="body"/>
          </p:nvPr>
        </p:nvSpPr>
        <p:spPr>
          <a:xfrm>
            <a:off x="2644552" y="2669381"/>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1" name="Google Shape;1041;p75"/>
          <p:cNvSpPr txBox="1"/>
          <p:nvPr>
            <p:ph idx="8" type="body"/>
          </p:nvPr>
        </p:nvSpPr>
        <p:spPr>
          <a:xfrm>
            <a:off x="4850694" y="2669381"/>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2" name="Google Shape;1042;p75"/>
          <p:cNvSpPr txBox="1"/>
          <p:nvPr>
            <p:ph idx="9" type="body"/>
          </p:nvPr>
        </p:nvSpPr>
        <p:spPr>
          <a:xfrm>
            <a:off x="7056835" y="2669381"/>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3" name="Google Shape;1043;p75"/>
          <p:cNvSpPr txBox="1"/>
          <p:nvPr>
            <p:ph idx="13" type="body"/>
          </p:nvPr>
        </p:nvSpPr>
        <p:spPr>
          <a:xfrm>
            <a:off x="438411" y="2898950"/>
            <a:ext cx="1781175"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4" name="Google Shape;1044;p75"/>
          <p:cNvSpPr txBox="1"/>
          <p:nvPr>
            <p:ph idx="14" type="body"/>
          </p:nvPr>
        </p:nvSpPr>
        <p:spPr>
          <a:xfrm>
            <a:off x="2644552" y="2898950"/>
            <a:ext cx="1781175"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5" name="Google Shape;1045;p75"/>
          <p:cNvSpPr txBox="1"/>
          <p:nvPr>
            <p:ph idx="15" type="body"/>
          </p:nvPr>
        </p:nvSpPr>
        <p:spPr>
          <a:xfrm>
            <a:off x="4858626" y="2898950"/>
            <a:ext cx="1781175"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46" name="Google Shape;1046;p75"/>
          <p:cNvSpPr txBox="1"/>
          <p:nvPr>
            <p:ph idx="16" type="body"/>
          </p:nvPr>
        </p:nvSpPr>
        <p:spPr>
          <a:xfrm>
            <a:off x="7056835" y="2898950"/>
            <a:ext cx="1781175"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47" name="Shape 1047"/>
        <p:cNvGrpSpPr/>
        <p:nvPr/>
      </p:nvGrpSpPr>
      <p:grpSpPr>
        <a:xfrm>
          <a:off x="0" y="0"/>
          <a:ext cx="0" cy="0"/>
          <a:chOff x="0" y="0"/>
          <a:chExt cx="0" cy="0"/>
        </a:xfrm>
      </p:grpSpPr>
      <p:pic>
        <p:nvPicPr>
          <p:cNvPr id="1048" name="Google Shape;1048;p76"/>
          <p:cNvPicPr preferRelativeResize="0"/>
          <p:nvPr/>
        </p:nvPicPr>
        <p:blipFill rotWithShape="1">
          <a:blip r:embed="rId2">
            <a:alphaModFix/>
          </a:blip>
          <a:srcRect b="0" l="0" r="0" t="0"/>
          <a:stretch/>
        </p:blipFill>
        <p:spPr>
          <a:xfrm>
            <a:off x="7221495" y="163325"/>
            <a:ext cx="1685870" cy="561956"/>
          </a:xfrm>
          <a:prstGeom prst="rect">
            <a:avLst/>
          </a:prstGeom>
          <a:noFill/>
          <a:ln>
            <a:noFill/>
          </a:ln>
        </p:spPr>
      </p:pic>
      <p:sp>
        <p:nvSpPr>
          <p:cNvPr id="1049" name="Google Shape;1049;p76"/>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50" name="Google Shape;1050;p76"/>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1" name="Google Shape;1051;p76"/>
          <p:cNvSpPr/>
          <p:nvPr/>
        </p:nvSpPr>
        <p:spPr>
          <a:xfrm>
            <a:off x="499094" y="-56560"/>
            <a:ext cx="8644906" cy="5200061"/>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2" name="Google Shape;1052;p76"/>
          <p:cNvSpPr/>
          <p:nvPr/>
        </p:nvSpPr>
        <p:spPr>
          <a:xfrm>
            <a:off x="0" y="1486330"/>
            <a:ext cx="9144000" cy="2129589"/>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053" name="Google Shape;1053;p76"/>
          <p:cNvCxnSpPr/>
          <p:nvPr/>
        </p:nvCxnSpPr>
        <p:spPr>
          <a:xfrm>
            <a:off x="2503970" y="1992847"/>
            <a:ext cx="0" cy="1210921"/>
          </a:xfrm>
          <a:prstGeom prst="straightConnector1">
            <a:avLst/>
          </a:prstGeom>
          <a:noFill/>
          <a:ln cap="flat" cmpd="sng" w="9525">
            <a:solidFill>
              <a:schemeClr val="lt1"/>
            </a:solidFill>
            <a:prstDash val="solid"/>
            <a:miter lim="800000"/>
            <a:headEnd len="sm" w="sm" type="none"/>
            <a:tailEnd len="sm" w="sm" type="none"/>
          </a:ln>
        </p:spPr>
      </p:cxnSp>
      <p:cxnSp>
        <p:nvCxnSpPr>
          <p:cNvPr id="1054" name="Google Shape;1054;p76"/>
          <p:cNvCxnSpPr/>
          <p:nvPr/>
        </p:nvCxnSpPr>
        <p:spPr>
          <a:xfrm>
            <a:off x="4571999" y="1992846"/>
            <a:ext cx="0" cy="1210921"/>
          </a:xfrm>
          <a:prstGeom prst="straightConnector1">
            <a:avLst/>
          </a:prstGeom>
          <a:noFill/>
          <a:ln cap="flat" cmpd="sng" w="9525">
            <a:solidFill>
              <a:schemeClr val="lt1"/>
            </a:solidFill>
            <a:prstDash val="solid"/>
            <a:miter lim="800000"/>
            <a:headEnd len="sm" w="sm" type="none"/>
            <a:tailEnd len="sm" w="sm" type="none"/>
          </a:ln>
        </p:spPr>
      </p:cxnSp>
      <p:cxnSp>
        <p:nvCxnSpPr>
          <p:cNvPr id="1055" name="Google Shape;1055;p76"/>
          <p:cNvCxnSpPr/>
          <p:nvPr/>
        </p:nvCxnSpPr>
        <p:spPr>
          <a:xfrm>
            <a:off x="6640032" y="1992847"/>
            <a:ext cx="0" cy="1210921"/>
          </a:xfrm>
          <a:prstGeom prst="straightConnector1">
            <a:avLst/>
          </a:prstGeom>
          <a:noFill/>
          <a:ln cap="flat" cmpd="sng" w="9525">
            <a:solidFill>
              <a:schemeClr val="lt1"/>
            </a:solidFill>
            <a:prstDash val="solid"/>
            <a:miter lim="800000"/>
            <a:headEnd len="sm" w="sm" type="none"/>
            <a:tailEnd len="sm" w="sm" type="none"/>
          </a:ln>
        </p:spPr>
      </p:cxnSp>
      <p:sp>
        <p:nvSpPr>
          <p:cNvPr id="1056" name="Google Shape;1056;p76"/>
          <p:cNvSpPr/>
          <p:nvPr>
            <p:ph idx="2" type="pic"/>
          </p:nvPr>
        </p:nvSpPr>
        <p:spPr>
          <a:xfrm>
            <a:off x="1314825" y="1803449"/>
            <a:ext cx="310257" cy="298256"/>
          </a:xfrm>
          <a:prstGeom prst="rect">
            <a:avLst/>
          </a:prstGeom>
          <a:noFill/>
          <a:ln>
            <a:noFill/>
          </a:ln>
        </p:spPr>
      </p:sp>
      <p:sp>
        <p:nvSpPr>
          <p:cNvPr id="1057" name="Google Shape;1057;p76"/>
          <p:cNvSpPr/>
          <p:nvPr>
            <p:ph idx="3" type="pic"/>
          </p:nvPr>
        </p:nvSpPr>
        <p:spPr>
          <a:xfrm>
            <a:off x="3390112" y="1803449"/>
            <a:ext cx="310257" cy="298256"/>
          </a:xfrm>
          <a:prstGeom prst="rect">
            <a:avLst/>
          </a:prstGeom>
          <a:noFill/>
          <a:ln>
            <a:noFill/>
          </a:ln>
        </p:spPr>
      </p:sp>
      <p:sp>
        <p:nvSpPr>
          <p:cNvPr id="1058" name="Google Shape;1058;p76"/>
          <p:cNvSpPr/>
          <p:nvPr>
            <p:ph idx="4" type="pic"/>
          </p:nvPr>
        </p:nvSpPr>
        <p:spPr>
          <a:xfrm>
            <a:off x="5443205" y="1803449"/>
            <a:ext cx="310257" cy="298256"/>
          </a:xfrm>
          <a:prstGeom prst="rect">
            <a:avLst/>
          </a:prstGeom>
          <a:noFill/>
          <a:ln>
            <a:noFill/>
          </a:ln>
        </p:spPr>
      </p:sp>
      <p:sp>
        <p:nvSpPr>
          <p:cNvPr id="1059" name="Google Shape;1059;p76"/>
          <p:cNvSpPr/>
          <p:nvPr>
            <p:ph idx="5" type="pic"/>
          </p:nvPr>
        </p:nvSpPr>
        <p:spPr>
          <a:xfrm>
            <a:off x="7496299" y="1803449"/>
            <a:ext cx="310257" cy="298256"/>
          </a:xfrm>
          <a:prstGeom prst="rect">
            <a:avLst/>
          </a:prstGeom>
          <a:noFill/>
          <a:ln>
            <a:noFill/>
          </a:ln>
        </p:spPr>
      </p:sp>
      <p:sp>
        <p:nvSpPr>
          <p:cNvPr id="1060" name="Google Shape;1060;p76"/>
          <p:cNvSpPr txBox="1"/>
          <p:nvPr>
            <p:ph idx="6" type="body"/>
          </p:nvPr>
        </p:nvSpPr>
        <p:spPr>
          <a:xfrm>
            <a:off x="397099" y="3742204"/>
            <a:ext cx="8414174" cy="459116"/>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accent4"/>
              </a:buClr>
              <a:buSzPts val="900"/>
              <a:buNone/>
              <a:defRPr b="0" sz="900">
                <a:solidFill>
                  <a:schemeClr val="accent4"/>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1" name="Google Shape;1061;p76"/>
          <p:cNvSpPr txBox="1"/>
          <p:nvPr>
            <p:ph idx="7" type="body"/>
          </p:nvPr>
        </p:nvSpPr>
        <p:spPr>
          <a:xfrm>
            <a:off x="579363" y="2591077"/>
            <a:ext cx="1781175" cy="87461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2" name="Google Shape;1062;p76"/>
          <p:cNvSpPr txBox="1"/>
          <p:nvPr>
            <p:ph idx="8" type="body"/>
          </p:nvPr>
        </p:nvSpPr>
        <p:spPr>
          <a:xfrm>
            <a:off x="579363" y="2329769"/>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3" name="Google Shape;1063;p76"/>
          <p:cNvSpPr txBox="1"/>
          <p:nvPr>
            <p:ph idx="9" type="body"/>
          </p:nvPr>
        </p:nvSpPr>
        <p:spPr>
          <a:xfrm>
            <a:off x="2647396" y="2591077"/>
            <a:ext cx="1781175" cy="87461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4" name="Google Shape;1064;p76"/>
          <p:cNvSpPr txBox="1"/>
          <p:nvPr>
            <p:ph idx="13" type="body"/>
          </p:nvPr>
        </p:nvSpPr>
        <p:spPr>
          <a:xfrm>
            <a:off x="2647396" y="2329769"/>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5" name="Google Shape;1065;p76"/>
          <p:cNvSpPr txBox="1"/>
          <p:nvPr>
            <p:ph idx="14" type="body"/>
          </p:nvPr>
        </p:nvSpPr>
        <p:spPr>
          <a:xfrm>
            <a:off x="4715429" y="2591077"/>
            <a:ext cx="1781175" cy="87461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6" name="Google Shape;1066;p76"/>
          <p:cNvSpPr txBox="1"/>
          <p:nvPr>
            <p:ph idx="15" type="body"/>
          </p:nvPr>
        </p:nvSpPr>
        <p:spPr>
          <a:xfrm>
            <a:off x="4715429" y="2329769"/>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7" name="Google Shape;1067;p76"/>
          <p:cNvSpPr txBox="1"/>
          <p:nvPr>
            <p:ph idx="16" type="body"/>
          </p:nvPr>
        </p:nvSpPr>
        <p:spPr>
          <a:xfrm>
            <a:off x="6783461" y="2591077"/>
            <a:ext cx="1781175" cy="874615"/>
          </a:xfrm>
          <a:prstGeom prst="rect">
            <a:avLst/>
          </a:prstGeom>
          <a:noFill/>
          <a:ln>
            <a:noFill/>
          </a:ln>
        </p:spPr>
        <p:txBody>
          <a:bodyPr anchorCtr="0" anchor="t" bIns="34275" lIns="68575" spcFirstLastPara="1" rIns="68575" wrap="square" tIns="34275">
            <a:spAutoFit/>
          </a:bodyPr>
          <a:lstStyle>
            <a:lvl1pPr indent="-228600" lvl="0" marL="457200" algn="ctr">
              <a:lnSpc>
                <a:spcPct val="150000"/>
              </a:lnSpc>
              <a:spcBef>
                <a:spcPts val="0"/>
              </a:spcBef>
              <a:spcAft>
                <a:spcPts val="0"/>
              </a:spcAft>
              <a:buClr>
                <a:schemeClr val="lt1"/>
              </a:buClr>
              <a:buSzPts val="900"/>
              <a:buNone/>
              <a:defRPr b="0" sz="9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68" name="Google Shape;1068;p76"/>
          <p:cNvSpPr txBox="1"/>
          <p:nvPr>
            <p:ph idx="17" type="body"/>
          </p:nvPr>
        </p:nvSpPr>
        <p:spPr>
          <a:xfrm>
            <a:off x="6783461" y="2329769"/>
            <a:ext cx="1781175"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69" name="Shape 1069"/>
        <p:cNvGrpSpPr/>
        <p:nvPr/>
      </p:nvGrpSpPr>
      <p:grpSpPr>
        <a:xfrm>
          <a:off x="0" y="0"/>
          <a:ext cx="0" cy="0"/>
          <a:chOff x="0" y="0"/>
          <a:chExt cx="0" cy="0"/>
        </a:xfrm>
      </p:grpSpPr>
      <p:pic>
        <p:nvPicPr>
          <p:cNvPr id="1070" name="Google Shape;1070;p77"/>
          <p:cNvPicPr preferRelativeResize="0"/>
          <p:nvPr/>
        </p:nvPicPr>
        <p:blipFill rotWithShape="1">
          <a:blip r:embed="rId2">
            <a:alphaModFix/>
          </a:blip>
          <a:srcRect b="0" l="0" r="0" t="0"/>
          <a:stretch/>
        </p:blipFill>
        <p:spPr>
          <a:xfrm>
            <a:off x="7221495" y="163325"/>
            <a:ext cx="1685870" cy="561956"/>
          </a:xfrm>
          <a:prstGeom prst="rect">
            <a:avLst/>
          </a:prstGeom>
          <a:noFill/>
          <a:ln>
            <a:noFill/>
          </a:ln>
        </p:spPr>
      </p:pic>
      <p:sp>
        <p:nvSpPr>
          <p:cNvPr id="1071" name="Google Shape;1071;p77"/>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72" name="Google Shape;1072;p77"/>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3" name="Google Shape;1073;p77"/>
          <p:cNvSpPr/>
          <p:nvPr/>
        </p:nvSpPr>
        <p:spPr>
          <a:xfrm>
            <a:off x="499094" y="-56560"/>
            <a:ext cx="8644906" cy="5200061"/>
          </a:xfrm>
          <a:prstGeom prst="rect">
            <a:avLst/>
          </a:prstGeom>
          <a:blipFill rotWithShape="1">
            <a:blip r:embed="rId3">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4" name="Google Shape;1074;p77"/>
          <p:cNvSpPr/>
          <p:nvPr>
            <p:ph idx="2" type="pic"/>
          </p:nvPr>
        </p:nvSpPr>
        <p:spPr>
          <a:xfrm>
            <a:off x="2131272" y="2138864"/>
            <a:ext cx="482098" cy="463449"/>
          </a:xfrm>
          <a:prstGeom prst="rect">
            <a:avLst/>
          </a:prstGeom>
          <a:noFill/>
          <a:ln>
            <a:noFill/>
          </a:ln>
        </p:spPr>
      </p:sp>
      <p:sp>
        <p:nvSpPr>
          <p:cNvPr id="1075" name="Google Shape;1075;p77"/>
          <p:cNvSpPr/>
          <p:nvPr>
            <p:ph idx="3" type="pic"/>
          </p:nvPr>
        </p:nvSpPr>
        <p:spPr>
          <a:xfrm>
            <a:off x="3609820" y="2138864"/>
            <a:ext cx="482098" cy="463449"/>
          </a:xfrm>
          <a:prstGeom prst="rect">
            <a:avLst/>
          </a:prstGeom>
          <a:noFill/>
          <a:ln>
            <a:noFill/>
          </a:ln>
        </p:spPr>
      </p:sp>
      <p:sp>
        <p:nvSpPr>
          <p:cNvPr id="1076" name="Google Shape;1076;p77"/>
          <p:cNvSpPr/>
          <p:nvPr>
            <p:ph idx="4" type="pic"/>
          </p:nvPr>
        </p:nvSpPr>
        <p:spPr>
          <a:xfrm>
            <a:off x="5040433" y="2138864"/>
            <a:ext cx="482098" cy="463449"/>
          </a:xfrm>
          <a:prstGeom prst="rect">
            <a:avLst/>
          </a:prstGeom>
          <a:noFill/>
          <a:ln>
            <a:noFill/>
          </a:ln>
        </p:spPr>
      </p:sp>
      <p:sp>
        <p:nvSpPr>
          <p:cNvPr id="1077" name="Google Shape;1077;p77"/>
          <p:cNvSpPr/>
          <p:nvPr>
            <p:ph idx="5" type="pic"/>
          </p:nvPr>
        </p:nvSpPr>
        <p:spPr>
          <a:xfrm>
            <a:off x="6457421" y="2138864"/>
            <a:ext cx="482098" cy="463449"/>
          </a:xfrm>
          <a:prstGeom prst="rect">
            <a:avLst/>
          </a:prstGeom>
          <a:noFill/>
          <a:ln>
            <a:noFill/>
          </a:ln>
        </p:spPr>
      </p:sp>
      <p:sp>
        <p:nvSpPr>
          <p:cNvPr id="1078" name="Google Shape;1078;p77"/>
          <p:cNvSpPr txBox="1"/>
          <p:nvPr>
            <p:ph idx="6" type="body"/>
          </p:nvPr>
        </p:nvSpPr>
        <p:spPr>
          <a:xfrm>
            <a:off x="1621894" y="3646078"/>
            <a:ext cx="1500853"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79" name="Google Shape;1079;p77"/>
          <p:cNvSpPr txBox="1"/>
          <p:nvPr>
            <p:ph idx="7" type="body"/>
          </p:nvPr>
        </p:nvSpPr>
        <p:spPr>
          <a:xfrm>
            <a:off x="1621894" y="3461413"/>
            <a:ext cx="1500853"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0" name="Google Shape;1080;p77"/>
          <p:cNvSpPr txBox="1"/>
          <p:nvPr>
            <p:ph idx="8" type="body"/>
          </p:nvPr>
        </p:nvSpPr>
        <p:spPr>
          <a:xfrm>
            <a:off x="3063944" y="3646078"/>
            <a:ext cx="1500853"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1" name="Google Shape;1081;p77"/>
          <p:cNvSpPr txBox="1"/>
          <p:nvPr>
            <p:ph idx="9" type="body"/>
          </p:nvPr>
        </p:nvSpPr>
        <p:spPr>
          <a:xfrm>
            <a:off x="3063944" y="3461413"/>
            <a:ext cx="1500853"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2" name="Google Shape;1082;p77"/>
          <p:cNvSpPr txBox="1"/>
          <p:nvPr>
            <p:ph idx="13" type="body"/>
          </p:nvPr>
        </p:nvSpPr>
        <p:spPr>
          <a:xfrm>
            <a:off x="4505994" y="3646078"/>
            <a:ext cx="1500853"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3" name="Google Shape;1083;p77"/>
          <p:cNvSpPr txBox="1"/>
          <p:nvPr>
            <p:ph idx="14" type="body"/>
          </p:nvPr>
        </p:nvSpPr>
        <p:spPr>
          <a:xfrm>
            <a:off x="4505994" y="3461413"/>
            <a:ext cx="1500853"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4" name="Google Shape;1084;p77"/>
          <p:cNvSpPr txBox="1"/>
          <p:nvPr>
            <p:ph idx="15" type="body"/>
          </p:nvPr>
        </p:nvSpPr>
        <p:spPr>
          <a:xfrm>
            <a:off x="5948044" y="3646078"/>
            <a:ext cx="1500853" cy="484748"/>
          </a:xfrm>
          <a:prstGeom prst="rect">
            <a:avLst/>
          </a:prstGeom>
          <a:noFill/>
          <a:ln>
            <a:noFill/>
          </a:ln>
        </p:spPr>
        <p:txBody>
          <a:bodyPr anchorCtr="0" anchor="t" bIns="34275" lIns="68575" spcFirstLastPara="1" rIns="68575" wrap="square" tIns="34275">
            <a:spAutoFit/>
          </a:bodyPr>
          <a:lstStyle>
            <a:lvl1pPr indent="-228600" lvl="0" marL="457200" algn="ctr">
              <a:lnSpc>
                <a:spcPct val="100000"/>
              </a:lnSpc>
              <a:spcBef>
                <a:spcPts val="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2pPr>
            <a:lvl3pPr indent="-228600" lvl="2" marL="13716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3pPr>
            <a:lvl4pPr indent="-228600" lvl="3" marL="18288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4pPr>
            <a:lvl5pPr indent="-228600" lvl="4" marL="2286000" algn="l">
              <a:lnSpc>
                <a:spcPct val="90000"/>
              </a:lnSpc>
              <a:spcBef>
                <a:spcPts val="400"/>
              </a:spcBef>
              <a:spcAft>
                <a:spcPts val="0"/>
              </a:spcAft>
              <a:buClr>
                <a:schemeClr val="dk1"/>
              </a:buClr>
              <a:buSzPts val="1100"/>
              <a:buNone/>
              <a:defRPr b="0" sz="1100">
                <a:solidFill>
                  <a:schemeClr val="dk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85" name="Google Shape;1085;p77"/>
          <p:cNvSpPr txBox="1"/>
          <p:nvPr>
            <p:ph idx="16" type="body"/>
          </p:nvPr>
        </p:nvSpPr>
        <p:spPr>
          <a:xfrm>
            <a:off x="5948044" y="3461413"/>
            <a:ext cx="1500853" cy="214674"/>
          </a:xfrm>
          <a:prstGeom prst="rect">
            <a:avLst/>
          </a:prstGeom>
          <a:noFill/>
          <a:ln>
            <a:noFill/>
          </a:ln>
        </p:spPr>
        <p:txBody>
          <a:bodyPr anchorCtr="0" anchor="ctr" bIns="34275" lIns="68575" spcFirstLastPara="1" rIns="68575" wrap="square" tIns="34275">
            <a:spAutoFit/>
          </a:bodyPr>
          <a:lstStyle>
            <a:lvl1pPr indent="-228600" lvl="0" marL="457200" algn="ctr">
              <a:lnSpc>
                <a:spcPct val="90000"/>
              </a:lnSpc>
              <a:spcBef>
                <a:spcPts val="800"/>
              </a:spcBef>
              <a:spcAft>
                <a:spcPts val="0"/>
              </a:spcAft>
              <a:buClr>
                <a:schemeClr val="dk2"/>
              </a:buClr>
              <a:buSzPts val="1100"/>
              <a:buNone/>
              <a:defRPr sz="1100"/>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86" name="Shape 1086"/>
        <p:cNvGrpSpPr/>
        <p:nvPr/>
      </p:nvGrpSpPr>
      <p:grpSpPr>
        <a:xfrm>
          <a:off x="0" y="0"/>
          <a:ext cx="0" cy="0"/>
          <a:chOff x="0" y="0"/>
          <a:chExt cx="0" cy="0"/>
        </a:xfrm>
      </p:grpSpPr>
      <p:sp>
        <p:nvSpPr>
          <p:cNvPr id="1087" name="Google Shape;1087;p78"/>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88" name="Google Shape;1088;p78"/>
          <p:cNvSpPr/>
          <p:nvPr/>
        </p:nvSpPr>
        <p:spPr>
          <a:xfrm>
            <a:off x="0" y="1328426"/>
            <a:ext cx="9136027" cy="3016057"/>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9" name="Google Shape;1089;p78"/>
          <p:cNvSpPr/>
          <p:nvPr/>
        </p:nvSpPr>
        <p:spPr>
          <a:xfrm>
            <a:off x="1133751" y="1733061"/>
            <a:ext cx="1463340" cy="926432"/>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0" name="Google Shape;1090;p78"/>
          <p:cNvSpPr/>
          <p:nvPr/>
        </p:nvSpPr>
        <p:spPr>
          <a:xfrm>
            <a:off x="1159028" y="3013416"/>
            <a:ext cx="1438063" cy="92643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1" name="Google Shape;1091;p78"/>
          <p:cNvSpPr/>
          <p:nvPr/>
        </p:nvSpPr>
        <p:spPr>
          <a:xfrm>
            <a:off x="2935480" y="1733061"/>
            <a:ext cx="1438063" cy="92643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2" name="Google Shape;1092;p78"/>
          <p:cNvSpPr/>
          <p:nvPr/>
        </p:nvSpPr>
        <p:spPr>
          <a:xfrm>
            <a:off x="2960757" y="3013416"/>
            <a:ext cx="1438063" cy="926432"/>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3" name="Google Shape;1093;p78"/>
          <p:cNvSpPr/>
          <p:nvPr/>
        </p:nvSpPr>
        <p:spPr>
          <a:xfrm>
            <a:off x="4737209" y="1733061"/>
            <a:ext cx="1438063" cy="926432"/>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4" name="Google Shape;1094;p78"/>
          <p:cNvSpPr/>
          <p:nvPr/>
        </p:nvSpPr>
        <p:spPr>
          <a:xfrm>
            <a:off x="4762486" y="3013416"/>
            <a:ext cx="1438063" cy="92643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5" name="Google Shape;1095;p78"/>
          <p:cNvSpPr/>
          <p:nvPr/>
        </p:nvSpPr>
        <p:spPr>
          <a:xfrm>
            <a:off x="6538937" y="1733061"/>
            <a:ext cx="1438063" cy="926432"/>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6" name="Google Shape;1096;p78"/>
          <p:cNvSpPr/>
          <p:nvPr/>
        </p:nvSpPr>
        <p:spPr>
          <a:xfrm>
            <a:off x="6564215" y="3013416"/>
            <a:ext cx="1438063" cy="926432"/>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97" name="Google Shape;1097;p78"/>
          <p:cNvSpPr/>
          <p:nvPr>
            <p:ph idx="2" type="pic"/>
          </p:nvPr>
        </p:nvSpPr>
        <p:spPr>
          <a:xfrm>
            <a:off x="1290845" y="2040273"/>
            <a:ext cx="310257" cy="298256"/>
          </a:xfrm>
          <a:prstGeom prst="rect">
            <a:avLst/>
          </a:prstGeom>
          <a:noFill/>
          <a:ln>
            <a:noFill/>
          </a:ln>
        </p:spPr>
      </p:sp>
      <p:sp>
        <p:nvSpPr>
          <p:cNvPr id="1098" name="Google Shape;1098;p78"/>
          <p:cNvSpPr/>
          <p:nvPr>
            <p:ph idx="3" type="pic"/>
          </p:nvPr>
        </p:nvSpPr>
        <p:spPr>
          <a:xfrm>
            <a:off x="1290845" y="3352828"/>
            <a:ext cx="310257" cy="298256"/>
          </a:xfrm>
          <a:prstGeom prst="rect">
            <a:avLst/>
          </a:prstGeom>
          <a:noFill/>
          <a:ln>
            <a:noFill/>
          </a:ln>
        </p:spPr>
      </p:sp>
      <p:sp>
        <p:nvSpPr>
          <p:cNvPr id="1099" name="Google Shape;1099;p78"/>
          <p:cNvSpPr/>
          <p:nvPr>
            <p:ph idx="4" type="pic"/>
          </p:nvPr>
        </p:nvSpPr>
        <p:spPr>
          <a:xfrm>
            <a:off x="3047752" y="2040273"/>
            <a:ext cx="310257" cy="298256"/>
          </a:xfrm>
          <a:prstGeom prst="rect">
            <a:avLst/>
          </a:prstGeom>
          <a:noFill/>
          <a:ln>
            <a:noFill/>
          </a:ln>
        </p:spPr>
      </p:sp>
      <p:sp>
        <p:nvSpPr>
          <p:cNvPr id="1100" name="Google Shape;1100;p78"/>
          <p:cNvSpPr/>
          <p:nvPr>
            <p:ph idx="5" type="pic"/>
          </p:nvPr>
        </p:nvSpPr>
        <p:spPr>
          <a:xfrm>
            <a:off x="3047752" y="3352828"/>
            <a:ext cx="310257" cy="298256"/>
          </a:xfrm>
          <a:prstGeom prst="rect">
            <a:avLst/>
          </a:prstGeom>
          <a:noFill/>
          <a:ln>
            <a:noFill/>
          </a:ln>
        </p:spPr>
      </p:sp>
      <p:sp>
        <p:nvSpPr>
          <p:cNvPr id="1101" name="Google Shape;1101;p78"/>
          <p:cNvSpPr/>
          <p:nvPr>
            <p:ph idx="6" type="pic"/>
          </p:nvPr>
        </p:nvSpPr>
        <p:spPr>
          <a:xfrm>
            <a:off x="4859563" y="2040273"/>
            <a:ext cx="310257" cy="298256"/>
          </a:xfrm>
          <a:prstGeom prst="rect">
            <a:avLst/>
          </a:prstGeom>
          <a:noFill/>
          <a:ln>
            <a:noFill/>
          </a:ln>
        </p:spPr>
      </p:sp>
      <p:sp>
        <p:nvSpPr>
          <p:cNvPr id="1102" name="Google Shape;1102;p78"/>
          <p:cNvSpPr/>
          <p:nvPr>
            <p:ph idx="7" type="pic"/>
          </p:nvPr>
        </p:nvSpPr>
        <p:spPr>
          <a:xfrm>
            <a:off x="4859563" y="3352828"/>
            <a:ext cx="310257" cy="298256"/>
          </a:xfrm>
          <a:prstGeom prst="rect">
            <a:avLst/>
          </a:prstGeom>
          <a:noFill/>
          <a:ln>
            <a:noFill/>
          </a:ln>
        </p:spPr>
      </p:sp>
      <p:sp>
        <p:nvSpPr>
          <p:cNvPr id="1103" name="Google Shape;1103;p78"/>
          <p:cNvSpPr/>
          <p:nvPr>
            <p:ph idx="8" type="pic"/>
          </p:nvPr>
        </p:nvSpPr>
        <p:spPr>
          <a:xfrm>
            <a:off x="6643850" y="2040273"/>
            <a:ext cx="310257" cy="298256"/>
          </a:xfrm>
          <a:prstGeom prst="rect">
            <a:avLst/>
          </a:prstGeom>
          <a:noFill/>
          <a:ln>
            <a:noFill/>
          </a:ln>
        </p:spPr>
      </p:sp>
      <p:sp>
        <p:nvSpPr>
          <p:cNvPr id="1104" name="Google Shape;1104;p78"/>
          <p:cNvSpPr/>
          <p:nvPr>
            <p:ph idx="9" type="pic"/>
          </p:nvPr>
        </p:nvSpPr>
        <p:spPr>
          <a:xfrm>
            <a:off x="6643850" y="3352828"/>
            <a:ext cx="310257" cy="298256"/>
          </a:xfrm>
          <a:prstGeom prst="rect">
            <a:avLst/>
          </a:prstGeom>
          <a:noFill/>
          <a:ln>
            <a:noFill/>
          </a:ln>
        </p:spPr>
      </p:sp>
      <p:pic>
        <p:nvPicPr>
          <p:cNvPr id="1105" name="Google Shape;1105;p78"/>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106" name="Google Shape;1106;p78"/>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7" name="Google Shape;1107;p78"/>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8" name="Google Shape;1108;p78"/>
          <p:cNvSpPr txBox="1"/>
          <p:nvPr>
            <p:ph idx="13" type="body"/>
          </p:nvPr>
        </p:nvSpPr>
        <p:spPr>
          <a:xfrm>
            <a:off x="1634573" y="2071676"/>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9" name="Google Shape;1109;p78"/>
          <p:cNvSpPr txBox="1"/>
          <p:nvPr>
            <p:ph idx="14" type="body"/>
          </p:nvPr>
        </p:nvSpPr>
        <p:spPr>
          <a:xfrm>
            <a:off x="3411025" y="2071676"/>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0" name="Google Shape;1110;p78"/>
          <p:cNvSpPr txBox="1"/>
          <p:nvPr>
            <p:ph idx="15" type="body"/>
          </p:nvPr>
        </p:nvSpPr>
        <p:spPr>
          <a:xfrm>
            <a:off x="5209969" y="2071676"/>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1" name="Google Shape;1111;p78"/>
          <p:cNvSpPr txBox="1"/>
          <p:nvPr>
            <p:ph idx="16" type="body"/>
          </p:nvPr>
        </p:nvSpPr>
        <p:spPr>
          <a:xfrm>
            <a:off x="6985660" y="2071676"/>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2" name="Google Shape;1112;p78"/>
          <p:cNvSpPr txBox="1"/>
          <p:nvPr>
            <p:ph idx="17" type="body"/>
          </p:nvPr>
        </p:nvSpPr>
        <p:spPr>
          <a:xfrm>
            <a:off x="1634573" y="3358907"/>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3" name="Google Shape;1113;p78"/>
          <p:cNvSpPr txBox="1"/>
          <p:nvPr>
            <p:ph idx="18" type="body"/>
          </p:nvPr>
        </p:nvSpPr>
        <p:spPr>
          <a:xfrm>
            <a:off x="3411025" y="3358907"/>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4" name="Google Shape;1114;p78"/>
          <p:cNvSpPr txBox="1"/>
          <p:nvPr>
            <p:ph idx="19" type="body"/>
          </p:nvPr>
        </p:nvSpPr>
        <p:spPr>
          <a:xfrm>
            <a:off x="5209969" y="3358907"/>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5" name="Google Shape;1115;p78"/>
          <p:cNvSpPr txBox="1"/>
          <p:nvPr>
            <p:ph idx="20" type="body"/>
          </p:nvPr>
        </p:nvSpPr>
        <p:spPr>
          <a:xfrm>
            <a:off x="6985660" y="3358907"/>
            <a:ext cx="962518"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116" name="Shape 1116"/>
        <p:cNvGrpSpPr/>
        <p:nvPr/>
      </p:nvGrpSpPr>
      <p:grpSpPr>
        <a:xfrm>
          <a:off x="0" y="0"/>
          <a:ext cx="0" cy="0"/>
          <a:chOff x="0" y="0"/>
          <a:chExt cx="0" cy="0"/>
        </a:xfrm>
      </p:grpSpPr>
      <p:sp>
        <p:nvSpPr>
          <p:cNvPr id="1117" name="Google Shape;1117;p7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18" name="Google Shape;1118;p7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119" name="Google Shape;1119;p79"/>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20" name="Google Shape;1120;p79"/>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1" name="Google Shape;1121;p79"/>
          <p:cNvSpPr txBox="1"/>
          <p:nvPr>
            <p:ph idx="2" type="body"/>
          </p:nvPr>
        </p:nvSpPr>
        <p:spPr>
          <a:xfrm>
            <a:off x="969159" y="1807658"/>
            <a:ext cx="1600533"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2" name="Google Shape;1122;p79"/>
          <p:cNvSpPr txBox="1"/>
          <p:nvPr>
            <p:ph idx="3" type="body"/>
          </p:nvPr>
        </p:nvSpPr>
        <p:spPr>
          <a:xfrm>
            <a:off x="969159" y="2043113"/>
            <a:ext cx="160043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3" name="Google Shape;1123;p79"/>
          <p:cNvSpPr txBox="1"/>
          <p:nvPr>
            <p:ph idx="4" type="body"/>
          </p:nvPr>
        </p:nvSpPr>
        <p:spPr>
          <a:xfrm>
            <a:off x="3795853" y="1807658"/>
            <a:ext cx="1600533"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4" name="Google Shape;1124;p79"/>
          <p:cNvSpPr txBox="1"/>
          <p:nvPr>
            <p:ph idx="5" type="body"/>
          </p:nvPr>
        </p:nvSpPr>
        <p:spPr>
          <a:xfrm>
            <a:off x="3795853" y="2043113"/>
            <a:ext cx="160043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5" name="Google Shape;1125;p79"/>
          <p:cNvSpPr txBox="1"/>
          <p:nvPr>
            <p:ph idx="6" type="body"/>
          </p:nvPr>
        </p:nvSpPr>
        <p:spPr>
          <a:xfrm>
            <a:off x="6697563" y="1807658"/>
            <a:ext cx="1600533"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6" name="Google Shape;1126;p79"/>
          <p:cNvSpPr txBox="1"/>
          <p:nvPr>
            <p:ph idx="7" type="body"/>
          </p:nvPr>
        </p:nvSpPr>
        <p:spPr>
          <a:xfrm>
            <a:off x="6697563" y="2043113"/>
            <a:ext cx="160043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7" name="Google Shape;1127;p79"/>
          <p:cNvSpPr txBox="1"/>
          <p:nvPr>
            <p:ph idx="8" type="body"/>
          </p:nvPr>
        </p:nvSpPr>
        <p:spPr>
          <a:xfrm>
            <a:off x="3795853" y="3103507"/>
            <a:ext cx="1600533"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8" name="Google Shape;1128;p79"/>
          <p:cNvSpPr txBox="1"/>
          <p:nvPr>
            <p:ph idx="9" type="body"/>
          </p:nvPr>
        </p:nvSpPr>
        <p:spPr>
          <a:xfrm>
            <a:off x="3795853" y="3338961"/>
            <a:ext cx="160043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29" name="Google Shape;1129;p79"/>
          <p:cNvSpPr txBox="1"/>
          <p:nvPr>
            <p:ph idx="13" type="body"/>
          </p:nvPr>
        </p:nvSpPr>
        <p:spPr>
          <a:xfrm>
            <a:off x="6697563" y="3103507"/>
            <a:ext cx="1600533"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0" name="Google Shape;1130;p79"/>
          <p:cNvSpPr txBox="1"/>
          <p:nvPr>
            <p:ph idx="14" type="body"/>
          </p:nvPr>
        </p:nvSpPr>
        <p:spPr>
          <a:xfrm>
            <a:off x="6697563" y="3338961"/>
            <a:ext cx="160043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1" name="Google Shape;1131;p79"/>
          <p:cNvSpPr txBox="1"/>
          <p:nvPr>
            <p:ph idx="15" type="body"/>
          </p:nvPr>
        </p:nvSpPr>
        <p:spPr>
          <a:xfrm>
            <a:off x="969159" y="3103507"/>
            <a:ext cx="1600533" cy="235449"/>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dk2"/>
              </a:buClr>
              <a:buSzPts val="1200"/>
              <a:buNone/>
              <a:defRPr sz="1200">
                <a:solidFill>
                  <a:schemeClr val="dk2"/>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2" name="Google Shape;1132;p79"/>
          <p:cNvSpPr txBox="1"/>
          <p:nvPr>
            <p:ph idx="16" type="body"/>
          </p:nvPr>
        </p:nvSpPr>
        <p:spPr>
          <a:xfrm>
            <a:off x="969159" y="3338961"/>
            <a:ext cx="1600438" cy="623248"/>
          </a:xfrm>
          <a:prstGeom prst="rect">
            <a:avLst/>
          </a:prstGeom>
          <a:noFill/>
          <a:ln>
            <a:noFill/>
          </a:ln>
        </p:spPr>
        <p:txBody>
          <a:bodyPr anchorCtr="0" anchor="t" bIns="34275" lIns="68575" spcFirstLastPara="1" rIns="68575" wrap="square" tIns="34275">
            <a:sp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3" name="Google Shape;1133;p79"/>
          <p:cNvSpPr txBox="1"/>
          <p:nvPr>
            <p:ph idx="17" type="body"/>
          </p:nvPr>
        </p:nvSpPr>
        <p:spPr>
          <a:xfrm>
            <a:off x="317969" y="3041182"/>
            <a:ext cx="607345"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4" name="Google Shape;1134;p79"/>
          <p:cNvSpPr txBox="1"/>
          <p:nvPr>
            <p:ph idx="18" type="body"/>
          </p:nvPr>
        </p:nvSpPr>
        <p:spPr>
          <a:xfrm>
            <a:off x="3148634" y="3041182"/>
            <a:ext cx="60734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5" name="Google Shape;1135;p79"/>
          <p:cNvSpPr txBox="1"/>
          <p:nvPr>
            <p:ph idx="19" type="body"/>
          </p:nvPr>
        </p:nvSpPr>
        <p:spPr>
          <a:xfrm>
            <a:off x="6061308" y="3041182"/>
            <a:ext cx="60734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6" name="Google Shape;1136;p79"/>
          <p:cNvSpPr txBox="1"/>
          <p:nvPr>
            <p:ph idx="20" type="body"/>
          </p:nvPr>
        </p:nvSpPr>
        <p:spPr>
          <a:xfrm>
            <a:off x="317969" y="1784020"/>
            <a:ext cx="607345"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7" name="Google Shape;1137;p79"/>
          <p:cNvSpPr txBox="1"/>
          <p:nvPr>
            <p:ph idx="21" type="body"/>
          </p:nvPr>
        </p:nvSpPr>
        <p:spPr>
          <a:xfrm>
            <a:off x="3148634" y="1784020"/>
            <a:ext cx="60734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8" name="Google Shape;1138;p79"/>
          <p:cNvSpPr txBox="1"/>
          <p:nvPr>
            <p:ph idx="22" type="body"/>
          </p:nvPr>
        </p:nvSpPr>
        <p:spPr>
          <a:xfrm>
            <a:off x="6061308" y="1784019"/>
            <a:ext cx="607346" cy="360098"/>
          </a:xfrm>
          <a:prstGeom prst="rect">
            <a:avLst/>
          </a:prstGeom>
          <a:noFill/>
          <a:ln>
            <a:noFill/>
          </a:ln>
        </p:spPr>
        <p:txBody>
          <a:bodyPr anchorCtr="0" anchor="ctr"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100"/>
              <a:buNone/>
              <a:defRPr sz="2100">
                <a:solidFill>
                  <a:schemeClr val="accen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139" name="Shape 1139"/>
        <p:cNvGrpSpPr/>
        <p:nvPr/>
      </p:nvGrpSpPr>
      <p:grpSpPr>
        <a:xfrm>
          <a:off x="0" y="0"/>
          <a:ext cx="0" cy="0"/>
          <a:chOff x="0" y="0"/>
          <a:chExt cx="0" cy="0"/>
        </a:xfrm>
      </p:grpSpPr>
      <p:sp>
        <p:nvSpPr>
          <p:cNvPr id="1140" name="Google Shape;1140;p80"/>
          <p:cNvSpPr txBox="1"/>
          <p:nvPr>
            <p:ph idx="1" type="body"/>
          </p:nvPr>
        </p:nvSpPr>
        <p:spPr>
          <a:xfrm>
            <a:off x="305916" y="2306003"/>
            <a:ext cx="2320494" cy="984192"/>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1" name="Google Shape;1141;p80"/>
          <p:cNvSpPr txBox="1"/>
          <p:nvPr>
            <p:ph idx="2" type="body"/>
          </p:nvPr>
        </p:nvSpPr>
        <p:spPr>
          <a:xfrm>
            <a:off x="3431914" y="2306003"/>
            <a:ext cx="2320494" cy="984192"/>
          </a:xfrm>
          <a:prstGeom prst="rect">
            <a:avLst/>
          </a:prstGeom>
          <a:noFill/>
          <a:ln cap="flat" cmpd="sng" w="9525">
            <a:solidFill>
              <a:srgbClr val="DDE6EF"/>
            </a:solidFill>
            <a:prstDash val="solid"/>
            <a:round/>
            <a:headEnd len="sm" w="sm" type="none"/>
            <a:tailEnd len="sm" w="sm" type="none"/>
          </a:ln>
        </p:spPr>
        <p:txBody>
          <a:bodyPr anchorCtr="0" anchor="ctr" bIns="34275" lIns="68575" spcFirstLastPara="1" rIns="68575" wrap="square" tIns="34275">
            <a:noAutofit/>
          </a:bodyPr>
          <a:lstStyle>
            <a:lvl1pPr indent="-228600" lvl="0" marL="457200" algn="l">
              <a:lnSpc>
                <a:spcPct val="100000"/>
              </a:lnSpc>
              <a:spcBef>
                <a:spcPts val="800"/>
              </a:spcBef>
              <a:spcAft>
                <a:spcPts val="0"/>
              </a:spcAft>
              <a:buClr>
                <a:schemeClr val="dk1"/>
              </a:buClr>
              <a:buSzPts val="900"/>
              <a:buNone/>
              <a:defRPr b="0" sz="9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900"/>
              <a:buNone/>
              <a:defRPr b="0" sz="900">
                <a:solidFill>
                  <a:schemeClr val="dk1"/>
                </a:solidFill>
              </a:defRPr>
            </a:lvl2pPr>
            <a:lvl3pPr indent="-228600" lvl="2" marL="1371600" algn="l">
              <a:lnSpc>
                <a:spcPct val="90000"/>
              </a:lnSpc>
              <a:spcBef>
                <a:spcPts val="400"/>
              </a:spcBef>
              <a:spcAft>
                <a:spcPts val="0"/>
              </a:spcAft>
              <a:buClr>
                <a:schemeClr val="dk1"/>
              </a:buClr>
              <a:buSzPts val="900"/>
              <a:buNone/>
              <a:defRPr b="0" sz="900">
                <a:solidFill>
                  <a:schemeClr val="dk1"/>
                </a:solidFill>
              </a:defRPr>
            </a:lvl3pPr>
            <a:lvl4pPr indent="-228600" lvl="3" marL="1828800" algn="l">
              <a:lnSpc>
                <a:spcPct val="90000"/>
              </a:lnSpc>
              <a:spcBef>
                <a:spcPts val="400"/>
              </a:spcBef>
              <a:spcAft>
                <a:spcPts val="0"/>
              </a:spcAft>
              <a:buClr>
                <a:schemeClr val="dk1"/>
              </a:buClr>
              <a:buSzPts val="900"/>
              <a:buNone/>
              <a:defRPr b="0" sz="900">
                <a:solidFill>
                  <a:schemeClr val="dk1"/>
                </a:solidFill>
              </a:defRPr>
            </a:lvl4pPr>
            <a:lvl5pPr indent="-228600" lvl="4" marL="2286000" algn="l">
              <a:lnSpc>
                <a:spcPct val="90000"/>
              </a:lnSpc>
              <a:spcBef>
                <a:spcPts val="400"/>
              </a:spcBef>
              <a:spcAft>
                <a:spcPts val="0"/>
              </a:spcAft>
              <a:buClr>
                <a:schemeClr val="dk1"/>
              </a:buClr>
              <a:buSzPts val="900"/>
              <a:buNone/>
              <a:defRPr b="0" sz="900">
                <a:solidFill>
                  <a:schemeClr val="dk1"/>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2" name="Google Shape;1142;p8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143" name="Google Shape;1143;p8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144" name="Google Shape;1144;p8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45" name="Google Shape;1145;p80"/>
          <p:cNvSpPr txBox="1"/>
          <p:nvPr>
            <p:ph idx="3"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6" name="Google Shape;1146;p80"/>
          <p:cNvSpPr/>
          <p:nvPr/>
        </p:nvSpPr>
        <p:spPr>
          <a:xfrm flipH="1" rot="5400000">
            <a:off x="2866848" y="2531029"/>
            <a:ext cx="319754" cy="148253"/>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7" name="Google Shape;1147;p80"/>
          <p:cNvSpPr/>
          <p:nvPr/>
        </p:nvSpPr>
        <p:spPr>
          <a:xfrm flipH="1" rot="5400000">
            <a:off x="5972648" y="2531029"/>
            <a:ext cx="319754" cy="148253"/>
          </a:xfrm>
          <a:prstGeom prst="triangle">
            <a:avLst>
              <a:gd fmla="val 50000" name="adj"/>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8" name="Google Shape;1148;p80"/>
          <p:cNvSpPr txBox="1"/>
          <p:nvPr>
            <p:ph idx="4" type="body"/>
          </p:nvPr>
        </p:nvSpPr>
        <p:spPr>
          <a:xfrm>
            <a:off x="306297" y="1853306"/>
            <a:ext cx="2320113" cy="474479"/>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9" name="Google Shape;1149;p80"/>
          <p:cNvSpPr txBox="1"/>
          <p:nvPr>
            <p:ph idx="5" type="body"/>
          </p:nvPr>
        </p:nvSpPr>
        <p:spPr>
          <a:xfrm>
            <a:off x="3427041" y="1853306"/>
            <a:ext cx="2305169" cy="474479"/>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50" name="Google Shape;1150;p80"/>
          <p:cNvSpPr txBox="1"/>
          <p:nvPr>
            <p:ph idx="6" type="body"/>
          </p:nvPr>
        </p:nvSpPr>
        <p:spPr>
          <a:xfrm>
            <a:off x="6532841" y="1853306"/>
            <a:ext cx="2305168" cy="1436889"/>
          </a:xfrm>
          <a:prstGeom prst="rect">
            <a:avLst/>
          </a:prstGeom>
          <a:solidFill>
            <a:schemeClr val="dk2"/>
          </a:solidFill>
          <a:ln>
            <a:noFill/>
          </a:ln>
        </p:spPr>
        <p:txBody>
          <a:bodyPr anchorCtr="0" anchor="ctr" bIns="34275" lIns="68575" spcFirstLastPara="1" rIns="68575" wrap="square" tIns="34275">
            <a:noAutofit/>
          </a:bodyPr>
          <a:lstStyle>
            <a:lvl1pPr indent="-228600" lvl="0" marL="457200" algn="ctr">
              <a:lnSpc>
                <a:spcPct val="90000"/>
              </a:lnSpc>
              <a:spcBef>
                <a:spcPts val="800"/>
              </a:spcBef>
              <a:spcAft>
                <a:spcPts val="0"/>
              </a:spcAft>
              <a:buClr>
                <a:schemeClr val="lt1"/>
              </a:buClr>
              <a:buSzPts val="1100"/>
              <a:buNone/>
              <a:defRPr sz="11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accent1"/>
              </a:buClr>
              <a:buSzPts val="1100"/>
              <a:buNone/>
              <a:defRPr sz="1100"/>
            </a:lvl2pPr>
            <a:lvl3pPr indent="-228600" lvl="2" marL="1371600" algn="l">
              <a:lnSpc>
                <a:spcPct val="90000"/>
              </a:lnSpc>
              <a:spcBef>
                <a:spcPts val="400"/>
              </a:spcBef>
              <a:spcAft>
                <a:spcPts val="0"/>
              </a:spcAft>
              <a:buClr>
                <a:schemeClr val="accent1"/>
              </a:buClr>
              <a:buSzPts val="1100"/>
              <a:buNone/>
              <a:defRPr sz="1100"/>
            </a:lvl3pPr>
            <a:lvl4pPr indent="-228600" lvl="3" marL="1828800" algn="l">
              <a:lnSpc>
                <a:spcPct val="90000"/>
              </a:lnSpc>
              <a:spcBef>
                <a:spcPts val="400"/>
              </a:spcBef>
              <a:spcAft>
                <a:spcPts val="0"/>
              </a:spcAft>
              <a:buClr>
                <a:schemeClr val="dk2"/>
              </a:buClr>
              <a:buSzPts val="1100"/>
              <a:buNone/>
              <a:defRPr sz="1100"/>
            </a:lvl4pPr>
            <a:lvl5pPr indent="-228600" lvl="4" marL="2286000" algn="l">
              <a:lnSpc>
                <a:spcPct val="90000"/>
              </a:lnSpc>
              <a:spcBef>
                <a:spcPts val="400"/>
              </a:spcBef>
              <a:spcAft>
                <a:spcPts val="0"/>
              </a:spcAft>
              <a:buClr>
                <a:schemeClr val="dk1"/>
              </a:buClr>
              <a:buSzPts val="1100"/>
              <a:buNone/>
              <a:defRPr sz="11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51" name="Shape 1151"/>
        <p:cNvGrpSpPr/>
        <p:nvPr/>
      </p:nvGrpSpPr>
      <p:grpSpPr>
        <a:xfrm>
          <a:off x="0" y="0"/>
          <a:ext cx="0" cy="0"/>
          <a:chOff x="0" y="0"/>
          <a:chExt cx="0" cy="0"/>
        </a:xfrm>
      </p:grpSpPr>
      <p:sp>
        <p:nvSpPr>
          <p:cNvPr id="1152" name="Google Shape;1152;p81"/>
          <p:cNvSpPr/>
          <p:nvPr/>
        </p:nvSpPr>
        <p:spPr>
          <a:xfrm>
            <a:off x="0" y="1"/>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3" name="Google Shape;1153;p81"/>
          <p:cNvSpPr/>
          <p:nvPr/>
        </p:nvSpPr>
        <p:spPr>
          <a:xfrm rot="10800000">
            <a:off x="534407" y="689659"/>
            <a:ext cx="2296109" cy="2295947"/>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4" name="Google Shape;1154;p81"/>
          <p:cNvSpPr/>
          <p:nvPr/>
        </p:nvSpPr>
        <p:spPr>
          <a:xfrm rot="10800000">
            <a:off x="0" y="1"/>
            <a:ext cx="9144000" cy="5051951"/>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55" name="Google Shape;1155;p81"/>
          <p:cNvSpPr/>
          <p:nvPr/>
        </p:nvSpPr>
        <p:spPr>
          <a:xfrm>
            <a:off x="7791613" y="821648"/>
            <a:ext cx="900536" cy="1172233"/>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6" name="Google Shape;1156;p81"/>
          <p:cNvSpPr/>
          <p:nvPr/>
        </p:nvSpPr>
        <p:spPr>
          <a:xfrm>
            <a:off x="6891715" y="1645897"/>
            <a:ext cx="2252497" cy="290415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7" name="Google Shape;1157;p81"/>
          <p:cNvSpPr/>
          <p:nvPr/>
        </p:nvSpPr>
        <p:spPr>
          <a:xfrm>
            <a:off x="8557870" y="1859789"/>
            <a:ext cx="586302" cy="900473"/>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8" name="Google Shape;1158;p81"/>
          <p:cNvSpPr/>
          <p:nvPr/>
        </p:nvSpPr>
        <p:spPr>
          <a:xfrm>
            <a:off x="8557870" y="55483"/>
            <a:ext cx="586302" cy="900473"/>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59" name="Google Shape;1159;p81"/>
          <p:cNvSpPr/>
          <p:nvPr/>
        </p:nvSpPr>
        <p:spPr>
          <a:xfrm>
            <a:off x="7635697" y="266265"/>
            <a:ext cx="247807" cy="322588"/>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0" name="Google Shape;1160;p81"/>
          <p:cNvSpPr/>
          <p:nvPr/>
        </p:nvSpPr>
        <p:spPr>
          <a:xfrm>
            <a:off x="7139286" y="266264"/>
            <a:ext cx="247807" cy="322588"/>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1" name="Google Shape;1161;p81"/>
          <p:cNvSpPr/>
          <p:nvPr/>
        </p:nvSpPr>
        <p:spPr>
          <a:xfrm>
            <a:off x="7350089" y="55483"/>
            <a:ext cx="322610" cy="247789"/>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2" name="Google Shape;1162;p81"/>
          <p:cNvSpPr/>
          <p:nvPr/>
        </p:nvSpPr>
        <p:spPr>
          <a:xfrm>
            <a:off x="7350087" y="551861"/>
            <a:ext cx="322610" cy="247789"/>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3" name="Google Shape;1163;p81"/>
          <p:cNvSpPr/>
          <p:nvPr/>
        </p:nvSpPr>
        <p:spPr>
          <a:xfrm>
            <a:off x="6891717" y="493017"/>
            <a:ext cx="1239321" cy="7991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4" name="Google Shape;1164;p81"/>
          <p:cNvSpPr txBox="1"/>
          <p:nvPr>
            <p:ph idx="1" type="body"/>
          </p:nvPr>
        </p:nvSpPr>
        <p:spPr>
          <a:xfrm>
            <a:off x="1441585" y="2287826"/>
            <a:ext cx="6260831" cy="484748"/>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5" name="Google Shape;1165;p81"/>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GB"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66" name="Shape 1166"/>
        <p:cNvGrpSpPr/>
        <p:nvPr/>
      </p:nvGrpSpPr>
      <p:grpSpPr>
        <a:xfrm>
          <a:off x="0" y="0"/>
          <a:ext cx="0" cy="0"/>
          <a:chOff x="0" y="0"/>
          <a:chExt cx="0" cy="0"/>
        </a:xfrm>
      </p:grpSpPr>
      <p:sp>
        <p:nvSpPr>
          <p:cNvPr id="1167" name="Google Shape;1167;p82"/>
          <p:cNvSpPr/>
          <p:nvPr/>
        </p:nvSpPr>
        <p:spPr>
          <a:xfrm rot="10800000">
            <a:off x="534407" y="689659"/>
            <a:ext cx="2296109" cy="2295947"/>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68" name="Google Shape;1168;p82"/>
          <p:cNvSpPr/>
          <p:nvPr/>
        </p:nvSpPr>
        <p:spPr>
          <a:xfrm rot="10800000">
            <a:off x="0" y="-1"/>
            <a:ext cx="9144000" cy="5143500"/>
          </a:xfrm>
          <a:prstGeom prst="rect">
            <a:avLst/>
          </a:prstGeom>
          <a:solidFill>
            <a:srgbClr val="00527B"/>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69" name="Google Shape;1169;p82"/>
          <p:cNvSpPr/>
          <p:nvPr/>
        </p:nvSpPr>
        <p:spPr>
          <a:xfrm>
            <a:off x="7791613" y="821648"/>
            <a:ext cx="900536" cy="1172233"/>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0" name="Google Shape;1170;p82"/>
          <p:cNvSpPr/>
          <p:nvPr/>
        </p:nvSpPr>
        <p:spPr>
          <a:xfrm>
            <a:off x="6891715" y="1645897"/>
            <a:ext cx="2252497" cy="290415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1" name="Google Shape;1171;p82"/>
          <p:cNvSpPr/>
          <p:nvPr/>
        </p:nvSpPr>
        <p:spPr>
          <a:xfrm>
            <a:off x="8557870" y="1859789"/>
            <a:ext cx="586302" cy="900473"/>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2" name="Google Shape;1172;p82"/>
          <p:cNvSpPr/>
          <p:nvPr/>
        </p:nvSpPr>
        <p:spPr>
          <a:xfrm>
            <a:off x="8557870" y="55483"/>
            <a:ext cx="586302" cy="900473"/>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3" name="Google Shape;1173;p82"/>
          <p:cNvSpPr/>
          <p:nvPr/>
        </p:nvSpPr>
        <p:spPr>
          <a:xfrm>
            <a:off x="7635697" y="266265"/>
            <a:ext cx="247807" cy="322588"/>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4" name="Google Shape;1174;p82"/>
          <p:cNvSpPr/>
          <p:nvPr/>
        </p:nvSpPr>
        <p:spPr>
          <a:xfrm>
            <a:off x="7139286" y="266264"/>
            <a:ext cx="247807" cy="322588"/>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5" name="Google Shape;1175;p82"/>
          <p:cNvSpPr/>
          <p:nvPr/>
        </p:nvSpPr>
        <p:spPr>
          <a:xfrm>
            <a:off x="7350089" y="55483"/>
            <a:ext cx="322610" cy="247789"/>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6" name="Google Shape;1176;p82"/>
          <p:cNvSpPr/>
          <p:nvPr/>
        </p:nvSpPr>
        <p:spPr>
          <a:xfrm>
            <a:off x="7350087" y="551861"/>
            <a:ext cx="322610" cy="247789"/>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7" name="Google Shape;1177;p82"/>
          <p:cNvSpPr/>
          <p:nvPr/>
        </p:nvSpPr>
        <p:spPr>
          <a:xfrm>
            <a:off x="6891717" y="493017"/>
            <a:ext cx="1239321" cy="7991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78" name="Google Shape;1178;p82"/>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GB"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179" name="Google Shape;1179;p82"/>
          <p:cNvGrpSpPr/>
          <p:nvPr/>
        </p:nvGrpSpPr>
        <p:grpSpPr>
          <a:xfrm flipH="1">
            <a:off x="-1" y="1467188"/>
            <a:ext cx="1801216" cy="3594098"/>
            <a:chOff x="9341353" y="226377"/>
            <a:chExt cx="3003329" cy="5992762"/>
          </a:xfrm>
        </p:grpSpPr>
        <p:sp>
          <p:nvSpPr>
            <p:cNvPr id="1180" name="Google Shape;1180;p82"/>
            <p:cNvSpPr/>
            <p:nvPr/>
          </p:nvSpPr>
          <p:spPr>
            <a:xfrm>
              <a:off x="10541218" y="1247931"/>
              <a:ext cx="1200715" cy="156297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1" name="Google Shape;1181;p82"/>
            <p:cNvSpPr/>
            <p:nvPr/>
          </p:nvSpPr>
          <p:spPr>
            <a:xfrm>
              <a:off x="9341353" y="2346930"/>
              <a:ext cx="3003329" cy="387220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2" name="Google Shape;1182;p82"/>
            <p:cNvSpPr/>
            <p:nvPr/>
          </p:nvSpPr>
          <p:spPr>
            <a:xfrm>
              <a:off x="11562894" y="2632118"/>
              <a:ext cx="781736" cy="1200631"/>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3" name="Google Shape;1183;p82"/>
            <p:cNvSpPr/>
            <p:nvPr/>
          </p:nvSpPr>
          <p:spPr>
            <a:xfrm>
              <a:off x="11562894" y="226378"/>
              <a:ext cx="781736" cy="1200631"/>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4" name="Google Shape;1184;p82"/>
            <p:cNvSpPr/>
            <p:nvPr/>
          </p:nvSpPr>
          <p:spPr>
            <a:xfrm>
              <a:off x="10333329" y="507420"/>
              <a:ext cx="330409" cy="430117"/>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5" name="Google Shape;1185;p82"/>
            <p:cNvSpPr/>
            <p:nvPr/>
          </p:nvSpPr>
          <p:spPr>
            <a:xfrm>
              <a:off x="9671448" y="507419"/>
              <a:ext cx="330409" cy="430117"/>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6" name="Google Shape;1186;p82"/>
            <p:cNvSpPr/>
            <p:nvPr/>
          </p:nvSpPr>
          <p:spPr>
            <a:xfrm>
              <a:off x="9952519" y="226377"/>
              <a:ext cx="430147" cy="330385"/>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7" name="Google Shape;1187;p82"/>
            <p:cNvSpPr/>
            <p:nvPr/>
          </p:nvSpPr>
          <p:spPr>
            <a:xfrm>
              <a:off x="9952516" y="888215"/>
              <a:ext cx="430147" cy="330385"/>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88" name="Google Shape;1188;p82"/>
            <p:cNvSpPr/>
            <p:nvPr/>
          </p:nvSpPr>
          <p:spPr>
            <a:xfrm>
              <a:off x="9341356" y="809756"/>
              <a:ext cx="1652428" cy="1065474"/>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189" name="Google Shape;1189;p82"/>
          <p:cNvSpPr txBox="1"/>
          <p:nvPr>
            <p:ph idx="1" type="body"/>
          </p:nvPr>
        </p:nvSpPr>
        <p:spPr>
          <a:xfrm>
            <a:off x="1441585" y="2287826"/>
            <a:ext cx="6260831" cy="484748"/>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90" name="Shape 1190"/>
        <p:cNvGrpSpPr/>
        <p:nvPr/>
      </p:nvGrpSpPr>
      <p:grpSpPr>
        <a:xfrm>
          <a:off x="0" y="0"/>
          <a:ext cx="0" cy="0"/>
          <a:chOff x="0" y="0"/>
          <a:chExt cx="0" cy="0"/>
        </a:xfrm>
      </p:grpSpPr>
      <p:sp>
        <p:nvSpPr>
          <p:cNvPr id="1191" name="Google Shape;1191;p83"/>
          <p:cNvSpPr/>
          <p:nvPr/>
        </p:nvSpPr>
        <p:spPr>
          <a:xfrm rot="10800000">
            <a:off x="534407" y="689659"/>
            <a:ext cx="2296109" cy="2295947"/>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2" name="Google Shape;1192;p83"/>
          <p:cNvSpPr/>
          <p:nvPr/>
        </p:nvSpPr>
        <p:spPr>
          <a:xfrm rot="10800000">
            <a:off x="0" y="-1"/>
            <a:ext cx="9144000" cy="5143500"/>
          </a:xfrm>
          <a:prstGeom prst="rect">
            <a:avLst/>
          </a:prstGeom>
          <a:solidFill>
            <a:schemeClr val="accent1"/>
          </a:solid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800">
              <a:solidFill>
                <a:schemeClr val="dk1"/>
              </a:solidFill>
              <a:latin typeface="Arial"/>
              <a:ea typeface="Arial"/>
              <a:cs typeface="Arial"/>
              <a:sym typeface="Arial"/>
            </a:endParaRPr>
          </a:p>
        </p:txBody>
      </p:sp>
      <p:sp>
        <p:nvSpPr>
          <p:cNvPr id="1193" name="Google Shape;1193;p83"/>
          <p:cNvSpPr/>
          <p:nvPr/>
        </p:nvSpPr>
        <p:spPr>
          <a:xfrm>
            <a:off x="7791613" y="821648"/>
            <a:ext cx="900536" cy="1172233"/>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4" name="Google Shape;1194;p83"/>
          <p:cNvSpPr/>
          <p:nvPr/>
        </p:nvSpPr>
        <p:spPr>
          <a:xfrm>
            <a:off x="6891715" y="1645897"/>
            <a:ext cx="2252497" cy="290415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5" name="Google Shape;1195;p83"/>
          <p:cNvSpPr/>
          <p:nvPr/>
        </p:nvSpPr>
        <p:spPr>
          <a:xfrm>
            <a:off x="8557870" y="1859789"/>
            <a:ext cx="586302" cy="900473"/>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6" name="Google Shape;1196;p83"/>
          <p:cNvSpPr/>
          <p:nvPr/>
        </p:nvSpPr>
        <p:spPr>
          <a:xfrm>
            <a:off x="8557870" y="55483"/>
            <a:ext cx="586302" cy="900473"/>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7" name="Google Shape;1197;p83"/>
          <p:cNvSpPr/>
          <p:nvPr/>
        </p:nvSpPr>
        <p:spPr>
          <a:xfrm>
            <a:off x="7635697" y="266265"/>
            <a:ext cx="247807" cy="322588"/>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8" name="Google Shape;1198;p83"/>
          <p:cNvSpPr/>
          <p:nvPr/>
        </p:nvSpPr>
        <p:spPr>
          <a:xfrm>
            <a:off x="7139286" y="266264"/>
            <a:ext cx="247807" cy="322588"/>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199" name="Google Shape;1199;p83"/>
          <p:cNvSpPr/>
          <p:nvPr/>
        </p:nvSpPr>
        <p:spPr>
          <a:xfrm>
            <a:off x="7350089" y="55483"/>
            <a:ext cx="322610" cy="247789"/>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0" name="Google Shape;1200;p83"/>
          <p:cNvSpPr/>
          <p:nvPr/>
        </p:nvSpPr>
        <p:spPr>
          <a:xfrm>
            <a:off x="7350087" y="551861"/>
            <a:ext cx="322610" cy="247789"/>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1" name="Google Shape;1201;p83"/>
          <p:cNvSpPr/>
          <p:nvPr/>
        </p:nvSpPr>
        <p:spPr>
          <a:xfrm>
            <a:off x="6891717" y="493017"/>
            <a:ext cx="1239321" cy="7991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2" name="Google Shape;1202;p83"/>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800"/>
              <a:buFont typeface="Arial"/>
              <a:buNone/>
            </a:pPr>
            <a:fld id="{00000000-1234-1234-1234-123412341234}" type="slidenum">
              <a:rPr i="0" lang="en-GB" sz="800" u="none" cap="none" strike="noStrike">
                <a:solidFill>
                  <a:schemeClr val="accent2"/>
                </a:solidFill>
                <a:latin typeface="Arial"/>
                <a:ea typeface="Arial"/>
                <a:cs typeface="Arial"/>
                <a:sym typeface="Arial"/>
              </a:rPr>
              <a:t>‹#›</a:t>
            </a:fld>
            <a:endParaRPr sz="1400">
              <a:solidFill>
                <a:schemeClr val="accent2"/>
              </a:solidFill>
              <a:latin typeface="Arial"/>
              <a:ea typeface="Arial"/>
              <a:cs typeface="Arial"/>
              <a:sym typeface="Arial"/>
            </a:endParaRPr>
          </a:p>
        </p:txBody>
      </p:sp>
      <p:grpSp>
        <p:nvGrpSpPr>
          <p:cNvPr id="1203" name="Google Shape;1203;p83"/>
          <p:cNvGrpSpPr/>
          <p:nvPr/>
        </p:nvGrpSpPr>
        <p:grpSpPr>
          <a:xfrm flipH="1">
            <a:off x="-1" y="1467188"/>
            <a:ext cx="1801216" cy="3594098"/>
            <a:chOff x="9341353" y="226377"/>
            <a:chExt cx="3003329" cy="5992762"/>
          </a:xfrm>
        </p:grpSpPr>
        <p:sp>
          <p:nvSpPr>
            <p:cNvPr id="1204" name="Google Shape;1204;p83"/>
            <p:cNvSpPr/>
            <p:nvPr/>
          </p:nvSpPr>
          <p:spPr>
            <a:xfrm>
              <a:off x="10541218" y="1247931"/>
              <a:ext cx="1200715" cy="156297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5" name="Google Shape;1205;p83"/>
            <p:cNvSpPr/>
            <p:nvPr/>
          </p:nvSpPr>
          <p:spPr>
            <a:xfrm>
              <a:off x="9341353" y="2346930"/>
              <a:ext cx="3003329" cy="387220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6" name="Google Shape;1206;p83"/>
            <p:cNvSpPr/>
            <p:nvPr/>
          </p:nvSpPr>
          <p:spPr>
            <a:xfrm>
              <a:off x="11562894" y="2632118"/>
              <a:ext cx="781736" cy="1200631"/>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7" name="Google Shape;1207;p83"/>
            <p:cNvSpPr/>
            <p:nvPr/>
          </p:nvSpPr>
          <p:spPr>
            <a:xfrm>
              <a:off x="11562894" y="226378"/>
              <a:ext cx="781736" cy="1200631"/>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8" name="Google Shape;1208;p83"/>
            <p:cNvSpPr/>
            <p:nvPr/>
          </p:nvSpPr>
          <p:spPr>
            <a:xfrm>
              <a:off x="10333329" y="507420"/>
              <a:ext cx="330409" cy="430117"/>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09" name="Google Shape;1209;p83"/>
            <p:cNvSpPr/>
            <p:nvPr/>
          </p:nvSpPr>
          <p:spPr>
            <a:xfrm>
              <a:off x="9671448" y="507419"/>
              <a:ext cx="330409" cy="430117"/>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0" name="Google Shape;1210;p83"/>
            <p:cNvSpPr/>
            <p:nvPr/>
          </p:nvSpPr>
          <p:spPr>
            <a:xfrm>
              <a:off x="9952519" y="226377"/>
              <a:ext cx="430147" cy="330385"/>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1" name="Google Shape;1211;p83"/>
            <p:cNvSpPr/>
            <p:nvPr/>
          </p:nvSpPr>
          <p:spPr>
            <a:xfrm>
              <a:off x="9952516" y="888215"/>
              <a:ext cx="430147" cy="330385"/>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2" name="Google Shape;1212;p83"/>
            <p:cNvSpPr/>
            <p:nvPr/>
          </p:nvSpPr>
          <p:spPr>
            <a:xfrm>
              <a:off x="9341356" y="809756"/>
              <a:ext cx="1652428" cy="1065474"/>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213" name="Google Shape;1213;p83"/>
          <p:cNvSpPr txBox="1"/>
          <p:nvPr>
            <p:ph idx="1" type="body"/>
          </p:nvPr>
        </p:nvSpPr>
        <p:spPr>
          <a:xfrm>
            <a:off x="1441585" y="2287826"/>
            <a:ext cx="6260831" cy="484748"/>
          </a:xfrm>
          <a:prstGeom prst="rect">
            <a:avLst/>
          </a:prstGeom>
          <a:noFill/>
          <a:ln>
            <a:noFill/>
          </a:ln>
        </p:spPr>
        <p:txBody>
          <a:bodyPr anchorCtr="0" anchor="t" bIns="34275" lIns="68575" spcFirstLastPara="1" rIns="68575" wrap="square" tIns="34275">
            <a:spAutoFit/>
          </a:bodyPr>
          <a:lstStyle>
            <a:lvl1pPr indent="-228600" lvl="0" marL="457200" algn="ctr">
              <a:lnSpc>
                <a:spcPct val="90000"/>
              </a:lnSpc>
              <a:spcBef>
                <a:spcPts val="800"/>
              </a:spcBef>
              <a:spcAft>
                <a:spcPts val="0"/>
              </a:spcAft>
              <a:buClr>
                <a:schemeClr val="lt1"/>
              </a:buClr>
              <a:buSzPts val="3000"/>
              <a:buNone/>
              <a:defRPr b="1" sz="30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214" name="Shape 1214"/>
        <p:cNvGrpSpPr/>
        <p:nvPr/>
      </p:nvGrpSpPr>
      <p:grpSpPr>
        <a:xfrm>
          <a:off x="0" y="0"/>
          <a:ext cx="0" cy="0"/>
          <a:chOff x="0" y="0"/>
          <a:chExt cx="0" cy="0"/>
        </a:xfrm>
      </p:grpSpPr>
      <p:pic>
        <p:nvPicPr>
          <p:cNvPr id="1215" name="Google Shape;1215;p84"/>
          <p:cNvPicPr preferRelativeResize="0"/>
          <p:nvPr/>
        </p:nvPicPr>
        <p:blipFill rotWithShape="1">
          <a:blip r:embed="rId2">
            <a:alphaModFix/>
          </a:blip>
          <a:srcRect b="0" l="0" r="0" t="0"/>
          <a:stretch/>
        </p:blipFill>
        <p:spPr>
          <a:xfrm>
            <a:off x="7254595" y="251767"/>
            <a:ext cx="1583415" cy="361669"/>
          </a:xfrm>
          <a:prstGeom prst="rect">
            <a:avLst/>
          </a:prstGeom>
          <a:noFill/>
          <a:ln>
            <a:noFill/>
          </a:ln>
        </p:spPr>
      </p:pic>
      <p:grpSp>
        <p:nvGrpSpPr>
          <p:cNvPr id="1216" name="Google Shape;1216;p84"/>
          <p:cNvGrpSpPr/>
          <p:nvPr/>
        </p:nvGrpSpPr>
        <p:grpSpPr>
          <a:xfrm flipH="1">
            <a:off x="0" y="346968"/>
            <a:ext cx="2252497" cy="4494572"/>
            <a:chOff x="9188953" y="73977"/>
            <a:chExt cx="3003329" cy="5992762"/>
          </a:xfrm>
        </p:grpSpPr>
        <p:sp>
          <p:nvSpPr>
            <p:cNvPr id="1217" name="Google Shape;1217;p84"/>
            <p:cNvSpPr/>
            <p:nvPr/>
          </p:nvSpPr>
          <p:spPr>
            <a:xfrm>
              <a:off x="10388818" y="1095531"/>
              <a:ext cx="1200715" cy="156297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8" name="Google Shape;1218;p84"/>
            <p:cNvSpPr/>
            <p:nvPr/>
          </p:nvSpPr>
          <p:spPr>
            <a:xfrm>
              <a:off x="9188953" y="2194530"/>
              <a:ext cx="3003329" cy="387220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19" name="Google Shape;1219;p84"/>
            <p:cNvSpPr/>
            <p:nvPr/>
          </p:nvSpPr>
          <p:spPr>
            <a:xfrm>
              <a:off x="11410494" y="73978"/>
              <a:ext cx="781736" cy="1200631"/>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0" name="Google Shape;1220;p84"/>
            <p:cNvSpPr/>
            <p:nvPr/>
          </p:nvSpPr>
          <p:spPr>
            <a:xfrm>
              <a:off x="10180929" y="355020"/>
              <a:ext cx="330409" cy="430117"/>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1" name="Google Shape;1221;p84"/>
            <p:cNvSpPr/>
            <p:nvPr/>
          </p:nvSpPr>
          <p:spPr>
            <a:xfrm>
              <a:off x="9519048" y="355019"/>
              <a:ext cx="330409" cy="430117"/>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2" name="Google Shape;1222;p84"/>
            <p:cNvSpPr/>
            <p:nvPr/>
          </p:nvSpPr>
          <p:spPr>
            <a:xfrm>
              <a:off x="9800119" y="73977"/>
              <a:ext cx="430147" cy="330385"/>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3" name="Google Shape;1223;p84"/>
            <p:cNvSpPr/>
            <p:nvPr/>
          </p:nvSpPr>
          <p:spPr>
            <a:xfrm>
              <a:off x="9800116" y="735815"/>
              <a:ext cx="430147" cy="330385"/>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24" name="Google Shape;1224;p84"/>
            <p:cNvSpPr/>
            <p:nvPr/>
          </p:nvSpPr>
          <p:spPr>
            <a:xfrm>
              <a:off x="9188956" y="657356"/>
              <a:ext cx="1652428" cy="1065474"/>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225" name="Google Shape;1225;p84"/>
          <p:cNvSpPr txBox="1"/>
          <p:nvPr>
            <p:ph idx="1" type="body"/>
          </p:nvPr>
        </p:nvSpPr>
        <p:spPr>
          <a:xfrm>
            <a:off x="776490" y="2349773"/>
            <a:ext cx="6260831" cy="443198"/>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lt1"/>
              </a:buClr>
              <a:buSzPts val="2700"/>
              <a:buNone/>
              <a:defRPr b="1" sz="2700">
                <a:solidFill>
                  <a:schemeClr val="l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226" name="Shape 1226"/>
        <p:cNvGrpSpPr/>
        <p:nvPr/>
      </p:nvGrpSpPr>
      <p:grpSpPr>
        <a:xfrm>
          <a:off x="0" y="0"/>
          <a:ext cx="0" cy="0"/>
          <a:chOff x="0" y="0"/>
          <a:chExt cx="0" cy="0"/>
        </a:xfrm>
      </p:grpSpPr>
      <p:sp>
        <p:nvSpPr>
          <p:cNvPr id="1227" name="Google Shape;1227;p85"/>
          <p:cNvSpPr/>
          <p:nvPr/>
        </p:nvSpPr>
        <p:spPr>
          <a:xfrm>
            <a:off x="0" y="0"/>
            <a:ext cx="9144000" cy="5143500"/>
          </a:xfrm>
          <a:prstGeom prst="rect">
            <a:avLst/>
          </a:prstGeom>
          <a:solidFill>
            <a:srgbClr val="00517C"/>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228" name="Google Shape;1228;p85"/>
          <p:cNvSpPr/>
          <p:nvPr/>
        </p:nvSpPr>
        <p:spPr>
          <a:xfrm>
            <a:off x="593124" y="0"/>
            <a:ext cx="8550876" cy="5143500"/>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9" name="Google Shape;1229;p85"/>
          <p:cNvSpPr/>
          <p:nvPr>
            <p:ph idx="2" type="pic"/>
          </p:nvPr>
        </p:nvSpPr>
        <p:spPr>
          <a:xfrm>
            <a:off x="812132" y="996401"/>
            <a:ext cx="298258" cy="298258"/>
          </a:xfrm>
          <a:prstGeom prst="rect">
            <a:avLst/>
          </a:prstGeom>
          <a:noFill/>
          <a:ln>
            <a:noFill/>
          </a:ln>
        </p:spPr>
      </p:sp>
      <p:cxnSp>
        <p:nvCxnSpPr>
          <p:cNvPr id="1230" name="Google Shape;1230;p85"/>
          <p:cNvCxnSpPr/>
          <p:nvPr/>
        </p:nvCxnSpPr>
        <p:spPr>
          <a:xfrm>
            <a:off x="0" y="1500036"/>
            <a:ext cx="1624263" cy="10433"/>
          </a:xfrm>
          <a:prstGeom prst="straightConnector1">
            <a:avLst/>
          </a:prstGeom>
          <a:noFill/>
          <a:ln cap="flat" cmpd="sng" w="38100">
            <a:solidFill>
              <a:schemeClr val="lt1"/>
            </a:solidFill>
            <a:prstDash val="solid"/>
            <a:miter lim="800000"/>
            <a:headEnd len="sm" w="sm" type="none"/>
            <a:tailEnd len="sm" w="sm" type="none"/>
          </a:ln>
        </p:spPr>
      </p:cxnSp>
      <p:sp>
        <p:nvSpPr>
          <p:cNvPr id="1231" name="Google Shape;1231;p85"/>
          <p:cNvSpPr txBox="1"/>
          <p:nvPr>
            <p:ph idx="1" type="body"/>
          </p:nvPr>
        </p:nvSpPr>
        <p:spPr>
          <a:xfrm>
            <a:off x="771713" y="1791686"/>
            <a:ext cx="6260831" cy="913327"/>
          </a:xfrm>
          <a:prstGeom prst="rect">
            <a:avLst/>
          </a:prstGeom>
          <a:noFill/>
          <a:ln>
            <a:noFill/>
          </a:ln>
        </p:spPr>
        <p:txBody>
          <a:bodyPr anchorCtr="0" anchor="t" bIns="34275" lIns="68575" spcFirstLastPara="1" rIns="68575" wrap="square" tIns="34275">
            <a:spAutoFit/>
          </a:bodyPr>
          <a:lstStyle>
            <a:lvl1pPr indent="-228600" lvl="0" marL="457200" algn="l">
              <a:lnSpc>
                <a:spcPct val="90000"/>
              </a:lnSpc>
              <a:spcBef>
                <a:spcPts val="800"/>
              </a:spcBef>
              <a:spcAft>
                <a:spcPts val="0"/>
              </a:spcAft>
              <a:buClr>
                <a:schemeClr val="accent1"/>
              </a:buClr>
              <a:buSzPts val="2700"/>
              <a:buNone/>
              <a:defRPr b="1" sz="2700">
                <a:solidFill>
                  <a:schemeClr val="accent1"/>
                </a:solidFill>
                <a:latin typeface="Montserrat"/>
                <a:ea typeface="Montserrat"/>
                <a:cs typeface="Montserrat"/>
                <a:sym typeface="Montserrat"/>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2" name="Google Shape;1232;p85"/>
          <p:cNvSpPr txBox="1"/>
          <p:nvPr>
            <p:ph idx="3" type="body"/>
          </p:nvPr>
        </p:nvSpPr>
        <p:spPr>
          <a:xfrm>
            <a:off x="771713" y="2812114"/>
            <a:ext cx="4653727" cy="766412"/>
          </a:xfrm>
          <a:prstGeom prst="rect">
            <a:avLst/>
          </a:prstGeom>
          <a:noFill/>
          <a:ln>
            <a:noFill/>
          </a:ln>
        </p:spPr>
        <p:txBody>
          <a:bodyPr anchorCtr="0" anchor="t" bIns="34275" lIns="68575" spcFirstLastPara="1" rIns="68575" wrap="square" tIns="34275">
            <a:spAutoFit/>
          </a:bodyPr>
          <a:lstStyle>
            <a:lvl1pPr indent="-228600" lvl="0" marL="457200" algn="l">
              <a:lnSpc>
                <a:spcPct val="150000"/>
              </a:lnSpc>
              <a:spcBef>
                <a:spcPts val="0"/>
              </a:spcBef>
              <a:spcAft>
                <a:spcPts val="0"/>
              </a:spcAft>
              <a:buClr>
                <a:schemeClr val="lt2"/>
              </a:buClr>
              <a:buSzPts val="1100"/>
              <a:buNone/>
              <a:defRPr b="0" sz="1100">
                <a:solidFill>
                  <a:schemeClr val="lt2"/>
                </a:solidFill>
                <a:latin typeface="Arial"/>
                <a:ea typeface="Arial"/>
                <a:cs typeface="Arial"/>
                <a:sym typeface="Arial"/>
              </a:defRPr>
            </a:lvl1pPr>
            <a:lvl2pPr indent="-457200" lvl="1" marL="9144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2pPr>
            <a:lvl3pPr indent="-457200" lvl="2" marL="13716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3pPr>
            <a:lvl4pPr indent="-457200" lvl="3" marL="18288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4pPr>
            <a:lvl5pPr indent="-457200" lvl="4" marL="2286000" algn="l">
              <a:lnSpc>
                <a:spcPct val="90000"/>
              </a:lnSpc>
              <a:spcBef>
                <a:spcPts val="400"/>
              </a:spcBef>
              <a:spcAft>
                <a:spcPts val="0"/>
              </a:spcAft>
              <a:buClr>
                <a:schemeClr val="lt1"/>
              </a:buClr>
              <a:buSzPts val="3600"/>
              <a:buChar char="•"/>
              <a:defRPr sz="36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233" name="Shape 1233"/>
        <p:cNvGrpSpPr/>
        <p:nvPr/>
      </p:nvGrpSpPr>
      <p:grpSpPr>
        <a:xfrm>
          <a:off x="0" y="0"/>
          <a:ext cx="0" cy="0"/>
          <a:chOff x="0" y="0"/>
          <a:chExt cx="0" cy="0"/>
        </a:xfrm>
      </p:grpSpPr>
      <p:grpSp>
        <p:nvGrpSpPr>
          <p:cNvPr id="1234" name="Google Shape;1234;p86"/>
          <p:cNvGrpSpPr/>
          <p:nvPr/>
        </p:nvGrpSpPr>
        <p:grpSpPr>
          <a:xfrm flipH="1">
            <a:off x="0" y="346968"/>
            <a:ext cx="2252497" cy="4494572"/>
            <a:chOff x="9188953" y="73977"/>
            <a:chExt cx="3003329" cy="5992762"/>
          </a:xfrm>
        </p:grpSpPr>
        <p:sp>
          <p:nvSpPr>
            <p:cNvPr id="1235" name="Google Shape;1235;p86"/>
            <p:cNvSpPr/>
            <p:nvPr/>
          </p:nvSpPr>
          <p:spPr>
            <a:xfrm>
              <a:off x="10388818" y="1095531"/>
              <a:ext cx="1200715" cy="1562977"/>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6" name="Google Shape;1236;p86"/>
            <p:cNvSpPr/>
            <p:nvPr/>
          </p:nvSpPr>
          <p:spPr>
            <a:xfrm>
              <a:off x="9188953" y="2194530"/>
              <a:ext cx="3003329" cy="3872209"/>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7" name="Google Shape;1237;p86"/>
            <p:cNvSpPr/>
            <p:nvPr/>
          </p:nvSpPr>
          <p:spPr>
            <a:xfrm>
              <a:off x="11410494" y="73978"/>
              <a:ext cx="781736" cy="1200631"/>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8" name="Google Shape;1238;p86"/>
            <p:cNvSpPr/>
            <p:nvPr/>
          </p:nvSpPr>
          <p:spPr>
            <a:xfrm>
              <a:off x="10180929" y="355020"/>
              <a:ext cx="330409" cy="430117"/>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39" name="Google Shape;1239;p86"/>
            <p:cNvSpPr/>
            <p:nvPr/>
          </p:nvSpPr>
          <p:spPr>
            <a:xfrm>
              <a:off x="9519048" y="355019"/>
              <a:ext cx="330409" cy="430117"/>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40" name="Google Shape;1240;p86"/>
            <p:cNvSpPr/>
            <p:nvPr/>
          </p:nvSpPr>
          <p:spPr>
            <a:xfrm>
              <a:off x="9800119" y="73977"/>
              <a:ext cx="430147" cy="330385"/>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41" name="Google Shape;1241;p86"/>
            <p:cNvSpPr/>
            <p:nvPr/>
          </p:nvSpPr>
          <p:spPr>
            <a:xfrm>
              <a:off x="9800116" y="735815"/>
              <a:ext cx="430147" cy="330385"/>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sp>
          <p:nvSpPr>
            <p:cNvPr id="1242" name="Google Shape;1242;p86"/>
            <p:cNvSpPr/>
            <p:nvPr/>
          </p:nvSpPr>
          <p:spPr>
            <a:xfrm>
              <a:off x="9188956" y="657356"/>
              <a:ext cx="1652428" cy="1065474"/>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803"/>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Arial"/>
                <a:ea typeface="Arial"/>
                <a:cs typeface="Arial"/>
                <a:sym typeface="Arial"/>
              </a:endParaRPr>
            </a:p>
          </p:txBody>
        </p:sp>
      </p:grpSp>
      <p:sp>
        <p:nvSpPr>
          <p:cNvPr id="1243" name="Google Shape;1243;p86"/>
          <p:cNvSpPr txBox="1"/>
          <p:nvPr/>
        </p:nvSpPr>
        <p:spPr>
          <a:xfrm>
            <a:off x="776490" y="1609814"/>
            <a:ext cx="3855971" cy="48471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4100"/>
              <a:buFont typeface="Arial"/>
              <a:buNone/>
            </a:pPr>
            <a:r>
              <a:rPr b="1" i="0" lang="en-GB" sz="2700" u="none" cap="none" strike="noStrike">
                <a:solidFill>
                  <a:schemeClr val="lt1"/>
                </a:solidFill>
                <a:latin typeface="Montserrat"/>
                <a:ea typeface="Montserrat"/>
                <a:cs typeface="Montserrat"/>
                <a:sym typeface="Montserrat"/>
              </a:rPr>
              <a:t>Contact Us</a:t>
            </a:r>
            <a:endParaRPr sz="1100"/>
          </a:p>
        </p:txBody>
      </p:sp>
      <p:pic>
        <p:nvPicPr>
          <p:cNvPr id="1244" name="Google Shape;1244;p86"/>
          <p:cNvPicPr preferRelativeResize="0"/>
          <p:nvPr/>
        </p:nvPicPr>
        <p:blipFill rotWithShape="1">
          <a:blip r:embed="rId2">
            <a:alphaModFix/>
          </a:blip>
          <a:srcRect b="0" l="0" r="0" t="0"/>
          <a:stretch/>
        </p:blipFill>
        <p:spPr>
          <a:xfrm>
            <a:off x="5138758" y="2094532"/>
            <a:ext cx="3051164" cy="1017053"/>
          </a:xfrm>
          <a:prstGeom prst="rect">
            <a:avLst/>
          </a:prstGeom>
          <a:noFill/>
          <a:ln>
            <a:noFill/>
          </a:ln>
        </p:spPr>
      </p:pic>
      <p:sp>
        <p:nvSpPr>
          <p:cNvPr id="1245" name="Google Shape;1245;p86"/>
          <p:cNvSpPr/>
          <p:nvPr/>
        </p:nvSpPr>
        <p:spPr>
          <a:xfrm>
            <a:off x="1003027" y="2609528"/>
            <a:ext cx="35719" cy="35719"/>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6" name="Google Shape;1246;p86"/>
          <p:cNvSpPr/>
          <p:nvPr/>
        </p:nvSpPr>
        <p:spPr>
          <a:xfrm>
            <a:off x="1003027" y="2580953"/>
            <a:ext cx="64294" cy="64294"/>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7" name="Google Shape;1247;p86"/>
          <p:cNvSpPr/>
          <p:nvPr/>
        </p:nvSpPr>
        <p:spPr>
          <a:xfrm>
            <a:off x="899420" y="2573809"/>
            <a:ext cx="185801" cy="185738"/>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8" name="Google Shape;1248;p86"/>
          <p:cNvSpPr/>
          <p:nvPr/>
        </p:nvSpPr>
        <p:spPr>
          <a:xfrm>
            <a:off x="867296" y="2552378"/>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9" name="Google Shape;1249;p86"/>
          <p:cNvSpPr/>
          <p:nvPr/>
        </p:nvSpPr>
        <p:spPr>
          <a:xfrm>
            <a:off x="892308" y="2964163"/>
            <a:ext cx="200025" cy="142875"/>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50" name="Google Shape;1250;p86"/>
          <p:cNvSpPr/>
          <p:nvPr/>
        </p:nvSpPr>
        <p:spPr>
          <a:xfrm>
            <a:off x="881667" y="2921300"/>
            <a:ext cx="228600" cy="2286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51" name="Google Shape;1251;p86"/>
          <p:cNvSpPr txBox="1"/>
          <p:nvPr>
            <p:ph idx="1" type="body"/>
          </p:nvPr>
        </p:nvSpPr>
        <p:spPr>
          <a:xfrm>
            <a:off x="1209675" y="2555723"/>
            <a:ext cx="3855971" cy="23098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2" name="Google Shape;1252;p86"/>
          <p:cNvSpPr txBox="1"/>
          <p:nvPr>
            <p:ph idx="2" type="body"/>
          </p:nvPr>
        </p:nvSpPr>
        <p:spPr>
          <a:xfrm>
            <a:off x="1209675" y="2921300"/>
            <a:ext cx="3855971" cy="23098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2pPr>
            <a:lvl3pPr indent="-228600" lvl="2" marL="13716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3pPr>
            <a:lvl4pPr indent="-228600" lvl="3" marL="18288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4pPr>
            <a:lvl5pPr indent="-228600" lvl="4" marL="2286000" algn="l">
              <a:lnSpc>
                <a:spcPct val="90000"/>
              </a:lnSpc>
              <a:spcBef>
                <a:spcPts val="400"/>
              </a:spcBef>
              <a:spcAft>
                <a:spcPts val="0"/>
              </a:spcAft>
              <a:buClr>
                <a:schemeClr val="lt1"/>
              </a:buClr>
              <a:buSzPts val="1200"/>
              <a:buNone/>
              <a:defRPr b="0" sz="1200">
                <a:solidFill>
                  <a:schemeClr val="lt1"/>
                </a:solidFill>
                <a:latin typeface="Arial"/>
                <a:ea typeface="Arial"/>
                <a:cs typeface="Arial"/>
                <a:sym typeface="Aria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53" name="Shape 1253"/>
        <p:cNvGrpSpPr/>
        <p:nvPr/>
      </p:nvGrpSpPr>
      <p:grpSpPr>
        <a:xfrm>
          <a:off x="0" y="0"/>
          <a:ext cx="0" cy="0"/>
          <a:chOff x="0" y="0"/>
          <a:chExt cx="0" cy="0"/>
        </a:xfrm>
      </p:grpSpPr>
      <p:sp>
        <p:nvSpPr>
          <p:cNvPr id="1254" name="Google Shape;1254;p87"/>
          <p:cNvSpPr/>
          <p:nvPr/>
        </p:nvSpPr>
        <p:spPr>
          <a:xfrm>
            <a:off x="0" y="1"/>
            <a:ext cx="9144000" cy="5143211"/>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5" name="Google Shape;1255;p87"/>
          <p:cNvSpPr/>
          <p:nvPr/>
        </p:nvSpPr>
        <p:spPr>
          <a:xfrm rot="10800000">
            <a:off x="534407" y="689659"/>
            <a:ext cx="2296109" cy="2295947"/>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6" name="Google Shape;1256;p87"/>
          <p:cNvSpPr/>
          <p:nvPr/>
        </p:nvSpPr>
        <p:spPr>
          <a:xfrm rot="10800000">
            <a:off x="0" y="1"/>
            <a:ext cx="9144000" cy="5051951"/>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7" name="Google Shape;1257;p87"/>
          <p:cNvSpPr/>
          <p:nvPr/>
        </p:nvSpPr>
        <p:spPr>
          <a:xfrm>
            <a:off x="7791613" y="821648"/>
            <a:ext cx="900536" cy="1172233"/>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8" name="Google Shape;1258;p87"/>
          <p:cNvSpPr/>
          <p:nvPr/>
        </p:nvSpPr>
        <p:spPr>
          <a:xfrm>
            <a:off x="6891715" y="1645897"/>
            <a:ext cx="2252497" cy="290415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59" name="Google Shape;1259;p87"/>
          <p:cNvSpPr/>
          <p:nvPr/>
        </p:nvSpPr>
        <p:spPr>
          <a:xfrm>
            <a:off x="8557870" y="1859789"/>
            <a:ext cx="586302" cy="900473"/>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0" name="Google Shape;1260;p87"/>
          <p:cNvSpPr/>
          <p:nvPr/>
        </p:nvSpPr>
        <p:spPr>
          <a:xfrm>
            <a:off x="8557870" y="55483"/>
            <a:ext cx="586302" cy="900473"/>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1" name="Google Shape;1261;p87"/>
          <p:cNvSpPr/>
          <p:nvPr/>
        </p:nvSpPr>
        <p:spPr>
          <a:xfrm>
            <a:off x="7635697" y="266265"/>
            <a:ext cx="247807" cy="322588"/>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2" name="Google Shape;1262;p87"/>
          <p:cNvSpPr/>
          <p:nvPr/>
        </p:nvSpPr>
        <p:spPr>
          <a:xfrm>
            <a:off x="7139286" y="266264"/>
            <a:ext cx="247807" cy="322588"/>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3" name="Google Shape;1263;p87"/>
          <p:cNvSpPr/>
          <p:nvPr/>
        </p:nvSpPr>
        <p:spPr>
          <a:xfrm>
            <a:off x="7350089" y="55483"/>
            <a:ext cx="322610" cy="247789"/>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4" name="Google Shape;1264;p87"/>
          <p:cNvSpPr/>
          <p:nvPr/>
        </p:nvSpPr>
        <p:spPr>
          <a:xfrm>
            <a:off x="7350087" y="551861"/>
            <a:ext cx="322610" cy="247789"/>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sp>
        <p:nvSpPr>
          <p:cNvPr id="1265" name="Google Shape;1265;p87"/>
          <p:cNvSpPr/>
          <p:nvPr/>
        </p:nvSpPr>
        <p:spPr>
          <a:xfrm>
            <a:off x="6891717" y="493017"/>
            <a:ext cx="1239321" cy="7991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t/>
            </a:r>
            <a:endParaRPr sz="800">
              <a:solidFill>
                <a:schemeClr val="lt1"/>
              </a:solidFill>
              <a:latin typeface="Arial"/>
              <a:ea typeface="Arial"/>
              <a:cs typeface="Arial"/>
              <a:sym typeface="Arial"/>
            </a:endParaRPr>
          </a:p>
        </p:txBody>
      </p:sp>
      <p:cxnSp>
        <p:nvCxnSpPr>
          <p:cNvPr id="1266" name="Google Shape;1266;p87"/>
          <p:cNvCxnSpPr/>
          <p:nvPr/>
        </p:nvCxnSpPr>
        <p:spPr>
          <a:xfrm>
            <a:off x="3289746" y="2971361"/>
            <a:ext cx="0" cy="1192508"/>
          </a:xfrm>
          <a:prstGeom prst="straightConnector1">
            <a:avLst/>
          </a:prstGeom>
          <a:noFill/>
          <a:ln cap="flat" cmpd="sng" w="9525">
            <a:solidFill>
              <a:schemeClr val="lt2"/>
            </a:solidFill>
            <a:prstDash val="solid"/>
            <a:round/>
            <a:headEnd len="sm" w="sm" type="none"/>
            <a:tailEnd len="sm" w="sm" type="none"/>
          </a:ln>
        </p:spPr>
      </p:cxnSp>
      <p:sp>
        <p:nvSpPr>
          <p:cNvPr id="1267" name="Google Shape;1267;p87"/>
          <p:cNvSpPr txBox="1"/>
          <p:nvPr>
            <p:ph idx="1" type="body"/>
          </p:nvPr>
        </p:nvSpPr>
        <p:spPr>
          <a:xfrm>
            <a:off x="3289746" y="1978606"/>
            <a:ext cx="5625654" cy="484717"/>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1" i="0" sz="3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68" name="Google Shape;1268;p87"/>
          <p:cNvSpPr txBox="1"/>
          <p:nvPr>
            <p:ph idx="2" type="body"/>
          </p:nvPr>
        </p:nvSpPr>
        <p:spPr>
          <a:xfrm>
            <a:off x="3497679" y="2971355"/>
            <a:ext cx="5625654" cy="318518"/>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69" name="Google Shape;1269;p87"/>
          <p:cNvSpPr txBox="1"/>
          <p:nvPr>
            <p:ph idx="3" type="body"/>
          </p:nvPr>
        </p:nvSpPr>
        <p:spPr>
          <a:xfrm>
            <a:off x="3497679" y="3452196"/>
            <a:ext cx="5625654" cy="318518"/>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8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sp>
        <p:nvSpPr>
          <p:cNvPr id="1270" name="Google Shape;1270;p87"/>
          <p:cNvSpPr txBox="1"/>
          <p:nvPr>
            <p:ph idx="4" type="body"/>
          </p:nvPr>
        </p:nvSpPr>
        <p:spPr>
          <a:xfrm>
            <a:off x="3497679" y="3933037"/>
            <a:ext cx="5625654" cy="214644"/>
          </a:xfrm>
          <a:prstGeom prst="rect">
            <a:avLst/>
          </a:prstGeom>
          <a:noFill/>
          <a:ln>
            <a:noFill/>
          </a:ln>
        </p:spPr>
        <p:txBody>
          <a:bodyPr anchorCtr="0" anchor="t" bIns="34275" lIns="68575" spcFirstLastPara="1" rIns="68575" wrap="square" tIns="34275">
            <a:spAutoFit/>
          </a:bodyPr>
          <a:lstStyle>
            <a:lvl1pPr indent="-228600" lvl="0" marL="457200" marR="0" algn="l">
              <a:lnSpc>
                <a:spcPct val="90000"/>
              </a:lnSpc>
              <a:spcBef>
                <a:spcPts val="0"/>
              </a:spcBef>
              <a:spcAft>
                <a:spcPts val="0"/>
              </a:spcAft>
              <a:buClr>
                <a:schemeClr val="lt1"/>
              </a:buClr>
              <a:buSzPts val="1100"/>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100"/>
              <a:buNone/>
              <a:defRPr b="0" i="0" sz="36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100"/>
              <a:buNone/>
              <a:defRPr b="0" i="0" sz="1400" u="none" cap="none" strike="noStrike">
                <a:latin typeface="Arial"/>
                <a:ea typeface="Arial"/>
                <a:cs typeface="Arial"/>
                <a:sym typeface="Arial"/>
              </a:defRPr>
            </a:lvl9pPr>
          </a:lstStyle>
          <a:p/>
        </p:txBody>
      </p:sp>
      <p:pic>
        <p:nvPicPr>
          <p:cNvPr id="1271" name="Google Shape;1271;p87"/>
          <p:cNvPicPr preferRelativeResize="0"/>
          <p:nvPr/>
        </p:nvPicPr>
        <p:blipFill rotWithShape="1">
          <a:blip r:embed="rId2">
            <a:alphaModFix/>
          </a:blip>
          <a:srcRect b="0" l="0" r="0" t="0"/>
          <a:stretch/>
        </p:blipFill>
        <p:spPr>
          <a:xfrm>
            <a:off x="344029" y="423109"/>
            <a:ext cx="1668855" cy="38121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72" name="Shape 1272"/>
        <p:cNvGrpSpPr/>
        <p:nvPr/>
      </p:nvGrpSpPr>
      <p:grpSpPr>
        <a:xfrm>
          <a:off x="0" y="0"/>
          <a:ext cx="0" cy="0"/>
          <a:chOff x="0" y="0"/>
          <a:chExt cx="0" cy="0"/>
        </a:xfrm>
      </p:grpSpPr>
      <p:sp>
        <p:nvSpPr>
          <p:cNvPr id="1273" name="Google Shape;1273;p88"/>
          <p:cNvSpPr/>
          <p:nvPr>
            <p:ph idx="2" type="pic"/>
          </p:nvPr>
        </p:nvSpPr>
        <p:spPr>
          <a:xfrm>
            <a:off x="0" y="-1"/>
            <a:ext cx="9144000" cy="4297681"/>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74" name="Shape 1274"/>
        <p:cNvGrpSpPr/>
        <p:nvPr/>
      </p:nvGrpSpPr>
      <p:grpSpPr>
        <a:xfrm>
          <a:off x="0" y="0"/>
          <a:ext cx="0" cy="0"/>
          <a:chOff x="0" y="0"/>
          <a:chExt cx="0" cy="0"/>
        </a:xfrm>
      </p:grpSpPr>
      <p:sp>
        <p:nvSpPr>
          <p:cNvPr id="1275" name="Google Shape;1275;p89"/>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76" name="Google Shape;1276;p89"/>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id="1277" name="Google Shape;1277;p89"/>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78" name="Shape 1278"/>
        <p:cNvGrpSpPr/>
        <p:nvPr/>
      </p:nvGrpSpPr>
      <p:grpSpPr>
        <a:xfrm>
          <a:off x="0" y="0"/>
          <a:ext cx="0" cy="0"/>
          <a:chOff x="0" y="0"/>
          <a:chExt cx="0" cy="0"/>
        </a:xfrm>
      </p:grpSpPr>
      <p:sp>
        <p:nvSpPr>
          <p:cNvPr id="1279" name="Google Shape;1279;p90"/>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280" name="Google Shape;1280;p90"/>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281" name="Google Shape;1281;p90"/>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2" name="Google Shape;1282;p90"/>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283" name="Google Shape;1283;p90"/>
          <p:cNvGrpSpPr/>
          <p:nvPr/>
        </p:nvGrpSpPr>
        <p:grpSpPr>
          <a:xfrm>
            <a:off x="3579668" y="1709130"/>
            <a:ext cx="832657" cy="841422"/>
            <a:chOff x="407988" y="2288174"/>
            <a:chExt cx="1110210" cy="1121896"/>
          </a:xfrm>
        </p:grpSpPr>
        <p:sp>
          <p:nvSpPr>
            <p:cNvPr id="1284" name="Google Shape;1284;p90"/>
            <p:cNvSpPr/>
            <p:nvPr/>
          </p:nvSpPr>
          <p:spPr>
            <a:xfrm>
              <a:off x="560388"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5" name="Google Shape;1285;p90"/>
            <p:cNvSpPr/>
            <p:nvPr/>
          </p:nvSpPr>
          <p:spPr>
            <a:xfrm>
              <a:off x="407988"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6" name="Google Shape;1286;p90"/>
          <p:cNvGrpSpPr/>
          <p:nvPr/>
        </p:nvGrpSpPr>
        <p:grpSpPr>
          <a:xfrm>
            <a:off x="1307510" y="1705822"/>
            <a:ext cx="832657" cy="841422"/>
            <a:chOff x="4114884" y="2288174"/>
            <a:chExt cx="1110210" cy="1121896"/>
          </a:xfrm>
        </p:grpSpPr>
        <p:sp>
          <p:nvSpPr>
            <p:cNvPr id="1287" name="Google Shape;1287;p90"/>
            <p:cNvSpPr/>
            <p:nvPr/>
          </p:nvSpPr>
          <p:spPr>
            <a:xfrm>
              <a:off x="4267284"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8" name="Google Shape;1288;p90"/>
            <p:cNvSpPr/>
            <p:nvPr/>
          </p:nvSpPr>
          <p:spPr>
            <a:xfrm>
              <a:off x="4114884"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89" name="Google Shape;1289;p90"/>
          <p:cNvGrpSpPr/>
          <p:nvPr/>
        </p:nvGrpSpPr>
        <p:grpSpPr>
          <a:xfrm>
            <a:off x="3583247" y="2971572"/>
            <a:ext cx="832657" cy="841422"/>
            <a:chOff x="7676518" y="2293508"/>
            <a:chExt cx="1110210" cy="1121896"/>
          </a:xfrm>
        </p:grpSpPr>
        <p:sp>
          <p:nvSpPr>
            <p:cNvPr id="1290" name="Google Shape;1290;p90"/>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1" name="Google Shape;1291;p90"/>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2" name="Google Shape;1292;p90"/>
          <p:cNvGrpSpPr/>
          <p:nvPr/>
        </p:nvGrpSpPr>
        <p:grpSpPr>
          <a:xfrm>
            <a:off x="5849369" y="1709774"/>
            <a:ext cx="832657" cy="841422"/>
            <a:chOff x="407988" y="2288174"/>
            <a:chExt cx="1110210" cy="1121896"/>
          </a:xfrm>
        </p:grpSpPr>
        <p:sp>
          <p:nvSpPr>
            <p:cNvPr id="1293" name="Google Shape;1293;p90"/>
            <p:cNvSpPr/>
            <p:nvPr/>
          </p:nvSpPr>
          <p:spPr>
            <a:xfrm>
              <a:off x="560388"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4" name="Google Shape;1294;p90"/>
            <p:cNvSpPr/>
            <p:nvPr/>
          </p:nvSpPr>
          <p:spPr>
            <a:xfrm>
              <a:off x="407988"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5" name="Google Shape;1295;p90"/>
          <p:cNvGrpSpPr/>
          <p:nvPr/>
        </p:nvGrpSpPr>
        <p:grpSpPr>
          <a:xfrm>
            <a:off x="1324379" y="2975693"/>
            <a:ext cx="832657" cy="841422"/>
            <a:chOff x="4114884" y="2288174"/>
            <a:chExt cx="1110210" cy="1121896"/>
          </a:xfrm>
        </p:grpSpPr>
        <p:sp>
          <p:nvSpPr>
            <p:cNvPr id="1296" name="Google Shape;1296;p90"/>
            <p:cNvSpPr/>
            <p:nvPr/>
          </p:nvSpPr>
          <p:spPr>
            <a:xfrm>
              <a:off x="4267284"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97" name="Google Shape;1297;p90"/>
            <p:cNvSpPr/>
            <p:nvPr/>
          </p:nvSpPr>
          <p:spPr>
            <a:xfrm>
              <a:off x="4114884"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298" name="Google Shape;1298;p90"/>
          <p:cNvGrpSpPr/>
          <p:nvPr/>
        </p:nvGrpSpPr>
        <p:grpSpPr>
          <a:xfrm>
            <a:off x="5803383" y="2975693"/>
            <a:ext cx="832657" cy="841422"/>
            <a:chOff x="7676518" y="2293508"/>
            <a:chExt cx="1110210" cy="1121896"/>
          </a:xfrm>
        </p:grpSpPr>
        <p:sp>
          <p:nvSpPr>
            <p:cNvPr id="1299" name="Google Shape;1299;p90"/>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00" name="Google Shape;1300;p90"/>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01" name="Google Shape;1301;p90"/>
          <p:cNvSpPr/>
          <p:nvPr>
            <p:ph idx="2" type="pic"/>
          </p:nvPr>
        </p:nvSpPr>
        <p:spPr>
          <a:xfrm>
            <a:off x="1604705" y="1988654"/>
            <a:ext cx="273802" cy="273803"/>
          </a:xfrm>
          <a:prstGeom prst="rect">
            <a:avLst/>
          </a:prstGeom>
          <a:noFill/>
          <a:ln>
            <a:noFill/>
          </a:ln>
        </p:spPr>
      </p:sp>
      <p:sp>
        <p:nvSpPr>
          <p:cNvPr id="1302" name="Google Shape;1302;p90"/>
          <p:cNvSpPr/>
          <p:nvPr>
            <p:ph idx="3" type="pic"/>
          </p:nvPr>
        </p:nvSpPr>
        <p:spPr>
          <a:xfrm>
            <a:off x="1604705" y="3255920"/>
            <a:ext cx="273802" cy="273803"/>
          </a:xfrm>
          <a:prstGeom prst="rect">
            <a:avLst/>
          </a:prstGeom>
          <a:noFill/>
          <a:ln>
            <a:noFill/>
          </a:ln>
        </p:spPr>
      </p:sp>
      <p:sp>
        <p:nvSpPr>
          <p:cNvPr id="1303" name="Google Shape;1303;p90"/>
          <p:cNvSpPr/>
          <p:nvPr>
            <p:ph idx="4" type="pic"/>
          </p:nvPr>
        </p:nvSpPr>
        <p:spPr>
          <a:xfrm>
            <a:off x="3881398" y="3255920"/>
            <a:ext cx="273802" cy="273803"/>
          </a:xfrm>
          <a:prstGeom prst="rect">
            <a:avLst/>
          </a:prstGeom>
          <a:noFill/>
          <a:ln>
            <a:noFill/>
          </a:ln>
        </p:spPr>
      </p:sp>
      <p:sp>
        <p:nvSpPr>
          <p:cNvPr id="1304" name="Google Shape;1304;p90"/>
          <p:cNvSpPr/>
          <p:nvPr>
            <p:ph idx="5" type="pic"/>
          </p:nvPr>
        </p:nvSpPr>
        <p:spPr>
          <a:xfrm>
            <a:off x="3881398" y="1982753"/>
            <a:ext cx="273802" cy="273803"/>
          </a:xfrm>
          <a:prstGeom prst="rect">
            <a:avLst/>
          </a:prstGeom>
          <a:noFill/>
          <a:ln>
            <a:noFill/>
          </a:ln>
        </p:spPr>
      </p:sp>
      <p:sp>
        <p:nvSpPr>
          <p:cNvPr id="1305" name="Google Shape;1305;p90"/>
          <p:cNvSpPr/>
          <p:nvPr>
            <p:ph idx="6" type="pic"/>
          </p:nvPr>
        </p:nvSpPr>
        <p:spPr>
          <a:xfrm>
            <a:off x="6134051" y="1982753"/>
            <a:ext cx="273802" cy="273803"/>
          </a:xfrm>
          <a:prstGeom prst="rect">
            <a:avLst/>
          </a:prstGeom>
          <a:noFill/>
          <a:ln>
            <a:noFill/>
          </a:ln>
        </p:spPr>
      </p:sp>
      <p:sp>
        <p:nvSpPr>
          <p:cNvPr id="1306" name="Google Shape;1306;p90"/>
          <p:cNvSpPr/>
          <p:nvPr>
            <p:ph idx="7" type="pic"/>
          </p:nvPr>
        </p:nvSpPr>
        <p:spPr>
          <a:xfrm>
            <a:off x="6087960" y="3238990"/>
            <a:ext cx="273802" cy="273803"/>
          </a:xfrm>
          <a:prstGeom prst="rect">
            <a:avLst/>
          </a:prstGeom>
          <a:noFill/>
          <a:ln>
            <a:noFill/>
          </a:ln>
        </p:spPr>
      </p:sp>
      <p:sp>
        <p:nvSpPr>
          <p:cNvPr id="1307" name="Google Shape;1307;p90"/>
          <p:cNvSpPr txBox="1"/>
          <p:nvPr>
            <p:ph idx="8" type="body"/>
          </p:nvPr>
        </p:nvSpPr>
        <p:spPr>
          <a:xfrm>
            <a:off x="2196354"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8" name="Google Shape;1308;p90"/>
          <p:cNvSpPr txBox="1"/>
          <p:nvPr>
            <p:ph idx="9" type="body"/>
          </p:nvPr>
        </p:nvSpPr>
        <p:spPr>
          <a:xfrm>
            <a:off x="4467179"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9" name="Google Shape;1309;p90"/>
          <p:cNvSpPr txBox="1"/>
          <p:nvPr>
            <p:ph idx="13" type="body"/>
          </p:nvPr>
        </p:nvSpPr>
        <p:spPr>
          <a:xfrm>
            <a:off x="6731174"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0" name="Google Shape;1310;p90"/>
          <p:cNvSpPr txBox="1"/>
          <p:nvPr>
            <p:ph idx="14" type="body"/>
          </p:nvPr>
        </p:nvSpPr>
        <p:spPr>
          <a:xfrm>
            <a:off x="2196354" y="297157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1" name="Google Shape;1311;p90"/>
          <p:cNvSpPr txBox="1"/>
          <p:nvPr>
            <p:ph idx="15" type="body"/>
          </p:nvPr>
        </p:nvSpPr>
        <p:spPr>
          <a:xfrm>
            <a:off x="4467179" y="297157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12" name="Google Shape;1312;p90"/>
          <p:cNvSpPr txBox="1"/>
          <p:nvPr>
            <p:ph idx="16" type="body"/>
          </p:nvPr>
        </p:nvSpPr>
        <p:spPr>
          <a:xfrm>
            <a:off x="6731174" y="297157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313" name="Shape 1313"/>
        <p:cNvGrpSpPr/>
        <p:nvPr/>
      </p:nvGrpSpPr>
      <p:grpSpPr>
        <a:xfrm>
          <a:off x="0" y="0"/>
          <a:ext cx="0" cy="0"/>
          <a:chOff x="0" y="0"/>
          <a:chExt cx="0" cy="0"/>
        </a:xfrm>
      </p:grpSpPr>
      <p:sp>
        <p:nvSpPr>
          <p:cNvPr id="1314" name="Google Shape;1314;p91"/>
          <p:cNvSpPr/>
          <p:nvPr/>
        </p:nvSpPr>
        <p:spPr>
          <a:xfrm>
            <a:off x="499094" y="-56560"/>
            <a:ext cx="8644906" cy="5200061"/>
          </a:xfrm>
          <a:prstGeom prst="rect">
            <a:avLst/>
          </a:prstGeom>
          <a:blipFill rotWithShape="1">
            <a:blip r:embed="rId2">
              <a:alphaModFix/>
            </a:blip>
            <a:stretch>
              <a:fillRect b="0" l="0" r="0" t="0"/>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15" name="Google Shape;1315;p91"/>
          <p:cNvPicPr preferRelativeResize="0"/>
          <p:nvPr/>
        </p:nvPicPr>
        <p:blipFill rotWithShape="1">
          <a:blip r:embed="rId3">
            <a:alphaModFix/>
          </a:blip>
          <a:srcRect b="0" l="0" r="0" t="0"/>
          <a:stretch/>
        </p:blipFill>
        <p:spPr>
          <a:xfrm>
            <a:off x="7221495" y="163325"/>
            <a:ext cx="1685870" cy="561956"/>
          </a:xfrm>
          <a:prstGeom prst="rect">
            <a:avLst/>
          </a:prstGeom>
          <a:noFill/>
          <a:ln>
            <a:noFill/>
          </a:ln>
        </p:spPr>
      </p:pic>
      <p:sp>
        <p:nvSpPr>
          <p:cNvPr id="1316" name="Google Shape;1316;p91"/>
          <p:cNvSpPr txBox="1"/>
          <p:nvPr>
            <p:ph type="title"/>
          </p:nvPr>
        </p:nvSpPr>
        <p:spPr>
          <a:xfrm>
            <a:off x="305991" y="224029"/>
            <a:ext cx="5846038" cy="52213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2"/>
              </a:buClr>
              <a:buSzPts val="2700"/>
              <a:buFont typeface="Montserrat"/>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17" name="Google Shape;1317;p91"/>
          <p:cNvSpPr txBox="1"/>
          <p:nvPr>
            <p:ph idx="1" type="body"/>
          </p:nvPr>
        </p:nvSpPr>
        <p:spPr>
          <a:xfrm>
            <a:off x="305991" y="695437"/>
            <a:ext cx="5845969" cy="306116"/>
          </a:xfrm>
          <a:prstGeom prst="rect">
            <a:avLst/>
          </a:prstGeom>
          <a:noFill/>
          <a:ln>
            <a:noFill/>
          </a:ln>
        </p:spPr>
        <p:txBody>
          <a:bodyPr anchorCtr="0" anchor="ctr" bIns="34275" lIns="68575" spcFirstLastPara="1" rIns="68575" wrap="square" tIns="34275">
            <a:normAutofit/>
          </a:bodyPr>
          <a:lstStyle>
            <a:lvl1pPr indent="-228600" lvl="0" marL="457200" algn="l">
              <a:lnSpc>
                <a:spcPct val="90000"/>
              </a:lnSpc>
              <a:spcBef>
                <a:spcPts val="800"/>
              </a:spcBef>
              <a:spcAft>
                <a:spcPts val="0"/>
              </a:spcAft>
              <a:buClr>
                <a:schemeClr val="accent1"/>
              </a:buClr>
              <a:buSzPts val="1500"/>
              <a:buNone/>
              <a:defRPr b="1" sz="1500">
                <a:solidFill>
                  <a:schemeClr val="accent1"/>
                </a:solidFill>
                <a:latin typeface="Montserrat"/>
                <a:ea typeface="Montserrat"/>
                <a:cs typeface="Montserrat"/>
                <a:sym typeface="Montserrat"/>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318" name="Google Shape;1318;p91"/>
          <p:cNvGrpSpPr/>
          <p:nvPr/>
        </p:nvGrpSpPr>
        <p:grpSpPr>
          <a:xfrm>
            <a:off x="2576465" y="1709130"/>
            <a:ext cx="832658" cy="841422"/>
            <a:chOff x="407988" y="2288174"/>
            <a:chExt cx="1110210" cy="1121896"/>
          </a:xfrm>
        </p:grpSpPr>
        <p:sp>
          <p:nvSpPr>
            <p:cNvPr id="1319" name="Google Shape;1319;p91"/>
            <p:cNvSpPr/>
            <p:nvPr/>
          </p:nvSpPr>
          <p:spPr>
            <a:xfrm>
              <a:off x="560388"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0" name="Google Shape;1320;p91"/>
            <p:cNvSpPr/>
            <p:nvPr/>
          </p:nvSpPr>
          <p:spPr>
            <a:xfrm>
              <a:off x="407988"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21" name="Google Shape;1321;p91"/>
          <p:cNvGrpSpPr/>
          <p:nvPr/>
        </p:nvGrpSpPr>
        <p:grpSpPr>
          <a:xfrm>
            <a:off x="304306" y="1705822"/>
            <a:ext cx="832657" cy="841422"/>
            <a:chOff x="4114884" y="2288174"/>
            <a:chExt cx="1110210" cy="1121896"/>
          </a:xfrm>
        </p:grpSpPr>
        <p:sp>
          <p:nvSpPr>
            <p:cNvPr id="1322" name="Google Shape;1322;p91"/>
            <p:cNvSpPr/>
            <p:nvPr/>
          </p:nvSpPr>
          <p:spPr>
            <a:xfrm>
              <a:off x="4267284"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3" name="Google Shape;1323;p91"/>
            <p:cNvSpPr/>
            <p:nvPr/>
          </p:nvSpPr>
          <p:spPr>
            <a:xfrm>
              <a:off x="4114884"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24" name="Google Shape;1324;p91"/>
          <p:cNvGrpSpPr/>
          <p:nvPr/>
        </p:nvGrpSpPr>
        <p:grpSpPr>
          <a:xfrm>
            <a:off x="7252367" y="1703228"/>
            <a:ext cx="832657" cy="841422"/>
            <a:chOff x="7676518" y="2293508"/>
            <a:chExt cx="1110210" cy="1121896"/>
          </a:xfrm>
        </p:grpSpPr>
        <p:sp>
          <p:nvSpPr>
            <p:cNvPr id="1325" name="Google Shape;1325;p9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6" name="Google Shape;1326;p9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27" name="Google Shape;1327;p91"/>
          <p:cNvGrpSpPr/>
          <p:nvPr/>
        </p:nvGrpSpPr>
        <p:grpSpPr>
          <a:xfrm>
            <a:off x="2580044" y="2971572"/>
            <a:ext cx="832657" cy="841422"/>
            <a:chOff x="7676518" y="2293508"/>
            <a:chExt cx="1110210" cy="1121896"/>
          </a:xfrm>
        </p:grpSpPr>
        <p:sp>
          <p:nvSpPr>
            <p:cNvPr id="1328" name="Google Shape;1328;p9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9" name="Google Shape;1329;p9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30" name="Google Shape;1330;p91"/>
          <p:cNvGrpSpPr/>
          <p:nvPr/>
        </p:nvGrpSpPr>
        <p:grpSpPr>
          <a:xfrm>
            <a:off x="4846166" y="1709774"/>
            <a:ext cx="832657" cy="841422"/>
            <a:chOff x="407988" y="2288174"/>
            <a:chExt cx="1110210" cy="1121896"/>
          </a:xfrm>
        </p:grpSpPr>
        <p:sp>
          <p:nvSpPr>
            <p:cNvPr id="1331" name="Google Shape;1331;p91"/>
            <p:cNvSpPr/>
            <p:nvPr/>
          </p:nvSpPr>
          <p:spPr>
            <a:xfrm>
              <a:off x="560388"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32" name="Google Shape;1332;p91"/>
            <p:cNvSpPr/>
            <p:nvPr/>
          </p:nvSpPr>
          <p:spPr>
            <a:xfrm>
              <a:off x="407988"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33" name="Google Shape;1333;p91"/>
          <p:cNvGrpSpPr/>
          <p:nvPr/>
        </p:nvGrpSpPr>
        <p:grpSpPr>
          <a:xfrm>
            <a:off x="321175" y="2975693"/>
            <a:ext cx="832657" cy="841422"/>
            <a:chOff x="4114884" y="2288174"/>
            <a:chExt cx="1110210" cy="1121896"/>
          </a:xfrm>
        </p:grpSpPr>
        <p:sp>
          <p:nvSpPr>
            <p:cNvPr id="1334" name="Google Shape;1334;p91"/>
            <p:cNvSpPr/>
            <p:nvPr/>
          </p:nvSpPr>
          <p:spPr>
            <a:xfrm>
              <a:off x="4267284" y="2429526"/>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35" name="Google Shape;1335;p91"/>
            <p:cNvSpPr/>
            <p:nvPr/>
          </p:nvSpPr>
          <p:spPr>
            <a:xfrm>
              <a:off x="4114884" y="2288174"/>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grpSp>
        <p:nvGrpSpPr>
          <p:cNvPr id="1336" name="Google Shape;1336;p91"/>
          <p:cNvGrpSpPr/>
          <p:nvPr/>
        </p:nvGrpSpPr>
        <p:grpSpPr>
          <a:xfrm>
            <a:off x="4800180" y="2975693"/>
            <a:ext cx="832657" cy="841422"/>
            <a:chOff x="7676518" y="2293508"/>
            <a:chExt cx="1110210" cy="1121896"/>
          </a:xfrm>
        </p:grpSpPr>
        <p:sp>
          <p:nvSpPr>
            <p:cNvPr id="1337" name="Google Shape;1337;p9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38" name="Google Shape;1338;p9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39" name="Google Shape;1339;p91"/>
          <p:cNvSpPr/>
          <p:nvPr>
            <p:ph idx="2" type="pic"/>
          </p:nvPr>
        </p:nvSpPr>
        <p:spPr>
          <a:xfrm>
            <a:off x="601502" y="1988654"/>
            <a:ext cx="273802" cy="273803"/>
          </a:xfrm>
          <a:prstGeom prst="rect">
            <a:avLst/>
          </a:prstGeom>
          <a:noFill/>
          <a:ln>
            <a:noFill/>
          </a:ln>
        </p:spPr>
      </p:sp>
      <p:sp>
        <p:nvSpPr>
          <p:cNvPr id="1340" name="Google Shape;1340;p91"/>
          <p:cNvSpPr/>
          <p:nvPr>
            <p:ph idx="3" type="pic"/>
          </p:nvPr>
        </p:nvSpPr>
        <p:spPr>
          <a:xfrm>
            <a:off x="601502" y="3255920"/>
            <a:ext cx="273802" cy="273803"/>
          </a:xfrm>
          <a:prstGeom prst="rect">
            <a:avLst/>
          </a:prstGeom>
          <a:noFill/>
          <a:ln>
            <a:noFill/>
          </a:ln>
        </p:spPr>
      </p:sp>
      <p:sp>
        <p:nvSpPr>
          <p:cNvPr id="1341" name="Google Shape;1341;p91"/>
          <p:cNvSpPr/>
          <p:nvPr>
            <p:ph idx="4" type="pic"/>
          </p:nvPr>
        </p:nvSpPr>
        <p:spPr>
          <a:xfrm>
            <a:off x="2878195" y="3255920"/>
            <a:ext cx="273802" cy="273803"/>
          </a:xfrm>
          <a:prstGeom prst="rect">
            <a:avLst/>
          </a:prstGeom>
          <a:noFill/>
          <a:ln>
            <a:noFill/>
          </a:ln>
        </p:spPr>
      </p:sp>
      <p:sp>
        <p:nvSpPr>
          <p:cNvPr id="1342" name="Google Shape;1342;p91"/>
          <p:cNvSpPr/>
          <p:nvPr>
            <p:ph idx="5" type="pic"/>
          </p:nvPr>
        </p:nvSpPr>
        <p:spPr>
          <a:xfrm>
            <a:off x="2878195" y="1982753"/>
            <a:ext cx="273802" cy="273803"/>
          </a:xfrm>
          <a:prstGeom prst="rect">
            <a:avLst/>
          </a:prstGeom>
          <a:noFill/>
          <a:ln>
            <a:noFill/>
          </a:ln>
        </p:spPr>
      </p:sp>
      <p:sp>
        <p:nvSpPr>
          <p:cNvPr id="1343" name="Google Shape;1343;p91"/>
          <p:cNvSpPr/>
          <p:nvPr>
            <p:ph idx="6" type="pic"/>
          </p:nvPr>
        </p:nvSpPr>
        <p:spPr>
          <a:xfrm>
            <a:off x="5130848" y="1982753"/>
            <a:ext cx="273802" cy="273803"/>
          </a:xfrm>
          <a:prstGeom prst="rect">
            <a:avLst/>
          </a:prstGeom>
          <a:noFill/>
          <a:ln>
            <a:noFill/>
          </a:ln>
        </p:spPr>
      </p:sp>
      <p:sp>
        <p:nvSpPr>
          <p:cNvPr id="1344" name="Google Shape;1344;p91"/>
          <p:cNvSpPr/>
          <p:nvPr>
            <p:ph idx="7" type="pic"/>
          </p:nvPr>
        </p:nvSpPr>
        <p:spPr>
          <a:xfrm>
            <a:off x="5084757" y="3238990"/>
            <a:ext cx="273802" cy="273803"/>
          </a:xfrm>
          <a:prstGeom prst="rect">
            <a:avLst/>
          </a:prstGeom>
          <a:noFill/>
          <a:ln>
            <a:noFill/>
          </a:ln>
        </p:spPr>
      </p:sp>
      <p:sp>
        <p:nvSpPr>
          <p:cNvPr id="1345" name="Google Shape;1345;p91"/>
          <p:cNvSpPr/>
          <p:nvPr>
            <p:ph idx="8" type="pic"/>
          </p:nvPr>
        </p:nvSpPr>
        <p:spPr>
          <a:xfrm>
            <a:off x="7536944" y="1982753"/>
            <a:ext cx="273802" cy="273803"/>
          </a:xfrm>
          <a:prstGeom prst="rect">
            <a:avLst/>
          </a:prstGeom>
          <a:noFill/>
          <a:ln>
            <a:noFill/>
          </a:ln>
        </p:spPr>
      </p:sp>
      <p:sp>
        <p:nvSpPr>
          <p:cNvPr id="1346" name="Google Shape;1346;p91"/>
          <p:cNvSpPr txBox="1"/>
          <p:nvPr>
            <p:ph idx="9" type="body"/>
          </p:nvPr>
        </p:nvSpPr>
        <p:spPr>
          <a:xfrm>
            <a:off x="1193151"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7" name="Google Shape;1347;p91"/>
          <p:cNvSpPr txBox="1"/>
          <p:nvPr>
            <p:ph idx="13" type="body"/>
          </p:nvPr>
        </p:nvSpPr>
        <p:spPr>
          <a:xfrm>
            <a:off x="3463976"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8" name="Google Shape;1348;p91"/>
          <p:cNvSpPr txBox="1"/>
          <p:nvPr>
            <p:ph idx="14" type="body"/>
          </p:nvPr>
        </p:nvSpPr>
        <p:spPr>
          <a:xfrm>
            <a:off x="5727971"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49" name="Google Shape;1349;p91"/>
          <p:cNvSpPr txBox="1"/>
          <p:nvPr>
            <p:ph idx="15" type="body"/>
          </p:nvPr>
        </p:nvSpPr>
        <p:spPr>
          <a:xfrm>
            <a:off x="8130377" y="1703229"/>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0" name="Google Shape;1350;p91"/>
          <p:cNvSpPr txBox="1"/>
          <p:nvPr>
            <p:ph idx="16" type="body"/>
          </p:nvPr>
        </p:nvSpPr>
        <p:spPr>
          <a:xfrm>
            <a:off x="1193151" y="297157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1" name="Google Shape;1351;p91"/>
          <p:cNvSpPr txBox="1"/>
          <p:nvPr>
            <p:ph idx="17" type="body"/>
          </p:nvPr>
        </p:nvSpPr>
        <p:spPr>
          <a:xfrm>
            <a:off x="3463976" y="297157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2" name="Google Shape;1352;p91"/>
          <p:cNvSpPr txBox="1"/>
          <p:nvPr>
            <p:ph idx="18" type="body"/>
          </p:nvPr>
        </p:nvSpPr>
        <p:spPr>
          <a:xfrm>
            <a:off x="5727971" y="297157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grpSp>
        <p:nvGrpSpPr>
          <p:cNvPr id="1353" name="Google Shape;1353;p91"/>
          <p:cNvGrpSpPr/>
          <p:nvPr/>
        </p:nvGrpSpPr>
        <p:grpSpPr>
          <a:xfrm>
            <a:off x="7252367" y="2979811"/>
            <a:ext cx="832657" cy="841422"/>
            <a:chOff x="7676518" y="2293508"/>
            <a:chExt cx="1110210" cy="1121896"/>
          </a:xfrm>
        </p:grpSpPr>
        <p:sp>
          <p:nvSpPr>
            <p:cNvPr id="1354" name="Google Shape;1354;p91"/>
            <p:cNvSpPr/>
            <p:nvPr/>
          </p:nvSpPr>
          <p:spPr>
            <a:xfrm>
              <a:off x="7828918" y="2434860"/>
              <a:ext cx="819143" cy="82776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55" name="Google Shape;1355;p91"/>
            <p:cNvSpPr/>
            <p:nvPr/>
          </p:nvSpPr>
          <p:spPr>
            <a:xfrm>
              <a:off x="7676518" y="2293508"/>
              <a:ext cx="1110210" cy="112189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1356" name="Google Shape;1356;p91"/>
          <p:cNvSpPr/>
          <p:nvPr>
            <p:ph idx="19" type="pic"/>
          </p:nvPr>
        </p:nvSpPr>
        <p:spPr>
          <a:xfrm>
            <a:off x="7536944" y="3259335"/>
            <a:ext cx="273802" cy="273802"/>
          </a:xfrm>
          <a:prstGeom prst="rect">
            <a:avLst/>
          </a:prstGeom>
          <a:noFill/>
          <a:ln>
            <a:noFill/>
          </a:ln>
        </p:spPr>
      </p:sp>
      <p:sp>
        <p:nvSpPr>
          <p:cNvPr id="1357" name="Google Shape;1357;p91"/>
          <p:cNvSpPr txBox="1"/>
          <p:nvPr>
            <p:ph idx="20" type="body"/>
          </p:nvPr>
        </p:nvSpPr>
        <p:spPr>
          <a:xfrm>
            <a:off x="8130377" y="2979812"/>
            <a:ext cx="1327336" cy="841422"/>
          </a:xfrm>
          <a:prstGeom prst="rect">
            <a:avLst/>
          </a:prstGeom>
          <a:noFill/>
          <a:ln>
            <a:noFill/>
          </a:ln>
        </p:spPr>
        <p:txBody>
          <a:bodyPr anchorCtr="0" anchor="ctr" bIns="34275" lIns="68575" spcFirstLastPara="1" rIns="68575" wrap="square" tIns="34275">
            <a:noAutofit/>
          </a:bodyPr>
          <a:lstStyle>
            <a:lvl1pPr indent="-228600" lvl="0" marL="457200" algn="l">
              <a:lnSpc>
                <a:spcPct val="90000"/>
              </a:lnSpc>
              <a:spcBef>
                <a:spcPts val="800"/>
              </a:spcBef>
              <a:spcAft>
                <a:spcPts val="0"/>
              </a:spcAft>
              <a:buClr>
                <a:schemeClr val="dk2"/>
              </a:buClr>
              <a:buSzPts val="1100"/>
              <a:buNone/>
              <a:defRPr sz="1100">
                <a:latin typeface="Arial"/>
                <a:ea typeface="Arial"/>
                <a:cs typeface="Arial"/>
                <a:sym typeface="Arial"/>
              </a:defRPr>
            </a:lvl1pPr>
            <a:lvl2pPr indent="-317500" lvl="1" marL="914400" algn="l">
              <a:lnSpc>
                <a:spcPct val="90000"/>
              </a:lnSpc>
              <a:spcBef>
                <a:spcPts val="400"/>
              </a:spcBef>
              <a:spcAft>
                <a:spcPts val="0"/>
              </a:spcAft>
              <a:buClr>
                <a:schemeClr val="accent1"/>
              </a:buClr>
              <a:buSzPts val="1400"/>
              <a:buChar char="•"/>
              <a:defRPr/>
            </a:lvl2pPr>
            <a:lvl3pPr indent="-317500" lvl="2" marL="1371600" algn="l">
              <a:lnSpc>
                <a:spcPct val="90000"/>
              </a:lnSpc>
              <a:spcBef>
                <a:spcPts val="400"/>
              </a:spcBef>
              <a:spcAft>
                <a:spcPts val="0"/>
              </a:spcAft>
              <a:buClr>
                <a:schemeClr val="accent1"/>
              </a:buClr>
              <a:buSzPts val="1400"/>
              <a:buChar char="•"/>
              <a:defRPr/>
            </a:lvl3pPr>
            <a:lvl4pPr indent="-317500" lvl="3" marL="1828800" algn="l">
              <a:lnSpc>
                <a:spcPct val="90000"/>
              </a:lnSpc>
              <a:spcBef>
                <a:spcPts val="400"/>
              </a:spcBef>
              <a:spcAft>
                <a:spcPts val="0"/>
              </a:spcAft>
              <a:buClr>
                <a:schemeClr val="dk2"/>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pos="193">
          <p15:clr>
            <a:srgbClr val="FBAE40"/>
          </p15:clr>
        </p15:guide>
        <p15:guide id="2" pos="5567">
          <p15:clr>
            <a:srgbClr val="FBAE40"/>
          </p15:clr>
        </p15:guide>
        <p15:guide id="3" orient="horz" pos="565">
          <p15:clr>
            <a:srgbClr val="FBAE40"/>
          </p15:clr>
        </p15:guide>
        <p15:guide id="4" orient="horz" pos="174">
          <p15:clr>
            <a:srgbClr val="FBAE40"/>
          </p15:clr>
        </p15:guide>
        <p15:guide id="5" pos="244">
          <p15:clr>
            <a:srgbClr val="FBAE40"/>
          </p15:clr>
        </p15:guide>
        <p15:guide id="6" pos="2880">
          <p15:clr>
            <a:srgbClr val="FBAE40"/>
          </p15:clr>
        </p15:guide>
        <p15:guide id="7" orient="horz" pos="28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Заголовок раздела">
  <p:cSld name="3_Заголовок раздела">
    <p:bg>
      <p:bgPr>
        <a:solidFill>
          <a:schemeClr val="lt1"/>
        </a:solidFill>
      </p:bgPr>
    </p:bg>
    <p:spTree>
      <p:nvGrpSpPr>
        <p:cNvPr id="1358" name="Shape 1358"/>
        <p:cNvGrpSpPr/>
        <p:nvPr/>
      </p:nvGrpSpPr>
      <p:grpSpPr>
        <a:xfrm>
          <a:off x="0" y="0"/>
          <a:ext cx="0" cy="0"/>
          <a:chOff x="0" y="0"/>
          <a:chExt cx="0" cy="0"/>
        </a:xfrm>
      </p:grpSpPr>
      <p:sp>
        <p:nvSpPr>
          <p:cNvPr id="1359" name="Google Shape;1359;p92"/>
          <p:cNvSpPr/>
          <p:nvPr/>
        </p:nvSpPr>
        <p:spPr>
          <a:xfrm>
            <a:off x="0" y="-60290"/>
            <a:ext cx="3270900" cy="5268000"/>
          </a:xfrm>
          <a:prstGeom prst="rect">
            <a:avLst/>
          </a:prstGeom>
          <a:blipFill rotWithShape="1">
            <a:blip r:embed="rId2">
              <a:alphaModFix/>
            </a:blip>
            <a:stretch>
              <a:fillRect b="1299" l="0" r="89" t="989"/>
            </a:stretch>
          </a:blip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60" name="Google Shape;1360;p92"/>
          <p:cNvSpPr/>
          <p:nvPr/>
        </p:nvSpPr>
        <p:spPr>
          <a:xfrm>
            <a:off x="0" y="0"/>
            <a:ext cx="3270900" cy="5143500"/>
          </a:xfrm>
          <a:prstGeom prst="rect">
            <a:avLst/>
          </a:prstGeom>
          <a:solidFill>
            <a:srgbClr val="00527C">
              <a:alpha val="6000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61" name="Google Shape;1361;p92"/>
          <p:cNvSpPr/>
          <p:nvPr/>
        </p:nvSpPr>
        <p:spPr>
          <a:xfrm>
            <a:off x="2101490" y="1408730"/>
            <a:ext cx="2338496" cy="2326039"/>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62" name="Google Shape;1362;p92"/>
          <p:cNvSpPr/>
          <p:nvPr/>
        </p:nvSpPr>
        <p:spPr>
          <a:xfrm>
            <a:off x="2425342" y="1716489"/>
            <a:ext cx="1691512" cy="168250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Roboto"/>
              <a:ea typeface="Roboto"/>
              <a:cs typeface="Roboto"/>
              <a:sym typeface="Roboto"/>
            </a:endParaRPr>
          </a:p>
        </p:txBody>
      </p:sp>
      <p:sp>
        <p:nvSpPr>
          <p:cNvPr id="1363" name="Google Shape;1363;p92"/>
          <p:cNvSpPr txBox="1"/>
          <p:nvPr>
            <p:ph idx="12" type="sldNum"/>
          </p:nvPr>
        </p:nvSpPr>
        <p:spPr>
          <a:xfrm>
            <a:off x="8458877" y="4567929"/>
            <a:ext cx="621600" cy="505500"/>
          </a:xfrm>
          <a:prstGeom prst="rect">
            <a:avLst/>
          </a:prstGeom>
          <a:noFill/>
          <a:ln>
            <a:noFill/>
          </a:ln>
        </p:spPr>
        <p:txBody>
          <a:bodyPr anchorCtr="0" anchor="t" bIns="34275" lIns="68575" spcFirstLastPara="1" rIns="68575" wrap="square" tIns="34275">
            <a:noAutofit/>
          </a:bodyPr>
          <a:lstStyle>
            <a:lvl1pPr indent="0" lvl="0"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2700"/>
              <a:buFont typeface="Arial"/>
              <a:buNone/>
              <a:defRPr b="1" i="0" sz="27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80"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73" Type="http://schemas.openxmlformats.org/officeDocument/2006/relationships/slideLayout" Target="../slideLayouts/slideLayout84.xml"/><Relationship Id="rId72" Type="http://schemas.openxmlformats.org/officeDocument/2006/relationships/slideLayout" Target="../slideLayouts/slideLayout83.xml"/><Relationship Id="rId31" Type="http://schemas.openxmlformats.org/officeDocument/2006/relationships/slideLayout" Target="../slideLayouts/slideLayout42.xml"/><Relationship Id="rId75" Type="http://schemas.openxmlformats.org/officeDocument/2006/relationships/slideLayout" Target="../slideLayouts/slideLayout86.xml"/><Relationship Id="rId30" Type="http://schemas.openxmlformats.org/officeDocument/2006/relationships/slideLayout" Target="../slideLayouts/slideLayout41.xml"/><Relationship Id="rId74" Type="http://schemas.openxmlformats.org/officeDocument/2006/relationships/slideLayout" Target="../slideLayouts/slideLayout85.xml"/><Relationship Id="rId33" Type="http://schemas.openxmlformats.org/officeDocument/2006/relationships/slideLayout" Target="../slideLayouts/slideLayout44.xml"/><Relationship Id="rId77" Type="http://schemas.openxmlformats.org/officeDocument/2006/relationships/slideLayout" Target="../slideLayouts/slideLayout88.xml"/><Relationship Id="rId32" Type="http://schemas.openxmlformats.org/officeDocument/2006/relationships/slideLayout" Target="../slideLayouts/slideLayout43.xml"/><Relationship Id="rId76" Type="http://schemas.openxmlformats.org/officeDocument/2006/relationships/slideLayout" Target="../slideLayouts/slideLayout87.xml"/><Relationship Id="rId35" Type="http://schemas.openxmlformats.org/officeDocument/2006/relationships/slideLayout" Target="../slideLayouts/slideLayout46.xml"/><Relationship Id="rId79" Type="http://schemas.openxmlformats.org/officeDocument/2006/relationships/slideLayout" Target="../slideLayouts/slideLayout90.xml"/><Relationship Id="rId34" Type="http://schemas.openxmlformats.org/officeDocument/2006/relationships/slideLayout" Target="../slideLayouts/slideLayout45.xml"/><Relationship Id="rId78" Type="http://schemas.openxmlformats.org/officeDocument/2006/relationships/slideLayout" Target="../slideLayouts/slideLayout89.xml"/><Relationship Id="rId71" Type="http://schemas.openxmlformats.org/officeDocument/2006/relationships/slideLayout" Target="../slideLayouts/slideLayout82.xml"/><Relationship Id="rId70" Type="http://schemas.openxmlformats.org/officeDocument/2006/relationships/slideLayout" Target="../slideLayouts/slideLayout81.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62" Type="http://schemas.openxmlformats.org/officeDocument/2006/relationships/slideLayout" Target="../slideLayouts/slideLayout73.xml"/><Relationship Id="rId61" Type="http://schemas.openxmlformats.org/officeDocument/2006/relationships/slideLayout" Target="../slideLayouts/slideLayout72.xml"/><Relationship Id="rId20" Type="http://schemas.openxmlformats.org/officeDocument/2006/relationships/slideLayout" Target="../slideLayouts/slideLayout31.xml"/><Relationship Id="rId64" Type="http://schemas.openxmlformats.org/officeDocument/2006/relationships/slideLayout" Target="../slideLayouts/slideLayout75.xml"/><Relationship Id="rId63" Type="http://schemas.openxmlformats.org/officeDocument/2006/relationships/slideLayout" Target="../slideLayouts/slideLayout74.xml"/><Relationship Id="rId22" Type="http://schemas.openxmlformats.org/officeDocument/2006/relationships/slideLayout" Target="../slideLayouts/slideLayout33.xml"/><Relationship Id="rId66" Type="http://schemas.openxmlformats.org/officeDocument/2006/relationships/slideLayout" Target="../slideLayouts/slideLayout77.xml"/><Relationship Id="rId21" Type="http://schemas.openxmlformats.org/officeDocument/2006/relationships/slideLayout" Target="../slideLayouts/slideLayout32.xml"/><Relationship Id="rId65" Type="http://schemas.openxmlformats.org/officeDocument/2006/relationships/slideLayout" Target="../slideLayouts/slideLayout76.xml"/><Relationship Id="rId24" Type="http://schemas.openxmlformats.org/officeDocument/2006/relationships/slideLayout" Target="../slideLayouts/slideLayout35.xml"/><Relationship Id="rId68" Type="http://schemas.openxmlformats.org/officeDocument/2006/relationships/slideLayout" Target="../slideLayouts/slideLayout79.xml"/><Relationship Id="rId23" Type="http://schemas.openxmlformats.org/officeDocument/2006/relationships/slideLayout" Target="../slideLayouts/slideLayout34.xml"/><Relationship Id="rId67" Type="http://schemas.openxmlformats.org/officeDocument/2006/relationships/slideLayout" Target="../slideLayouts/slideLayout78.xml"/><Relationship Id="rId60" Type="http://schemas.openxmlformats.org/officeDocument/2006/relationships/slideLayout" Target="../slideLayouts/slideLayout71.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69" Type="http://schemas.openxmlformats.org/officeDocument/2006/relationships/slideLayout" Target="../slideLayouts/slideLayout8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57" Type="http://schemas.openxmlformats.org/officeDocument/2006/relationships/slideLayout" Target="../slideLayouts/slideLayout68.xml"/><Relationship Id="rId12" Type="http://schemas.openxmlformats.org/officeDocument/2006/relationships/slideLayout" Target="../slideLayouts/slideLayout23.xml"/><Relationship Id="rId56" Type="http://schemas.openxmlformats.org/officeDocument/2006/relationships/slideLayout" Target="../slideLayouts/slideLayout67.xml"/><Relationship Id="rId15" Type="http://schemas.openxmlformats.org/officeDocument/2006/relationships/slideLayout" Target="../slideLayouts/slideLayout26.xml"/><Relationship Id="rId59" Type="http://schemas.openxmlformats.org/officeDocument/2006/relationships/slideLayout" Target="../slideLayouts/slideLayout70.xml"/><Relationship Id="rId14" Type="http://schemas.openxmlformats.org/officeDocument/2006/relationships/slideLayout" Target="../slideLayouts/slideLayout25.xml"/><Relationship Id="rId58" Type="http://schemas.openxmlformats.org/officeDocument/2006/relationships/slideLayout" Target="../slideLayouts/slideLayout6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2"/>
              </a:buClr>
              <a:buSzPts val="3000"/>
              <a:buFont typeface="Montserrat"/>
              <a:buNone/>
              <a:defRPr b="1" i="0" sz="3000" u="none" cap="none" strike="noStrike">
                <a:solidFill>
                  <a:schemeClr val="dk2"/>
                </a:solidFill>
                <a:latin typeface="Montserrat"/>
                <a:ea typeface="Montserrat"/>
                <a:cs typeface="Montserrat"/>
                <a:sym typeface="Montserrat"/>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400050" lvl="0" marL="457200" marR="0" rtl="0" algn="l">
              <a:lnSpc>
                <a:spcPct val="90000"/>
              </a:lnSpc>
              <a:spcBef>
                <a:spcPts val="800"/>
              </a:spcBef>
              <a:spcAft>
                <a:spcPts val="0"/>
              </a:spcAft>
              <a:buClr>
                <a:schemeClr val="dk2"/>
              </a:buClr>
              <a:buSzPts val="2700"/>
              <a:buFont typeface="Arial"/>
              <a:buChar char="•"/>
              <a:defRPr b="1" i="0" sz="2700" u="none" cap="none" strike="noStrike">
                <a:solidFill>
                  <a:schemeClr val="dk2"/>
                </a:solidFill>
                <a:latin typeface="Montserrat"/>
                <a:ea typeface="Montserrat"/>
                <a:cs typeface="Montserrat"/>
                <a:sym typeface="Montserrat"/>
              </a:defRPr>
            </a:lvl1pPr>
            <a:lvl2pPr indent="-323850" lvl="1" marL="914400" marR="0" rtl="0" algn="l">
              <a:lnSpc>
                <a:spcPct val="90000"/>
              </a:lnSpc>
              <a:spcBef>
                <a:spcPts val="400"/>
              </a:spcBef>
              <a:spcAft>
                <a:spcPts val="0"/>
              </a:spcAft>
              <a:buClr>
                <a:schemeClr val="accent1"/>
              </a:buClr>
              <a:buSzPts val="1500"/>
              <a:buFont typeface="Arial"/>
              <a:buChar char="•"/>
              <a:defRPr b="1" i="0" sz="1500" u="none" cap="none" strike="noStrike">
                <a:solidFill>
                  <a:schemeClr val="accent1"/>
                </a:solidFill>
                <a:latin typeface="Montserrat"/>
                <a:ea typeface="Montserrat"/>
                <a:cs typeface="Montserrat"/>
                <a:sym typeface="Montserrat"/>
              </a:defRPr>
            </a:lvl2pPr>
            <a:lvl3pPr indent="-304800" lvl="2" marL="1371600" marR="0" rtl="0" algn="l">
              <a:lnSpc>
                <a:spcPct val="90000"/>
              </a:lnSpc>
              <a:spcBef>
                <a:spcPts val="400"/>
              </a:spcBef>
              <a:spcAft>
                <a:spcPts val="0"/>
              </a:spcAft>
              <a:buClr>
                <a:schemeClr val="accent1"/>
              </a:buClr>
              <a:buSzPts val="1200"/>
              <a:buFont typeface="Arial"/>
              <a:buChar char="•"/>
              <a:defRPr b="0" i="0" sz="1200" u="none" cap="none" strike="noStrike">
                <a:solidFill>
                  <a:schemeClr val="accent1"/>
                </a:solidFill>
                <a:latin typeface="Arial"/>
                <a:ea typeface="Arial"/>
                <a:cs typeface="Arial"/>
                <a:sym typeface="Arial"/>
              </a:defRPr>
            </a:lvl3pPr>
            <a:lvl4pPr indent="-298450" lvl="3" marL="1828800" marR="0" rtl="0" algn="l">
              <a:lnSpc>
                <a:spcPct val="90000"/>
              </a:lnSpc>
              <a:spcBef>
                <a:spcPts val="400"/>
              </a:spcBef>
              <a:spcAft>
                <a:spcPts val="0"/>
              </a:spcAft>
              <a:buClr>
                <a:schemeClr val="dk2"/>
              </a:buClr>
              <a:buSzPts val="1100"/>
              <a:buFont typeface="Arial"/>
              <a:buChar char="•"/>
              <a:defRPr b="1" i="0" sz="1100" u="none" cap="none" strike="noStrike">
                <a:solidFill>
                  <a:schemeClr val="dk2"/>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cxnSp>
        <p:nvCxnSpPr>
          <p:cNvPr id="53" name="Google Shape;53;p13"/>
          <p:cNvCxnSpPr/>
          <p:nvPr/>
        </p:nvCxnSpPr>
        <p:spPr>
          <a:xfrm>
            <a:off x="300837" y="4688541"/>
            <a:ext cx="8542326" cy="0"/>
          </a:xfrm>
          <a:prstGeom prst="straightConnector1">
            <a:avLst/>
          </a:prstGeom>
          <a:noFill/>
          <a:ln cap="flat" cmpd="sng" w="12700">
            <a:solidFill>
              <a:schemeClr val="accent2"/>
            </a:solidFill>
            <a:prstDash val="solid"/>
            <a:round/>
            <a:headEnd len="sm" w="sm" type="none"/>
            <a:tailEnd len="sm" w="sm" type="none"/>
          </a:ln>
        </p:spPr>
      </p:cxnSp>
      <p:sp>
        <p:nvSpPr>
          <p:cNvPr id="54" name="Google Shape;54;p13"/>
          <p:cNvSpPr txBox="1"/>
          <p:nvPr/>
        </p:nvSpPr>
        <p:spPr>
          <a:xfrm>
            <a:off x="228437"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accent2"/>
              </a:buClr>
              <a:buSzPts val="700"/>
              <a:buFont typeface="Arial"/>
              <a:buNone/>
            </a:pPr>
            <a:r>
              <a:rPr b="0" i="0" lang="en-GB" sz="700" u="none" cap="none" strike="noStrike">
                <a:solidFill>
                  <a:schemeClr val="accent2"/>
                </a:solidFill>
                <a:latin typeface="Arial"/>
                <a:ea typeface="Arial"/>
                <a:cs typeface="Arial"/>
                <a:sym typeface="Arial"/>
              </a:rPr>
              <a:t>©202</a:t>
            </a:r>
            <a:r>
              <a:rPr lang="en-GB" sz="700">
                <a:solidFill>
                  <a:schemeClr val="accent2"/>
                </a:solidFill>
              </a:rPr>
              <a:t>4</a:t>
            </a:r>
            <a:r>
              <a:rPr b="0" i="0" lang="en-GB" sz="700" u="none" cap="none" strike="noStrike">
                <a:solidFill>
                  <a:schemeClr val="accent2"/>
                </a:solidFill>
                <a:latin typeface="Arial"/>
                <a:ea typeface="Arial"/>
                <a:cs typeface="Arial"/>
                <a:sym typeface="Arial"/>
              </a:rPr>
              <a:t> Vecteris - For internal use only. Do not distribute.</a:t>
            </a:r>
            <a:endParaRPr b="0" i="0" sz="1200" u="none" cap="none" strike="noStrike">
              <a:solidFill>
                <a:schemeClr val="accent2"/>
              </a:solidFill>
              <a:latin typeface="Arial"/>
              <a:ea typeface="Arial"/>
              <a:cs typeface="Arial"/>
              <a:sym typeface="Arial"/>
            </a:endParaRPr>
          </a:p>
        </p:txBody>
      </p:sp>
      <p:sp>
        <p:nvSpPr>
          <p:cNvPr id="55" name="Google Shape;55;p13"/>
          <p:cNvSpPr txBox="1"/>
          <p:nvPr/>
        </p:nvSpPr>
        <p:spPr>
          <a:xfrm>
            <a:off x="5258816" y="4789745"/>
            <a:ext cx="3656748" cy="170344"/>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chemeClr val="accent2"/>
              </a:buClr>
              <a:buSzPts val="700"/>
              <a:buFont typeface="Arial"/>
              <a:buNone/>
            </a:pPr>
            <a:fld id="{00000000-1234-1234-1234-123412341234}" type="slidenum">
              <a:rPr b="0" i="0" lang="en-GB" sz="700" u="none" cap="none" strike="noStrike">
                <a:solidFill>
                  <a:schemeClr val="accent2"/>
                </a:solidFill>
                <a:latin typeface="Arial"/>
                <a:ea typeface="Arial"/>
                <a:cs typeface="Arial"/>
                <a:sym typeface="Arial"/>
              </a:rPr>
              <a:t>‹#›</a:t>
            </a:fld>
            <a:endParaRPr b="0" i="0" sz="12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 id="2147483730" r:id="rId72"/>
    <p:sldLayoutId id="2147483731" r:id="rId73"/>
    <p:sldLayoutId id="2147483732" r:id="rId74"/>
    <p:sldLayoutId id="2147483733" r:id="rId75"/>
    <p:sldLayoutId id="2147483734" r:id="rId76"/>
    <p:sldLayoutId id="2147483735" r:id="rId77"/>
    <p:sldLayoutId id="2147483736" r:id="rId78"/>
    <p:sldLayoutId id="2147483737" r:id="rId7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93"/>
          <p:cNvSpPr txBox="1"/>
          <p:nvPr>
            <p:ph idx="2" type="body"/>
          </p:nvPr>
        </p:nvSpPr>
        <p:spPr>
          <a:xfrm>
            <a:off x="435058" y="2477100"/>
            <a:ext cx="6995400" cy="900300"/>
          </a:xfrm>
          <a:prstGeom prst="rect">
            <a:avLst/>
          </a:prstGeom>
          <a:noFill/>
          <a:ln>
            <a:noFill/>
          </a:ln>
        </p:spPr>
        <p:txBody>
          <a:bodyPr anchorCtr="0" anchor="t" bIns="34275" lIns="68575" spcFirstLastPara="1" rIns="68575" wrap="square" tIns="34275">
            <a:spAutoFit/>
          </a:bodyPr>
          <a:lstStyle/>
          <a:p>
            <a:pPr indent="0" lvl="0" marL="0" marR="0" rtl="0" algn="l">
              <a:lnSpc>
                <a:spcPct val="90000"/>
              </a:lnSpc>
              <a:spcBef>
                <a:spcPts val="0"/>
              </a:spcBef>
              <a:spcAft>
                <a:spcPts val="0"/>
              </a:spcAft>
              <a:buSzPts val="1100"/>
              <a:buNone/>
            </a:pPr>
            <a:r>
              <a:rPr lang="en-GB"/>
              <a:t>Customer Success Organization Guidelines</a:t>
            </a:r>
            <a:endParaRPr b="0" sz="2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94"/>
          <p:cNvSpPr txBox="1"/>
          <p:nvPr>
            <p:ph idx="2" type="body"/>
          </p:nvPr>
        </p:nvSpPr>
        <p:spPr>
          <a:xfrm>
            <a:off x="305991" y="1120369"/>
            <a:ext cx="1975200" cy="2769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GB"/>
              <a:t>Revenue </a:t>
            </a:r>
            <a:endParaRPr/>
          </a:p>
        </p:txBody>
      </p:sp>
      <p:sp>
        <p:nvSpPr>
          <p:cNvPr id="1374" name="Google Shape;1374;p94"/>
          <p:cNvSpPr txBox="1"/>
          <p:nvPr>
            <p:ph idx="6" type="body"/>
          </p:nvPr>
        </p:nvSpPr>
        <p:spPr>
          <a:xfrm>
            <a:off x="333216" y="1402034"/>
            <a:ext cx="1975200" cy="567900"/>
          </a:xfrm>
          <a:prstGeom prst="rect">
            <a:avLst/>
          </a:prstGeom>
        </p:spPr>
        <p:txBody>
          <a:bodyPr anchorCtr="0" anchor="ctr" bIns="34275" lIns="68575" spcFirstLastPara="1" rIns="68575" wrap="square" tIns="34275">
            <a:spAutoFit/>
          </a:bodyPr>
          <a:lstStyle/>
          <a:p>
            <a:pPr indent="0" lvl="0" marL="0" rtl="0" algn="l">
              <a:spcBef>
                <a:spcPts val="800"/>
              </a:spcBef>
              <a:spcAft>
                <a:spcPts val="0"/>
              </a:spcAft>
              <a:buNone/>
            </a:pPr>
            <a:r>
              <a:rPr b="0" lang="en-GB"/>
              <a:t>Part of Account Management function or a role of the Sales Exec</a:t>
            </a:r>
            <a:endParaRPr b="0"/>
          </a:p>
        </p:txBody>
      </p:sp>
      <p:sp>
        <p:nvSpPr>
          <p:cNvPr id="1375" name="Google Shape;1375;p94"/>
          <p:cNvSpPr txBox="1"/>
          <p:nvPr>
            <p:ph idx="13" type="body"/>
          </p:nvPr>
        </p:nvSpPr>
        <p:spPr>
          <a:xfrm>
            <a:off x="306025" y="2042325"/>
            <a:ext cx="1903800" cy="2578200"/>
          </a:xfrm>
          <a:prstGeom prst="rect">
            <a:avLst/>
          </a:prstGeom>
        </p:spPr>
        <p:txBody>
          <a:bodyPr anchorCtr="0" anchor="t" bIns="34275" lIns="68575" spcFirstLastPara="1" rIns="68575" wrap="square" tIns="34275">
            <a:spAutoFit/>
          </a:bodyPr>
          <a:lstStyle/>
          <a:p>
            <a:pPr indent="0" lvl="0" marL="0" rtl="0" algn="l">
              <a:lnSpc>
                <a:spcPct val="100000"/>
              </a:lnSpc>
              <a:spcBef>
                <a:spcPts val="800"/>
              </a:spcBef>
              <a:spcAft>
                <a:spcPts val="0"/>
              </a:spcAft>
              <a:buNone/>
            </a:pPr>
            <a:r>
              <a:rPr lang="en-GB" sz="900"/>
              <a:t>PROS</a:t>
            </a:r>
            <a:r>
              <a:rPr lang="en-GB" sz="1000"/>
              <a:t>: </a:t>
            </a:r>
            <a:endParaRPr sz="1000"/>
          </a:p>
          <a:p>
            <a:pPr indent="-237150" lvl="0" marL="360000" rtl="0" algn="l">
              <a:lnSpc>
                <a:spcPct val="100000"/>
              </a:lnSpc>
              <a:spcBef>
                <a:spcPts val="0"/>
              </a:spcBef>
              <a:spcAft>
                <a:spcPts val="0"/>
              </a:spcAft>
              <a:buClr>
                <a:schemeClr val="dk1"/>
              </a:buClr>
              <a:buSzPts val="900"/>
              <a:buChar char="●"/>
            </a:pPr>
            <a:r>
              <a:rPr lang="en-GB" sz="900"/>
              <a:t>Aligned to the goal of driving renewals</a:t>
            </a:r>
            <a:endParaRPr sz="900"/>
          </a:p>
          <a:p>
            <a:pPr indent="-237150" lvl="0" marL="360000" rtl="0" algn="l">
              <a:lnSpc>
                <a:spcPct val="100000"/>
              </a:lnSpc>
              <a:spcBef>
                <a:spcPts val="0"/>
              </a:spcBef>
              <a:spcAft>
                <a:spcPts val="0"/>
              </a:spcAft>
              <a:buClr>
                <a:schemeClr val="dk1"/>
              </a:buClr>
              <a:buSzPts val="900"/>
              <a:buChar char="●"/>
            </a:pPr>
            <a:r>
              <a:rPr lang="en-GB" sz="900"/>
              <a:t>Can incentivize long-term contract value </a:t>
            </a:r>
            <a:endParaRPr sz="900"/>
          </a:p>
          <a:p>
            <a:pPr indent="-237150" lvl="0" marL="360000" rtl="0" algn="l">
              <a:lnSpc>
                <a:spcPct val="100000"/>
              </a:lnSpc>
              <a:spcBef>
                <a:spcPts val="0"/>
              </a:spcBef>
              <a:spcAft>
                <a:spcPts val="0"/>
              </a:spcAft>
              <a:buClr>
                <a:schemeClr val="dk1"/>
              </a:buClr>
              <a:buSzPts val="900"/>
              <a:buChar char="●"/>
            </a:pPr>
            <a:r>
              <a:rPr lang="en-GB" sz="900"/>
              <a:t>Renewals are usually easier wins, so can reward building a book of business</a:t>
            </a:r>
            <a:endParaRPr sz="900"/>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rPr lang="en-GB" sz="900"/>
              <a:t>CONS: </a:t>
            </a:r>
            <a:endParaRPr sz="900"/>
          </a:p>
          <a:p>
            <a:pPr indent="-237150" lvl="0" marL="360000" rtl="0" algn="l">
              <a:lnSpc>
                <a:spcPct val="100000"/>
              </a:lnSpc>
              <a:spcBef>
                <a:spcPts val="0"/>
              </a:spcBef>
              <a:spcAft>
                <a:spcPts val="0"/>
              </a:spcAft>
              <a:buSzPts val="900"/>
              <a:buChar char="●"/>
            </a:pPr>
            <a:r>
              <a:rPr lang="en-GB" sz="900"/>
              <a:t>Risks short-term extraction of revenue to meet numbers over the long-term customer experience </a:t>
            </a:r>
            <a:endParaRPr sz="900"/>
          </a:p>
          <a:p>
            <a:pPr indent="-237150" lvl="0" marL="360000" rtl="0" algn="l">
              <a:lnSpc>
                <a:spcPct val="100000"/>
              </a:lnSpc>
              <a:spcBef>
                <a:spcPts val="0"/>
              </a:spcBef>
              <a:spcAft>
                <a:spcPts val="0"/>
              </a:spcAft>
              <a:buSzPts val="900"/>
              <a:buChar char="●"/>
            </a:pPr>
            <a:r>
              <a:rPr lang="en-GB" sz="900"/>
              <a:t>Sales reps will want to focus more on new customers than maximizing value of existing customers</a:t>
            </a:r>
            <a:endParaRPr sz="900"/>
          </a:p>
        </p:txBody>
      </p:sp>
      <p:sp>
        <p:nvSpPr>
          <p:cNvPr id="1376" name="Google Shape;1376;p94"/>
          <p:cNvSpPr txBox="1"/>
          <p:nvPr>
            <p:ph type="title"/>
          </p:nvPr>
        </p:nvSpPr>
        <p:spPr>
          <a:xfrm>
            <a:off x="306001" y="165700"/>
            <a:ext cx="6672900" cy="5220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en-GB"/>
              <a:t>Customer success can report into one of several functional areas</a:t>
            </a:r>
            <a:endParaRPr/>
          </a:p>
        </p:txBody>
      </p:sp>
      <p:sp>
        <p:nvSpPr>
          <p:cNvPr id="1377" name="Google Shape;1377;p94"/>
          <p:cNvSpPr txBox="1"/>
          <p:nvPr>
            <p:ph idx="3" type="body"/>
          </p:nvPr>
        </p:nvSpPr>
        <p:spPr>
          <a:xfrm>
            <a:off x="2473452" y="1120369"/>
            <a:ext cx="1975200" cy="2769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GB"/>
              <a:t>Delivery</a:t>
            </a:r>
            <a:endParaRPr/>
          </a:p>
        </p:txBody>
      </p:sp>
      <p:sp>
        <p:nvSpPr>
          <p:cNvPr id="1378" name="Google Shape;1378;p94"/>
          <p:cNvSpPr txBox="1"/>
          <p:nvPr>
            <p:ph idx="4" type="body"/>
          </p:nvPr>
        </p:nvSpPr>
        <p:spPr>
          <a:xfrm>
            <a:off x="4640914" y="1120369"/>
            <a:ext cx="1975200" cy="2769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GB"/>
              <a:t>Customer Support </a:t>
            </a:r>
            <a:endParaRPr/>
          </a:p>
        </p:txBody>
      </p:sp>
      <p:sp>
        <p:nvSpPr>
          <p:cNvPr id="1379" name="Google Shape;1379;p94"/>
          <p:cNvSpPr txBox="1"/>
          <p:nvPr>
            <p:ph idx="5" type="body"/>
          </p:nvPr>
        </p:nvSpPr>
        <p:spPr>
          <a:xfrm>
            <a:off x="6808375" y="1120369"/>
            <a:ext cx="2138700" cy="276900"/>
          </a:xfrm>
          <a:prstGeom prst="rect">
            <a:avLst/>
          </a:prstGeom>
        </p:spPr>
        <p:txBody>
          <a:bodyPr anchorCtr="0" anchor="t" bIns="34275" lIns="68575" spcFirstLastPara="1" rIns="68575" wrap="square" tIns="34275">
            <a:spAutoFit/>
          </a:bodyPr>
          <a:lstStyle/>
          <a:p>
            <a:pPr indent="0" lvl="0" marL="0" rtl="0" algn="l">
              <a:spcBef>
                <a:spcPts val="800"/>
              </a:spcBef>
              <a:spcAft>
                <a:spcPts val="0"/>
              </a:spcAft>
              <a:buNone/>
            </a:pPr>
            <a:r>
              <a:rPr lang="en-GB"/>
              <a:t>Product Management</a:t>
            </a:r>
            <a:endParaRPr/>
          </a:p>
        </p:txBody>
      </p:sp>
      <p:sp>
        <p:nvSpPr>
          <p:cNvPr id="1380" name="Google Shape;1380;p94"/>
          <p:cNvSpPr txBox="1"/>
          <p:nvPr>
            <p:ph idx="7" type="body"/>
          </p:nvPr>
        </p:nvSpPr>
        <p:spPr>
          <a:xfrm>
            <a:off x="2500669" y="1402034"/>
            <a:ext cx="1975200" cy="567900"/>
          </a:xfrm>
          <a:prstGeom prst="rect">
            <a:avLst/>
          </a:prstGeom>
        </p:spPr>
        <p:txBody>
          <a:bodyPr anchorCtr="0" anchor="ctr" bIns="34275" lIns="68575" spcFirstLastPara="1" rIns="68575" wrap="square" tIns="34275">
            <a:spAutoFit/>
          </a:bodyPr>
          <a:lstStyle/>
          <a:p>
            <a:pPr indent="0" lvl="0" marL="0" rtl="0" algn="l">
              <a:spcBef>
                <a:spcPts val="800"/>
              </a:spcBef>
              <a:spcAft>
                <a:spcPts val="0"/>
              </a:spcAft>
              <a:buNone/>
            </a:pPr>
            <a:r>
              <a:rPr b="0" lang="en-GB"/>
              <a:t>Responsibility of a Business Leader who holds book of business</a:t>
            </a:r>
            <a:endParaRPr/>
          </a:p>
        </p:txBody>
      </p:sp>
      <p:sp>
        <p:nvSpPr>
          <p:cNvPr id="1381" name="Google Shape;1381;p94"/>
          <p:cNvSpPr txBox="1"/>
          <p:nvPr>
            <p:ph idx="8" type="body"/>
          </p:nvPr>
        </p:nvSpPr>
        <p:spPr>
          <a:xfrm>
            <a:off x="4668122" y="1402034"/>
            <a:ext cx="1975200" cy="567900"/>
          </a:xfrm>
          <a:prstGeom prst="rect">
            <a:avLst/>
          </a:prstGeom>
        </p:spPr>
        <p:txBody>
          <a:bodyPr anchorCtr="0" anchor="ctr" bIns="34275" lIns="68575" spcFirstLastPara="1" rIns="68575" wrap="square" tIns="34275">
            <a:spAutoFit/>
          </a:bodyPr>
          <a:lstStyle/>
          <a:p>
            <a:pPr indent="0" lvl="0" marL="0" rtl="0" algn="l">
              <a:spcBef>
                <a:spcPts val="800"/>
              </a:spcBef>
              <a:spcAft>
                <a:spcPts val="0"/>
              </a:spcAft>
              <a:buNone/>
            </a:pPr>
            <a:r>
              <a:rPr b="0" lang="en-GB"/>
              <a:t>Dedicated role to own the relationship across all products</a:t>
            </a:r>
            <a:endParaRPr b="0"/>
          </a:p>
        </p:txBody>
      </p:sp>
      <p:sp>
        <p:nvSpPr>
          <p:cNvPr id="1382" name="Google Shape;1382;p94"/>
          <p:cNvSpPr txBox="1"/>
          <p:nvPr>
            <p:ph idx="9" type="body"/>
          </p:nvPr>
        </p:nvSpPr>
        <p:spPr>
          <a:xfrm>
            <a:off x="6835575" y="1402034"/>
            <a:ext cx="1975200" cy="567900"/>
          </a:xfrm>
          <a:prstGeom prst="rect">
            <a:avLst/>
          </a:prstGeom>
        </p:spPr>
        <p:txBody>
          <a:bodyPr anchorCtr="0" anchor="ctr" bIns="34275" lIns="68575" spcFirstLastPara="1" rIns="68575" wrap="square" tIns="34275">
            <a:spAutoFit/>
          </a:bodyPr>
          <a:lstStyle/>
          <a:p>
            <a:pPr indent="0" lvl="0" marL="0" rtl="0" algn="l">
              <a:spcBef>
                <a:spcPts val="800"/>
              </a:spcBef>
              <a:spcAft>
                <a:spcPts val="0"/>
              </a:spcAft>
              <a:buNone/>
            </a:pPr>
            <a:r>
              <a:rPr b="0" lang="en-GB"/>
              <a:t>Responsibility of a PM to successfully onboard, track, and renew </a:t>
            </a:r>
            <a:endParaRPr b="0"/>
          </a:p>
        </p:txBody>
      </p:sp>
      <p:sp>
        <p:nvSpPr>
          <p:cNvPr id="1383" name="Google Shape;1383;p94"/>
          <p:cNvSpPr txBox="1"/>
          <p:nvPr>
            <p:ph idx="13" type="body"/>
          </p:nvPr>
        </p:nvSpPr>
        <p:spPr>
          <a:xfrm>
            <a:off x="2450647" y="2042325"/>
            <a:ext cx="1903800" cy="2578200"/>
          </a:xfrm>
          <a:prstGeom prst="rect">
            <a:avLst/>
          </a:prstGeom>
        </p:spPr>
        <p:txBody>
          <a:bodyPr anchorCtr="0" anchor="t" bIns="34275" lIns="68575" spcFirstLastPara="1" rIns="68575" wrap="square" tIns="34275">
            <a:spAutoFit/>
          </a:bodyPr>
          <a:lstStyle/>
          <a:p>
            <a:pPr indent="0" lvl="0" marL="0" rtl="0" algn="l">
              <a:lnSpc>
                <a:spcPct val="100000"/>
              </a:lnSpc>
              <a:spcBef>
                <a:spcPts val="800"/>
              </a:spcBef>
              <a:spcAft>
                <a:spcPts val="0"/>
              </a:spcAft>
              <a:buNone/>
            </a:pPr>
            <a:r>
              <a:rPr lang="en-GB" sz="900"/>
              <a:t>PROS</a:t>
            </a:r>
            <a:r>
              <a:rPr lang="en-GB" sz="1000"/>
              <a:t>: </a:t>
            </a:r>
            <a:endParaRPr sz="1000"/>
          </a:p>
          <a:p>
            <a:pPr indent="-237150" lvl="0" marL="360000" rtl="0" algn="l">
              <a:lnSpc>
                <a:spcPct val="100000"/>
              </a:lnSpc>
              <a:spcBef>
                <a:spcPts val="0"/>
              </a:spcBef>
              <a:spcAft>
                <a:spcPts val="0"/>
              </a:spcAft>
              <a:buClr>
                <a:schemeClr val="dk1"/>
              </a:buClr>
              <a:buSzPts val="900"/>
              <a:buChar char="●"/>
            </a:pPr>
            <a:r>
              <a:rPr lang="en-GB" sz="900"/>
              <a:t>Often has the most in-depth relationship with the client</a:t>
            </a:r>
            <a:endParaRPr sz="900"/>
          </a:p>
          <a:p>
            <a:pPr indent="-237150" lvl="0" marL="360000" rtl="0" algn="l">
              <a:lnSpc>
                <a:spcPct val="100000"/>
              </a:lnSpc>
              <a:spcBef>
                <a:spcPts val="0"/>
              </a:spcBef>
              <a:spcAft>
                <a:spcPts val="0"/>
              </a:spcAft>
              <a:buSzPts val="900"/>
              <a:buChar char="●"/>
            </a:pPr>
            <a:r>
              <a:rPr lang="en-GB" sz="900"/>
              <a:t>Is accountable for a long-term customer relationship</a:t>
            </a:r>
            <a:endParaRPr sz="900"/>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rPr lang="en-GB" sz="900"/>
              <a:t>CONS: </a:t>
            </a:r>
            <a:endParaRPr sz="900"/>
          </a:p>
          <a:p>
            <a:pPr indent="-237150" lvl="0" marL="360000" rtl="0" algn="l">
              <a:lnSpc>
                <a:spcPct val="100000"/>
              </a:lnSpc>
              <a:spcBef>
                <a:spcPts val="0"/>
              </a:spcBef>
              <a:spcAft>
                <a:spcPts val="0"/>
              </a:spcAft>
              <a:buSzPts val="900"/>
              <a:buChar char="●"/>
            </a:pPr>
            <a:r>
              <a:rPr lang="en-GB" sz="900"/>
              <a:t>Services leaders often do not think in a scalable product-delivery first mentality</a:t>
            </a:r>
            <a:endParaRPr sz="900"/>
          </a:p>
          <a:p>
            <a:pPr indent="-237150" lvl="0" marL="360000" rtl="0" algn="l">
              <a:lnSpc>
                <a:spcPct val="100000"/>
              </a:lnSpc>
              <a:spcBef>
                <a:spcPts val="0"/>
              </a:spcBef>
              <a:spcAft>
                <a:spcPts val="0"/>
              </a:spcAft>
              <a:buSzPts val="900"/>
              <a:buChar char="●"/>
            </a:pPr>
            <a:r>
              <a:rPr lang="en-GB" sz="900"/>
              <a:t>May not be as familiar with the full product capabilities </a:t>
            </a:r>
            <a:endParaRPr sz="900"/>
          </a:p>
          <a:p>
            <a:pPr indent="-237150" lvl="0" marL="360000" rtl="0" algn="l">
              <a:lnSpc>
                <a:spcPct val="100000"/>
              </a:lnSpc>
              <a:spcBef>
                <a:spcPts val="0"/>
              </a:spcBef>
              <a:spcAft>
                <a:spcPts val="0"/>
              </a:spcAft>
              <a:buSzPts val="900"/>
              <a:buChar char="●"/>
            </a:pPr>
            <a:r>
              <a:rPr lang="en-GB" sz="900"/>
              <a:t>Are less engaged when a big project is not active</a:t>
            </a:r>
            <a:endParaRPr sz="900"/>
          </a:p>
        </p:txBody>
      </p:sp>
      <p:sp>
        <p:nvSpPr>
          <p:cNvPr id="1384" name="Google Shape;1384;p94"/>
          <p:cNvSpPr txBox="1"/>
          <p:nvPr>
            <p:ph idx="13" type="body"/>
          </p:nvPr>
        </p:nvSpPr>
        <p:spPr>
          <a:xfrm>
            <a:off x="4595269" y="2042325"/>
            <a:ext cx="1975200" cy="2301000"/>
          </a:xfrm>
          <a:prstGeom prst="rect">
            <a:avLst/>
          </a:prstGeom>
        </p:spPr>
        <p:txBody>
          <a:bodyPr anchorCtr="0" anchor="t" bIns="34275" lIns="68575" spcFirstLastPara="1" rIns="68575" wrap="square" tIns="34275">
            <a:spAutoFit/>
          </a:bodyPr>
          <a:lstStyle/>
          <a:p>
            <a:pPr indent="0" lvl="0" marL="0" rtl="0" algn="l">
              <a:lnSpc>
                <a:spcPct val="100000"/>
              </a:lnSpc>
              <a:spcBef>
                <a:spcPts val="800"/>
              </a:spcBef>
              <a:spcAft>
                <a:spcPts val="0"/>
              </a:spcAft>
              <a:buNone/>
            </a:pPr>
            <a:r>
              <a:rPr lang="en-GB" sz="900"/>
              <a:t>PROS</a:t>
            </a:r>
            <a:r>
              <a:rPr lang="en-GB" sz="1000"/>
              <a:t>: </a:t>
            </a:r>
            <a:endParaRPr sz="1000"/>
          </a:p>
          <a:p>
            <a:pPr indent="-237150" lvl="0" marL="360000" rtl="0" algn="l">
              <a:lnSpc>
                <a:spcPct val="100000"/>
              </a:lnSpc>
              <a:spcBef>
                <a:spcPts val="0"/>
              </a:spcBef>
              <a:spcAft>
                <a:spcPts val="0"/>
              </a:spcAft>
              <a:buClr>
                <a:schemeClr val="dk1"/>
              </a:buClr>
              <a:buSzPts val="900"/>
              <a:buChar char="●"/>
            </a:pPr>
            <a:r>
              <a:rPr lang="en-GB" sz="900"/>
              <a:t>Sole focus is maximizing value delivery to create happy, renewing, referring customers </a:t>
            </a:r>
            <a:endParaRPr sz="900"/>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rPr lang="en-GB" sz="900"/>
              <a:t>CONS: </a:t>
            </a:r>
            <a:endParaRPr sz="900"/>
          </a:p>
          <a:p>
            <a:pPr indent="-237150" lvl="0" marL="360000" rtl="0" algn="l">
              <a:lnSpc>
                <a:spcPct val="100000"/>
              </a:lnSpc>
              <a:spcBef>
                <a:spcPts val="0"/>
              </a:spcBef>
              <a:spcAft>
                <a:spcPts val="0"/>
              </a:spcAft>
              <a:buSzPts val="900"/>
              <a:buChar char="●"/>
            </a:pPr>
            <a:r>
              <a:rPr lang="en-GB" sz="900"/>
              <a:t>Can be seen as a cost center and optimized out of existence</a:t>
            </a:r>
            <a:endParaRPr sz="900"/>
          </a:p>
          <a:p>
            <a:pPr indent="-237150" lvl="0" marL="360000" rtl="0" algn="l">
              <a:lnSpc>
                <a:spcPct val="100000"/>
              </a:lnSpc>
              <a:spcBef>
                <a:spcPts val="0"/>
              </a:spcBef>
              <a:spcAft>
                <a:spcPts val="0"/>
              </a:spcAft>
              <a:buSzPts val="900"/>
              <a:buChar char="●"/>
            </a:pPr>
            <a:r>
              <a:rPr lang="en-GB" sz="900"/>
              <a:t>Often doesn’t exist already </a:t>
            </a:r>
            <a:endParaRPr sz="900"/>
          </a:p>
          <a:p>
            <a:pPr indent="-237150" lvl="0" marL="360000" rtl="0" algn="l">
              <a:lnSpc>
                <a:spcPct val="100000"/>
              </a:lnSpc>
              <a:spcBef>
                <a:spcPts val="0"/>
              </a:spcBef>
              <a:spcAft>
                <a:spcPts val="0"/>
              </a:spcAft>
              <a:buSzPts val="900"/>
              <a:buChar char="●"/>
            </a:pPr>
            <a:r>
              <a:rPr lang="en-GB" sz="900"/>
              <a:t>Risks being solely focused on software support and may need to expand the purview to all products</a:t>
            </a:r>
            <a:endParaRPr sz="900"/>
          </a:p>
          <a:p>
            <a:pPr indent="0" lvl="0" marL="0" rtl="0" algn="l">
              <a:lnSpc>
                <a:spcPct val="100000"/>
              </a:lnSpc>
              <a:spcBef>
                <a:spcPts val="0"/>
              </a:spcBef>
              <a:spcAft>
                <a:spcPts val="0"/>
              </a:spcAft>
              <a:buNone/>
            </a:pPr>
            <a:r>
              <a:t/>
            </a:r>
            <a:endParaRPr sz="900"/>
          </a:p>
        </p:txBody>
      </p:sp>
      <p:sp>
        <p:nvSpPr>
          <p:cNvPr id="1385" name="Google Shape;1385;p94"/>
          <p:cNvSpPr txBox="1"/>
          <p:nvPr>
            <p:ph idx="13" type="body"/>
          </p:nvPr>
        </p:nvSpPr>
        <p:spPr>
          <a:xfrm>
            <a:off x="6811291" y="2042325"/>
            <a:ext cx="1975200" cy="2439600"/>
          </a:xfrm>
          <a:prstGeom prst="rect">
            <a:avLst/>
          </a:prstGeom>
        </p:spPr>
        <p:txBody>
          <a:bodyPr anchorCtr="0" anchor="t" bIns="34275" lIns="68575" spcFirstLastPara="1" rIns="68575" wrap="square" tIns="34275">
            <a:spAutoFit/>
          </a:bodyPr>
          <a:lstStyle/>
          <a:p>
            <a:pPr indent="0" lvl="0" marL="0" rtl="0" algn="l">
              <a:lnSpc>
                <a:spcPct val="100000"/>
              </a:lnSpc>
              <a:spcBef>
                <a:spcPts val="800"/>
              </a:spcBef>
              <a:spcAft>
                <a:spcPts val="0"/>
              </a:spcAft>
              <a:buNone/>
            </a:pPr>
            <a:r>
              <a:rPr lang="en-GB" sz="900"/>
              <a:t>PROS</a:t>
            </a:r>
            <a:r>
              <a:rPr lang="en-GB" sz="1000"/>
              <a:t>: </a:t>
            </a:r>
            <a:endParaRPr sz="1000"/>
          </a:p>
          <a:p>
            <a:pPr indent="-237150" lvl="0" marL="360000" rtl="0" algn="l">
              <a:lnSpc>
                <a:spcPct val="100000"/>
              </a:lnSpc>
              <a:spcBef>
                <a:spcPts val="0"/>
              </a:spcBef>
              <a:spcAft>
                <a:spcPts val="0"/>
              </a:spcAft>
              <a:buClr>
                <a:schemeClr val="dk1"/>
              </a:buClr>
              <a:buSzPts val="900"/>
              <a:buChar char="●"/>
            </a:pPr>
            <a:r>
              <a:rPr lang="en-GB" sz="900"/>
              <a:t>PMs know the software capabilities</a:t>
            </a:r>
            <a:endParaRPr sz="900"/>
          </a:p>
          <a:p>
            <a:pPr indent="-237150" lvl="0" marL="360000" rtl="0" algn="l">
              <a:lnSpc>
                <a:spcPct val="100000"/>
              </a:lnSpc>
              <a:spcBef>
                <a:spcPts val="0"/>
              </a:spcBef>
              <a:spcAft>
                <a:spcPts val="0"/>
              </a:spcAft>
              <a:buSzPts val="900"/>
              <a:buChar char="●"/>
            </a:pPr>
            <a:r>
              <a:rPr lang="en-GB" sz="900"/>
              <a:t>PMs understand customer value </a:t>
            </a:r>
            <a:endParaRPr sz="900"/>
          </a:p>
          <a:p>
            <a:pPr indent="0" lvl="0" marL="0" rtl="0" algn="l">
              <a:lnSpc>
                <a:spcPct val="100000"/>
              </a:lnSpc>
              <a:spcBef>
                <a:spcPts val="0"/>
              </a:spcBef>
              <a:spcAft>
                <a:spcPts val="0"/>
              </a:spcAft>
              <a:buNone/>
            </a:pPr>
            <a:r>
              <a:t/>
            </a:r>
            <a:endParaRPr sz="900"/>
          </a:p>
          <a:p>
            <a:pPr indent="0" lvl="0" marL="0" rtl="0" algn="l">
              <a:lnSpc>
                <a:spcPct val="100000"/>
              </a:lnSpc>
              <a:spcBef>
                <a:spcPts val="0"/>
              </a:spcBef>
              <a:spcAft>
                <a:spcPts val="0"/>
              </a:spcAft>
              <a:buNone/>
            </a:pPr>
            <a:r>
              <a:rPr lang="en-GB" sz="900"/>
              <a:t>CONS: </a:t>
            </a:r>
            <a:endParaRPr sz="900"/>
          </a:p>
          <a:p>
            <a:pPr indent="-237150" lvl="0" marL="360000" rtl="0" algn="l">
              <a:lnSpc>
                <a:spcPct val="100000"/>
              </a:lnSpc>
              <a:spcBef>
                <a:spcPts val="0"/>
              </a:spcBef>
              <a:spcAft>
                <a:spcPts val="0"/>
              </a:spcAft>
              <a:buSzPts val="900"/>
              <a:buChar char="●"/>
            </a:pPr>
            <a:r>
              <a:rPr lang="en-GB" sz="900"/>
              <a:t>PMs may be focused only on their product and not understand full firm capabilities and services</a:t>
            </a:r>
            <a:endParaRPr sz="900"/>
          </a:p>
          <a:p>
            <a:pPr indent="-237150" lvl="0" marL="360000" rtl="0" algn="l">
              <a:lnSpc>
                <a:spcPct val="100000"/>
              </a:lnSpc>
              <a:spcBef>
                <a:spcPts val="0"/>
              </a:spcBef>
              <a:spcAft>
                <a:spcPts val="0"/>
              </a:spcAft>
              <a:buSzPts val="900"/>
              <a:buChar char="●"/>
            </a:pPr>
            <a:r>
              <a:rPr lang="en-GB" sz="900"/>
              <a:t>PMs often are more focused on building things than day-to-day operations and individual customer experiences</a:t>
            </a:r>
            <a:endParaRPr sz="900"/>
          </a:p>
          <a:p>
            <a:pPr indent="0" lvl="0" marL="457200" rtl="0" algn="l">
              <a:lnSpc>
                <a:spcPct val="100000"/>
              </a:lnSpc>
              <a:spcBef>
                <a:spcPts val="0"/>
              </a:spcBef>
              <a:spcAft>
                <a:spcPts val="0"/>
              </a:spcAft>
              <a:buNone/>
            </a:pPr>
            <a:r>
              <a:t/>
            </a:r>
            <a:endParaRPr sz="900"/>
          </a:p>
        </p:txBody>
      </p:sp>
      <p:sp>
        <p:nvSpPr>
          <p:cNvPr id="1386" name="Google Shape;1386;p94"/>
          <p:cNvSpPr/>
          <p:nvPr/>
        </p:nvSpPr>
        <p:spPr>
          <a:xfrm>
            <a:off x="4813150" y="4188325"/>
            <a:ext cx="411600" cy="401700"/>
          </a:xfrm>
          <a:prstGeom prst="star5">
            <a:avLst>
              <a:gd fmla="val 19098" name="adj"/>
              <a:gd fmla="val 105146" name="hf"/>
              <a:gd fmla="val 110557" name="vf"/>
            </a:avLst>
          </a:prstGeom>
          <a:solidFill>
            <a:srgbClr val="38761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87" name="Google Shape;1387;p94"/>
          <p:cNvSpPr txBox="1"/>
          <p:nvPr>
            <p:ph idx="8" type="body"/>
          </p:nvPr>
        </p:nvSpPr>
        <p:spPr>
          <a:xfrm>
            <a:off x="5224750" y="4105225"/>
            <a:ext cx="1754100" cy="567900"/>
          </a:xfrm>
          <a:prstGeom prst="rect">
            <a:avLst/>
          </a:prstGeom>
        </p:spPr>
        <p:txBody>
          <a:bodyPr anchorCtr="0" anchor="ctr" bIns="34275" lIns="68575" spcFirstLastPara="1" rIns="68575" wrap="square" tIns="34275">
            <a:spAutoFit/>
          </a:bodyPr>
          <a:lstStyle/>
          <a:p>
            <a:pPr indent="0" lvl="0" marL="0" rtl="0" algn="l">
              <a:spcBef>
                <a:spcPts val="800"/>
              </a:spcBef>
              <a:spcAft>
                <a:spcPts val="0"/>
              </a:spcAft>
              <a:buNone/>
            </a:pPr>
            <a:r>
              <a:rPr b="0" lang="en-GB"/>
              <a:t>Recommended as the most successful long-term location.</a:t>
            </a:r>
            <a:endParaRPr b="0"/>
          </a:p>
        </p:txBody>
      </p:sp>
      <p:sp>
        <p:nvSpPr>
          <p:cNvPr id="1388" name="Google Shape;1388;p94"/>
          <p:cNvSpPr txBox="1"/>
          <p:nvPr>
            <p:ph idx="8" type="body"/>
          </p:nvPr>
        </p:nvSpPr>
        <p:spPr>
          <a:xfrm>
            <a:off x="306000" y="880113"/>
            <a:ext cx="8419500" cy="235500"/>
          </a:xfrm>
          <a:prstGeom prst="rect">
            <a:avLst/>
          </a:prstGeom>
        </p:spPr>
        <p:txBody>
          <a:bodyPr anchorCtr="0" anchor="ctr" bIns="34275" lIns="68575" spcFirstLastPara="1" rIns="68575" wrap="square" tIns="34275">
            <a:spAutoFit/>
          </a:bodyPr>
          <a:lstStyle/>
          <a:p>
            <a:pPr indent="0" lvl="0" marL="0" rtl="0" algn="l">
              <a:spcBef>
                <a:spcPts val="800"/>
              </a:spcBef>
              <a:spcAft>
                <a:spcPts val="0"/>
              </a:spcAft>
              <a:buNone/>
            </a:pPr>
            <a:r>
              <a:rPr b="0" i="1" lang="en-GB">
                <a:solidFill>
                  <a:schemeClr val="accent4"/>
                </a:solidFill>
              </a:rPr>
              <a:t>Note: We recommend a dedicated role, but responsibilities may be part of other existing roles to start.</a:t>
            </a:r>
            <a:endParaRPr b="0" i="1">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95"/>
          <p:cNvSpPr txBox="1"/>
          <p:nvPr>
            <p:ph type="title"/>
          </p:nvPr>
        </p:nvSpPr>
        <p:spPr>
          <a:xfrm>
            <a:off x="305991" y="224029"/>
            <a:ext cx="5846100" cy="522000"/>
          </a:xfrm>
          <a:prstGeom prst="rect">
            <a:avLst/>
          </a:prstGeom>
        </p:spPr>
        <p:txBody>
          <a:bodyPr anchorCtr="0" anchor="t" bIns="34275" lIns="68575" spcFirstLastPara="1" rIns="68575" wrap="square" tIns="34275">
            <a:normAutofit fontScale="90000"/>
          </a:bodyPr>
          <a:lstStyle/>
          <a:p>
            <a:pPr indent="0" lvl="0" marL="0" rtl="0" algn="l">
              <a:spcBef>
                <a:spcPts val="0"/>
              </a:spcBef>
              <a:spcAft>
                <a:spcPts val="0"/>
              </a:spcAft>
              <a:buNone/>
            </a:pPr>
            <a:r>
              <a:rPr lang="en-GB"/>
              <a:t>Placement of customer success in a recurring revenue model</a:t>
            </a:r>
            <a:endParaRPr/>
          </a:p>
        </p:txBody>
      </p:sp>
      <p:sp>
        <p:nvSpPr>
          <p:cNvPr id="1394" name="Google Shape;1394;p95"/>
          <p:cNvSpPr/>
          <p:nvPr/>
        </p:nvSpPr>
        <p:spPr>
          <a:xfrm rot="5400000">
            <a:off x="-25450" y="2705850"/>
            <a:ext cx="2014500" cy="1031100"/>
          </a:xfrm>
          <a:prstGeom prst="trapezoid">
            <a:avLst>
              <a:gd fmla="val 25000" name="adj"/>
            </a:avLst>
          </a:prstGeom>
          <a:solidFill>
            <a:srgbClr val="73CFF8"/>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95" name="Google Shape;1395;p95"/>
          <p:cNvSpPr/>
          <p:nvPr/>
        </p:nvSpPr>
        <p:spPr>
          <a:xfrm rot="5400000">
            <a:off x="1525600" y="2680225"/>
            <a:ext cx="1435500" cy="1031100"/>
          </a:xfrm>
          <a:prstGeom prst="trapezoid">
            <a:avLst>
              <a:gd fmla="val 25000" name="adj"/>
            </a:avLst>
          </a:prstGeom>
          <a:solidFill>
            <a:srgbClr val="73CFF8"/>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96" name="Google Shape;1396;p95"/>
          <p:cNvSpPr/>
          <p:nvPr/>
        </p:nvSpPr>
        <p:spPr>
          <a:xfrm rot="5400000">
            <a:off x="3061475" y="2674693"/>
            <a:ext cx="867900" cy="1031100"/>
          </a:xfrm>
          <a:prstGeom prst="trapezoid">
            <a:avLst>
              <a:gd fmla="val 25000" name="adj"/>
            </a:avLst>
          </a:prstGeom>
          <a:solidFill>
            <a:srgbClr val="73CFF8"/>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97" name="Google Shape;1397;p95"/>
          <p:cNvSpPr/>
          <p:nvPr/>
        </p:nvSpPr>
        <p:spPr>
          <a:xfrm rot="-5400000">
            <a:off x="7269200" y="2690500"/>
            <a:ext cx="2106600" cy="1031100"/>
          </a:xfrm>
          <a:prstGeom prst="trapezoid">
            <a:avLst>
              <a:gd fmla="val 25000" name="adj"/>
            </a:avLst>
          </a:prstGeom>
          <a:solidFill>
            <a:srgbClr val="00517C"/>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98" name="Google Shape;1398;p95"/>
          <p:cNvSpPr/>
          <p:nvPr/>
        </p:nvSpPr>
        <p:spPr>
          <a:xfrm rot="-5400000">
            <a:off x="6317850" y="2685836"/>
            <a:ext cx="1486200" cy="1031100"/>
          </a:xfrm>
          <a:prstGeom prst="trapezoid">
            <a:avLst>
              <a:gd fmla="val 25000" name="adj"/>
            </a:avLst>
          </a:prstGeom>
          <a:solidFill>
            <a:srgbClr val="00517C"/>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399" name="Google Shape;1399;p95"/>
          <p:cNvSpPr/>
          <p:nvPr/>
        </p:nvSpPr>
        <p:spPr>
          <a:xfrm rot="-5400000">
            <a:off x="5360775" y="2698526"/>
            <a:ext cx="877200" cy="1031100"/>
          </a:xfrm>
          <a:prstGeom prst="trapezoid">
            <a:avLst>
              <a:gd fmla="val 25000" name="adj"/>
            </a:avLst>
          </a:prstGeom>
          <a:solidFill>
            <a:srgbClr val="00517C"/>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400" name="Google Shape;1400;p95"/>
          <p:cNvSpPr/>
          <p:nvPr/>
        </p:nvSpPr>
        <p:spPr>
          <a:xfrm>
            <a:off x="4231950" y="2980521"/>
            <a:ext cx="820200" cy="430800"/>
          </a:xfrm>
          <a:prstGeom prst="rect">
            <a:avLst/>
          </a:prstGeom>
          <a:solidFill>
            <a:srgbClr val="668EB9"/>
          </a:solidFill>
          <a:ln cap="flat" cmpd="sng" w="9525">
            <a:solidFill>
              <a:srgbClr val="0051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Montserrat"/>
              <a:ea typeface="Montserrat"/>
              <a:cs typeface="Montserrat"/>
              <a:sym typeface="Montserrat"/>
            </a:endParaRPr>
          </a:p>
        </p:txBody>
      </p:sp>
      <p:sp>
        <p:nvSpPr>
          <p:cNvPr id="1401" name="Google Shape;1401;p95"/>
          <p:cNvSpPr/>
          <p:nvPr/>
        </p:nvSpPr>
        <p:spPr>
          <a:xfrm>
            <a:off x="466248" y="2994825"/>
            <a:ext cx="10311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Awareness</a:t>
            </a:r>
            <a:endParaRPr b="1" sz="1100">
              <a:solidFill>
                <a:schemeClr val="dk2"/>
              </a:solidFill>
              <a:latin typeface="Montserrat"/>
              <a:ea typeface="Montserrat"/>
              <a:cs typeface="Montserrat"/>
              <a:sym typeface="Montserrat"/>
            </a:endParaRPr>
          </a:p>
        </p:txBody>
      </p:sp>
      <p:sp>
        <p:nvSpPr>
          <p:cNvPr id="1402" name="Google Shape;1402;p95"/>
          <p:cNvSpPr/>
          <p:nvPr/>
        </p:nvSpPr>
        <p:spPr>
          <a:xfrm>
            <a:off x="1651000" y="2984038"/>
            <a:ext cx="11847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Discovery</a:t>
            </a:r>
            <a:endParaRPr b="1" sz="1100">
              <a:solidFill>
                <a:schemeClr val="dk2"/>
              </a:solidFill>
              <a:latin typeface="Montserrat"/>
              <a:ea typeface="Montserrat"/>
              <a:cs typeface="Montserrat"/>
              <a:sym typeface="Montserrat"/>
            </a:endParaRPr>
          </a:p>
        </p:txBody>
      </p:sp>
      <p:sp>
        <p:nvSpPr>
          <p:cNvPr id="1403" name="Google Shape;1403;p95"/>
          <p:cNvSpPr/>
          <p:nvPr/>
        </p:nvSpPr>
        <p:spPr>
          <a:xfrm>
            <a:off x="2955725" y="2984038"/>
            <a:ext cx="10794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Co-Solution</a:t>
            </a:r>
            <a:endParaRPr b="1" sz="1100">
              <a:solidFill>
                <a:schemeClr val="dk2"/>
              </a:solidFill>
              <a:latin typeface="Montserrat"/>
              <a:ea typeface="Montserrat"/>
              <a:cs typeface="Montserrat"/>
              <a:sym typeface="Montserrat"/>
            </a:endParaRPr>
          </a:p>
        </p:txBody>
      </p:sp>
      <p:sp>
        <p:nvSpPr>
          <p:cNvPr id="1404" name="Google Shape;1404;p95"/>
          <p:cNvSpPr/>
          <p:nvPr/>
        </p:nvSpPr>
        <p:spPr>
          <a:xfrm>
            <a:off x="4067113" y="2985925"/>
            <a:ext cx="11847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Commit</a:t>
            </a:r>
            <a:endParaRPr b="1" sz="1100">
              <a:solidFill>
                <a:schemeClr val="dk2"/>
              </a:solidFill>
              <a:latin typeface="Montserrat"/>
              <a:ea typeface="Montserrat"/>
              <a:cs typeface="Montserrat"/>
              <a:sym typeface="Montserrat"/>
            </a:endParaRPr>
          </a:p>
        </p:txBody>
      </p:sp>
      <p:sp>
        <p:nvSpPr>
          <p:cNvPr id="1405" name="Google Shape;1405;p95"/>
          <p:cNvSpPr/>
          <p:nvPr/>
        </p:nvSpPr>
        <p:spPr>
          <a:xfrm>
            <a:off x="5206413" y="2983688"/>
            <a:ext cx="11847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lt1"/>
                </a:solidFill>
                <a:latin typeface="Montserrat"/>
                <a:ea typeface="Montserrat"/>
                <a:cs typeface="Montserrat"/>
                <a:sym typeface="Montserrat"/>
              </a:rPr>
              <a:t>Launch</a:t>
            </a:r>
            <a:endParaRPr b="1" sz="1100">
              <a:solidFill>
                <a:schemeClr val="lt1"/>
              </a:solidFill>
              <a:latin typeface="Montserrat"/>
              <a:ea typeface="Montserrat"/>
              <a:cs typeface="Montserrat"/>
              <a:sym typeface="Montserrat"/>
            </a:endParaRPr>
          </a:p>
        </p:txBody>
      </p:sp>
      <p:sp>
        <p:nvSpPr>
          <p:cNvPr id="1406" name="Google Shape;1406;p95"/>
          <p:cNvSpPr/>
          <p:nvPr/>
        </p:nvSpPr>
        <p:spPr>
          <a:xfrm>
            <a:off x="6426150" y="2983688"/>
            <a:ext cx="12696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lt1"/>
                </a:solidFill>
                <a:latin typeface="Montserrat"/>
                <a:ea typeface="Montserrat"/>
                <a:cs typeface="Montserrat"/>
                <a:sym typeface="Montserrat"/>
              </a:rPr>
              <a:t>Deliver &amp; </a:t>
            </a:r>
            <a:r>
              <a:rPr lang="en-GB" sz="1100">
                <a:solidFill>
                  <a:schemeClr val="lt1"/>
                </a:solidFill>
                <a:latin typeface="Montserrat"/>
                <a:ea typeface="Montserrat"/>
                <a:cs typeface="Montserrat"/>
                <a:sym typeface="Montserrat"/>
              </a:rPr>
              <a:t>Demonstrate Impact</a:t>
            </a:r>
            <a:endParaRPr b="1" sz="1100">
              <a:solidFill>
                <a:schemeClr val="lt1"/>
              </a:solidFill>
              <a:latin typeface="Montserrat"/>
              <a:ea typeface="Montserrat"/>
              <a:cs typeface="Montserrat"/>
              <a:sym typeface="Montserrat"/>
            </a:endParaRPr>
          </a:p>
        </p:txBody>
      </p:sp>
      <p:sp>
        <p:nvSpPr>
          <p:cNvPr id="1407" name="Google Shape;1407;p95"/>
          <p:cNvSpPr/>
          <p:nvPr/>
        </p:nvSpPr>
        <p:spPr>
          <a:xfrm>
            <a:off x="7730763" y="2983688"/>
            <a:ext cx="11847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lt1"/>
                </a:solidFill>
                <a:latin typeface="Montserrat"/>
                <a:ea typeface="Montserrat"/>
                <a:cs typeface="Montserrat"/>
                <a:sym typeface="Montserrat"/>
              </a:rPr>
              <a:t>Renew &amp; Expand</a:t>
            </a:r>
            <a:endParaRPr b="1" sz="1100">
              <a:solidFill>
                <a:schemeClr val="lt1"/>
              </a:solidFill>
              <a:latin typeface="Montserrat"/>
              <a:ea typeface="Montserrat"/>
              <a:cs typeface="Montserrat"/>
              <a:sym typeface="Montserrat"/>
            </a:endParaRPr>
          </a:p>
        </p:txBody>
      </p:sp>
      <p:sp>
        <p:nvSpPr>
          <p:cNvPr id="1408" name="Google Shape;1408;p95"/>
          <p:cNvSpPr/>
          <p:nvPr/>
        </p:nvSpPr>
        <p:spPr>
          <a:xfrm>
            <a:off x="1275825" y="1813275"/>
            <a:ext cx="1844700" cy="360600"/>
          </a:xfrm>
          <a:prstGeom prst="rect">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Business Development / Prospecting</a:t>
            </a:r>
            <a:endParaRPr sz="1100">
              <a:solidFill>
                <a:schemeClr val="dk2"/>
              </a:solidFill>
              <a:latin typeface="Montserrat"/>
              <a:ea typeface="Montserrat"/>
              <a:cs typeface="Montserrat"/>
              <a:sym typeface="Montserrat"/>
            </a:endParaRPr>
          </a:p>
        </p:txBody>
      </p:sp>
      <p:sp>
        <p:nvSpPr>
          <p:cNvPr id="1409" name="Google Shape;1409;p95"/>
          <p:cNvSpPr/>
          <p:nvPr/>
        </p:nvSpPr>
        <p:spPr>
          <a:xfrm rot="-5400000">
            <a:off x="-701375" y="3005650"/>
            <a:ext cx="1914300" cy="32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chemeClr val="dk2"/>
                </a:solidFill>
                <a:latin typeface="Montserrat"/>
                <a:ea typeface="Montserrat"/>
                <a:cs typeface="Montserrat"/>
                <a:sym typeface="Montserrat"/>
              </a:rPr>
              <a:t>Customer Journey</a:t>
            </a:r>
            <a:endParaRPr b="1" sz="1200">
              <a:solidFill>
                <a:schemeClr val="dk2"/>
              </a:solidFill>
              <a:latin typeface="Montserrat"/>
              <a:ea typeface="Montserrat"/>
              <a:cs typeface="Montserrat"/>
              <a:sym typeface="Montserrat"/>
            </a:endParaRPr>
          </a:p>
        </p:txBody>
      </p:sp>
      <p:sp>
        <p:nvSpPr>
          <p:cNvPr id="1410" name="Google Shape;1410;p95"/>
          <p:cNvSpPr/>
          <p:nvPr/>
        </p:nvSpPr>
        <p:spPr>
          <a:xfrm>
            <a:off x="382175" y="1066500"/>
            <a:ext cx="2661900" cy="327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1200">
                <a:solidFill>
                  <a:schemeClr val="dk2"/>
                </a:solidFill>
                <a:latin typeface="Montserrat"/>
                <a:ea typeface="Montserrat"/>
                <a:cs typeface="Montserrat"/>
                <a:sym typeface="Montserrat"/>
              </a:rPr>
              <a:t>Typical Company Roles</a:t>
            </a:r>
            <a:endParaRPr b="1" sz="1200">
              <a:solidFill>
                <a:schemeClr val="dk2"/>
              </a:solidFill>
              <a:latin typeface="Montserrat"/>
              <a:ea typeface="Montserrat"/>
              <a:cs typeface="Montserrat"/>
              <a:sym typeface="Montserrat"/>
            </a:endParaRPr>
          </a:p>
        </p:txBody>
      </p:sp>
      <p:sp>
        <p:nvSpPr>
          <p:cNvPr id="1411" name="Google Shape;1411;p95"/>
          <p:cNvSpPr/>
          <p:nvPr/>
        </p:nvSpPr>
        <p:spPr>
          <a:xfrm>
            <a:off x="2400800" y="1534825"/>
            <a:ext cx="2891400" cy="473700"/>
          </a:xfrm>
          <a:prstGeom prst="rect">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Sales</a:t>
            </a:r>
            <a:endParaRPr sz="1100">
              <a:solidFill>
                <a:schemeClr val="dk2"/>
              </a:solidFill>
              <a:latin typeface="Montserrat"/>
              <a:ea typeface="Montserrat"/>
              <a:cs typeface="Montserrat"/>
              <a:sym typeface="Montserrat"/>
            </a:endParaRPr>
          </a:p>
        </p:txBody>
      </p:sp>
      <p:sp>
        <p:nvSpPr>
          <p:cNvPr id="1412" name="Google Shape;1412;p95"/>
          <p:cNvSpPr/>
          <p:nvPr/>
        </p:nvSpPr>
        <p:spPr>
          <a:xfrm>
            <a:off x="7054200" y="865150"/>
            <a:ext cx="1791900" cy="413100"/>
          </a:xfrm>
          <a:prstGeom prst="rect">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Account Management</a:t>
            </a:r>
            <a:endParaRPr sz="1100">
              <a:solidFill>
                <a:schemeClr val="dk2"/>
              </a:solidFill>
              <a:latin typeface="Montserrat"/>
              <a:ea typeface="Montserrat"/>
              <a:cs typeface="Montserrat"/>
              <a:sym typeface="Montserrat"/>
            </a:endParaRPr>
          </a:p>
        </p:txBody>
      </p:sp>
      <p:sp>
        <p:nvSpPr>
          <p:cNvPr id="1413" name="Google Shape;1413;p95"/>
          <p:cNvSpPr/>
          <p:nvPr/>
        </p:nvSpPr>
        <p:spPr>
          <a:xfrm>
            <a:off x="466250" y="1460213"/>
            <a:ext cx="1538700" cy="413100"/>
          </a:xfrm>
          <a:prstGeom prst="rect">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Demand Generation</a:t>
            </a:r>
            <a:endParaRPr sz="1100">
              <a:solidFill>
                <a:schemeClr val="dk2"/>
              </a:solidFill>
              <a:latin typeface="Montserrat"/>
              <a:ea typeface="Montserrat"/>
              <a:cs typeface="Montserrat"/>
              <a:sym typeface="Montserrat"/>
            </a:endParaRPr>
          </a:p>
        </p:txBody>
      </p:sp>
      <p:sp>
        <p:nvSpPr>
          <p:cNvPr id="1414" name="Google Shape;1414;p95"/>
          <p:cNvSpPr/>
          <p:nvPr/>
        </p:nvSpPr>
        <p:spPr>
          <a:xfrm>
            <a:off x="5145375" y="1591825"/>
            <a:ext cx="2842800" cy="2496600"/>
          </a:xfrm>
          <a:prstGeom prst="rect">
            <a:avLst/>
          </a:prstGeom>
          <a:noFill/>
          <a:ln cap="flat" cmpd="sng" w="9525">
            <a:solidFill>
              <a:schemeClr val="accent1"/>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accent1"/>
                </a:solidFill>
                <a:latin typeface="Montserrat"/>
                <a:ea typeface="Montserrat"/>
                <a:cs typeface="Montserrat"/>
                <a:sym typeface="Montserrat"/>
              </a:rPr>
              <a:t>Customer Success: Onboarding &amp; Value Maximization</a:t>
            </a:r>
            <a:endParaRPr sz="1100">
              <a:solidFill>
                <a:schemeClr val="accent1"/>
              </a:solidFill>
              <a:latin typeface="Montserrat"/>
              <a:ea typeface="Montserrat"/>
              <a:cs typeface="Montserrat"/>
              <a:sym typeface="Montserrat"/>
            </a:endParaRPr>
          </a:p>
        </p:txBody>
      </p:sp>
      <p:sp>
        <p:nvSpPr>
          <p:cNvPr id="1415" name="Google Shape;1415;p95"/>
          <p:cNvSpPr/>
          <p:nvPr/>
        </p:nvSpPr>
        <p:spPr>
          <a:xfrm>
            <a:off x="5275800" y="1233975"/>
            <a:ext cx="2366100" cy="430800"/>
          </a:xfrm>
          <a:prstGeom prst="rect">
            <a:avLst/>
          </a:prstGeom>
          <a:noFill/>
          <a:ln cap="flat" cmpd="sng" w="9525">
            <a:solidFill>
              <a:srgbClr val="CCCC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1100">
                <a:solidFill>
                  <a:schemeClr val="dk2"/>
                </a:solidFill>
                <a:latin typeface="Montserrat"/>
                <a:ea typeface="Montserrat"/>
                <a:cs typeface="Montserrat"/>
                <a:sym typeface="Montserrat"/>
              </a:rPr>
              <a:t>Delivery &amp; Support </a:t>
            </a:r>
            <a:endParaRPr sz="11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96"/>
          <p:cNvSpPr/>
          <p:nvPr/>
        </p:nvSpPr>
        <p:spPr>
          <a:xfrm>
            <a:off x="306000" y="1007500"/>
            <a:ext cx="8592000" cy="3176100"/>
          </a:xfrm>
          <a:prstGeom prst="rect">
            <a:avLst/>
          </a:prstGeom>
          <a:noFill/>
          <a:ln>
            <a:noFill/>
          </a:ln>
        </p:spPr>
        <p:txBody>
          <a:bodyPr anchorCtr="0" anchor="t" bIns="68575" lIns="68575" spcFirstLastPara="1" rIns="68575" wrap="square" tIns="68575">
            <a:noAutofit/>
          </a:bodyPr>
          <a:lstStyle/>
          <a:p>
            <a:pPr indent="-247650" lvl="0" marL="342900" rtl="0" algn="l">
              <a:spcBef>
                <a:spcPts val="0"/>
              </a:spcBef>
              <a:spcAft>
                <a:spcPts val="0"/>
              </a:spcAft>
              <a:buClr>
                <a:schemeClr val="dk1"/>
              </a:buClr>
              <a:buSzPts val="1300"/>
              <a:buAutoNum type="arabicPeriod"/>
            </a:pPr>
            <a:r>
              <a:rPr b="1" lang="en-GB" sz="1200"/>
              <a:t>Maximizes Renewals and Upsell Opportunities</a:t>
            </a:r>
            <a:r>
              <a:rPr lang="en-GB" sz="1200"/>
              <a:t>: Effective customer success helps in increasing renewals and identifying upsell opportunities by maintaining regular touchpoints and delivering continuous value.</a:t>
            </a:r>
            <a:endParaRPr sz="1200"/>
          </a:p>
          <a:p>
            <a:pPr indent="-247650" lvl="0" marL="342900" rtl="0" algn="l">
              <a:spcBef>
                <a:spcPts val="1300"/>
              </a:spcBef>
              <a:spcAft>
                <a:spcPts val="0"/>
              </a:spcAft>
              <a:buClr>
                <a:schemeClr val="dk1"/>
              </a:buClr>
              <a:buSzPts val="1300"/>
              <a:buAutoNum type="arabicPeriod"/>
            </a:pPr>
            <a:r>
              <a:rPr b="1" lang="en-GB" sz="1200"/>
              <a:t>Improves Customer Experience</a:t>
            </a:r>
            <a:r>
              <a:rPr lang="en-GB" sz="1200"/>
              <a:t>: Enhances the buyer and user experience through structured onboarding, clear implementation processes, and proactive engagement. There are the following key moments where we could improve: </a:t>
            </a:r>
            <a:endParaRPr sz="1200"/>
          </a:p>
          <a:p>
            <a:pPr indent="-241300" lvl="1" marL="685800" rtl="0" algn="l">
              <a:spcBef>
                <a:spcPts val="1300"/>
              </a:spcBef>
              <a:spcAft>
                <a:spcPts val="0"/>
              </a:spcAft>
              <a:buSzPts val="1200"/>
              <a:buAutoNum type="alphaLcPeriod"/>
            </a:pPr>
            <a:r>
              <a:rPr lang="en-GB" sz="1200"/>
              <a:t>Transitioning from an Implementation project to a continued relationship with Software Solutions or Expert Answers</a:t>
            </a:r>
            <a:endParaRPr sz="1200"/>
          </a:p>
          <a:p>
            <a:pPr indent="-241300" lvl="1" marL="685800" rtl="0" algn="l">
              <a:spcBef>
                <a:spcPts val="1300"/>
              </a:spcBef>
              <a:spcAft>
                <a:spcPts val="0"/>
              </a:spcAft>
              <a:buSzPts val="1200"/>
              <a:buAutoNum type="alphaLcPeriod"/>
            </a:pPr>
            <a:r>
              <a:rPr lang="en-GB" sz="1200"/>
              <a:t>Identifying a new implementation project from an existing customer that needs significant help on a project</a:t>
            </a:r>
            <a:endParaRPr sz="1200"/>
          </a:p>
          <a:p>
            <a:pPr indent="-247650" lvl="0" marL="342900" rtl="0" algn="l">
              <a:spcBef>
                <a:spcPts val="1300"/>
              </a:spcBef>
              <a:spcAft>
                <a:spcPts val="0"/>
              </a:spcAft>
              <a:buClr>
                <a:schemeClr val="dk1"/>
              </a:buClr>
              <a:buSzPts val="1300"/>
              <a:buAutoNum type="arabicPeriod"/>
            </a:pPr>
            <a:r>
              <a:rPr b="1" lang="en-GB" sz="1200"/>
              <a:t>Provides Valuable Feedback</a:t>
            </a:r>
            <a:r>
              <a:rPr lang="en-GB" sz="1200"/>
              <a:t>: Regular interaction with customers allows for the collection of important feedback that can inform future product development and improvements.</a:t>
            </a:r>
            <a:endParaRPr sz="1200"/>
          </a:p>
          <a:p>
            <a:pPr indent="-234950" lvl="0" marL="342900" rtl="0" algn="l">
              <a:spcBef>
                <a:spcPts val="1300"/>
              </a:spcBef>
              <a:spcAft>
                <a:spcPts val="1300"/>
              </a:spcAft>
              <a:buSzPts val="1100"/>
              <a:buAutoNum type="arabicPeriod"/>
            </a:pPr>
            <a:r>
              <a:rPr b="1" lang="en-GB" sz="1200"/>
              <a:t>Enables Focus for Other Teams:</a:t>
            </a:r>
            <a:r>
              <a:rPr lang="en-GB" sz="1200"/>
              <a:t> A dedicated customer success team helps sellers focus on bringing in new business and closing deals for expansions rather than spending time nurturing relationships. Dedicated customer success can also perform more in-depth monitoring of account health to equip EPDs with valuable insights on which accounts to focus on and why.</a:t>
            </a:r>
            <a:endParaRPr sz="1200"/>
          </a:p>
        </p:txBody>
      </p:sp>
      <p:sp>
        <p:nvSpPr>
          <p:cNvPr id="1422" name="Google Shape;1422;p96"/>
          <p:cNvSpPr txBox="1"/>
          <p:nvPr>
            <p:ph type="title"/>
          </p:nvPr>
        </p:nvSpPr>
        <p:spPr>
          <a:xfrm>
            <a:off x="305991" y="224029"/>
            <a:ext cx="58461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0"/>
              <a:buNone/>
            </a:pPr>
            <a:r>
              <a:rPr lang="en-GB"/>
              <a:t>Benefits of Customer Success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7" name="Shape 1427"/>
        <p:cNvGrpSpPr/>
        <p:nvPr/>
      </p:nvGrpSpPr>
      <p:grpSpPr>
        <a:xfrm>
          <a:off x="0" y="0"/>
          <a:ext cx="0" cy="0"/>
          <a:chOff x="0" y="0"/>
          <a:chExt cx="0" cy="0"/>
        </a:xfrm>
      </p:grpSpPr>
      <p:sp>
        <p:nvSpPr>
          <p:cNvPr id="1428" name="Google Shape;1428;p97"/>
          <p:cNvSpPr/>
          <p:nvPr/>
        </p:nvSpPr>
        <p:spPr>
          <a:xfrm>
            <a:off x="306000" y="1203850"/>
            <a:ext cx="8532000" cy="2908800"/>
          </a:xfrm>
          <a:prstGeom prst="rect">
            <a:avLst/>
          </a:prstGeom>
          <a:noFill/>
          <a:ln>
            <a:noFill/>
          </a:ln>
        </p:spPr>
        <p:txBody>
          <a:bodyPr anchorCtr="0" anchor="t" bIns="68575" lIns="68575" spcFirstLastPara="1" rIns="68575" wrap="square" tIns="68575">
            <a:noAutofit/>
          </a:bodyPr>
          <a:lstStyle/>
          <a:p>
            <a:pPr indent="-241300" lvl="0" marL="342900" rtl="0" algn="l">
              <a:spcBef>
                <a:spcPts val="0"/>
              </a:spcBef>
              <a:spcAft>
                <a:spcPts val="0"/>
              </a:spcAft>
              <a:buClr>
                <a:schemeClr val="dk1"/>
              </a:buClr>
              <a:buSzPts val="1200"/>
              <a:buAutoNum type="arabicPeriod"/>
            </a:pPr>
            <a:r>
              <a:rPr b="1" lang="en-GB" sz="1200"/>
              <a:t>Re-Orient on Long-Term Customer Value: </a:t>
            </a:r>
            <a:r>
              <a:rPr lang="en-GB" sz="1200"/>
              <a:t>Shift the orientation from maximizing value from project delivery, to how to maintain a long-term customer relationship and add value over time.</a:t>
            </a:r>
            <a:endParaRPr sz="1200"/>
          </a:p>
          <a:p>
            <a:pPr indent="-241300" lvl="0" marL="342900" rtl="0" algn="l">
              <a:spcBef>
                <a:spcPts val="1300"/>
              </a:spcBef>
              <a:spcAft>
                <a:spcPts val="0"/>
              </a:spcAft>
              <a:buClr>
                <a:schemeClr val="dk1"/>
              </a:buClr>
              <a:buSzPts val="1200"/>
              <a:buAutoNum type="arabicPeriod"/>
            </a:pPr>
            <a:r>
              <a:rPr b="1" lang="en-GB" sz="1200"/>
              <a:t>Customer Engagement</a:t>
            </a:r>
            <a:r>
              <a:rPr lang="en-GB" sz="1200"/>
              <a:t>: Difficulty in maintaining engagement with customers who have varying levels of usage and interaction with the software solutions or expert answers and identifying new opportunities for implementation services.</a:t>
            </a:r>
            <a:endParaRPr sz="1200"/>
          </a:p>
          <a:p>
            <a:pPr indent="-241300" lvl="0" marL="342900" rtl="0" algn="l">
              <a:spcBef>
                <a:spcPts val="1300"/>
              </a:spcBef>
              <a:spcAft>
                <a:spcPts val="0"/>
              </a:spcAft>
              <a:buClr>
                <a:schemeClr val="dk1"/>
              </a:buClr>
              <a:buSzPts val="1200"/>
              <a:buAutoNum type="arabicPeriod"/>
            </a:pPr>
            <a:r>
              <a:rPr b="1" lang="en-GB" sz="1200"/>
              <a:t>Transitioning</a:t>
            </a:r>
            <a:r>
              <a:rPr b="1" lang="en-GB" sz="1200"/>
              <a:t> From Project Completion to Ongoing Relationship</a:t>
            </a:r>
            <a:r>
              <a:rPr lang="en-GB" sz="1200"/>
              <a:t>: Challenges in ensuring effective communication of new membership options and transitioning customers from implementation contracts to recurring relationship models.</a:t>
            </a:r>
            <a:endParaRPr sz="1200"/>
          </a:p>
          <a:p>
            <a:pPr indent="-241300" lvl="0" marL="342900" rtl="0" algn="l">
              <a:spcBef>
                <a:spcPts val="1300"/>
              </a:spcBef>
              <a:spcAft>
                <a:spcPts val="0"/>
              </a:spcAft>
              <a:buClr>
                <a:schemeClr val="dk1"/>
              </a:buClr>
              <a:buSzPts val="1200"/>
              <a:buAutoNum type="arabicPeriod"/>
            </a:pPr>
            <a:r>
              <a:rPr b="1" lang="en-GB" sz="1200"/>
              <a:t>Lack of Clarity on Who Owns the Customer Relationship</a:t>
            </a:r>
            <a:r>
              <a:rPr lang="en-GB" sz="1200"/>
              <a:t>: Struggle with internal team alignment and clarity of who owns the overall customer relationship. There is an inevitable variation in passion among sales reps between different offering types.  </a:t>
            </a:r>
            <a:endParaRPr sz="1200"/>
          </a:p>
          <a:p>
            <a:pPr indent="-241300" lvl="0" marL="342900" rtl="0" algn="l">
              <a:spcBef>
                <a:spcPts val="1300"/>
              </a:spcBef>
              <a:spcAft>
                <a:spcPts val="0"/>
              </a:spcAft>
              <a:buClr>
                <a:schemeClr val="dk1"/>
              </a:buClr>
              <a:buSzPts val="1200"/>
              <a:buAutoNum type="arabicPeriod"/>
            </a:pPr>
            <a:r>
              <a:rPr b="1" lang="en-GB" sz="1200"/>
              <a:t>Resource Allocation</a:t>
            </a:r>
            <a:r>
              <a:rPr lang="en-GB" sz="1200"/>
              <a:t>: Limited bandwidth of service delivery staff to manage engagements on active projects while also staying updated on levels of interaction with products while not on active projects.</a:t>
            </a:r>
            <a:endParaRPr sz="1200"/>
          </a:p>
          <a:p>
            <a:pPr indent="-241300" lvl="0" marL="342900" rtl="0" algn="l">
              <a:spcBef>
                <a:spcPts val="1300"/>
              </a:spcBef>
              <a:spcAft>
                <a:spcPts val="1300"/>
              </a:spcAft>
              <a:buClr>
                <a:schemeClr val="dk1"/>
              </a:buClr>
              <a:buSzPts val="1200"/>
              <a:buAutoNum type="arabicPeriod"/>
            </a:pPr>
            <a:r>
              <a:rPr b="1" lang="en-GB" sz="1200"/>
              <a:t>Customer Education</a:t>
            </a:r>
            <a:r>
              <a:rPr lang="en-GB" sz="1200"/>
              <a:t>: The need to educate customers about the benefits they are not aware of, which requires significant effort and strategic communication.</a:t>
            </a:r>
            <a:endParaRPr sz="1200">
              <a:solidFill>
                <a:schemeClr val="dk1"/>
              </a:solidFill>
              <a:latin typeface="Montserrat"/>
              <a:ea typeface="Montserrat"/>
              <a:cs typeface="Montserrat"/>
              <a:sym typeface="Montserrat"/>
            </a:endParaRPr>
          </a:p>
        </p:txBody>
      </p:sp>
      <p:sp>
        <p:nvSpPr>
          <p:cNvPr id="1429" name="Google Shape;1429;p97"/>
          <p:cNvSpPr txBox="1"/>
          <p:nvPr>
            <p:ph type="title"/>
          </p:nvPr>
        </p:nvSpPr>
        <p:spPr>
          <a:xfrm>
            <a:off x="306002" y="224025"/>
            <a:ext cx="71514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0"/>
              <a:buNone/>
            </a:pPr>
            <a:r>
              <a:rPr lang="en-GB"/>
              <a:t>Challenges Addressed by Customer Success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98"/>
          <p:cNvSpPr/>
          <p:nvPr/>
        </p:nvSpPr>
        <p:spPr>
          <a:xfrm>
            <a:off x="306000" y="1298300"/>
            <a:ext cx="8532000" cy="2806800"/>
          </a:xfrm>
          <a:prstGeom prst="rect">
            <a:avLst/>
          </a:prstGeom>
          <a:noFill/>
          <a:ln>
            <a:noFill/>
          </a:ln>
        </p:spPr>
        <p:txBody>
          <a:bodyPr anchorCtr="0" anchor="t" bIns="68575" lIns="68575" spcFirstLastPara="1" rIns="68575" wrap="square" tIns="68575">
            <a:noAutofit/>
          </a:bodyPr>
          <a:lstStyle/>
          <a:p>
            <a:pPr indent="-241300" lvl="0" marL="342900" rtl="0" algn="l">
              <a:spcBef>
                <a:spcPts val="0"/>
              </a:spcBef>
              <a:spcAft>
                <a:spcPts val="0"/>
              </a:spcAft>
              <a:buClr>
                <a:schemeClr val="dk1"/>
              </a:buClr>
              <a:buSzPts val="1200"/>
              <a:buAutoNum type="arabicPeriod"/>
            </a:pPr>
            <a:r>
              <a:rPr b="1" lang="en-GB" sz="1000"/>
              <a:t>Transition from Project to Ongoing Partnership</a:t>
            </a:r>
            <a:r>
              <a:rPr lang="en-GB" sz="1000"/>
              <a:t>: Responsible coordinating what is now a messy process of transitioning an implementation customer to an ongoing relationship with Finit.</a:t>
            </a:r>
            <a:endParaRPr sz="1000"/>
          </a:p>
          <a:p>
            <a:pPr indent="-241300" lvl="0" marL="342900" rtl="0" algn="l">
              <a:spcBef>
                <a:spcPts val="800"/>
              </a:spcBef>
              <a:spcAft>
                <a:spcPts val="0"/>
              </a:spcAft>
              <a:buClr>
                <a:schemeClr val="dk1"/>
              </a:buClr>
              <a:buSzPts val="1200"/>
              <a:buAutoNum type="arabicPeriod"/>
            </a:pPr>
            <a:r>
              <a:rPr b="1" lang="en-GB" sz="1000"/>
              <a:t>Product &amp; EA Onboarding</a:t>
            </a:r>
            <a:r>
              <a:rPr lang="en-GB" sz="1000"/>
              <a:t>: Responsible for ensuring that new customers are effectively onboarded, trained, and start deriving value from the software products and Expert Answers early on​.</a:t>
            </a:r>
            <a:endParaRPr sz="1000"/>
          </a:p>
          <a:p>
            <a:pPr indent="-241300" lvl="0" marL="342900" rtl="0" algn="l">
              <a:spcBef>
                <a:spcPts val="800"/>
              </a:spcBef>
              <a:spcAft>
                <a:spcPts val="0"/>
              </a:spcAft>
              <a:buClr>
                <a:schemeClr val="dk1"/>
              </a:buClr>
              <a:buSzPts val="1200"/>
              <a:buAutoNum type="arabicPeriod"/>
            </a:pPr>
            <a:r>
              <a:rPr b="1" lang="en-GB" sz="1000"/>
              <a:t>Customer Health Monitoring</a:t>
            </a:r>
            <a:r>
              <a:rPr lang="en-GB" sz="1000"/>
              <a:t>: Track usage metrics, customer interactions, and feedback to assess customer health and predict potential churn, and expand by identifying opportunities to fully utilize all Finit solutions.</a:t>
            </a:r>
            <a:endParaRPr sz="1000"/>
          </a:p>
          <a:p>
            <a:pPr indent="-241300" lvl="0" marL="342900" rtl="0" algn="l">
              <a:spcBef>
                <a:spcPts val="800"/>
              </a:spcBef>
              <a:spcAft>
                <a:spcPts val="0"/>
              </a:spcAft>
              <a:buClr>
                <a:schemeClr val="dk1"/>
              </a:buClr>
              <a:buSzPts val="1200"/>
              <a:buAutoNum type="arabicPeriod"/>
            </a:pPr>
            <a:r>
              <a:rPr b="1" lang="en-GB" sz="1000"/>
              <a:t>Proactive Engagement</a:t>
            </a:r>
            <a:r>
              <a:rPr lang="en-GB" sz="1000"/>
              <a:t>: Regularly check in with customers, as well as ad-hoc intervention for those at risk of low engagement, to offer support and identify upsell opportunities .</a:t>
            </a:r>
            <a:endParaRPr sz="1000"/>
          </a:p>
          <a:p>
            <a:pPr indent="-241300" lvl="0" marL="342900" rtl="0" algn="l">
              <a:spcBef>
                <a:spcPts val="800"/>
              </a:spcBef>
              <a:spcAft>
                <a:spcPts val="0"/>
              </a:spcAft>
              <a:buClr>
                <a:schemeClr val="dk1"/>
              </a:buClr>
              <a:buSzPts val="1200"/>
              <a:buAutoNum type="arabicPeriod"/>
            </a:pPr>
            <a:r>
              <a:rPr b="1" lang="en-GB" sz="1000"/>
              <a:t>Coordination with Internal Teams</a:t>
            </a:r>
            <a:r>
              <a:rPr lang="en-GB" sz="1000"/>
              <a:t>: Work closely with sales, product, and support teams to ensure a cohesive customer experience and address any issues that arise. Removes the customer feeling like they are dealing with different silos at Finit by having one person who has visibility on everything that is going on.</a:t>
            </a:r>
            <a:endParaRPr sz="1000"/>
          </a:p>
          <a:p>
            <a:pPr indent="-241300" lvl="0" marL="342900" rtl="0" algn="l">
              <a:spcBef>
                <a:spcPts val="800"/>
              </a:spcBef>
              <a:spcAft>
                <a:spcPts val="0"/>
              </a:spcAft>
              <a:buClr>
                <a:schemeClr val="dk1"/>
              </a:buClr>
              <a:buSzPts val="1200"/>
              <a:buAutoNum type="arabicPeriod"/>
            </a:pPr>
            <a:r>
              <a:rPr b="1" lang="en-GB" sz="1000"/>
              <a:t>Customer Advocacy</a:t>
            </a:r>
            <a:r>
              <a:rPr lang="en-GB" sz="1000"/>
              <a:t>: Act as the voice of the customer within the company, ensuring that their needs and feedback are considered in product development and company strategies .</a:t>
            </a:r>
            <a:endParaRPr sz="1000"/>
          </a:p>
          <a:p>
            <a:pPr indent="-228600" lvl="0" marL="342900" rtl="0" algn="l">
              <a:spcBef>
                <a:spcPts val="800"/>
              </a:spcBef>
              <a:spcAft>
                <a:spcPts val="800"/>
              </a:spcAft>
              <a:buSzPts val="1000"/>
              <a:buAutoNum type="arabicPeriod"/>
            </a:pPr>
            <a:r>
              <a:rPr b="1" lang="en-GB" sz="1000"/>
              <a:t>Collaboration Tools &amp; Processes:</a:t>
            </a:r>
            <a:r>
              <a:rPr lang="en-GB" sz="1000"/>
              <a:t> Responsible for building and maintaining the common tools, systems and cadence for cross </a:t>
            </a:r>
            <a:r>
              <a:rPr lang="en-GB" sz="1000"/>
              <a:t>department</a:t>
            </a:r>
            <a:r>
              <a:rPr lang="en-GB" sz="1000"/>
              <a:t> collaboration and customer health tracking. </a:t>
            </a:r>
            <a:endParaRPr sz="1000"/>
          </a:p>
        </p:txBody>
      </p:sp>
      <p:sp>
        <p:nvSpPr>
          <p:cNvPr id="1436" name="Google Shape;1436;p98"/>
          <p:cNvSpPr txBox="1"/>
          <p:nvPr>
            <p:ph type="title"/>
          </p:nvPr>
        </p:nvSpPr>
        <p:spPr>
          <a:xfrm>
            <a:off x="306001" y="224025"/>
            <a:ext cx="6747000" cy="522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SzPts val="3000"/>
              <a:buNone/>
            </a:pPr>
            <a:r>
              <a:rPr lang="en-GB"/>
              <a:t>Key Responsibilities of Customer Success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