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</p:sldIdLst>
  <p:sldSz cy="6858000" cx="12192000"/>
  <p:notesSz cx="20104100" cy="11309350"/>
  <p:embeddedFontLst>
    <p:embeddedFont>
      <p:font typeface="Roboto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ExtraBold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0">
          <p15:clr>
            <a:srgbClr val="A4A3A4"/>
          </p15:clr>
        </p15:guide>
        <p15:guide id="2" pos="7217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ghNld7aOJcwOyK5mW3iI3D9hR2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0" orient="horz"/>
        <p:guide pos="72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Relationship Id="rId11" Type="http://schemas.openxmlformats.org/officeDocument/2006/relationships/font" Target="fonts/Montserrat-regular.fntdata"/><Relationship Id="rId10" Type="http://schemas.openxmlformats.org/officeDocument/2006/relationships/font" Target="fonts/Roboto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MontserratExtraBold-bold.fntdata"/><Relationship Id="rId14" Type="http://schemas.openxmlformats.org/officeDocument/2006/relationships/font" Target="fonts/Montserrat-boldItalic.fntdata"/><Relationship Id="rId17" Type="http://customschemas.google.com/relationships/presentationmetadata" Target="metadata"/><Relationship Id="rId16" Type="http://schemas.openxmlformats.org/officeDocument/2006/relationships/font" Target="fonts/MontserratExtra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227b1075226_0_9127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319" name="Google Shape;1319;g227b1075226_0_9127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4a4dc40d02_0_6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24a4dc40d02_0_6"/>
          <p:cNvSpPr/>
          <p:nvPr/>
        </p:nvSpPr>
        <p:spPr>
          <a:xfrm>
            <a:off x="7799683" y="3367089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24a4dc40d02_0_6"/>
          <p:cNvSpPr/>
          <p:nvPr/>
        </p:nvSpPr>
        <p:spPr>
          <a:xfrm>
            <a:off x="0" y="1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24a4dc40d02_0_6"/>
          <p:cNvSpPr/>
          <p:nvPr/>
        </p:nvSpPr>
        <p:spPr>
          <a:xfrm>
            <a:off x="6875742" y="1"/>
            <a:ext cx="5325837" cy="3622696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24a4dc40d02_0_6"/>
          <p:cNvSpPr/>
          <p:nvPr/>
        </p:nvSpPr>
        <p:spPr>
          <a:xfrm>
            <a:off x="9471276" y="818615"/>
            <a:ext cx="677784" cy="882625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24a4dc40d02_0_6"/>
          <p:cNvSpPr/>
          <p:nvPr/>
        </p:nvSpPr>
        <p:spPr>
          <a:xfrm>
            <a:off x="10826977" y="818616"/>
            <a:ext cx="677784" cy="882625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24a4dc40d02_0_6"/>
          <p:cNvSpPr/>
          <p:nvPr/>
        </p:nvSpPr>
        <p:spPr>
          <a:xfrm>
            <a:off x="10046972" y="242989"/>
            <a:ext cx="882625" cy="677785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24a4dc40d02_0_6"/>
          <p:cNvSpPr/>
          <p:nvPr/>
        </p:nvSpPr>
        <p:spPr>
          <a:xfrm>
            <a:off x="10046973" y="1598592"/>
            <a:ext cx="882625" cy="677785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24a4dc40d02_0_6"/>
          <p:cNvSpPr/>
          <p:nvPr/>
        </p:nvSpPr>
        <p:spPr>
          <a:xfrm>
            <a:off x="8795164" y="1437888"/>
            <a:ext cx="3390467" cy="2185730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g24a4dc40d02_0_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068" y="593217"/>
            <a:ext cx="3331938" cy="7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g24a4dc40d02_0_6"/>
          <p:cNvSpPr txBox="1"/>
          <p:nvPr>
            <p:ph idx="1" type="body"/>
          </p:nvPr>
        </p:nvSpPr>
        <p:spPr>
          <a:xfrm>
            <a:off x="580068" y="2531453"/>
            <a:ext cx="73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g24a4dc40d02_0_6"/>
          <p:cNvSpPr txBox="1"/>
          <p:nvPr>
            <p:ph idx="2" type="body"/>
          </p:nvPr>
        </p:nvSpPr>
        <p:spPr>
          <a:xfrm>
            <a:off x="580068" y="3302805"/>
            <a:ext cx="7329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24a4dc40d02_0_6"/>
          <p:cNvSpPr txBox="1"/>
          <p:nvPr>
            <p:ph idx="3" type="body"/>
          </p:nvPr>
        </p:nvSpPr>
        <p:spPr>
          <a:xfrm>
            <a:off x="580068" y="435115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24a4dc40d02_0_6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a4dc40d02_0_1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4a4dc40d02_0_1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9" name="Google Shape;119;g24a4dc40d02_0_107"/>
          <p:cNvSpPr txBox="1"/>
          <p:nvPr>
            <p:ph idx="1" type="body"/>
          </p:nvPr>
        </p:nvSpPr>
        <p:spPr>
          <a:xfrm>
            <a:off x="407987" y="1567805"/>
            <a:ext cx="113760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120" name="Google Shape;120;g24a4dc40d02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4a4dc40d02_0_107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a4dc40d02_0_1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24a4dc40d02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4a4dc40d02_0_11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" name="Google Shape;126;g24a4dc40d02_0_113"/>
          <p:cNvSpPr txBox="1"/>
          <p:nvPr>
            <p:ph idx="2" type="body"/>
          </p:nvPr>
        </p:nvSpPr>
        <p:spPr>
          <a:xfrm>
            <a:off x="407987" y="2032974"/>
            <a:ext cx="113760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" name="Google Shape;127;g24a4dc40d02_0_1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8" name="Google Shape;128;g24a4dc40d02_0_113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a4dc40d02_0_12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24a4dc40d02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4a4dc40d02_0_120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3" name="Google Shape;133;g24a4dc40d02_0_120"/>
          <p:cNvSpPr txBox="1"/>
          <p:nvPr>
            <p:ph idx="2" type="body"/>
          </p:nvPr>
        </p:nvSpPr>
        <p:spPr>
          <a:xfrm>
            <a:off x="407988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4" name="Google Shape;134;g24a4dc40d02_0_12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5" name="Google Shape;135;g24a4dc40d02_0_120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6" name="Google Shape;136;g24a4dc40d02_0_120"/>
          <p:cNvSpPr txBox="1"/>
          <p:nvPr>
            <p:ph idx="4" type="body"/>
          </p:nvPr>
        </p:nvSpPr>
        <p:spPr>
          <a:xfrm>
            <a:off x="4370364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7" name="Google Shape;137;g24a4dc40d02_0_120"/>
          <p:cNvSpPr txBox="1"/>
          <p:nvPr>
            <p:ph idx="5" type="body"/>
          </p:nvPr>
        </p:nvSpPr>
        <p:spPr>
          <a:xfrm>
            <a:off x="8332740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a4dc40d02_0_12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24a4dc40d02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4a4dc40d02_0_129"/>
          <p:cNvSpPr txBox="1"/>
          <p:nvPr>
            <p:ph idx="1" type="body"/>
          </p:nvPr>
        </p:nvSpPr>
        <p:spPr>
          <a:xfrm>
            <a:off x="407988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2" name="Google Shape;142;g24a4dc40d02_0_129"/>
          <p:cNvSpPr txBox="1"/>
          <p:nvPr>
            <p:ph idx="2" type="body"/>
          </p:nvPr>
        </p:nvSpPr>
        <p:spPr>
          <a:xfrm>
            <a:off x="6096000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3" name="Google Shape;143;g24a4dc40d02_0_12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4" name="Google Shape;144;g24a4dc40d02_0_12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5" name="Google Shape;145;g24a4dc40d02_0_129"/>
          <p:cNvSpPr txBox="1"/>
          <p:nvPr>
            <p:ph idx="4" type="body"/>
          </p:nvPr>
        </p:nvSpPr>
        <p:spPr>
          <a:xfrm>
            <a:off x="407988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6" name="Google Shape;146;g24a4dc40d02_0_129"/>
          <p:cNvSpPr txBox="1"/>
          <p:nvPr>
            <p:ph idx="5" type="body"/>
          </p:nvPr>
        </p:nvSpPr>
        <p:spPr>
          <a:xfrm>
            <a:off x="6096000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a4dc40d02_0_13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24a4dc40d02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4a4dc40d02_0_13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1" name="Google Shape;151;g24a4dc40d02_0_13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2" name="Google Shape;152;g24a4dc40d02_0_138"/>
          <p:cNvSpPr txBox="1"/>
          <p:nvPr>
            <p:ph idx="2" type="body"/>
          </p:nvPr>
        </p:nvSpPr>
        <p:spPr>
          <a:xfrm>
            <a:off x="614372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3" name="Google Shape;153;g24a4dc40d02_0_138"/>
          <p:cNvSpPr txBox="1"/>
          <p:nvPr>
            <p:ph idx="3" type="body"/>
          </p:nvPr>
        </p:nvSpPr>
        <p:spPr>
          <a:xfrm>
            <a:off x="6400733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4" name="Google Shape;154;g24a4dc40d02_0_138"/>
          <p:cNvSpPr txBox="1"/>
          <p:nvPr>
            <p:ph idx="4" type="body"/>
          </p:nvPr>
        </p:nvSpPr>
        <p:spPr>
          <a:xfrm>
            <a:off x="1040510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5" name="Google Shape;155;g24a4dc40d02_0_138"/>
          <p:cNvSpPr/>
          <p:nvPr>
            <p:ph idx="5" type="pic"/>
          </p:nvPr>
        </p:nvSpPr>
        <p:spPr>
          <a:xfrm>
            <a:off x="614372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56" name="Google Shape;156;g24a4dc40d02_0_138"/>
          <p:cNvSpPr txBox="1"/>
          <p:nvPr>
            <p:ph idx="6" type="body"/>
          </p:nvPr>
        </p:nvSpPr>
        <p:spPr>
          <a:xfrm>
            <a:off x="6826871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7" name="Google Shape;157;g24a4dc40d02_0_138"/>
          <p:cNvSpPr/>
          <p:nvPr>
            <p:ph idx="7" type="pic"/>
          </p:nvPr>
        </p:nvSpPr>
        <p:spPr>
          <a:xfrm>
            <a:off x="6400733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a4dc40d02_0_14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24a4dc40d02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4a4dc40d02_0_149"/>
          <p:cNvSpPr txBox="1"/>
          <p:nvPr>
            <p:ph idx="1" type="body"/>
          </p:nvPr>
        </p:nvSpPr>
        <p:spPr>
          <a:xfrm>
            <a:off x="407988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2" name="Google Shape;162;g24a4dc40d02_0_14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3" name="Google Shape;163;g24a4dc40d02_0_149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4" name="Google Shape;164;g24a4dc40d02_0_149"/>
          <p:cNvSpPr txBox="1"/>
          <p:nvPr>
            <p:ph idx="3" type="body"/>
          </p:nvPr>
        </p:nvSpPr>
        <p:spPr>
          <a:xfrm>
            <a:off x="4370364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5" name="Google Shape;165;g24a4dc40d02_0_149"/>
          <p:cNvSpPr txBox="1"/>
          <p:nvPr>
            <p:ph idx="4" type="body"/>
          </p:nvPr>
        </p:nvSpPr>
        <p:spPr>
          <a:xfrm>
            <a:off x="8332740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6" name="Google Shape;166;g24a4dc40d02_0_149"/>
          <p:cNvSpPr txBox="1"/>
          <p:nvPr>
            <p:ph idx="5" type="body"/>
          </p:nvPr>
        </p:nvSpPr>
        <p:spPr>
          <a:xfrm>
            <a:off x="407989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7" name="Google Shape;167;g24a4dc40d02_0_149"/>
          <p:cNvSpPr txBox="1"/>
          <p:nvPr>
            <p:ph idx="6" type="body"/>
          </p:nvPr>
        </p:nvSpPr>
        <p:spPr>
          <a:xfrm>
            <a:off x="4370363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8" name="Google Shape;168;g24a4dc40d02_0_149"/>
          <p:cNvSpPr txBox="1"/>
          <p:nvPr>
            <p:ph idx="7" type="body"/>
          </p:nvPr>
        </p:nvSpPr>
        <p:spPr>
          <a:xfrm>
            <a:off x="8332737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9" name="Google Shape;169;g24a4dc40d02_0_149"/>
          <p:cNvSpPr/>
          <p:nvPr>
            <p:ph idx="8" type="pic"/>
          </p:nvPr>
        </p:nvSpPr>
        <p:spPr>
          <a:xfrm>
            <a:off x="407988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0" name="Google Shape;170;g24a4dc40d02_0_149"/>
          <p:cNvSpPr/>
          <p:nvPr>
            <p:ph idx="9" type="pic"/>
          </p:nvPr>
        </p:nvSpPr>
        <p:spPr>
          <a:xfrm>
            <a:off x="4370364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1" name="Google Shape;171;g24a4dc40d02_0_149"/>
          <p:cNvSpPr/>
          <p:nvPr>
            <p:ph idx="13" type="pic"/>
          </p:nvPr>
        </p:nvSpPr>
        <p:spPr>
          <a:xfrm>
            <a:off x="8332737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a4dc40d02_0_1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g24a4dc40d02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4a4dc40d02_0_1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6" name="Google Shape;176;g24a4dc40d02_0_1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7" name="Google Shape;177;g24a4dc40d02_0_163"/>
          <p:cNvSpPr txBox="1"/>
          <p:nvPr>
            <p:ph idx="2" type="body"/>
          </p:nvPr>
        </p:nvSpPr>
        <p:spPr>
          <a:xfrm>
            <a:off x="407988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8" name="Google Shape;178;g24a4dc40d02_0_163"/>
          <p:cNvSpPr txBox="1"/>
          <p:nvPr>
            <p:ph idx="3" type="body"/>
          </p:nvPr>
        </p:nvSpPr>
        <p:spPr>
          <a:xfrm>
            <a:off x="407989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9" name="Google Shape;179;g24a4dc40d02_0_163"/>
          <p:cNvSpPr txBox="1"/>
          <p:nvPr>
            <p:ph idx="4" type="body"/>
          </p:nvPr>
        </p:nvSpPr>
        <p:spPr>
          <a:xfrm>
            <a:off x="4384382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0" name="Google Shape;180;g24a4dc40d02_0_163"/>
          <p:cNvSpPr txBox="1"/>
          <p:nvPr>
            <p:ph idx="5" type="body"/>
          </p:nvPr>
        </p:nvSpPr>
        <p:spPr>
          <a:xfrm>
            <a:off x="4384382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1" name="Google Shape;181;g24a4dc40d02_0_163"/>
          <p:cNvSpPr txBox="1"/>
          <p:nvPr>
            <p:ph idx="6" type="body"/>
          </p:nvPr>
        </p:nvSpPr>
        <p:spPr>
          <a:xfrm>
            <a:off x="8360776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2" name="Google Shape;182;g24a4dc40d02_0_163"/>
          <p:cNvSpPr txBox="1"/>
          <p:nvPr>
            <p:ph idx="7" type="body"/>
          </p:nvPr>
        </p:nvSpPr>
        <p:spPr>
          <a:xfrm>
            <a:off x="8360777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a4dc40d02_0_17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4a4dc40d02_0_17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86" name="Google Shape;186;g24a4dc40d02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4a4dc40d02_0_17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8" name="Google Shape;188;g24a4dc40d02_0_174"/>
          <p:cNvSpPr txBox="1"/>
          <p:nvPr>
            <p:ph idx="2" type="body"/>
          </p:nvPr>
        </p:nvSpPr>
        <p:spPr>
          <a:xfrm>
            <a:off x="407988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9" name="Google Shape;189;g24a4dc40d02_0_174"/>
          <p:cNvSpPr txBox="1"/>
          <p:nvPr>
            <p:ph idx="3" type="body"/>
          </p:nvPr>
        </p:nvSpPr>
        <p:spPr>
          <a:xfrm>
            <a:off x="6223479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0" name="Google Shape;190;g24a4dc40d02_0_174"/>
          <p:cNvSpPr txBox="1"/>
          <p:nvPr>
            <p:ph idx="4" type="body"/>
          </p:nvPr>
        </p:nvSpPr>
        <p:spPr>
          <a:xfrm>
            <a:off x="407988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1" name="Google Shape;191;g24a4dc40d02_0_174"/>
          <p:cNvSpPr txBox="1"/>
          <p:nvPr>
            <p:ph idx="5" type="body"/>
          </p:nvPr>
        </p:nvSpPr>
        <p:spPr>
          <a:xfrm>
            <a:off x="6223480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2" name="Google Shape;192;g24a4dc40d02_0_174"/>
          <p:cNvSpPr txBox="1"/>
          <p:nvPr>
            <p:ph idx="6" type="body"/>
          </p:nvPr>
        </p:nvSpPr>
        <p:spPr>
          <a:xfrm>
            <a:off x="407988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3" name="Google Shape;193;g24a4dc40d02_0_174"/>
          <p:cNvSpPr txBox="1"/>
          <p:nvPr>
            <p:ph idx="7" type="body"/>
          </p:nvPr>
        </p:nvSpPr>
        <p:spPr>
          <a:xfrm>
            <a:off x="407988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4" name="Google Shape;194;g24a4dc40d02_0_174"/>
          <p:cNvSpPr txBox="1"/>
          <p:nvPr>
            <p:ph idx="8" type="body"/>
          </p:nvPr>
        </p:nvSpPr>
        <p:spPr>
          <a:xfrm>
            <a:off x="6223480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5" name="Google Shape;195;g24a4dc40d02_0_174"/>
          <p:cNvSpPr txBox="1"/>
          <p:nvPr>
            <p:ph idx="9" type="body"/>
          </p:nvPr>
        </p:nvSpPr>
        <p:spPr>
          <a:xfrm>
            <a:off x="6223480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a4dc40d02_0_18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4a4dc40d02_0_18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99" name="Google Shape;199;g24a4dc40d02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4a4dc40d02_0_18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1" name="Google Shape;201;g24a4dc40d02_0_187"/>
          <p:cNvSpPr txBox="1"/>
          <p:nvPr>
            <p:ph idx="2" type="body"/>
          </p:nvPr>
        </p:nvSpPr>
        <p:spPr>
          <a:xfrm>
            <a:off x="407988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2" name="Google Shape;202;g24a4dc40d02_0_187"/>
          <p:cNvSpPr txBox="1"/>
          <p:nvPr>
            <p:ph idx="3" type="body"/>
          </p:nvPr>
        </p:nvSpPr>
        <p:spPr>
          <a:xfrm>
            <a:off x="3299251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3" name="Google Shape;203;g24a4dc40d02_0_187"/>
          <p:cNvSpPr txBox="1"/>
          <p:nvPr>
            <p:ph idx="4" type="body"/>
          </p:nvPr>
        </p:nvSpPr>
        <p:spPr>
          <a:xfrm>
            <a:off x="6190512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4" name="Google Shape;204;g24a4dc40d02_0_187"/>
          <p:cNvSpPr txBox="1"/>
          <p:nvPr>
            <p:ph idx="5" type="body"/>
          </p:nvPr>
        </p:nvSpPr>
        <p:spPr>
          <a:xfrm>
            <a:off x="9077833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" name="Google Shape;205;g24a4dc40d02_0_187"/>
          <p:cNvSpPr txBox="1"/>
          <p:nvPr>
            <p:ph idx="6" type="body"/>
          </p:nvPr>
        </p:nvSpPr>
        <p:spPr>
          <a:xfrm>
            <a:off x="407988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6" name="Google Shape;206;g24a4dc40d02_0_187"/>
          <p:cNvSpPr txBox="1"/>
          <p:nvPr>
            <p:ph idx="7" type="body"/>
          </p:nvPr>
        </p:nvSpPr>
        <p:spPr>
          <a:xfrm>
            <a:off x="3299251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7" name="Google Shape;207;g24a4dc40d02_0_187"/>
          <p:cNvSpPr txBox="1"/>
          <p:nvPr>
            <p:ph idx="8" type="body"/>
          </p:nvPr>
        </p:nvSpPr>
        <p:spPr>
          <a:xfrm>
            <a:off x="6190512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8" name="Google Shape;208;g24a4dc40d02_0_187"/>
          <p:cNvSpPr txBox="1"/>
          <p:nvPr>
            <p:ph idx="9" type="body"/>
          </p:nvPr>
        </p:nvSpPr>
        <p:spPr>
          <a:xfrm>
            <a:off x="9077833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9" name="Google Shape;209;g24a4dc40d02_0_187"/>
          <p:cNvSpPr txBox="1"/>
          <p:nvPr>
            <p:ph idx="13" type="body"/>
          </p:nvPr>
        </p:nvSpPr>
        <p:spPr>
          <a:xfrm>
            <a:off x="407988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0" name="Google Shape;210;g24a4dc40d02_0_187"/>
          <p:cNvSpPr txBox="1"/>
          <p:nvPr>
            <p:ph idx="14" type="body"/>
          </p:nvPr>
        </p:nvSpPr>
        <p:spPr>
          <a:xfrm>
            <a:off x="3299251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1" name="Google Shape;211;g24a4dc40d02_0_187"/>
          <p:cNvSpPr txBox="1"/>
          <p:nvPr>
            <p:ph idx="15" type="body"/>
          </p:nvPr>
        </p:nvSpPr>
        <p:spPr>
          <a:xfrm>
            <a:off x="6190512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2" name="Google Shape;212;g24a4dc40d02_0_187"/>
          <p:cNvSpPr txBox="1"/>
          <p:nvPr>
            <p:ph idx="16" type="body"/>
          </p:nvPr>
        </p:nvSpPr>
        <p:spPr>
          <a:xfrm>
            <a:off x="9077833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4a4dc40d02_0_20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4a4dc40d02_0_204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4a4dc40d02_0_204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4a4dc40d02_0_204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8" name="Google Shape;218;g24a4dc40d02_0_20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9" name="Google Shape;219;g24a4dc40d02_0_204"/>
          <p:cNvSpPr txBox="1"/>
          <p:nvPr>
            <p:ph idx="1" type="body"/>
          </p:nvPr>
        </p:nvSpPr>
        <p:spPr>
          <a:xfrm>
            <a:off x="407988" y="1887925"/>
            <a:ext cx="5449500" cy="3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20" name="Google Shape;220;g24a4dc40d02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4a4dc40d02_0_204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4a4dc40d02_0_10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24a4dc40d02_0_10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" name="Google Shape;33;g24a4dc40d02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24a4dc40d02_0_10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a4dc40d02_0_2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4a4dc40d02_0_213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4a4dc40d02_0_213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4a4dc40d02_0_213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7" name="Google Shape;227;g24a4dc40d02_0_2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28" name="Google Shape;228;g24a4dc40d02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24a4dc40d02_0_21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230" name="Google Shape;230;g24a4dc40d02_0_213"/>
          <p:cNvCxnSpPr/>
          <p:nvPr/>
        </p:nvCxnSpPr>
        <p:spPr>
          <a:xfrm>
            <a:off x="1815548" y="274320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1" name="Google Shape;231;g24a4dc40d02_0_213"/>
          <p:cNvCxnSpPr/>
          <p:nvPr/>
        </p:nvCxnSpPr>
        <p:spPr>
          <a:xfrm>
            <a:off x="1815548" y="369735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2" name="Google Shape;232;g24a4dc40d02_0_213"/>
          <p:cNvCxnSpPr/>
          <p:nvPr/>
        </p:nvCxnSpPr>
        <p:spPr>
          <a:xfrm>
            <a:off x="1815548" y="478403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3" name="Google Shape;233;g24a4dc40d02_0_213"/>
          <p:cNvSpPr/>
          <p:nvPr>
            <p:ph idx="3" type="pic"/>
          </p:nvPr>
        </p:nvSpPr>
        <p:spPr>
          <a:xfrm>
            <a:off x="978998" y="196051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4" name="Google Shape;234;g24a4dc40d02_0_213"/>
          <p:cNvSpPr/>
          <p:nvPr>
            <p:ph idx="4" type="pic"/>
          </p:nvPr>
        </p:nvSpPr>
        <p:spPr>
          <a:xfrm>
            <a:off x="978998" y="303061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5" name="Google Shape;235;g24a4dc40d02_0_213"/>
          <p:cNvSpPr/>
          <p:nvPr>
            <p:ph idx="5" type="pic"/>
          </p:nvPr>
        </p:nvSpPr>
        <p:spPr>
          <a:xfrm>
            <a:off x="978998" y="41007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6" name="Google Shape;236;g24a4dc40d02_0_213"/>
          <p:cNvSpPr/>
          <p:nvPr>
            <p:ph idx="6" type="pic"/>
          </p:nvPr>
        </p:nvSpPr>
        <p:spPr>
          <a:xfrm>
            <a:off x="978998" y="517079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7" name="Google Shape;237;g24a4dc40d02_0_213"/>
          <p:cNvSpPr txBox="1"/>
          <p:nvPr>
            <p:ph idx="7" type="body"/>
          </p:nvPr>
        </p:nvSpPr>
        <p:spPr>
          <a:xfrm>
            <a:off x="1815548" y="18879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8" name="Google Shape;238;g24a4dc40d02_0_213"/>
          <p:cNvSpPr txBox="1"/>
          <p:nvPr>
            <p:ph idx="8" type="body"/>
          </p:nvPr>
        </p:nvSpPr>
        <p:spPr>
          <a:xfrm>
            <a:off x="1815548" y="298021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9" name="Google Shape;239;g24a4dc40d02_0_213"/>
          <p:cNvSpPr txBox="1"/>
          <p:nvPr>
            <p:ph idx="9" type="body"/>
          </p:nvPr>
        </p:nvSpPr>
        <p:spPr>
          <a:xfrm>
            <a:off x="1815548" y="404717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0" name="Google Shape;240;g24a4dc40d02_0_213"/>
          <p:cNvSpPr txBox="1"/>
          <p:nvPr>
            <p:ph idx="13" type="body"/>
          </p:nvPr>
        </p:nvSpPr>
        <p:spPr>
          <a:xfrm>
            <a:off x="1815548" y="51141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a4dc40d02_0_23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24a4dc40d02_0_232"/>
          <p:cNvSpPr/>
          <p:nvPr>
            <p:ph idx="2" type="pic"/>
          </p:nvPr>
        </p:nvSpPr>
        <p:spPr>
          <a:xfrm>
            <a:off x="407988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4" name="Google Shape;244;g24a4dc40d02_0_232"/>
          <p:cNvSpPr/>
          <p:nvPr>
            <p:ph idx="3" type="pic"/>
          </p:nvPr>
        </p:nvSpPr>
        <p:spPr>
          <a:xfrm>
            <a:off x="6096000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5" name="Google Shape;245;g24a4dc40d02_0_23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46" name="Google Shape;246;g24a4dc40d02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24a4dc40d02_0_23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8" name="Google Shape;248;g24a4dc40d02_0_232"/>
          <p:cNvSpPr txBox="1"/>
          <p:nvPr>
            <p:ph idx="4" type="body"/>
          </p:nvPr>
        </p:nvSpPr>
        <p:spPr>
          <a:xfrm>
            <a:off x="407988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9" name="Google Shape;249;g24a4dc40d02_0_232"/>
          <p:cNvSpPr txBox="1"/>
          <p:nvPr>
            <p:ph idx="5" type="body"/>
          </p:nvPr>
        </p:nvSpPr>
        <p:spPr>
          <a:xfrm>
            <a:off x="6096000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4a4dc40d02_0_24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4a4dc40d02_0_241"/>
          <p:cNvSpPr/>
          <p:nvPr>
            <p:ph idx="2" type="pic"/>
          </p:nvPr>
        </p:nvSpPr>
        <p:spPr>
          <a:xfrm>
            <a:off x="515939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3" name="Google Shape;253;g24a4dc40d02_0_241"/>
          <p:cNvSpPr/>
          <p:nvPr>
            <p:ph idx="3" type="pic"/>
          </p:nvPr>
        </p:nvSpPr>
        <p:spPr>
          <a:xfrm>
            <a:off x="8192003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4" name="Google Shape;254;g24a4dc40d02_0_24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55" name="Google Shape;255;g24a4dc40d02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4a4dc40d02_0_24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" name="Google Shape;257;g24a4dc40d02_0_241"/>
          <p:cNvSpPr txBox="1"/>
          <p:nvPr>
            <p:ph idx="4" type="body"/>
          </p:nvPr>
        </p:nvSpPr>
        <p:spPr>
          <a:xfrm>
            <a:off x="515939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8" name="Google Shape;258;g24a4dc40d02_0_241"/>
          <p:cNvSpPr/>
          <p:nvPr>
            <p:ph idx="5" type="pic"/>
          </p:nvPr>
        </p:nvSpPr>
        <p:spPr>
          <a:xfrm>
            <a:off x="4353971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9" name="Google Shape;259;g24a4dc40d02_0_241"/>
          <p:cNvSpPr txBox="1"/>
          <p:nvPr>
            <p:ph idx="6" type="body"/>
          </p:nvPr>
        </p:nvSpPr>
        <p:spPr>
          <a:xfrm>
            <a:off x="4353971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0" name="Google Shape;260;g24a4dc40d02_0_241"/>
          <p:cNvSpPr txBox="1"/>
          <p:nvPr>
            <p:ph idx="7" type="body"/>
          </p:nvPr>
        </p:nvSpPr>
        <p:spPr>
          <a:xfrm>
            <a:off x="8192003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4a4dc40d02_0_25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24a4dc40d02_0_252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64" name="Google Shape;264;g24a4dc40d02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24a4dc40d02_0_252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6" name="Google Shape;266;g24a4dc40d02_0_252"/>
          <p:cNvSpPr/>
          <p:nvPr>
            <p:ph idx="2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267" name="Google Shape;267;g24a4dc40d02_0_252"/>
          <p:cNvCxnSpPr/>
          <p:nvPr/>
        </p:nvCxnSpPr>
        <p:spPr>
          <a:xfrm>
            <a:off x="1363105" y="336425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8" name="Google Shape;268;g24a4dc40d02_0_252"/>
          <p:cNvCxnSpPr/>
          <p:nvPr/>
        </p:nvCxnSpPr>
        <p:spPr>
          <a:xfrm>
            <a:off x="1363105" y="4318413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9" name="Google Shape;269;g24a4dc40d02_0_252"/>
          <p:cNvSpPr/>
          <p:nvPr>
            <p:ph idx="3" type="pic"/>
          </p:nvPr>
        </p:nvSpPr>
        <p:spPr>
          <a:xfrm>
            <a:off x="526555" y="258157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0" name="Google Shape;270;g24a4dc40d02_0_252"/>
          <p:cNvSpPr/>
          <p:nvPr>
            <p:ph idx="4" type="pic"/>
          </p:nvPr>
        </p:nvSpPr>
        <p:spPr>
          <a:xfrm>
            <a:off x="526555" y="365166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1" name="Google Shape;271;g24a4dc40d02_0_252"/>
          <p:cNvSpPr/>
          <p:nvPr>
            <p:ph idx="5" type="pic"/>
          </p:nvPr>
        </p:nvSpPr>
        <p:spPr>
          <a:xfrm>
            <a:off x="526555" y="472176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2" name="Google Shape;272;g24a4dc40d02_0_252"/>
          <p:cNvSpPr txBox="1"/>
          <p:nvPr>
            <p:ph idx="6" type="body"/>
          </p:nvPr>
        </p:nvSpPr>
        <p:spPr>
          <a:xfrm>
            <a:off x="1363105" y="2508981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3" name="Google Shape;273;g24a4dc40d02_0_252"/>
          <p:cNvSpPr txBox="1"/>
          <p:nvPr>
            <p:ph idx="7" type="body"/>
          </p:nvPr>
        </p:nvSpPr>
        <p:spPr>
          <a:xfrm>
            <a:off x="1363105" y="3601269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4" name="Google Shape;274;g24a4dc40d02_0_252"/>
          <p:cNvSpPr txBox="1"/>
          <p:nvPr>
            <p:ph idx="8" type="body"/>
          </p:nvPr>
        </p:nvSpPr>
        <p:spPr>
          <a:xfrm>
            <a:off x="1363105" y="4668225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75" name="Google Shape;275;g24a4dc40d02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a4dc40d02_0_26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24a4dc40d02_0_267"/>
          <p:cNvSpPr/>
          <p:nvPr/>
        </p:nvSpPr>
        <p:spPr>
          <a:xfrm>
            <a:off x="760366" y="4454007"/>
            <a:ext cx="4128600" cy="128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24a4dc40d02_0_267"/>
          <p:cNvSpPr/>
          <p:nvPr>
            <p:ph idx="2" type="pic"/>
          </p:nvPr>
        </p:nvSpPr>
        <p:spPr>
          <a:xfrm>
            <a:off x="1046541" y="488023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0" name="Google Shape;280;g24a4dc40d02_0_267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81" name="Google Shape;281;g24a4dc40d02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4a4dc40d02_0_267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3" name="Google Shape;283;g24a4dc40d02_0_267"/>
          <p:cNvSpPr/>
          <p:nvPr>
            <p:ph idx="3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284" name="Google Shape;284;g24a4dc40d02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4a4dc40d02_0_267"/>
          <p:cNvSpPr txBox="1"/>
          <p:nvPr>
            <p:ph idx="4" type="body"/>
          </p:nvPr>
        </p:nvSpPr>
        <p:spPr>
          <a:xfrm>
            <a:off x="694163" y="1771027"/>
            <a:ext cx="41949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6" name="Google Shape;286;g24a4dc40d02_0_267"/>
          <p:cNvSpPr txBox="1"/>
          <p:nvPr>
            <p:ph idx="5" type="body"/>
          </p:nvPr>
        </p:nvSpPr>
        <p:spPr>
          <a:xfrm>
            <a:off x="1687500" y="4653097"/>
            <a:ext cx="29898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4a4dc40d02_0_27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4a4dc40d02_0_278"/>
          <p:cNvSpPr/>
          <p:nvPr>
            <p:ph idx="2" type="pic"/>
          </p:nvPr>
        </p:nvSpPr>
        <p:spPr>
          <a:xfrm>
            <a:off x="407987" y="3997776"/>
            <a:ext cx="5183400" cy="1932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0" name="Google Shape;290;g24a4dc40d02_0_278"/>
          <p:cNvSpPr/>
          <p:nvPr>
            <p:ph idx="3" type="pic"/>
          </p:nvPr>
        </p:nvSpPr>
        <p:spPr>
          <a:xfrm>
            <a:off x="5767074" y="1764036"/>
            <a:ext cx="2523000" cy="4166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1" name="Google Shape;291;g24a4dc40d02_0_278"/>
          <p:cNvSpPr/>
          <p:nvPr>
            <p:ph idx="4" type="pic"/>
          </p:nvPr>
        </p:nvSpPr>
        <p:spPr>
          <a:xfrm>
            <a:off x="8465712" y="1764036"/>
            <a:ext cx="3318300" cy="1233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2" name="Google Shape;292;g24a4dc40d02_0_278"/>
          <p:cNvSpPr/>
          <p:nvPr>
            <p:ph idx="5" type="pic"/>
          </p:nvPr>
        </p:nvSpPr>
        <p:spPr>
          <a:xfrm>
            <a:off x="8465712" y="3141425"/>
            <a:ext cx="1849500" cy="2789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3" name="Google Shape;293;g24a4dc40d02_0_278"/>
          <p:cNvSpPr/>
          <p:nvPr>
            <p:ph idx="6" type="pic"/>
          </p:nvPr>
        </p:nvSpPr>
        <p:spPr>
          <a:xfrm>
            <a:off x="10490854" y="4336643"/>
            <a:ext cx="1293300" cy="1594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4" name="Google Shape;294;g24a4dc40d02_0_278"/>
          <p:cNvSpPr/>
          <p:nvPr>
            <p:ph idx="7" type="pic"/>
          </p:nvPr>
        </p:nvSpPr>
        <p:spPr>
          <a:xfrm>
            <a:off x="10490854" y="3146038"/>
            <a:ext cx="1293300" cy="987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5" name="Google Shape;295;g24a4dc40d02_0_27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96" name="Google Shape;296;g24a4dc40d02_0_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24a4dc40d02_0_27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8" name="Google Shape;298;g24a4dc40d02_0_278"/>
          <p:cNvSpPr txBox="1"/>
          <p:nvPr>
            <p:ph idx="8" type="body"/>
          </p:nvPr>
        </p:nvSpPr>
        <p:spPr>
          <a:xfrm>
            <a:off x="407986" y="1764036"/>
            <a:ext cx="5183400" cy="19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a4dc40d02_0_29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4a4dc40d02_0_290"/>
          <p:cNvSpPr/>
          <p:nvPr>
            <p:ph idx="2" type="pic"/>
          </p:nvPr>
        </p:nvSpPr>
        <p:spPr>
          <a:xfrm>
            <a:off x="6096000" y="1918148"/>
            <a:ext cx="3058500" cy="3687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2" name="Google Shape;302;g24a4dc40d02_0_29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03" name="Google Shape;303;g24a4dc40d02_0_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24a4dc40d02_0_29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5" name="Google Shape;305;g24a4dc40d02_0_290"/>
          <p:cNvSpPr/>
          <p:nvPr/>
        </p:nvSpPr>
        <p:spPr>
          <a:xfrm>
            <a:off x="407988" y="354941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24a4dc40d02_0_290"/>
          <p:cNvSpPr/>
          <p:nvPr/>
        </p:nvSpPr>
        <p:spPr>
          <a:xfrm>
            <a:off x="407988" y="484135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4a4dc40d02_0_290"/>
          <p:cNvSpPr/>
          <p:nvPr/>
        </p:nvSpPr>
        <p:spPr>
          <a:xfrm>
            <a:off x="9154633" y="1918148"/>
            <a:ext cx="2313600" cy="3687000"/>
          </a:xfrm>
          <a:prstGeom prst="rect">
            <a:avLst/>
          </a:prstGeom>
          <a:solidFill>
            <a:srgbClr val="19191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4a4dc40d02_0_290"/>
          <p:cNvSpPr txBox="1"/>
          <p:nvPr>
            <p:ph idx="3" type="body"/>
          </p:nvPr>
        </p:nvSpPr>
        <p:spPr>
          <a:xfrm>
            <a:off x="9493616" y="3380415"/>
            <a:ext cx="16917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9" name="Google Shape;309;g24a4dc40d02_0_290"/>
          <p:cNvSpPr txBox="1"/>
          <p:nvPr>
            <p:ph idx="4" type="body"/>
          </p:nvPr>
        </p:nvSpPr>
        <p:spPr>
          <a:xfrm>
            <a:off x="411331" y="1914743"/>
            <a:ext cx="5247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0" name="Google Shape;310;g24a4dc40d02_0_290"/>
          <p:cNvSpPr/>
          <p:nvPr>
            <p:ph idx="5" type="pic"/>
          </p:nvPr>
        </p:nvSpPr>
        <p:spPr>
          <a:xfrm>
            <a:off x="584341" y="372168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1" name="Google Shape;311;g24a4dc40d02_0_290"/>
          <p:cNvSpPr/>
          <p:nvPr>
            <p:ph idx="6" type="pic"/>
          </p:nvPr>
        </p:nvSpPr>
        <p:spPr>
          <a:xfrm>
            <a:off x="584341" y="501362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2" name="Google Shape;312;g24a4dc40d02_0_290"/>
          <p:cNvSpPr txBox="1"/>
          <p:nvPr>
            <p:ph idx="7" type="body"/>
          </p:nvPr>
        </p:nvSpPr>
        <p:spPr>
          <a:xfrm>
            <a:off x="1170466" y="3740139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3" name="Google Shape;313;g24a4dc40d02_0_290"/>
          <p:cNvSpPr txBox="1"/>
          <p:nvPr>
            <p:ph idx="8" type="body"/>
          </p:nvPr>
        </p:nvSpPr>
        <p:spPr>
          <a:xfrm>
            <a:off x="1169988" y="3479771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4" name="Google Shape;314;g24a4dc40d02_0_290"/>
          <p:cNvSpPr txBox="1"/>
          <p:nvPr>
            <p:ph idx="9" type="body"/>
          </p:nvPr>
        </p:nvSpPr>
        <p:spPr>
          <a:xfrm>
            <a:off x="1170466" y="5027953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5" name="Google Shape;315;g24a4dc40d02_0_290"/>
          <p:cNvSpPr txBox="1"/>
          <p:nvPr>
            <p:ph idx="13" type="body"/>
          </p:nvPr>
        </p:nvSpPr>
        <p:spPr>
          <a:xfrm>
            <a:off x="1169988" y="4767585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4a4dc40d02_0_3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24a4dc40d02_0_307"/>
          <p:cNvSpPr/>
          <p:nvPr>
            <p:ph idx="2" type="pic"/>
          </p:nvPr>
        </p:nvSpPr>
        <p:spPr>
          <a:xfrm>
            <a:off x="6286895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9" name="Google Shape;319;g24a4dc40d02_0_307"/>
          <p:cNvSpPr/>
          <p:nvPr>
            <p:ph idx="3" type="pic"/>
          </p:nvPr>
        </p:nvSpPr>
        <p:spPr>
          <a:xfrm>
            <a:off x="9173219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0" name="Google Shape;320;g24a4dc40d02_0_3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21" name="Google Shape;321;g24a4dc40d02_0_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24a4dc40d02_0_30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3" name="Google Shape;323;g24a4dc40d02_0_307"/>
          <p:cNvSpPr txBox="1"/>
          <p:nvPr>
            <p:ph idx="4" type="body"/>
          </p:nvPr>
        </p:nvSpPr>
        <p:spPr>
          <a:xfrm>
            <a:off x="411753" y="1716990"/>
            <a:ext cx="5462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24" name="Google Shape;324;g24a4dc40d02_0_307"/>
          <p:cNvCxnSpPr/>
          <p:nvPr/>
        </p:nvCxnSpPr>
        <p:spPr>
          <a:xfrm>
            <a:off x="1352488" y="389707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g24a4dc40d02_0_307"/>
          <p:cNvCxnSpPr/>
          <p:nvPr/>
        </p:nvCxnSpPr>
        <p:spPr>
          <a:xfrm>
            <a:off x="1352488" y="485122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6" name="Google Shape;326;g24a4dc40d02_0_307"/>
          <p:cNvSpPr/>
          <p:nvPr>
            <p:ph idx="5" type="pic"/>
          </p:nvPr>
        </p:nvSpPr>
        <p:spPr>
          <a:xfrm>
            <a:off x="515938" y="311438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7" name="Google Shape;327;g24a4dc40d02_0_307"/>
          <p:cNvSpPr/>
          <p:nvPr>
            <p:ph idx="6" type="pic"/>
          </p:nvPr>
        </p:nvSpPr>
        <p:spPr>
          <a:xfrm>
            <a:off x="515938" y="418448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8" name="Google Shape;328;g24a4dc40d02_0_307"/>
          <p:cNvSpPr/>
          <p:nvPr>
            <p:ph idx="7" type="pic"/>
          </p:nvPr>
        </p:nvSpPr>
        <p:spPr>
          <a:xfrm>
            <a:off x="515938" y="525457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9" name="Google Shape;329;g24a4dc40d02_0_307"/>
          <p:cNvSpPr txBox="1"/>
          <p:nvPr>
            <p:ph idx="8" type="body"/>
          </p:nvPr>
        </p:nvSpPr>
        <p:spPr>
          <a:xfrm>
            <a:off x="1352488" y="304179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0" name="Google Shape;330;g24a4dc40d02_0_307"/>
          <p:cNvSpPr txBox="1"/>
          <p:nvPr>
            <p:ph idx="9" type="body"/>
          </p:nvPr>
        </p:nvSpPr>
        <p:spPr>
          <a:xfrm>
            <a:off x="1352488" y="413408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1" name="Google Shape;331;g24a4dc40d02_0_307"/>
          <p:cNvSpPr txBox="1"/>
          <p:nvPr>
            <p:ph idx="13" type="body"/>
          </p:nvPr>
        </p:nvSpPr>
        <p:spPr>
          <a:xfrm>
            <a:off x="1352488" y="520104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2" name="Google Shape;332;g24a4dc40d02_0_307"/>
          <p:cNvSpPr txBox="1"/>
          <p:nvPr>
            <p:ph idx="14" type="body"/>
          </p:nvPr>
        </p:nvSpPr>
        <p:spPr>
          <a:xfrm>
            <a:off x="6286500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3" name="Google Shape;333;g24a4dc40d02_0_307"/>
          <p:cNvSpPr txBox="1"/>
          <p:nvPr>
            <p:ph idx="15" type="body"/>
          </p:nvPr>
        </p:nvSpPr>
        <p:spPr>
          <a:xfrm>
            <a:off x="9172824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4a4dc40d02_0_3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24a4dc40d02_0_325"/>
          <p:cNvSpPr/>
          <p:nvPr>
            <p:ph idx="2" type="pic"/>
          </p:nvPr>
        </p:nvSpPr>
        <p:spPr>
          <a:xfrm>
            <a:off x="407987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7" name="Google Shape;337;g24a4dc40d02_0_3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8" name="Google Shape;338;g24a4dc40d02_0_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24a4dc40d02_0_3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0" name="Google Shape;340;g24a4dc40d02_0_325"/>
          <p:cNvSpPr/>
          <p:nvPr/>
        </p:nvSpPr>
        <p:spPr>
          <a:xfrm>
            <a:off x="407988" y="3762986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4a4dc40d02_0_325"/>
          <p:cNvSpPr/>
          <p:nvPr/>
        </p:nvSpPr>
        <p:spPr>
          <a:xfrm>
            <a:off x="9099700" y="3762986"/>
            <a:ext cx="2684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4a4dc40d02_0_325"/>
          <p:cNvSpPr/>
          <p:nvPr/>
        </p:nvSpPr>
        <p:spPr>
          <a:xfrm>
            <a:off x="3305225" y="3762986"/>
            <a:ext cx="2705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4a4dc40d02_0_325"/>
          <p:cNvSpPr/>
          <p:nvPr/>
        </p:nvSpPr>
        <p:spPr>
          <a:xfrm>
            <a:off x="6202462" y="3762985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4a4dc40d02_0_325"/>
          <p:cNvSpPr/>
          <p:nvPr>
            <p:ph idx="3" type="pic"/>
          </p:nvPr>
        </p:nvSpPr>
        <p:spPr>
          <a:xfrm>
            <a:off x="3305225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5" name="Google Shape;345;g24a4dc40d02_0_325"/>
          <p:cNvSpPr/>
          <p:nvPr>
            <p:ph idx="4" type="pic"/>
          </p:nvPr>
        </p:nvSpPr>
        <p:spPr>
          <a:xfrm>
            <a:off x="6202462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6" name="Google Shape;346;g24a4dc40d02_0_325"/>
          <p:cNvSpPr/>
          <p:nvPr>
            <p:ph idx="5" type="pic"/>
          </p:nvPr>
        </p:nvSpPr>
        <p:spPr>
          <a:xfrm>
            <a:off x="9099699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7" name="Google Shape;347;g24a4dc40d02_0_325"/>
          <p:cNvSpPr txBox="1"/>
          <p:nvPr>
            <p:ph idx="6" type="body"/>
          </p:nvPr>
        </p:nvSpPr>
        <p:spPr>
          <a:xfrm>
            <a:off x="6202462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8" name="Google Shape;348;g24a4dc40d02_0_325"/>
          <p:cNvSpPr txBox="1"/>
          <p:nvPr>
            <p:ph idx="7" type="body"/>
          </p:nvPr>
        </p:nvSpPr>
        <p:spPr>
          <a:xfrm>
            <a:off x="3315703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9" name="Google Shape;349;g24a4dc40d02_0_325"/>
          <p:cNvSpPr txBox="1"/>
          <p:nvPr>
            <p:ph idx="8" type="body"/>
          </p:nvPr>
        </p:nvSpPr>
        <p:spPr>
          <a:xfrm>
            <a:off x="407988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0" name="Google Shape;350;g24a4dc40d02_0_325"/>
          <p:cNvSpPr txBox="1"/>
          <p:nvPr>
            <p:ph idx="9" type="body"/>
          </p:nvPr>
        </p:nvSpPr>
        <p:spPr>
          <a:xfrm>
            <a:off x="6202462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1" name="Google Shape;351;g24a4dc40d02_0_325"/>
          <p:cNvSpPr txBox="1"/>
          <p:nvPr>
            <p:ph idx="13" type="body"/>
          </p:nvPr>
        </p:nvSpPr>
        <p:spPr>
          <a:xfrm>
            <a:off x="3305225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2" name="Google Shape;352;g24a4dc40d02_0_325"/>
          <p:cNvSpPr txBox="1"/>
          <p:nvPr>
            <p:ph idx="14" type="body"/>
          </p:nvPr>
        </p:nvSpPr>
        <p:spPr>
          <a:xfrm>
            <a:off x="407988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3" name="Google Shape;353;g24a4dc40d02_0_325"/>
          <p:cNvSpPr txBox="1"/>
          <p:nvPr>
            <p:ph idx="15" type="body"/>
          </p:nvPr>
        </p:nvSpPr>
        <p:spPr>
          <a:xfrm>
            <a:off x="9089220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4" name="Google Shape;354;g24a4dc40d02_0_325"/>
          <p:cNvSpPr txBox="1"/>
          <p:nvPr>
            <p:ph idx="16" type="body"/>
          </p:nvPr>
        </p:nvSpPr>
        <p:spPr>
          <a:xfrm>
            <a:off x="9089220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4a4dc40d02_0_3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24a4dc40d02_0_346"/>
          <p:cNvSpPr/>
          <p:nvPr>
            <p:ph idx="2" type="pic"/>
          </p:nvPr>
        </p:nvSpPr>
        <p:spPr>
          <a:xfrm>
            <a:off x="737011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8" name="Google Shape;358;g24a4dc40d02_0_346"/>
          <p:cNvSpPr/>
          <p:nvPr>
            <p:ph idx="3" type="pic"/>
          </p:nvPr>
        </p:nvSpPr>
        <p:spPr>
          <a:xfrm>
            <a:off x="9017202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9" name="Google Shape;359;g24a4dc40d02_0_346"/>
          <p:cNvSpPr/>
          <p:nvPr>
            <p:ph idx="4" type="pic"/>
          </p:nvPr>
        </p:nvSpPr>
        <p:spPr>
          <a:xfrm>
            <a:off x="3336753" y="2005392"/>
            <a:ext cx="5423700" cy="1524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0" name="Google Shape;360;g24a4dc40d02_0_346"/>
          <p:cNvSpPr/>
          <p:nvPr>
            <p:ph idx="5" type="pic"/>
          </p:nvPr>
        </p:nvSpPr>
        <p:spPr>
          <a:xfrm>
            <a:off x="3336754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1" name="Google Shape;361;g24a4dc40d02_0_346"/>
          <p:cNvSpPr/>
          <p:nvPr>
            <p:ph idx="6" type="pic"/>
          </p:nvPr>
        </p:nvSpPr>
        <p:spPr>
          <a:xfrm>
            <a:off x="6176980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2" name="Google Shape;362;g24a4dc40d02_0_34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63" name="Google Shape;363;g24a4dc40d02_0_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24a4dc40d02_0_34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36" name="Google Shape;36;g24a4dc40d02_0_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g24a4dc40d02_0_21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g24a4dc40d02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830" y="512607"/>
            <a:ext cx="2594341" cy="86478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24a4dc40d02_0_21"/>
          <p:cNvSpPr txBox="1"/>
          <p:nvPr>
            <p:ph idx="1" type="body"/>
          </p:nvPr>
        </p:nvSpPr>
        <p:spPr>
          <a:xfrm>
            <a:off x="2861469" y="45031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" name="Google Shape;40;g24a4dc40d02_0_21"/>
          <p:cNvSpPr txBox="1"/>
          <p:nvPr>
            <p:ph idx="2" type="body"/>
          </p:nvPr>
        </p:nvSpPr>
        <p:spPr>
          <a:xfrm>
            <a:off x="2861469" y="36395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" name="Google Shape;41;g24a4dc40d02_0_21"/>
          <p:cNvSpPr txBox="1"/>
          <p:nvPr>
            <p:ph idx="3" type="body"/>
          </p:nvPr>
        </p:nvSpPr>
        <p:spPr>
          <a:xfrm>
            <a:off x="1565108" y="2473752"/>
            <a:ext cx="90837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1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4a4dc40d02_0_3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24a4dc40d02_0_3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68" name="Google Shape;368;g24a4dc40d02_0_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4a4dc40d02_0_3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70" name="Google Shape;370;g24a4dc40d02_0_356"/>
          <p:cNvCxnSpPr>
            <a:stCxn id="371" idx="5"/>
            <a:endCxn id="372" idx="1"/>
          </p:cNvCxnSpPr>
          <p:nvPr/>
        </p:nvCxnSpPr>
        <p:spPr>
          <a:xfrm>
            <a:off x="4816004" y="2824003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3" name="Google Shape;373;g24a4dc40d02_0_356"/>
          <p:cNvCxnSpPr>
            <a:stCxn id="374" idx="3"/>
            <a:endCxn id="372" idx="7"/>
          </p:cNvCxnSpPr>
          <p:nvPr/>
        </p:nvCxnSpPr>
        <p:spPr>
          <a:xfrm flipH="1">
            <a:off x="6619111" y="2824003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g24a4dc40d02_0_356"/>
          <p:cNvCxnSpPr/>
          <p:nvPr/>
        </p:nvCxnSpPr>
        <p:spPr>
          <a:xfrm flipH="1" rot="10800000">
            <a:off x="4815951" y="4321072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g24a4dc40d02_0_356"/>
          <p:cNvCxnSpPr/>
          <p:nvPr/>
        </p:nvCxnSpPr>
        <p:spPr>
          <a:xfrm rot="10800000">
            <a:off x="6619101" y="4321072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2" name="Google Shape;372;g24a4dc40d02_0_356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24a4dc40d02_0_356"/>
          <p:cNvSpPr/>
          <p:nvPr/>
        </p:nvSpPr>
        <p:spPr>
          <a:xfrm>
            <a:off x="3925919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24a4dc40d02_0_356"/>
          <p:cNvSpPr/>
          <p:nvPr/>
        </p:nvSpPr>
        <p:spPr>
          <a:xfrm>
            <a:off x="3925919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24a4dc40d02_0_356"/>
          <p:cNvSpPr/>
          <p:nvPr/>
        </p:nvSpPr>
        <p:spPr>
          <a:xfrm>
            <a:off x="7370896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24a4dc40d02_0_356"/>
          <p:cNvSpPr/>
          <p:nvPr/>
        </p:nvSpPr>
        <p:spPr>
          <a:xfrm>
            <a:off x="7370896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24a4dc40d02_0_356"/>
          <p:cNvSpPr txBox="1"/>
          <p:nvPr>
            <p:ph idx="2" type="body"/>
          </p:nvPr>
        </p:nvSpPr>
        <p:spPr>
          <a:xfrm>
            <a:off x="393632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0" name="Google Shape;380;g24a4dc40d02_0_356"/>
          <p:cNvSpPr txBox="1"/>
          <p:nvPr>
            <p:ph idx="3" type="body"/>
          </p:nvPr>
        </p:nvSpPr>
        <p:spPr>
          <a:xfrm>
            <a:off x="393632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1" name="Google Shape;381;g24a4dc40d02_0_356"/>
          <p:cNvSpPr txBox="1"/>
          <p:nvPr>
            <p:ph idx="4" type="body"/>
          </p:nvPr>
        </p:nvSpPr>
        <p:spPr>
          <a:xfrm>
            <a:off x="8666634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2" name="Google Shape;382;g24a4dc40d02_0_356"/>
          <p:cNvSpPr txBox="1"/>
          <p:nvPr>
            <p:ph idx="5" type="body"/>
          </p:nvPr>
        </p:nvSpPr>
        <p:spPr>
          <a:xfrm>
            <a:off x="8666634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3" name="Google Shape;383;g24a4dc40d02_0_356"/>
          <p:cNvSpPr/>
          <p:nvPr>
            <p:ph idx="6" type="pic"/>
          </p:nvPr>
        </p:nvSpPr>
        <p:spPr>
          <a:xfrm>
            <a:off x="4253814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g24a4dc40d02_0_356"/>
          <p:cNvSpPr/>
          <p:nvPr>
            <p:ph idx="7" type="pic"/>
          </p:nvPr>
        </p:nvSpPr>
        <p:spPr>
          <a:xfrm>
            <a:off x="7698791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g24a4dc40d02_0_356"/>
          <p:cNvSpPr/>
          <p:nvPr>
            <p:ph idx="8" type="pic"/>
          </p:nvPr>
        </p:nvSpPr>
        <p:spPr>
          <a:xfrm>
            <a:off x="4253814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g24a4dc40d02_0_356"/>
          <p:cNvSpPr/>
          <p:nvPr>
            <p:ph idx="9" type="pic"/>
          </p:nvPr>
        </p:nvSpPr>
        <p:spPr>
          <a:xfrm>
            <a:off x="7698791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Google Shape;387;g24a4dc40d02_0_356"/>
          <p:cNvSpPr/>
          <p:nvPr>
            <p:ph idx="13" type="pic"/>
          </p:nvPr>
        </p:nvSpPr>
        <p:spPr>
          <a:xfrm>
            <a:off x="5744823" y="3467687"/>
            <a:ext cx="617400" cy="617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24a4dc40d02_0_356"/>
          <p:cNvSpPr txBox="1"/>
          <p:nvPr>
            <p:ph idx="14" type="body"/>
          </p:nvPr>
        </p:nvSpPr>
        <p:spPr>
          <a:xfrm>
            <a:off x="394110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9" name="Google Shape;389;g24a4dc40d02_0_356"/>
          <p:cNvSpPr txBox="1"/>
          <p:nvPr>
            <p:ph idx="15" type="body"/>
          </p:nvPr>
        </p:nvSpPr>
        <p:spPr>
          <a:xfrm>
            <a:off x="394110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0" name="Google Shape;390;g24a4dc40d02_0_356"/>
          <p:cNvSpPr txBox="1"/>
          <p:nvPr>
            <p:ph idx="16" type="body"/>
          </p:nvPr>
        </p:nvSpPr>
        <p:spPr>
          <a:xfrm>
            <a:off x="8666634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1" name="Google Shape;391;g24a4dc40d02_0_356"/>
          <p:cNvSpPr txBox="1"/>
          <p:nvPr>
            <p:ph idx="17" type="body"/>
          </p:nvPr>
        </p:nvSpPr>
        <p:spPr>
          <a:xfrm>
            <a:off x="8666634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4a4dc40d02_0_38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g24a4dc40d02_0_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24a4dc40d02_0_38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6" name="Google Shape;396;g24a4dc40d02_0_38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7" name="Google Shape;397;g24a4dc40d02_0_383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98" name="Google Shape;398;g24a4dc40d02_0_383"/>
          <p:cNvCxnSpPr/>
          <p:nvPr/>
        </p:nvCxnSpPr>
        <p:spPr>
          <a:xfrm>
            <a:off x="1352488" y="338569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9" name="Google Shape;399;g24a4dc40d02_0_383"/>
          <p:cNvCxnSpPr/>
          <p:nvPr/>
        </p:nvCxnSpPr>
        <p:spPr>
          <a:xfrm>
            <a:off x="1352488" y="433984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0" name="Google Shape;400;g24a4dc40d02_0_383"/>
          <p:cNvSpPr/>
          <p:nvPr>
            <p:ph idx="3" type="pic"/>
          </p:nvPr>
        </p:nvSpPr>
        <p:spPr>
          <a:xfrm>
            <a:off x="515938" y="26030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1" name="Google Shape;401;g24a4dc40d02_0_383"/>
          <p:cNvSpPr/>
          <p:nvPr>
            <p:ph idx="4" type="pic"/>
          </p:nvPr>
        </p:nvSpPr>
        <p:spPr>
          <a:xfrm>
            <a:off x="515938" y="367310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2" name="Google Shape;402;g24a4dc40d02_0_383"/>
          <p:cNvSpPr/>
          <p:nvPr>
            <p:ph idx="5" type="pic"/>
          </p:nvPr>
        </p:nvSpPr>
        <p:spPr>
          <a:xfrm>
            <a:off x="515938" y="474319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3" name="Google Shape;403;g24a4dc40d02_0_383"/>
          <p:cNvSpPr txBox="1"/>
          <p:nvPr>
            <p:ph idx="6" type="body"/>
          </p:nvPr>
        </p:nvSpPr>
        <p:spPr>
          <a:xfrm>
            <a:off x="1352488" y="253041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4" name="Google Shape;404;g24a4dc40d02_0_383"/>
          <p:cNvSpPr txBox="1"/>
          <p:nvPr>
            <p:ph idx="7" type="body"/>
          </p:nvPr>
        </p:nvSpPr>
        <p:spPr>
          <a:xfrm>
            <a:off x="1352488" y="362270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5" name="Google Shape;405;g24a4dc40d02_0_383"/>
          <p:cNvSpPr txBox="1"/>
          <p:nvPr>
            <p:ph idx="8" type="body"/>
          </p:nvPr>
        </p:nvSpPr>
        <p:spPr>
          <a:xfrm>
            <a:off x="1352488" y="468966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6" name="Google Shape;406;g24a4dc40d02_0_383"/>
          <p:cNvSpPr/>
          <p:nvPr>
            <p:ph idx="9" type="chart"/>
          </p:nvPr>
        </p:nvSpPr>
        <p:spPr>
          <a:xfrm>
            <a:off x="5754688" y="1568450"/>
            <a:ext cx="56577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4a4dc40d02_0_398"/>
          <p:cNvSpPr/>
          <p:nvPr/>
        </p:nvSpPr>
        <p:spPr>
          <a:xfrm>
            <a:off x="4495200" y="2253167"/>
            <a:ext cx="3116700" cy="31167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24a4dc40d02_0_398"/>
          <p:cNvSpPr/>
          <p:nvPr/>
        </p:nvSpPr>
        <p:spPr>
          <a:xfrm>
            <a:off x="665459" y="-75414"/>
            <a:ext cx="11526300" cy="6933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24a4dc40d02_0_398"/>
          <p:cNvSpPr/>
          <p:nvPr/>
        </p:nvSpPr>
        <p:spPr>
          <a:xfrm>
            <a:off x="5574613" y="1808718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g24a4dc40d02_0_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24a4dc40d02_0_39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3" name="Google Shape;413;g24a4dc40d02_0_39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4" name="Google Shape;414;g24a4dc40d02_0_398"/>
          <p:cNvSpPr txBox="1"/>
          <p:nvPr>
            <p:ph idx="2" type="body"/>
          </p:nvPr>
        </p:nvSpPr>
        <p:spPr>
          <a:xfrm>
            <a:off x="5656908" y="3665368"/>
            <a:ext cx="911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5" name="Google Shape;415;g24a4dc40d02_0_398"/>
          <p:cNvSpPr txBox="1"/>
          <p:nvPr>
            <p:ph idx="3" type="body"/>
          </p:nvPr>
        </p:nvSpPr>
        <p:spPr>
          <a:xfrm>
            <a:off x="730785" y="3391293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6" name="Google Shape;416;g24a4dc40d02_0_398"/>
          <p:cNvSpPr txBox="1"/>
          <p:nvPr>
            <p:ph idx="4" type="body"/>
          </p:nvPr>
        </p:nvSpPr>
        <p:spPr>
          <a:xfrm>
            <a:off x="730307" y="3124571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7" name="Google Shape;417;g24a4dc40d02_0_398"/>
          <p:cNvSpPr txBox="1"/>
          <p:nvPr>
            <p:ph idx="5" type="body"/>
          </p:nvPr>
        </p:nvSpPr>
        <p:spPr>
          <a:xfrm>
            <a:off x="730785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8" name="Google Shape;418;g24a4dc40d02_0_398"/>
          <p:cNvSpPr txBox="1"/>
          <p:nvPr>
            <p:ph idx="6" type="body"/>
          </p:nvPr>
        </p:nvSpPr>
        <p:spPr>
          <a:xfrm>
            <a:off x="73030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9" name="Google Shape;419;g24a4dc40d02_0_398"/>
          <p:cNvSpPr txBox="1"/>
          <p:nvPr>
            <p:ph idx="7" type="body"/>
          </p:nvPr>
        </p:nvSpPr>
        <p:spPr>
          <a:xfrm>
            <a:off x="8344315" y="3580748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0" name="Google Shape;420;g24a4dc40d02_0_398"/>
          <p:cNvSpPr txBox="1"/>
          <p:nvPr>
            <p:ph idx="8" type="body"/>
          </p:nvPr>
        </p:nvSpPr>
        <p:spPr>
          <a:xfrm>
            <a:off x="8344315" y="3314026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1" name="Google Shape;421;g24a4dc40d02_0_398"/>
          <p:cNvSpPr txBox="1"/>
          <p:nvPr>
            <p:ph idx="9" type="body"/>
          </p:nvPr>
        </p:nvSpPr>
        <p:spPr>
          <a:xfrm>
            <a:off x="7942997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2" name="Google Shape;422;g24a4dc40d02_0_398"/>
          <p:cNvSpPr txBox="1"/>
          <p:nvPr>
            <p:ph idx="13" type="body"/>
          </p:nvPr>
        </p:nvSpPr>
        <p:spPr>
          <a:xfrm>
            <a:off x="794299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3" name="Google Shape;423;g24a4dc40d02_0_398"/>
          <p:cNvSpPr txBox="1"/>
          <p:nvPr>
            <p:ph idx="14" type="body"/>
          </p:nvPr>
        </p:nvSpPr>
        <p:spPr>
          <a:xfrm>
            <a:off x="7436676" y="2082860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4" name="Google Shape;424;g24a4dc40d02_0_398"/>
          <p:cNvSpPr txBox="1"/>
          <p:nvPr>
            <p:ph idx="15" type="body"/>
          </p:nvPr>
        </p:nvSpPr>
        <p:spPr>
          <a:xfrm>
            <a:off x="7436676" y="1816138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5" name="Google Shape;425;g24a4dc40d02_0_398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24a4dc40d02_0_398"/>
          <p:cNvSpPr/>
          <p:nvPr/>
        </p:nvSpPr>
        <p:spPr>
          <a:xfrm>
            <a:off x="4029336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24a4dc40d02_0_398"/>
          <p:cNvSpPr/>
          <p:nvPr/>
        </p:nvSpPr>
        <p:spPr>
          <a:xfrm>
            <a:off x="6523352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24a4dc40d02_0_398"/>
          <p:cNvSpPr/>
          <p:nvPr/>
        </p:nvSpPr>
        <p:spPr>
          <a:xfrm>
            <a:off x="7077463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24a4dc40d02_0_398"/>
          <p:cNvSpPr/>
          <p:nvPr>
            <p:ph idx="16" type="pic"/>
          </p:nvPr>
        </p:nvSpPr>
        <p:spPr>
          <a:xfrm>
            <a:off x="4372132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g24a4dc40d02_0_398"/>
          <p:cNvSpPr/>
          <p:nvPr>
            <p:ph idx="17" type="pic"/>
          </p:nvPr>
        </p:nvSpPr>
        <p:spPr>
          <a:xfrm>
            <a:off x="7418421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g24a4dc40d02_0_398"/>
          <p:cNvSpPr/>
          <p:nvPr>
            <p:ph idx="18" type="pic"/>
          </p:nvPr>
        </p:nvSpPr>
        <p:spPr>
          <a:xfrm>
            <a:off x="5897006" y="2114697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g24a4dc40d02_0_398"/>
          <p:cNvSpPr/>
          <p:nvPr>
            <p:ph idx="19" type="pic"/>
          </p:nvPr>
        </p:nvSpPr>
        <p:spPr>
          <a:xfrm>
            <a:off x="6845779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g24a4dc40d02_0_398"/>
          <p:cNvSpPr/>
          <p:nvPr/>
        </p:nvSpPr>
        <p:spPr>
          <a:xfrm>
            <a:off x="4626336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24a4dc40d02_0_398"/>
          <p:cNvSpPr/>
          <p:nvPr>
            <p:ph idx="20" type="pic"/>
          </p:nvPr>
        </p:nvSpPr>
        <p:spPr>
          <a:xfrm>
            <a:off x="4948744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4a4dc40d02_0_426"/>
          <p:cNvSpPr/>
          <p:nvPr/>
        </p:nvSpPr>
        <p:spPr>
          <a:xfrm>
            <a:off x="1877117" y="2777350"/>
            <a:ext cx="2247900" cy="2247900"/>
          </a:xfrm>
          <a:prstGeom prst="ellipse">
            <a:avLst/>
          </a:prstGeom>
          <a:solidFill>
            <a:srgbClr val="B3C6DC">
              <a:alpha val="4823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24a4dc40d02_0_426"/>
          <p:cNvSpPr/>
          <p:nvPr/>
        </p:nvSpPr>
        <p:spPr>
          <a:xfrm>
            <a:off x="3418383" y="2777350"/>
            <a:ext cx="2247900" cy="2247900"/>
          </a:xfrm>
          <a:prstGeom prst="ellipse">
            <a:avLst/>
          </a:prstGeom>
          <a:solidFill>
            <a:srgbClr val="B3C6DC">
              <a:alpha val="4823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24a4dc40d02_0_426"/>
          <p:cNvSpPr/>
          <p:nvPr/>
        </p:nvSpPr>
        <p:spPr>
          <a:xfrm>
            <a:off x="4959283" y="2777350"/>
            <a:ext cx="2247900" cy="2247900"/>
          </a:xfrm>
          <a:prstGeom prst="ellipse">
            <a:avLst/>
          </a:prstGeom>
          <a:solidFill>
            <a:srgbClr val="B3C6DC">
              <a:alpha val="4823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24a4dc40d02_0_426"/>
          <p:cNvSpPr/>
          <p:nvPr/>
        </p:nvSpPr>
        <p:spPr>
          <a:xfrm>
            <a:off x="6526250" y="2777350"/>
            <a:ext cx="2247900" cy="2247900"/>
          </a:xfrm>
          <a:prstGeom prst="ellipse">
            <a:avLst/>
          </a:prstGeom>
          <a:solidFill>
            <a:srgbClr val="B3C6DC">
              <a:alpha val="4823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24a4dc40d02_0_426"/>
          <p:cNvSpPr/>
          <p:nvPr/>
        </p:nvSpPr>
        <p:spPr>
          <a:xfrm>
            <a:off x="8093183" y="2777350"/>
            <a:ext cx="2247900" cy="2247900"/>
          </a:xfrm>
          <a:prstGeom prst="ellipse">
            <a:avLst/>
          </a:prstGeom>
          <a:solidFill>
            <a:srgbClr val="B3C6DC">
              <a:alpha val="4823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24a4dc40d02_0_42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g24a4dc40d02_0_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24a4dc40d02_0_42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4" name="Google Shape;444;g24a4dc40d02_0_42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45" name="Google Shape;445;g24a4dc40d02_0_426"/>
          <p:cNvCxnSpPr/>
          <p:nvPr/>
        </p:nvCxnSpPr>
        <p:spPr>
          <a:xfrm>
            <a:off x="3001509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g24a4dc40d02_0_426"/>
          <p:cNvCxnSpPr/>
          <p:nvPr/>
        </p:nvCxnSpPr>
        <p:spPr>
          <a:xfrm>
            <a:off x="4553151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g24a4dc40d02_0_426"/>
          <p:cNvCxnSpPr/>
          <p:nvPr/>
        </p:nvCxnSpPr>
        <p:spPr>
          <a:xfrm>
            <a:off x="6083284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8" name="Google Shape;448;g24a4dc40d02_0_426"/>
          <p:cNvCxnSpPr/>
          <p:nvPr/>
        </p:nvCxnSpPr>
        <p:spPr>
          <a:xfrm>
            <a:off x="7657755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9" name="Google Shape;449;g24a4dc40d02_0_426"/>
          <p:cNvCxnSpPr/>
          <p:nvPr/>
        </p:nvCxnSpPr>
        <p:spPr>
          <a:xfrm>
            <a:off x="9209638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0" name="Google Shape;450;g24a4dc40d02_0_426"/>
          <p:cNvSpPr txBox="1"/>
          <p:nvPr>
            <p:ph idx="2" type="body"/>
          </p:nvPr>
        </p:nvSpPr>
        <p:spPr>
          <a:xfrm>
            <a:off x="1724422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1" name="Google Shape;451;g24a4dc40d02_0_426"/>
          <p:cNvSpPr txBox="1"/>
          <p:nvPr>
            <p:ph idx="3" type="body"/>
          </p:nvPr>
        </p:nvSpPr>
        <p:spPr>
          <a:xfrm>
            <a:off x="48193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2" name="Google Shape;452;g24a4dc40d02_0_426"/>
          <p:cNvSpPr txBox="1"/>
          <p:nvPr>
            <p:ph idx="4" type="body"/>
          </p:nvPr>
        </p:nvSpPr>
        <p:spPr>
          <a:xfrm>
            <a:off x="79134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3" name="Google Shape;453;g24a4dc40d02_0_426"/>
          <p:cNvSpPr txBox="1"/>
          <p:nvPr>
            <p:ph idx="5" type="body"/>
          </p:nvPr>
        </p:nvSpPr>
        <p:spPr>
          <a:xfrm>
            <a:off x="3310474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4" name="Google Shape;454;g24a4dc40d02_0_426"/>
          <p:cNvSpPr txBox="1"/>
          <p:nvPr>
            <p:ph idx="6" type="body"/>
          </p:nvPr>
        </p:nvSpPr>
        <p:spPr>
          <a:xfrm>
            <a:off x="6392250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5" name="Google Shape;455;g24a4dc40d02_0_426"/>
          <p:cNvSpPr/>
          <p:nvPr>
            <p:ph idx="7" type="pic"/>
          </p:nvPr>
        </p:nvSpPr>
        <p:spPr>
          <a:xfrm>
            <a:off x="2718949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g24a4dc40d02_0_426"/>
          <p:cNvSpPr/>
          <p:nvPr>
            <p:ph idx="8" type="pic"/>
          </p:nvPr>
        </p:nvSpPr>
        <p:spPr>
          <a:xfrm>
            <a:off x="4258981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7" name="Google Shape;457;g24a4dc40d02_0_426"/>
          <p:cNvSpPr/>
          <p:nvPr>
            <p:ph idx="9" type="pic"/>
          </p:nvPr>
        </p:nvSpPr>
        <p:spPr>
          <a:xfrm>
            <a:off x="5799013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g24a4dc40d02_0_426"/>
          <p:cNvSpPr/>
          <p:nvPr>
            <p:ph idx="13" type="pic"/>
          </p:nvPr>
        </p:nvSpPr>
        <p:spPr>
          <a:xfrm>
            <a:off x="7339045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Google Shape;459;g24a4dc40d02_0_426"/>
          <p:cNvSpPr/>
          <p:nvPr>
            <p:ph idx="14" type="pic"/>
          </p:nvPr>
        </p:nvSpPr>
        <p:spPr>
          <a:xfrm>
            <a:off x="8879076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g24a4dc40d02_0_426"/>
          <p:cNvSpPr txBox="1"/>
          <p:nvPr>
            <p:ph idx="15" type="body"/>
          </p:nvPr>
        </p:nvSpPr>
        <p:spPr>
          <a:xfrm>
            <a:off x="1724423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1" name="Google Shape;461;g24a4dc40d02_0_426"/>
          <p:cNvSpPr txBox="1"/>
          <p:nvPr>
            <p:ph idx="16" type="body"/>
          </p:nvPr>
        </p:nvSpPr>
        <p:spPr>
          <a:xfrm>
            <a:off x="4818132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2" name="Google Shape;462;g24a4dc40d02_0_426"/>
          <p:cNvSpPr txBox="1"/>
          <p:nvPr>
            <p:ph idx="17" type="body"/>
          </p:nvPr>
        </p:nvSpPr>
        <p:spPr>
          <a:xfrm>
            <a:off x="7911451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3" name="Google Shape;463;g24a4dc40d02_0_426"/>
          <p:cNvSpPr txBox="1"/>
          <p:nvPr>
            <p:ph idx="18" type="body"/>
          </p:nvPr>
        </p:nvSpPr>
        <p:spPr>
          <a:xfrm>
            <a:off x="3327535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4" name="Google Shape;464;g24a4dc40d02_0_426"/>
          <p:cNvSpPr txBox="1"/>
          <p:nvPr>
            <p:ph idx="19" type="body"/>
          </p:nvPr>
        </p:nvSpPr>
        <p:spPr>
          <a:xfrm>
            <a:off x="6396412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4a4dc40d02_0_4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7" name="Google Shape;467;g24a4dc40d02_0_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24a4dc40d02_0_4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9" name="Google Shape;469;g24a4dc40d02_0_4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0" name="Google Shape;470;g24a4dc40d02_0_456"/>
          <p:cNvSpPr/>
          <p:nvPr/>
        </p:nvSpPr>
        <p:spPr>
          <a:xfrm>
            <a:off x="764276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24a4dc40d02_0_456"/>
          <p:cNvSpPr/>
          <p:nvPr/>
        </p:nvSpPr>
        <p:spPr>
          <a:xfrm>
            <a:off x="9078744" y="1787440"/>
            <a:ext cx="23307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24a4dc40d02_0_456"/>
          <p:cNvSpPr/>
          <p:nvPr/>
        </p:nvSpPr>
        <p:spPr>
          <a:xfrm>
            <a:off x="764276" y="4200443"/>
            <a:ext cx="10645200" cy="15969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24a4dc40d02_0_456"/>
          <p:cNvSpPr/>
          <p:nvPr/>
        </p:nvSpPr>
        <p:spPr>
          <a:xfrm>
            <a:off x="1343650" y="4555031"/>
            <a:ext cx="887700" cy="8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24a4dc40d02_0_456"/>
          <p:cNvSpPr/>
          <p:nvPr/>
        </p:nvSpPr>
        <p:spPr>
          <a:xfrm>
            <a:off x="3535765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24a4dc40d02_0_456"/>
          <p:cNvSpPr/>
          <p:nvPr/>
        </p:nvSpPr>
        <p:spPr>
          <a:xfrm>
            <a:off x="6307254" y="1787439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24a4dc40d02_0_456"/>
          <p:cNvSpPr/>
          <p:nvPr>
            <p:ph idx="2" type="pic"/>
          </p:nvPr>
        </p:nvSpPr>
        <p:spPr>
          <a:xfrm>
            <a:off x="1593129" y="4806388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g24a4dc40d02_0_456"/>
          <p:cNvSpPr txBox="1"/>
          <p:nvPr>
            <p:ph idx="3" type="body"/>
          </p:nvPr>
        </p:nvSpPr>
        <p:spPr>
          <a:xfrm>
            <a:off x="770729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8" name="Google Shape;478;g24a4dc40d02_0_456"/>
          <p:cNvSpPr txBox="1"/>
          <p:nvPr>
            <p:ph idx="4" type="body"/>
          </p:nvPr>
        </p:nvSpPr>
        <p:spPr>
          <a:xfrm>
            <a:off x="3535733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9" name="Google Shape;479;g24a4dc40d02_0_456"/>
          <p:cNvSpPr txBox="1"/>
          <p:nvPr>
            <p:ph idx="5" type="body"/>
          </p:nvPr>
        </p:nvSpPr>
        <p:spPr>
          <a:xfrm>
            <a:off x="6300736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0" name="Google Shape;480;g24a4dc40d02_0_456"/>
          <p:cNvSpPr txBox="1"/>
          <p:nvPr>
            <p:ph idx="6" type="body"/>
          </p:nvPr>
        </p:nvSpPr>
        <p:spPr>
          <a:xfrm>
            <a:off x="9072257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1" name="Google Shape;481;g24a4dc40d02_0_456"/>
          <p:cNvSpPr/>
          <p:nvPr>
            <p:ph idx="7" type="pic"/>
          </p:nvPr>
        </p:nvSpPr>
        <p:spPr>
          <a:xfrm>
            <a:off x="174631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g24a4dc40d02_0_456"/>
          <p:cNvSpPr/>
          <p:nvPr>
            <p:ph idx="8" type="pic"/>
          </p:nvPr>
        </p:nvSpPr>
        <p:spPr>
          <a:xfrm>
            <a:off x="451780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3" name="Google Shape;483;g24a4dc40d02_0_456"/>
          <p:cNvSpPr/>
          <p:nvPr>
            <p:ph idx="9" type="pic"/>
          </p:nvPr>
        </p:nvSpPr>
        <p:spPr>
          <a:xfrm>
            <a:off x="7289296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Google Shape;484;g24a4dc40d02_0_456"/>
          <p:cNvSpPr/>
          <p:nvPr>
            <p:ph idx="13" type="pic"/>
          </p:nvPr>
        </p:nvSpPr>
        <p:spPr>
          <a:xfrm>
            <a:off x="10051071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g24a4dc40d02_0_456"/>
          <p:cNvSpPr txBox="1"/>
          <p:nvPr>
            <p:ph idx="14" type="body"/>
          </p:nvPr>
        </p:nvSpPr>
        <p:spPr>
          <a:xfrm>
            <a:off x="2628429" y="4347083"/>
            <a:ext cx="82143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6" name="Google Shape;486;g24a4dc40d02_0_456"/>
          <p:cNvSpPr txBox="1"/>
          <p:nvPr>
            <p:ph idx="15" type="body"/>
          </p:nvPr>
        </p:nvSpPr>
        <p:spPr>
          <a:xfrm>
            <a:off x="771121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7" name="Google Shape;487;g24a4dc40d02_0_456"/>
          <p:cNvSpPr txBox="1"/>
          <p:nvPr>
            <p:ph idx="16" type="body"/>
          </p:nvPr>
        </p:nvSpPr>
        <p:spPr>
          <a:xfrm>
            <a:off x="3547476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8" name="Google Shape;488;g24a4dc40d02_0_456"/>
          <p:cNvSpPr txBox="1"/>
          <p:nvPr>
            <p:ph idx="17" type="body"/>
          </p:nvPr>
        </p:nvSpPr>
        <p:spPr>
          <a:xfrm>
            <a:off x="6316659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9" name="Google Shape;489;g24a4dc40d02_0_456"/>
          <p:cNvSpPr txBox="1"/>
          <p:nvPr>
            <p:ph idx="18" type="body"/>
          </p:nvPr>
        </p:nvSpPr>
        <p:spPr>
          <a:xfrm>
            <a:off x="9078127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4a4dc40d02_0_48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g24a4dc40d02_0_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24a4dc40d02_0_48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4" name="Google Shape;494;g24a4dc40d02_0_48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5" name="Google Shape;495;g24a4dc40d02_0_481"/>
          <p:cNvSpPr/>
          <p:nvPr/>
        </p:nvSpPr>
        <p:spPr>
          <a:xfrm>
            <a:off x="37513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4a4dc40d02_0_481"/>
          <p:cNvSpPr/>
          <p:nvPr/>
        </p:nvSpPr>
        <p:spPr>
          <a:xfrm>
            <a:off x="4296024" y="2013555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24a4dc40d02_0_481"/>
          <p:cNvSpPr/>
          <p:nvPr/>
        </p:nvSpPr>
        <p:spPr>
          <a:xfrm>
            <a:off x="821691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24a4dc40d02_0_481"/>
          <p:cNvSpPr/>
          <p:nvPr/>
        </p:nvSpPr>
        <p:spPr>
          <a:xfrm>
            <a:off x="37513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24a4dc40d02_0_481"/>
          <p:cNvSpPr/>
          <p:nvPr/>
        </p:nvSpPr>
        <p:spPr>
          <a:xfrm>
            <a:off x="821691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24a4dc40d02_0_481"/>
          <p:cNvSpPr txBox="1"/>
          <p:nvPr>
            <p:ph idx="2" type="body"/>
          </p:nvPr>
        </p:nvSpPr>
        <p:spPr>
          <a:xfrm>
            <a:off x="114323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1" name="Google Shape;501;g24a4dc40d02_0_481"/>
          <p:cNvSpPr txBox="1"/>
          <p:nvPr>
            <p:ph idx="3" type="body"/>
          </p:nvPr>
        </p:nvSpPr>
        <p:spPr>
          <a:xfrm>
            <a:off x="114323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2" name="Google Shape;502;g24a4dc40d02_0_481"/>
          <p:cNvSpPr txBox="1"/>
          <p:nvPr>
            <p:ph idx="4" type="body"/>
          </p:nvPr>
        </p:nvSpPr>
        <p:spPr>
          <a:xfrm>
            <a:off x="506412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3" name="Google Shape;503;g24a4dc40d02_0_481"/>
          <p:cNvSpPr txBox="1"/>
          <p:nvPr>
            <p:ph idx="5" type="body"/>
          </p:nvPr>
        </p:nvSpPr>
        <p:spPr>
          <a:xfrm>
            <a:off x="506412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4" name="Google Shape;504;g24a4dc40d02_0_481"/>
          <p:cNvSpPr txBox="1"/>
          <p:nvPr>
            <p:ph idx="6" type="body"/>
          </p:nvPr>
        </p:nvSpPr>
        <p:spPr>
          <a:xfrm>
            <a:off x="898501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5" name="Google Shape;505;g24a4dc40d02_0_481"/>
          <p:cNvSpPr txBox="1"/>
          <p:nvPr>
            <p:ph idx="7" type="body"/>
          </p:nvPr>
        </p:nvSpPr>
        <p:spPr>
          <a:xfrm>
            <a:off x="898501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6" name="Google Shape;506;g24a4dc40d02_0_481"/>
          <p:cNvSpPr/>
          <p:nvPr/>
        </p:nvSpPr>
        <p:spPr>
          <a:xfrm>
            <a:off x="4295379" y="3885906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24a4dc40d02_0_481"/>
          <p:cNvSpPr txBox="1"/>
          <p:nvPr>
            <p:ph idx="8" type="body"/>
          </p:nvPr>
        </p:nvSpPr>
        <p:spPr>
          <a:xfrm>
            <a:off x="5063476" y="4453705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8" name="Google Shape;508;g24a4dc40d02_0_481"/>
          <p:cNvSpPr txBox="1"/>
          <p:nvPr>
            <p:ph idx="9" type="body"/>
          </p:nvPr>
        </p:nvSpPr>
        <p:spPr>
          <a:xfrm>
            <a:off x="5063476" y="4161946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9" name="Google Shape;509;g24a4dc40d02_0_481"/>
          <p:cNvSpPr txBox="1"/>
          <p:nvPr>
            <p:ph idx="13" type="body"/>
          </p:nvPr>
        </p:nvSpPr>
        <p:spPr>
          <a:xfrm>
            <a:off x="114323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0" name="Google Shape;510;g24a4dc40d02_0_481"/>
          <p:cNvSpPr txBox="1"/>
          <p:nvPr>
            <p:ph idx="14" type="body"/>
          </p:nvPr>
        </p:nvSpPr>
        <p:spPr>
          <a:xfrm>
            <a:off x="114323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1" name="Google Shape;511;g24a4dc40d02_0_481"/>
          <p:cNvSpPr txBox="1"/>
          <p:nvPr>
            <p:ph idx="15" type="body"/>
          </p:nvPr>
        </p:nvSpPr>
        <p:spPr>
          <a:xfrm>
            <a:off x="898501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2" name="Google Shape;512;g24a4dc40d02_0_481"/>
          <p:cNvSpPr txBox="1"/>
          <p:nvPr>
            <p:ph idx="16" type="body"/>
          </p:nvPr>
        </p:nvSpPr>
        <p:spPr>
          <a:xfrm>
            <a:off x="898501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3" name="Google Shape;513;g24a4dc40d02_0_481"/>
          <p:cNvSpPr/>
          <p:nvPr>
            <p:ph idx="17" type="pic"/>
          </p:nvPr>
        </p:nvSpPr>
        <p:spPr>
          <a:xfrm>
            <a:off x="694783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Google Shape;514;g24a4dc40d02_0_481"/>
          <p:cNvSpPr/>
          <p:nvPr>
            <p:ph idx="18" type="pic"/>
          </p:nvPr>
        </p:nvSpPr>
        <p:spPr>
          <a:xfrm>
            <a:off x="8547754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5" name="Google Shape;515;g24a4dc40d02_0_481"/>
          <p:cNvSpPr/>
          <p:nvPr>
            <p:ph idx="19" type="pic"/>
          </p:nvPr>
        </p:nvSpPr>
        <p:spPr>
          <a:xfrm>
            <a:off x="4625198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g24a4dc40d02_0_481"/>
          <p:cNvSpPr/>
          <p:nvPr>
            <p:ph idx="20" type="pic"/>
          </p:nvPr>
        </p:nvSpPr>
        <p:spPr>
          <a:xfrm>
            <a:off x="694783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g24a4dc40d02_0_481"/>
          <p:cNvSpPr/>
          <p:nvPr>
            <p:ph idx="21" type="pic"/>
          </p:nvPr>
        </p:nvSpPr>
        <p:spPr>
          <a:xfrm>
            <a:off x="8547754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g24a4dc40d02_0_481"/>
          <p:cNvSpPr/>
          <p:nvPr>
            <p:ph idx="22" type="pic"/>
          </p:nvPr>
        </p:nvSpPr>
        <p:spPr>
          <a:xfrm>
            <a:off x="4625198" y="4120632"/>
            <a:ext cx="365100" cy="36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4a4dc40d02_0_5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g24a4dc40d02_0_510"/>
          <p:cNvSpPr txBox="1"/>
          <p:nvPr>
            <p:ph idx="1" type="body"/>
          </p:nvPr>
        </p:nvSpPr>
        <p:spPr>
          <a:xfrm>
            <a:off x="6096000" y="2527482"/>
            <a:ext cx="3930600" cy="6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2" name="Google Shape;522;g24a4dc40d02_0_510"/>
          <p:cNvSpPr txBox="1"/>
          <p:nvPr>
            <p:ph idx="2" type="body"/>
          </p:nvPr>
        </p:nvSpPr>
        <p:spPr>
          <a:xfrm>
            <a:off x="6096000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3" name="Google Shape;523;g24a4dc40d02_0_510"/>
          <p:cNvSpPr txBox="1"/>
          <p:nvPr>
            <p:ph idx="3" type="body"/>
          </p:nvPr>
        </p:nvSpPr>
        <p:spPr>
          <a:xfrm>
            <a:off x="1628171" y="2527482"/>
            <a:ext cx="3930600" cy="65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4" name="Google Shape;524;g24a4dc40d02_0_510"/>
          <p:cNvSpPr txBox="1"/>
          <p:nvPr>
            <p:ph idx="4" type="body"/>
          </p:nvPr>
        </p:nvSpPr>
        <p:spPr>
          <a:xfrm>
            <a:off x="1628171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525" name="Google Shape;525;g24a4dc40d02_0_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24a4dc40d02_0_5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27" name="Google Shape;527;g24a4dc40d02_0_510"/>
          <p:cNvSpPr txBox="1"/>
          <p:nvPr>
            <p:ph idx="5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528" name="Google Shape;528;g24a4dc40d02_0_510"/>
          <p:cNvCxnSpPr/>
          <p:nvPr/>
        </p:nvCxnSpPr>
        <p:spPr>
          <a:xfrm>
            <a:off x="1626885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9" name="Google Shape;529;g24a4dc40d02_0_510"/>
          <p:cNvCxnSpPr/>
          <p:nvPr/>
        </p:nvCxnSpPr>
        <p:spPr>
          <a:xfrm>
            <a:off x="6096001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4a4dc40d02_0_52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2" name="Google Shape;532;g24a4dc40d02_0_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g24a4dc40d02_0_52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34" name="Google Shape;534;g24a4dc40d02_0_52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5" name="Google Shape;535;g24a4dc40d02_0_521"/>
          <p:cNvSpPr/>
          <p:nvPr>
            <p:ph idx="2" type="body"/>
          </p:nvPr>
        </p:nvSpPr>
        <p:spPr>
          <a:xfrm>
            <a:off x="1105849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6" name="Google Shape;536;g24a4dc40d02_0_521"/>
          <p:cNvSpPr/>
          <p:nvPr>
            <p:ph idx="3" type="body"/>
          </p:nvPr>
        </p:nvSpPr>
        <p:spPr>
          <a:xfrm>
            <a:off x="1105849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7" name="Google Shape;537;g24a4dc40d02_0_521"/>
          <p:cNvSpPr/>
          <p:nvPr>
            <p:ph idx="4" type="body"/>
          </p:nvPr>
        </p:nvSpPr>
        <p:spPr>
          <a:xfrm>
            <a:off x="1105849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8" name="Google Shape;538;g24a4dc40d02_0_521"/>
          <p:cNvSpPr/>
          <p:nvPr>
            <p:ph idx="5" type="body"/>
          </p:nvPr>
        </p:nvSpPr>
        <p:spPr>
          <a:xfrm>
            <a:off x="6451280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9" name="Google Shape;539;g24a4dc40d02_0_521"/>
          <p:cNvSpPr/>
          <p:nvPr>
            <p:ph idx="6" type="body"/>
          </p:nvPr>
        </p:nvSpPr>
        <p:spPr>
          <a:xfrm>
            <a:off x="6451280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0" name="Google Shape;540;g24a4dc40d02_0_521"/>
          <p:cNvSpPr/>
          <p:nvPr>
            <p:ph idx="7" type="body"/>
          </p:nvPr>
        </p:nvSpPr>
        <p:spPr>
          <a:xfrm>
            <a:off x="6451280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1" name="Google Shape;541;g24a4dc40d02_0_521"/>
          <p:cNvSpPr txBox="1"/>
          <p:nvPr>
            <p:ph idx="8" type="body"/>
          </p:nvPr>
        </p:nvSpPr>
        <p:spPr>
          <a:xfrm>
            <a:off x="3001704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2" name="Google Shape;542;g24a4dc40d02_0_521"/>
          <p:cNvSpPr txBox="1"/>
          <p:nvPr>
            <p:ph idx="9" type="body"/>
          </p:nvPr>
        </p:nvSpPr>
        <p:spPr>
          <a:xfrm>
            <a:off x="3001312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3" name="Google Shape;543;g24a4dc40d02_0_521"/>
          <p:cNvSpPr txBox="1"/>
          <p:nvPr>
            <p:ph idx="13" type="body"/>
          </p:nvPr>
        </p:nvSpPr>
        <p:spPr>
          <a:xfrm>
            <a:off x="3001704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4" name="Google Shape;544;g24a4dc40d02_0_521"/>
          <p:cNvSpPr txBox="1"/>
          <p:nvPr>
            <p:ph idx="14" type="body"/>
          </p:nvPr>
        </p:nvSpPr>
        <p:spPr>
          <a:xfrm>
            <a:off x="3001312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5" name="Google Shape;545;g24a4dc40d02_0_521"/>
          <p:cNvSpPr txBox="1"/>
          <p:nvPr>
            <p:ph idx="15" type="body"/>
          </p:nvPr>
        </p:nvSpPr>
        <p:spPr>
          <a:xfrm>
            <a:off x="3001704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6" name="Google Shape;546;g24a4dc40d02_0_521"/>
          <p:cNvSpPr txBox="1"/>
          <p:nvPr>
            <p:ph idx="16" type="body"/>
          </p:nvPr>
        </p:nvSpPr>
        <p:spPr>
          <a:xfrm>
            <a:off x="3001312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7" name="Google Shape;547;g24a4dc40d02_0_521"/>
          <p:cNvSpPr txBox="1"/>
          <p:nvPr>
            <p:ph idx="17" type="body"/>
          </p:nvPr>
        </p:nvSpPr>
        <p:spPr>
          <a:xfrm>
            <a:off x="8352161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8" name="Google Shape;548;g24a4dc40d02_0_521"/>
          <p:cNvSpPr txBox="1"/>
          <p:nvPr>
            <p:ph idx="18" type="body"/>
          </p:nvPr>
        </p:nvSpPr>
        <p:spPr>
          <a:xfrm>
            <a:off x="8351769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9" name="Google Shape;549;g24a4dc40d02_0_521"/>
          <p:cNvSpPr txBox="1"/>
          <p:nvPr>
            <p:ph idx="19" type="body"/>
          </p:nvPr>
        </p:nvSpPr>
        <p:spPr>
          <a:xfrm>
            <a:off x="8352161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0" name="Google Shape;550;g24a4dc40d02_0_521"/>
          <p:cNvSpPr txBox="1"/>
          <p:nvPr>
            <p:ph idx="20" type="body"/>
          </p:nvPr>
        </p:nvSpPr>
        <p:spPr>
          <a:xfrm>
            <a:off x="8351769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1" name="Google Shape;551;g24a4dc40d02_0_521"/>
          <p:cNvSpPr txBox="1"/>
          <p:nvPr>
            <p:ph idx="21" type="body"/>
          </p:nvPr>
        </p:nvSpPr>
        <p:spPr>
          <a:xfrm>
            <a:off x="8352553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2" name="Google Shape;552;g24a4dc40d02_0_521"/>
          <p:cNvSpPr txBox="1"/>
          <p:nvPr>
            <p:ph idx="22" type="body"/>
          </p:nvPr>
        </p:nvSpPr>
        <p:spPr>
          <a:xfrm>
            <a:off x="8352161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4a4dc40d02_0_54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g24a4dc40d02_0_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g24a4dc40d02_0_54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7" name="Google Shape;557;g24a4dc40d02_0_54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558" name="Google Shape;558;g24a4dc40d02_0_544"/>
          <p:cNvGrpSpPr/>
          <p:nvPr/>
        </p:nvGrpSpPr>
        <p:grpSpPr>
          <a:xfrm>
            <a:off x="3309557" y="2278840"/>
            <a:ext cx="1107796" cy="1122472"/>
            <a:chOff x="407988" y="2288174"/>
            <a:chExt cx="1107796" cy="1122472"/>
          </a:xfrm>
        </p:grpSpPr>
        <p:sp>
          <p:nvSpPr>
            <p:cNvPr id="559" name="Google Shape;559;g24a4dc40d02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24a4dc40d02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1" name="Google Shape;561;g24a4dc40d02_0_544"/>
          <p:cNvGrpSpPr/>
          <p:nvPr/>
        </p:nvGrpSpPr>
        <p:grpSpPr>
          <a:xfrm>
            <a:off x="422520" y="2274430"/>
            <a:ext cx="1107796" cy="1122472"/>
            <a:chOff x="4114884" y="2288174"/>
            <a:chExt cx="1107796" cy="1122472"/>
          </a:xfrm>
        </p:grpSpPr>
        <p:sp>
          <p:nvSpPr>
            <p:cNvPr id="562" name="Google Shape;562;g24a4dc40d02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g24a4dc40d02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g24a4dc40d02_0_544"/>
          <p:cNvGrpSpPr/>
          <p:nvPr/>
        </p:nvGrpSpPr>
        <p:grpSpPr>
          <a:xfrm>
            <a:off x="9292633" y="2270971"/>
            <a:ext cx="1107796" cy="1122472"/>
            <a:chOff x="7676518" y="2293508"/>
            <a:chExt cx="1107796" cy="1122472"/>
          </a:xfrm>
        </p:grpSpPr>
        <p:sp>
          <p:nvSpPr>
            <p:cNvPr id="565" name="Google Shape;565;g24a4dc40d02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g24a4dc40d02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g24a4dc40d02_0_544"/>
          <p:cNvGrpSpPr/>
          <p:nvPr/>
        </p:nvGrpSpPr>
        <p:grpSpPr>
          <a:xfrm>
            <a:off x="3314328" y="3962096"/>
            <a:ext cx="1107796" cy="1122472"/>
            <a:chOff x="7676518" y="2293508"/>
            <a:chExt cx="1107796" cy="1122472"/>
          </a:xfrm>
        </p:grpSpPr>
        <p:sp>
          <p:nvSpPr>
            <p:cNvPr id="568" name="Google Shape;568;g24a4dc40d02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g24a4dc40d02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g24a4dc40d02_0_544"/>
          <p:cNvGrpSpPr/>
          <p:nvPr/>
        </p:nvGrpSpPr>
        <p:grpSpPr>
          <a:xfrm>
            <a:off x="6312965" y="2279699"/>
            <a:ext cx="1107796" cy="1122472"/>
            <a:chOff x="407988" y="2288174"/>
            <a:chExt cx="1107796" cy="1122472"/>
          </a:xfrm>
        </p:grpSpPr>
        <p:sp>
          <p:nvSpPr>
            <p:cNvPr id="571" name="Google Shape;571;g24a4dc40d02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24a4dc40d02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g24a4dc40d02_0_544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574" name="Google Shape;574;g24a4dc40d02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24a4dc40d02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g24a4dc40d02_0_544"/>
          <p:cNvGrpSpPr/>
          <p:nvPr/>
        </p:nvGrpSpPr>
        <p:grpSpPr>
          <a:xfrm>
            <a:off x="6308800" y="3967591"/>
            <a:ext cx="1107796" cy="1122472"/>
            <a:chOff x="7676518" y="2293508"/>
            <a:chExt cx="1107796" cy="1122472"/>
          </a:xfrm>
        </p:grpSpPr>
        <p:sp>
          <p:nvSpPr>
            <p:cNvPr id="577" name="Google Shape;577;g24a4dc40d02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24a4dc40d02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g24a4dc40d02_0_544"/>
          <p:cNvSpPr/>
          <p:nvPr>
            <p:ph idx="2" type="pic"/>
          </p:nvPr>
        </p:nvSpPr>
        <p:spPr>
          <a:xfrm>
            <a:off x="818781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g24a4dc40d02_0_544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g24a4dc40d02_0_544"/>
          <p:cNvSpPr/>
          <p:nvPr>
            <p:ph idx="4" type="pic"/>
          </p:nvPr>
        </p:nvSpPr>
        <p:spPr>
          <a:xfrm>
            <a:off x="371186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g24a4dc40d02_0_544"/>
          <p:cNvSpPr/>
          <p:nvPr>
            <p:ph idx="5" type="pic"/>
          </p:nvPr>
        </p:nvSpPr>
        <p:spPr>
          <a:xfrm>
            <a:off x="371186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3" name="Google Shape;583;g24a4dc40d02_0_544"/>
          <p:cNvSpPr/>
          <p:nvPr>
            <p:ph idx="6" type="pic"/>
          </p:nvPr>
        </p:nvSpPr>
        <p:spPr>
          <a:xfrm>
            <a:off x="669254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4" name="Google Shape;584;g24a4dc40d02_0_544"/>
          <p:cNvSpPr/>
          <p:nvPr>
            <p:ph idx="7" type="pic"/>
          </p:nvPr>
        </p:nvSpPr>
        <p:spPr>
          <a:xfrm>
            <a:off x="668823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g24a4dc40d02_0_544"/>
          <p:cNvSpPr/>
          <p:nvPr>
            <p:ph idx="8" type="pic"/>
          </p:nvPr>
        </p:nvSpPr>
        <p:spPr>
          <a:xfrm>
            <a:off x="967206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g24a4dc40d02_0_544"/>
          <p:cNvSpPr txBox="1"/>
          <p:nvPr>
            <p:ph idx="9" type="body"/>
          </p:nvPr>
        </p:nvSpPr>
        <p:spPr>
          <a:xfrm>
            <a:off x="1630948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7" name="Google Shape;587;g24a4dc40d02_0_544"/>
          <p:cNvSpPr txBox="1"/>
          <p:nvPr>
            <p:ph idx="13" type="body"/>
          </p:nvPr>
        </p:nvSpPr>
        <p:spPr>
          <a:xfrm>
            <a:off x="4527195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8" name="Google Shape;588;g24a4dc40d02_0_544"/>
          <p:cNvSpPr txBox="1"/>
          <p:nvPr>
            <p:ph idx="14" type="body"/>
          </p:nvPr>
        </p:nvSpPr>
        <p:spPr>
          <a:xfrm>
            <a:off x="7545854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9" name="Google Shape;589;g24a4dc40d02_0_544"/>
          <p:cNvSpPr txBox="1"/>
          <p:nvPr>
            <p:ph idx="15" type="body"/>
          </p:nvPr>
        </p:nvSpPr>
        <p:spPr>
          <a:xfrm>
            <a:off x="10520463" y="2270972"/>
            <a:ext cx="12645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0" name="Google Shape;590;g24a4dc40d02_0_544"/>
          <p:cNvSpPr txBox="1"/>
          <p:nvPr>
            <p:ph idx="16" type="body"/>
          </p:nvPr>
        </p:nvSpPr>
        <p:spPr>
          <a:xfrm>
            <a:off x="1636588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1" name="Google Shape;591;g24a4dc40d02_0_544"/>
          <p:cNvSpPr txBox="1"/>
          <p:nvPr>
            <p:ph idx="17" type="body"/>
          </p:nvPr>
        </p:nvSpPr>
        <p:spPr>
          <a:xfrm>
            <a:off x="4527195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2" name="Google Shape;592;g24a4dc40d02_0_544"/>
          <p:cNvSpPr txBox="1"/>
          <p:nvPr>
            <p:ph idx="18" type="body"/>
          </p:nvPr>
        </p:nvSpPr>
        <p:spPr>
          <a:xfrm>
            <a:off x="7545854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4a4dc40d02_0_584"/>
          <p:cNvSpPr txBox="1"/>
          <p:nvPr>
            <p:ph idx="1" type="body"/>
          </p:nvPr>
        </p:nvSpPr>
        <p:spPr>
          <a:xfrm>
            <a:off x="129664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5" name="Google Shape;595;g24a4dc40d02_0_584"/>
          <p:cNvSpPr txBox="1"/>
          <p:nvPr>
            <p:ph idx="2" type="body"/>
          </p:nvPr>
        </p:nvSpPr>
        <p:spPr>
          <a:xfrm>
            <a:off x="129735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6" name="Google Shape;596;g24a4dc40d02_0_584"/>
          <p:cNvSpPr txBox="1"/>
          <p:nvPr>
            <p:ph idx="3" type="body"/>
          </p:nvPr>
        </p:nvSpPr>
        <p:spPr>
          <a:xfrm>
            <a:off x="464930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7" name="Google Shape;597;g24a4dc40d02_0_584"/>
          <p:cNvSpPr txBox="1"/>
          <p:nvPr>
            <p:ph idx="4" type="body"/>
          </p:nvPr>
        </p:nvSpPr>
        <p:spPr>
          <a:xfrm>
            <a:off x="465001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8" name="Google Shape;598;g24a4dc40d02_0_584"/>
          <p:cNvSpPr txBox="1"/>
          <p:nvPr>
            <p:ph idx="5" type="body"/>
          </p:nvPr>
        </p:nvSpPr>
        <p:spPr>
          <a:xfrm>
            <a:off x="7992225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9" name="Google Shape;599;g24a4dc40d02_0_584"/>
          <p:cNvSpPr txBox="1"/>
          <p:nvPr>
            <p:ph idx="6" type="body"/>
          </p:nvPr>
        </p:nvSpPr>
        <p:spPr>
          <a:xfrm>
            <a:off x="7992937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0" name="Google Shape;600;g24a4dc40d02_0_58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g24a4dc40d02_0_5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g24a4dc40d02_0_58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03" name="Google Shape;603;g24a4dc40d02_0_584"/>
          <p:cNvSpPr txBox="1"/>
          <p:nvPr>
            <p:ph idx="7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4" name="Google Shape;604;g24a4dc40d02_0_584"/>
          <p:cNvSpPr/>
          <p:nvPr/>
        </p:nvSpPr>
        <p:spPr>
          <a:xfrm rot="-2700000">
            <a:off x="2048682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24a4dc40d02_0_584"/>
          <p:cNvSpPr/>
          <p:nvPr/>
        </p:nvSpPr>
        <p:spPr>
          <a:xfrm rot="-2700000">
            <a:off x="5407409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g24a4dc40d02_0_584"/>
          <p:cNvSpPr/>
          <p:nvPr/>
        </p:nvSpPr>
        <p:spPr>
          <a:xfrm rot="-2700000">
            <a:off x="8803229" y="2198036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24a4dc40d02_0_584"/>
          <p:cNvSpPr/>
          <p:nvPr>
            <p:ph idx="8" type="pic"/>
          </p:nvPr>
        </p:nvSpPr>
        <p:spPr>
          <a:xfrm>
            <a:off x="2429899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08" name="Google Shape;608;g24a4dc40d02_0_584"/>
          <p:cNvSpPr/>
          <p:nvPr>
            <p:ph idx="9" type="pic"/>
          </p:nvPr>
        </p:nvSpPr>
        <p:spPr>
          <a:xfrm>
            <a:off x="5788626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09" name="Google Shape;609;g24a4dc40d02_0_584"/>
          <p:cNvSpPr/>
          <p:nvPr>
            <p:ph idx="13" type="pic"/>
          </p:nvPr>
        </p:nvSpPr>
        <p:spPr>
          <a:xfrm>
            <a:off x="9184444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a4dc40d02_0_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24a4dc40d02_0_2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g24a4dc40d02_0_28"/>
          <p:cNvCxnSpPr/>
          <p:nvPr/>
        </p:nvCxnSpPr>
        <p:spPr>
          <a:xfrm>
            <a:off x="871855" y="3507572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4a4dc40d02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7502" y="500620"/>
            <a:ext cx="2644265" cy="60397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4a4dc40d02_0_28"/>
          <p:cNvSpPr txBox="1"/>
          <p:nvPr>
            <p:ph idx="1" type="body"/>
          </p:nvPr>
        </p:nvSpPr>
        <p:spPr>
          <a:xfrm>
            <a:off x="790832" y="1762289"/>
            <a:ext cx="8654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g24a4dc40d02_0_28"/>
          <p:cNvSpPr txBox="1"/>
          <p:nvPr>
            <p:ph idx="2" type="body"/>
          </p:nvPr>
        </p:nvSpPr>
        <p:spPr>
          <a:xfrm>
            <a:off x="790832" y="493362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g24a4dc40d02_0_28"/>
          <p:cNvSpPr txBox="1"/>
          <p:nvPr>
            <p:ph idx="3" type="body"/>
          </p:nvPr>
        </p:nvSpPr>
        <p:spPr>
          <a:xfrm>
            <a:off x="790832" y="3909015"/>
            <a:ext cx="7329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4a4dc40d02_0_60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g24a4dc40d02_0_60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13" name="Google Shape;613;g24a4dc40d02_0_6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g24a4dc40d02_0_60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5" name="Google Shape;615;g24a4dc40d02_0_601"/>
          <p:cNvSpPr/>
          <p:nvPr/>
        </p:nvSpPr>
        <p:spPr>
          <a:xfrm>
            <a:off x="847454" y="19350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g24a4dc40d02_0_601"/>
          <p:cNvSpPr/>
          <p:nvPr/>
        </p:nvSpPr>
        <p:spPr>
          <a:xfrm>
            <a:off x="847454" y="39543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g24a4dc40d02_0_601"/>
          <p:cNvSpPr/>
          <p:nvPr/>
        </p:nvSpPr>
        <p:spPr>
          <a:xfrm>
            <a:off x="4528801" y="19350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g24a4dc40d02_0_601"/>
          <p:cNvSpPr/>
          <p:nvPr/>
        </p:nvSpPr>
        <p:spPr>
          <a:xfrm>
            <a:off x="4528802" y="39543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g24a4dc40d02_0_601"/>
          <p:cNvSpPr/>
          <p:nvPr/>
        </p:nvSpPr>
        <p:spPr>
          <a:xfrm>
            <a:off x="7957137" y="19350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24a4dc40d02_0_601"/>
          <p:cNvSpPr/>
          <p:nvPr/>
        </p:nvSpPr>
        <p:spPr>
          <a:xfrm>
            <a:off x="7957137" y="39543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24a4dc40d02_0_601"/>
          <p:cNvSpPr/>
          <p:nvPr>
            <p:ph idx="2" type="pic"/>
          </p:nvPr>
        </p:nvSpPr>
        <p:spPr>
          <a:xfrm>
            <a:off x="120251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g24a4dc40d02_0_601"/>
          <p:cNvSpPr/>
          <p:nvPr>
            <p:ph idx="3" type="pic"/>
          </p:nvPr>
        </p:nvSpPr>
        <p:spPr>
          <a:xfrm>
            <a:off x="4757354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3" name="Google Shape;623;g24a4dc40d02_0_601"/>
          <p:cNvSpPr/>
          <p:nvPr>
            <p:ph idx="4" type="pic"/>
          </p:nvPr>
        </p:nvSpPr>
        <p:spPr>
          <a:xfrm>
            <a:off x="835893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4" name="Google Shape;624;g24a4dc40d02_0_601"/>
          <p:cNvSpPr/>
          <p:nvPr>
            <p:ph idx="5" type="pic"/>
          </p:nvPr>
        </p:nvSpPr>
        <p:spPr>
          <a:xfrm>
            <a:off x="120251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5" name="Google Shape;625;g24a4dc40d02_0_601"/>
          <p:cNvSpPr/>
          <p:nvPr>
            <p:ph idx="6" type="pic"/>
          </p:nvPr>
        </p:nvSpPr>
        <p:spPr>
          <a:xfrm>
            <a:off x="4757354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6" name="Google Shape;626;g24a4dc40d02_0_601"/>
          <p:cNvSpPr/>
          <p:nvPr>
            <p:ph idx="7" type="pic"/>
          </p:nvPr>
        </p:nvSpPr>
        <p:spPr>
          <a:xfrm>
            <a:off x="835893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4a4dc40d02_0_61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g24a4dc40d02_0_61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30" name="Google Shape;630;g24a4dc40d02_0_6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g24a4dc40d02_0_61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2" name="Google Shape;632;g24a4dc40d02_0_618"/>
          <p:cNvSpPr/>
          <p:nvPr>
            <p:ph idx="2" type="dgm"/>
          </p:nvPr>
        </p:nvSpPr>
        <p:spPr>
          <a:xfrm>
            <a:off x="6219825" y="1849191"/>
            <a:ext cx="55641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3" name="Google Shape;633;g24a4dc40d02_0_618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4a4dc40d02_0_6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Google Shape;636;g24a4dc40d02_0_6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g24a4dc40d02_0_6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38" name="Google Shape;638;g24a4dc40d02_0_6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9" name="Google Shape;639;g24a4dc40d02_0_625"/>
          <p:cNvSpPr/>
          <p:nvPr/>
        </p:nvSpPr>
        <p:spPr>
          <a:xfrm>
            <a:off x="407988" y="1771235"/>
            <a:ext cx="3828300" cy="3828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g24a4dc40d02_0_625"/>
          <p:cNvSpPr/>
          <p:nvPr/>
        </p:nvSpPr>
        <p:spPr>
          <a:xfrm>
            <a:off x="772807" y="2500874"/>
            <a:ext cx="3098700" cy="30987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g24a4dc40d02_0_625"/>
          <p:cNvSpPr/>
          <p:nvPr/>
        </p:nvSpPr>
        <p:spPr>
          <a:xfrm>
            <a:off x="1191655" y="3338568"/>
            <a:ext cx="2261100" cy="22611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24a4dc40d02_0_625"/>
          <p:cNvSpPr/>
          <p:nvPr/>
        </p:nvSpPr>
        <p:spPr>
          <a:xfrm>
            <a:off x="1642062" y="4239383"/>
            <a:ext cx="1360200" cy="13602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3" name="Google Shape;643;g24a4dc40d02_0_625"/>
          <p:cNvCxnSpPr/>
          <p:nvPr/>
        </p:nvCxnSpPr>
        <p:spPr>
          <a:xfrm>
            <a:off x="2312056" y="229978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4" name="Google Shape;644;g24a4dc40d02_0_625"/>
          <p:cNvCxnSpPr/>
          <p:nvPr/>
        </p:nvCxnSpPr>
        <p:spPr>
          <a:xfrm>
            <a:off x="2312056" y="3182185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5" name="Google Shape;645;g24a4dc40d02_0_625"/>
          <p:cNvCxnSpPr/>
          <p:nvPr/>
        </p:nvCxnSpPr>
        <p:spPr>
          <a:xfrm>
            <a:off x="2312056" y="4064586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6" name="Google Shape;646;g24a4dc40d02_0_625"/>
          <p:cNvCxnSpPr/>
          <p:nvPr/>
        </p:nvCxnSpPr>
        <p:spPr>
          <a:xfrm>
            <a:off x="2312056" y="510184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647" name="Google Shape;647;g24a4dc40d02_0_625"/>
          <p:cNvSpPr txBox="1"/>
          <p:nvPr>
            <p:ph idx="2" type="body"/>
          </p:nvPr>
        </p:nvSpPr>
        <p:spPr>
          <a:xfrm>
            <a:off x="6212111" y="1968589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8" name="Google Shape;648;g24a4dc40d02_0_625"/>
          <p:cNvSpPr txBox="1"/>
          <p:nvPr>
            <p:ph idx="3" type="body"/>
          </p:nvPr>
        </p:nvSpPr>
        <p:spPr>
          <a:xfrm>
            <a:off x="6212762" y="2282825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9" name="Google Shape;649;g24a4dc40d02_0_625"/>
          <p:cNvSpPr txBox="1"/>
          <p:nvPr>
            <p:ph idx="4" type="body"/>
          </p:nvPr>
        </p:nvSpPr>
        <p:spPr>
          <a:xfrm>
            <a:off x="6212111" y="2860205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0" name="Google Shape;650;g24a4dc40d02_0_625"/>
          <p:cNvSpPr txBox="1"/>
          <p:nvPr>
            <p:ph idx="5" type="body"/>
          </p:nvPr>
        </p:nvSpPr>
        <p:spPr>
          <a:xfrm>
            <a:off x="6212762" y="3174441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1" name="Google Shape;651;g24a4dc40d02_0_625"/>
          <p:cNvSpPr txBox="1"/>
          <p:nvPr>
            <p:ph idx="6" type="body"/>
          </p:nvPr>
        </p:nvSpPr>
        <p:spPr>
          <a:xfrm>
            <a:off x="6212111" y="376697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2" name="Google Shape;652;g24a4dc40d02_0_625"/>
          <p:cNvSpPr txBox="1"/>
          <p:nvPr>
            <p:ph idx="7" type="body"/>
          </p:nvPr>
        </p:nvSpPr>
        <p:spPr>
          <a:xfrm>
            <a:off x="6212762" y="4081210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3" name="Google Shape;653;g24a4dc40d02_0_625"/>
          <p:cNvSpPr txBox="1"/>
          <p:nvPr>
            <p:ph idx="8" type="body"/>
          </p:nvPr>
        </p:nvSpPr>
        <p:spPr>
          <a:xfrm>
            <a:off x="6212111" y="4750691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4" name="Google Shape;654;g24a4dc40d02_0_625"/>
          <p:cNvSpPr txBox="1"/>
          <p:nvPr>
            <p:ph idx="9" type="body"/>
          </p:nvPr>
        </p:nvSpPr>
        <p:spPr>
          <a:xfrm>
            <a:off x="6196036" y="5064927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5" name="Google Shape;655;g24a4dc40d02_0_625"/>
          <p:cNvSpPr txBox="1"/>
          <p:nvPr>
            <p:ph idx="13" type="body"/>
          </p:nvPr>
        </p:nvSpPr>
        <p:spPr>
          <a:xfrm>
            <a:off x="5529460" y="1913189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6" name="Google Shape;656;g24a4dc40d02_0_625"/>
          <p:cNvSpPr txBox="1"/>
          <p:nvPr>
            <p:ph idx="14" type="body"/>
          </p:nvPr>
        </p:nvSpPr>
        <p:spPr>
          <a:xfrm>
            <a:off x="5529460" y="2804203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7" name="Google Shape;657;g24a4dc40d02_0_625"/>
          <p:cNvSpPr txBox="1"/>
          <p:nvPr>
            <p:ph idx="15" type="body"/>
          </p:nvPr>
        </p:nvSpPr>
        <p:spPr>
          <a:xfrm>
            <a:off x="5529460" y="3708347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8" name="Google Shape;658;g24a4dc40d02_0_625"/>
          <p:cNvSpPr txBox="1"/>
          <p:nvPr>
            <p:ph idx="16" type="body"/>
          </p:nvPr>
        </p:nvSpPr>
        <p:spPr>
          <a:xfrm>
            <a:off x="5529460" y="4704495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4a4dc40d02_0_65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g24a4dc40d02_0_65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62" name="Google Shape;662;g24a4dc40d02_0_6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g24a4dc40d02_0_65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4" name="Google Shape;664;g24a4dc40d02_0_650"/>
          <p:cNvSpPr/>
          <p:nvPr>
            <p:ph idx="2" type="chart"/>
          </p:nvPr>
        </p:nvSpPr>
        <p:spPr>
          <a:xfrm>
            <a:off x="6219825" y="1849191"/>
            <a:ext cx="55641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g24a4dc40d02_0_650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24a4dc40d02_0_65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g24a4dc40d02_0_657"/>
          <p:cNvSpPr/>
          <p:nvPr>
            <p:ph idx="2" type="chart"/>
          </p:nvPr>
        </p:nvSpPr>
        <p:spPr>
          <a:xfrm>
            <a:off x="3086994" y="2121634"/>
            <a:ext cx="6018900" cy="4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g24a4dc40d02_0_65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70" name="Google Shape;670;g24a4dc40d02_0_6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g24a4dc40d02_0_65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2" name="Google Shape;672;g24a4dc40d02_0_657"/>
          <p:cNvSpPr txBox="1"/>
          <p:nvPr>
            <p:ph idx="3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3" name="Google Shape;673;g24a4dc40d02_0_657"/>
          <p:cNvSpPr txBox="1"/>
          <p:nvPr>
            <p:ph idx="4" type="body"/>
          </p:nvPr>
        </p:nvSpPr>
        <p:spPr>
          <a:xfrm>
            <a:off x="1421501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4" name="Google Shape;674;g24a4dc40d02_0_657"/>
          <p:cNvSpPr txBox="1"/>
          <p:nvPr>
            <p:ph idx="5" type="body"/>
          </p:nvPr>
        </p:nvSpPr>
        <p:spPr>
          <a:xfrm>
            <a:off x="1064870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5" name="Google Shape;675;g24a4dc40d02_0_657"/>
          <p:cNvSpPr txBox="1"/>
          <p:nvPr>
            <p:ph idx="6" type="body"/>
          </p:nvPr>
        </p:nvSpPr>
        <p:spPr>
          <a:xfrm>
            <a:off x="1421501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6" name="Google Shape;676;g24a4dc40d02_0_657"/>
          <p:cNvSpPr txBox="1"/>
          <p:nvPr>
            <p:ph idx="7" type="body"/>
          </p:nvPr>
        </p:nvSpPr>
        <p:spPr>
          <a:xfrm>
            <a:off x="1064870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7" name="Google Shape;677;g24a4dc40d02_0_657"/>
          <p:cNvSpPr txBox="1"/>
          <p:nvPr>
            <p:ph idx="8" type="body"/>
          </p:nvPr>
        </p:nvSpPr>
        <p:spPr>
          <a:xfrm>
            <a:off x="8216718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8" name="Google Shape;678;g24a4dc40d02_0_657"/>
          <p:cNvSpPr txBox="1"/>
          <p:nvPr>
            <p:ph idx="9" type="body"/>
          </p:nvPr>
        </p:nvSpPr>
        <p:spPr>
          <a:xfrm>
            <a:off x="8216718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9" name="Google Shape;679;g24a4dc40d02_0_657"/>
          <p:cNvSpPr txBox="1"/>
          <p:nvPr>
            <p:ph idx="13" type="body"/>
          </p:nvPr>
        </p:nvSpPr>
        <p:spPr>
          <a:xfrm>
            <a:off x="8216718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0" name="Google Shape;680;g24a4dc40d02_0_657"/>
          <p:cNvSpPr txBox="1"/>
          <p:nvPr>
            <p:ph idx="14" type="body"/>
          </p:nvPr>
        </p:nvSpPr>
        <p:spPr>
          <a:xfrm>
            <a:off x="8216718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1" name="Google Shape;681;g24a4dc40d02_0_657"/>
          <p:cNvSpPr txBox="1"/>
          <p:nvPr>
            <p:ph idx="15" type="body"/>
          </p:nvPr>
        </p:nvSpPr>
        <p:spPr>
          <a:xfrm>
            <a:off x="4740283" y="3680080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2" name="Google Shape;682;g24a4dc40d02_0_657"/>
          <p:cNvSpPr txBox="1"/>
          <p:nvPr>
            <p:ph idx="16" type="body"/>
          </p:nvPr>
        </p:nvSpPr>
        <p:spPr>
          <a:xfrm>
            <a:off x="4561968" y="3994316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3" name="Google Shape;683;g24a4dc40d02_0_657"/>
          <p:cNvSpPr/>
          <p:nvPr>
            <p:ph idx="17" type="pic"/>
          </p:nvPr>
        </p:nvSpPr>
        <p:spPr>
          <a:xfrm>
            <a:off x="5818334" y="3049921"/>
            <a:ext cx="397800" cy="3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4a4dc40d02_0_6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24a4dc40d02_0_6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87" name="Google Shape;687;g24a4dc40d02_0_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g24a4dc40d02_0_6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9" name="Google Shape;689;g24a4dc40d02_0_675"/>
          <p:cNvSpPr txBox="1"/>
          <p:nvPr>
            <p:ph idx="2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690" name="Google Shape;690;g24a4dc40d02_0_675"/>
          <p:cNvCxnSpPr/>
          <p:nvPr/>
        </p:nvCxnSpPr>
        <p:spPr>
          <a:xfrm>
            <a:off x="3176644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91" name="Google Shape;691;g24a4dc40d02_0_675"/>
          <p:cNvCxnSpPr/>
          <p:nvPr/>
        </p:nvCxnSpPr>
        <p:spPr>
          <a:xfrm>
            <a:off x="6073848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g24a4dc40d02_0_675"/>
          <p:cNvCxnSpPr/>
          <p:nvPr/>
        </p:nvCxnSpPr>
        <p:spPr>
          <a:xfrm>
            <a:off x="8936562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93" name="Google Shape;693;g24a4dc40d02_0_675"/>
          <p:cNvSpPr txBox="1"/>
          <p:nvPr>
            <p:ph idx="3" type="body"/>
          </p:nvPr>
        </p:nvSpPr>
        <p:spPr>
          <a:xfrm>
            <a:off x="7660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4" name="Google Shape;694;g24a4dc40d02_0_675"/>
          <p:cNvSpPr txBox="1"/>
          <p:nvPr>
            <p:ph idx="4" type="body"/>
          </p:nvPr>
        </p:nvSpPr>
        <p:spPr>
          <a:xfrm>
            <a:off x="7668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5" name="Google Shape;695;g24a4dc40d02_0_675"/>
          <p:cNvSpPr txBox="1"/>
          <p:nvPr>
            <p:ph idx="5" type="body"/>
          </p:nvPr>
        </p:nvSpPr>
        <p:spPr>
          <a:xfrm>
            <a:off x="36044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6" name="Google Shape;696;g24a4dc40d02_0_675"/>
          <p:cNvSpPr txBox="1"/>
          <p:nvPr>
            <p:ph idx="6" type="body"/>
          </p:nvPr>
        </p:nvSpPr>
        <p:spPr>
          <a:xfrm>
            <a:off x="36052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7" name="Google Shape;697;g24a4dc40d02_0_675"/>
          <p:cNvSpPr txBox="1"/>
          <p:nvPr>
            <p:ph idx="7" type="body"/>
          </p:nvPr>
        </p:nvSpPr>
        <p:spPr>
          <a:xfrm>
            <a:off x="64428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8" name="Google Shape;698;g24a4dc40d02_0_675"/>
          <p:cNvSpPr txBox="1"/>
          <p:nvPr>
            <p:ph idx="8" type="body"/>
          </p:nvPr>
        </p:nvSpPr>
        <p:spPr>
          <a:xfrm>
            <a:off x="64436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9" name="Google Shape;699;g24a4dc40d02_0_675"/>
          <p:cNvSpPr txBox="1"/>
          <p:nvPr>
            <p:ph idx="9" type="body"/>
          </p:nvPr>
        </p:nvSpPr>
        <p:spPr>
          <a:xfrm>
            <a:off x="9281258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0" name="Google Shape;700;g24a4dc40d02_0_675"/>
          <p:cNvSpPr txBox="1"/>
          <p:nvPr>
            <p:ph idx="13" type="body"/>
          </p:nvPr>
        </p:nvSpPr>
        <p:spPr>
          <a:xfrm>
            <a:off x="9282004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1" name="Google Shape;701;g24a4dc40d02_0_675"/>
          <p:cNvSpPr txBox="1"/>
          <p:nvPr>
            <p:ph idx="14" type="body"/>
          </p:nvPr>
        </p:nvSpPr>
        <p:spPr>
          <a:xfrm>
            <a:off x="76605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2" name="Google Shape;702;g24a4dc40d02_0_675"/>
          <p:cNvSpPr txBox="1"/>
          <p:nvPr>
            <p:ph idx="15" type="body"/>
          </p:nvPr>
        </p:nvSpPr>
        <p:spPr>
          <a:xfrm>
            <a:off x="3600175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3" name="Google Shape;703;g24a4dc40d02_0_675"/>
          <p:cNvSpPr txBox="1"/>
          <p:nvPr>
            <p:ph idx="16" type="body"/>
          </p:nvPr>
        </p:nvSpPr>
        <p:spPr>
          <a:xfrm>
            <a:off x="643117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4" name="Google Shape;704;g24a4dc40d02_0_675"/>
          <p:cNvSpPr txBox="1"/>
          <p:nvPr>
            <p:ph idx="17" type="body"/>
          </p:nvPr>
        </p:nvSpPr>
        <p:spPr>
          <a:xfrm>
            <a:off x="9275544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5" name="Google Shape;705;g24a4dc40d02_0_675"/>
          <p:cNvSpPr/>
          <p:nvPr>
            <p:ph idx="18" type="chart"/>
          </p:nvPr>
        </p:nvSpPr>
        <p:spPr>
          <a:xfrm>
            <a:off x="50064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Google Shape;706;g24a4dc40d02_0_675"/>
          <p:cNvSpPr/>
          <p:nvPr>
            <p:ph idx="19" type="chart"/>
          </p:nvPr>
        </p:nvSpPr>
        <p:spPr>
          <a:xfrm>
            <a:off x="3332381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g24a4dc40d02_0_675"/>
          <p:cNvSpPr/>
          <p:nvPr>
            <p:ph idx="20" type="chart"/>
          </p:nvPr>
        </p:nvSpPr>
        <p:spPr>
          <a:xfrm>
            <a:off x="616576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g24a4dc40d02_0_675"/>
          <p:cNvSpPr/>
          <p:nvPr>
            <p:ph idx="21" type="chart"/>
          </p:nvPr>
        </p:nvSpPr>
        <p:spPr>
          <a:xfrm>
            <a:off x="9010136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24a4dc40d02_0_70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g24a4dc40d02_0_70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12" name="Google Shape;712;g24a4dc40d02_0_7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g24a4dc40d02_0_70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4" name="Google Shape;714;g24a4dc40d02_0_700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4a4dc40d02_0_70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g24a4dc40d02_0_70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18" name="Google Shape;718;g24a4dc40d02_0_7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g24a4dc40d02_0_70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0" name="Google Shape;720;g24a4dc40d02_0_706"/>
          <p:cNvSpPr/>
          <p:nvPr/>
        </p:nvSpPr>
        <p:spPr>
          <a:xfrm>
            <a:off x="5594744" y="3964178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1" name="Google Shape;721;g24a4dc40d02_0_706"/>
          <p:cNvCxnSpPr/>
          <p:nvPr/>
        </p:nvCxnSpPr>
        <p:spPr>
          <a:xfrm>
            <a:off x="5117847" y="1929636"/>
            <a:ext cx="0" cy="37911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2" name="Google Shape;722;g24a4dc40d02_0_706"/>
          <p:cNvSpPr/>
          <p:nvPr/>
        </p:nvSpPr>
        <p:spPr>
          <a:xfrm>
            <a:off x="5566235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g24a4dc40d02_0_706"/>
          <p:cNvSpPr/>
          <p:nvPr/>
        </p:nvSpPr>
        <p:spPr>
          <a:xfrm>
            <a:off x="8941968" y="3960697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g24a4dc40d02_0_706"/>
          <p:cNvSpPr/>
          <p:nvPr/>
        </p:nvSpPr>
        <p:spPr>
          <a:xfrm>
            <a:off x="8913459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24a4dc40d02_0_706"/>
          <p:cNvSpPr/>
          <p:nvPr>
            <p:ph idx="2" type="pic"/>
          </p:nvPr>
        </p:nvSpPr>
        <p:spPr>
          <a:xfrm>
            <a:off x="9103590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g24a4dc40d02_0_706"/>
          <p:cNvSpPr/>
          <p:nvPr>
            <p:ph idx="3" type="pic"/>
          </p:nvPr>
        </p:nvSpPr>
        <p:spPr>
          <a:xfrm>
            <a:off x="5756366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7" name="Google Shape;727;g24a4dc40d02_0_706"/>
          <p:cNvSpPr/>
          <p:nvPr>
            <p:ph idx="4" type="pic"/>
          </p:nvPr>
        </p:nvSpPr>
        <p:spPr>
          <a:xfrm>
            <a:off x="5727857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g24a4dc40d02_0_706"/>
          <p:cNvSpPr/>
          <p:nvPr>
            <p:ph idx="5" type="pic"/>
          </p:nvPr>
        </p:nvSpPr>
        <p:spPr>
          <a:xfrm>
            <a:off x="9075081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9" name="Google Shape;729;g24a4dc40d02_0_706"/>
          <p:cNvSpPr txBox="1"/>
          <p:nvPr>
            <p:ph idx="6" type="body"/>
          </p:nvPr>
        </p:nvSpPr>
        <p:spPr>
          <a:xfrm>
            <a:off x="496888" y="4861250"/>
            <a:ext cx="21282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0" name="Google Shape;730;g24a4dc40d02_0_706"/>
          <p:cNvSpPr txBox="1"/>
          <p:nvPr>
            <p:ph idx="7" type="body"/>
          </p:nvPr>
        </p:nvSpPr>
        <p:spPr>
          <a:xfrm>
            <a:off x="496889" y="5119688"/>
            <a:ext cx="33492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1" name="Google Shape;731;g24a4dc40d02_0_706"/>
          <p:cNvSpPr txBox="1"/>
          <p:nvPr>
            <p:ph idx="8" type="body"/>
          </p:nvPr>
        </p:nvSpPr>
        <p:spPr>
          <a:xfrm>
            <a:off x="5566234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2" name="Google Shape;732;g24a4dc40d02_0_706"/>
          <p:cNvSpPr txBox="1"/>
          <p:nvPr>
            <p:ph idx="9" type="body"/>
          </p:nvPr>
        </p:nvSpPr>
        <p:spPr>
          <a:xfrm>
            <a:off x="5566234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3" name="Google Shape;733;g24a4dc40d02_0_706"/>
          <p:cNvSpPr txBox="1"/>
          <p:nvPr>
            <p:ph idx="13" type="body"/>
          </p:nvPr>
        </p:nvSpPr>
        <p:spPr>
          <a:xfrm>
            <a:off x="8914531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4" name="Google Shape;734;g24a4dc40d02_0_706"/>
          <p:cNvSpPr txBox="1"/>
          <p:nvPr>
            <p:ph idx="14" type="body"/>
          </p:nvPr>
        </p:nvSpPr>
        <p:spPr>
          <a:xfrm>
            <a:off x="8914531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5" name="Google Shape;735;g24a4dc40d02_0_706"/>
          <p:cNvSpPr txBox="1"/>
          <p:nvPr>
            <p:ph idx="15" type="body"/>
          </p:nvPr>
        </p:nvSpPr>
        <p:spPr>
          <a:xfrm>
            <a:off x="8913459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6" name="Google Shape;736;g24a4dc40d02_0_706"/>
          <p:cNvSpPr txBox="1"/>
          <p:nvPr>
            <p:ph idx="16" type="body"/>
          </p:nvPr>
        </p:nvSpPr>
        <p:spPr>
          <a:xfrm>
            <a:off x="8913459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7" name="Google Shape;737;g24a4dc40d02_0_706"/>
          <p:cNvSpPr txBox="1"/>
          <p:nvPr>
            <p:ph idx="17" type="body"/>
          </p:nvPr>
        </p:nvSpPr>
        <p:spPr>
          <a:xfrm>
            <a:off x="5566235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8" name="Google Shape;738;g24a4dc40d02_0_706"/>
          <p:cNvSpPr txBox="1"/>
          <p:nvPr>
            <p:ph idx="18" type="body"/>
          </p:nvPr>
        </p:nvSpPr>
        <p:spPr>
          <a:xfrm>
            <a:off x="5566235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9" name="Google Shape;739;g24a4dc40d02_0_706"/>
          <p:cNvSpPr/>
          <p:nvPr>
            <p:ph idx="19" type="chart"/>
          </p:nvPr>
        </p:nvSpPr>
        <p:spPr>
          <a:xfrm>
            <a:off x="407988" y="1897832"/>
            <a:ext cx="43719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4a4dc40d02_0_73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g24a4dc40d02_0_73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43" name="Google Shape;743;g24a4dc40d02_0_7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g24a4dc40d02_0_73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5" name="Google Shape;745;g24a4dc40d02_0_731"/>
          <p:cNvSpPr/>
          <p:nvPr>
            <p:ph idx="2" type="chart"/>
          </p:nvPr>
        </p:nvSpPr>
        <p:spPr>
          <a:xfrm>
            <a:off x="515938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6" name="Google Shape;746;g24a4dc40d02_0_731"/>
          <p:cNvSpPr/>
          <p:nvPr>
            <p:ph idx="3" type="chart"/>
          </p:nvPr>
        </p:nvSpPr>
        <p:spPr>
          <a:xfrm>
            <a:off x="6311901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g24a4dc40d02_0_731"/>
          <p:cNvSpPr txBox="1"/>
          <p:nvPr>
            <p:ph idx="4" type="body"/>
          </p:nvPr>
        </p:nvSpPr>
        <p:spPr>
          <a:xfrm>
            <a:off x="515938" y="4937939"/>
            <a:ext cx="5473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8" name="Google Shape;748;g24a4dc40d02_0_731"/>
          <p:cNvSpPr txBox="1"/>
          <p:nvPr>
            <p:ph idx="5" type="body"/>
          </p:nvPr>
        </p:nvSpPr>
        <p:spPr>
          <a:xfrm>
            <a:off x="6311901" y="4937939"/>
            <a:ext cx="54546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9" name="Google Shape;749;g24a4dc40d02_0_731"/>
          <p:cNvSpPr txBox="1"/>
          <p:nvPr>
            <p:ph idx="6" type="body"/>
          </p:nvPr>
        </p:nvSpPr>
        <p:spPr>
          <a:xfrm>
            <a:off x="515938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0" name="Google Shape;750;g24a4dc40d02_0_731"/>
          <p:cNvSpPr txBox="1"/>
          <p:nvPr>
            <p:ph idx="7" type="body"/>
          </p:nvPr>
        </p:nvSpPr>
        <p:spPr>
          <a:xfrm>
            <a:off x="6311903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4a4dc40d02_0_74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g24a4dc40d02_0_742"/>
          <p:cNvSpPr txBox="1"/>
          <p:nvPr>
            <p:ph idx="1" type="body"/>
          </p:nvPr>
        </p:nvSpPr>
        <p:spPr>
          <a:xfrm>
            <a:off x="7323137" y="3038475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4" name="Google Shape;754;g24a4dc40d02_0_742"/>
          <p:cNvSpPr txBox="1"/>
          <p:nvPr>
            <p:ph idx="2" type="body"/>
          </p:nvPr>
        </p:nvSpPr>
        <p:spPr>
          <a:xfrm>
            <a:off x="7323137" y="360265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5" name="Google Shape;755;g24a4dc40d02_0_742"/>
          <p:cNvSpPr txBox="1"/>
          <p:nvPr>
            <p:ph idx="3" type="body"/>
          </p:nvPr>
        </p:nvSpPr>
        <p:spPr>
          <a:xfrm>
            <a:off x="7323137" y="4166841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6" name="Google Shape;756;g24a4dc40d02_0_742"/>
          <p:cNvSpPr txBox="1"/>
          <p:nvPr>
            <p:ph idx="4" type="body"/>
          </p:nvPr>
        </p:nvSpPr>
        <p:spPr>
          <a:xfrm>
            <a:off x="7323137" y="4731024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7" name="Google Shape;757;g24a4dc40d02_0_742"/>
          <p:cNvSpPr txBox="1"/>
          <p:nvPr>
            <p:ph idx="5" type="body"/>
          </p:nvPr>
        </p:nvSpPr>
        <p:spPr>
          <a:xfrm>
            <a:off x="7323137" y="529520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8" name="Google Shape;758;g24a4dc40d02_0_74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59" name="Google Shape;759;g24a4dc40d02_0_7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g24a4dc40d02_0_742"/>
          <p:cNvSpPr txBox="1"/>
          <p:nvPr>
            <p:ph idx="6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1" name="Google Shape;761;g24a4dc40d02_0_742"/>
          <p:cNvSpPr txBox="1"/>
          <p:nvPr>
            <p:ph idx="7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2" name="Google Shape;762;g24a4dc40d02_0_742"/>
          <p:cNvSpPr/>
          <p:nvPr>
            <p:ph idx="8" type="chart"/>
          </p:nvPr>
        </p:nvSpPr>
        <p:spPr>
          <a:xfrm>
            <a:off x="407988" y="2338720"/>
            <a:ext cx="62316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3" name="Google Shape;763;g24a4dc40d02_0_742"/>
          <p:cNvSpPr txBox="1"/>
          <p:nvPr>
            <p:ph idx="9" type="body"/>
          </p:nvPr>
        </p:nvSpPr>
        <p:spPr>
          <a:xfrm>
            <a:off x="9918190" y="3038475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4" name="Google Shape;764;g24a4dc40d02_0_742"/>
          <p:cNvSpPr txBox="1"/>
          <p:nvPr>
            <p:ph idx="13" type="body"/>
          </p:nvPr>
        </p:nvSpPr>
        <p:spPr>
          <a:xfrm>
            <a:off x="9918190" y="360265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5" name="Google Shape;765;g24a4dc40d02_0_742"/>
          <p:cNvSpPr txBox="1"/>
          <p:nvPr>
            <p:ph idx="14" type="body"/>
          </p:nvPr>
        </p:nvSpPr>
        <p:spPr>
          <a:xfrm>
            <a:off x="9918190" y="4166841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6" name="Google Shape;766;g24a4dc40d02_0_742"/>
          <p:cNvSpPr txBox="1"/>
          <p:nvPr>
            <p:ph idx="15" type="body"/>
          </p:nvPr>
        </p:nvSpPr>
        <p:spPr>
          <a:xfrm>
            <a:off x="9918190" y="4731024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7" name="Google Shape;767;g24a4dc40d02_0_742"/>
          <p:cNvSpPr txBox="1"/>
          <p:nvPr>
            <p:ph idx="16" type="body"/>
          </p:nvPr>
        </p:nvSpPr>
        <p:spPr>
          <a:xfrm>
            <a:off x="9918190" y="529520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a4dc40d02_0_36"/>
          <p:cNvSpPr/>
          <p:nvPr/>
        </p:nvSpPr>
        <p:spPr>
          <a:xfrm>
            <a:off x="-19050" y="1905000"/>
            <a:ext cx="12210900" cy="49530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24a4dc40d02_0_36"/>
          <p:cNvSpPr/>
          <p:nvPr/>
        </p:nvSpPr>
        <p:spPr>
          <a:xfrm>
            <a:off x="-19050" y="0"/>
            <a:ext cx="12211050" cy="4438650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24a4dc40d02_0_36"/>
          <p:cNvSpPr/>
          <p:nvPr/>
        </p:nvSpPr>
        <p:spPr>
          <a:xfrm>
            <a:off x="1085850" y="1009650"/>
            <a:ext cx="10020300" cy="52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24a4dc40d02_0_36"/>
          <p:cNvSpPr/>
          <p:nvPr>
            <p:ph idx="2" type="pic"/>
          </p:nvPr>
        </p:nvSpPr>
        <p:spPr>
          <a:xfrm>
            <a:off x="1847850" y="2819400"/>
            <a:ext cx="8496300" cy="28002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g24a4dc40d02_0_36"/>
          <p:cNvSpPr/>
          <p:nvPr/>
        </p:nvSpPr>
        <p:spPr>
          <a:xfrm>
            <a:off x="5741541" y="5975038"/>
            <a:ext cx="600600" cy="60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24a4dc40d02_0_36"/>
          <p:cNvSpPr/>
          <p:nvPr>
            <p:ph idx="3" type="pic"/>
          </p:nvPr>
        </p:nvSpPr>
        <p:spPr>
          <a:xfrm>
            <a:off x="5741988" y="5975350"/>
            <a:ext cx="600000" cy="60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" name="Google Shape;57;g24a4dc40d02_0_36"/>
          <p:cNvCxnSpPr/>
          <p:nvPr/>
        </p:nvCxnSpPr>
        <p:spPr>
          <a:xfrm>
            <a:off x="5572125" y="1452089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g24a4dc40d02_0_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4826" y="222421"/>
            <a:ext cx="2242347" cy="5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24a4dc40d02_0_36"/>
          <p:cNvSpPr txBox="1"/>
          <p:nvPr>
            <p:ph idx="1" type="body"/>
          </p:nvPr>
        </p:nvSpPr>
        <p:spPr>
          <a:xfrm>
            <a:off x="1768945" y="1704432"/>
            <a:ext cx="8654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4a4dc40d02_0_75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g24a4dc40d02_0_75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71" name="Google Shape;771;g24a4dc40d02_0_7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g24a4dc40d02_0_75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3" name="Google Shape;773;g24a4dc40d02_0_759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24a4dc40d02_0_7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24a4dc40d02_0_765"/>
          <p:cNvSpPr/>
          <p:nvPr/>
        </p:nvSpPr>
        <p:spPr>
          <a:xfrm>
            <a:off x="3006284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g24a4dc40d02_0_765"/>
          <p:cNvSpPr/>
          <p:nvPr/>
        </p:nvSpPr>
        <p:spPr>
          <a:xfrm>
            <a:off x="7118655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g24a4dc40d02_0_765"/>
          <p:cNvSpPr/>
          <p:nvPr>
            <p:ph idx="2" type="pic"/>
          </p:nvPr>
        </p:nvSpPr>
        <p:spPr>
          <a:xfrm>
            <a:off x="316577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79" name="Google Shape;779;g24a4dc40d02_0_765"/>
          <p:cNvSpPr/>
          <p:nvPr>
            <p:ph idx="3" type="pic"/>
          </p:nvPr>
        </p:nvSpPr>
        <p:spPr>
          <a:xfrm>
            <a:off x="7274660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80" name="Google Shape;780;g24a4dc40d02_0_7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81" name="Google Shape;781;g24a4dc40d02_0_7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g24a4dc40d02_0_7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3" name="Google Shape;783;g24a4dc40d02_0_765"/>
          <p:cNvSpPr txBox="1"/>
          <p:nvPr>
            <p:ph idx="4" type="body"/>
          </p:nvPr>
        </p:nvSpPr>
        <p:spPr>
          <a:xfrm>
            <a:off x="2468301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4" name="Google Shape;784;g24a4dc40d02_0_765"/>
          <p:cNvSpPr txBox="1"/>
          <p:nvPr>
            <p:ph idx="5" type="body"/>
          </p:nvPr>
        </p:nvSpPr>
        <p:spPr>
          <a:xfrm>
            <a:off x="2468301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5" name="Google Shape;785;g24a4dc40d02_0_765"/>
          <p:cNvSpPr txBox="1"/>
          <p:nvPr>
            <p:ph idx="6" type="body"/>
          </p:nvPr>
        </p:nvSpPr>
        <p:spPr>
          <a:xfrm>
            <a:off x="2468301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6" name="Google Shape;786;g24a4dc40d02_0_765"/>
          <p:cNvSpPr txBox="1"/>
          <p:nvPr>
            <p:ph idx="7" type="body"/>
          </p:nvPr>
        </p:nvSpPr>
        <p:spPr>
          <a:xfrm>
            <a:off x="6573927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7" name="Google Shape;787;g24a4dc40d02_0_765"/>
          <p:cNvSpPr txBox="1"/>
          <p:nvPr>
            <p:ph idx="8" type="body"/>
          </p:nvPr>
        </p:nvSpPr>
        <p:spPr>
          <a:xfrm>
            <a:off x="6573927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8" name="Google Shape;788;g24a4dc40d02_0_765"/>
          <p:cNvSpPr txBox="1"/>
          <p:nvPr>
            <p:ph idx="9" type="body"/>
          </p:nvPr>
        </p:nvSpPr>
        <p:spPr>
          <a:xfrm>
            <a:off x="6573927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24a4dc40d02_0_78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g24a4dc40d02_0_780"/>
          <p:cNvSpPr/>
          <p:nvPr/>
        </p:nvSpPr>
        <p:spPr>
          <a:xfrm>
            <a:off x="945971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g24a4dc40d02_0_780"/>
          <p:cNvSpPr/>
          <p:nvPr/>
        </p:nvSpPr>
        <p:spPr>
          <a:xfrm>
            <a:off x="5058342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g24a4dc40d02_0_780"/>
          <p:cNvSpPr/>
          <p:nvPr/>
        </p:nvSpPr>
        <p:spPr>
          <a:xfrm>
            <a:off x="9170713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g24a4dc40d02_0_780"/>
          <p:cNvSpPr/>
          <p:nvPr>
            <p:ph idx="2" type="pic"/>
          </p:nvPr>
        </p:nvSpPr>
        <p:spPr>
          <a:xfrm>
            <a:off x="1105466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5" name="Google Shape;795;g24a4dc40d02_0_780"/>
          <p:cNvSpPr/>
          <p:nvPr>
            <p:ph idx="3" type="pic"/>
          </p:nvPr>
        </p:nvSpPr>
        <p:spPr>
          <a:xfrm>
            <a:off x="5214347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6" name="Google Shape;796;g24a4dc40d02_0_780"/>
          <p:cNvSpPr/>
          <p:nvPr>
            <p:ph idx="4" type="pic"/>
          </p:nvPr>
        </p:nvSpPr>
        <p:spPr>
          <a:xfrm>
            <a:off x="932322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7" name="Google Shape;797;g24a4dc40d02_0_78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98" name="Google Shape;798;g24a4dc40d02_0_7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g24a4dc40d02_0_78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0" name="Google Shape;800;g24a4dc40d02_0_780"/>
          <p:cNvSpPr txBox="1"/>
          <p:nvPr>
            <p:ph idx="5" type="body"/>
          </p:nvPr>
        </p:nvSpPr>
        <p:spPr>
          <a:xfrm>
            <a:off x="407988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1" name="Google Shape;801;g24a4dc40d02_0_780"/>
          <p:cNvSpPr txBox="1"/>
          <p:nvPr>
            <p:ph idx="6" type="body"/>
          </p:nvPr>
        </p:nvSpPr>
        <p:spPr>
          <a:xfrm>
            <a:off x="407988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2" name="Google Shape;802;g24a4dc40d02_0_780"/>
          <p:cNvSpPr txBox="1"/>
          <p:nvPr>
            <p:ph idx="7" type="body"/>
          </p:nvPr>
        </p:nvSpPr>
        <p:spPr>
          <a:xfrm>
            <a:off x="407988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3" name="Google Shape;803;g24a4dc40d02_0_780"/>
          <p:cNvSpPr txBox="1"/>
          <p:nvPr>
            <p:ph idx="8" type="body"/>
          </p:nvPr>
        </p:nvSpPr>
        <p:spPr>
          <a:xfrm>
            <a:off x="4513614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4" name="Google Shape;804;g24a4dc40d02_0_780"/>
          <p:cNvSpPr txBox="1"/>
          <p:nvPr>
            <p:ph idx="9" type="body"/>
          </p:nvPr>
        </p:nvSpPr>
        <p:spPr>
          <a:xfrm>
            <a:off x="4513614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5" name="Google Shape;805;g24a4dc40d02_0_780"/>
          <p:cNvSpPr txBox="1"/>
          <p:nvPr>
            <p:ph idx="13" type="body"/>
          </p:nvPr>
        </p:nvSpPr>
        <p:spPr>
          <a:xfrm>
            <a:off x="4513614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6" name="Google Shape;806;g24a4dc40d02_0_780"/>
          <p:cNvSpPr txBox="1"/>
          <p:nvPr>
            <p:ph idx="14" type="body"/>
          </p:nvPr>
        </p:nvSpPr>
        <p:spPr>
          <a:xfrm>
            <a:off x="8619240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7" name="Google Shape;807;g24a4dc40d02_0_780"/>
          <p:cNvSpPr txBox="1"/>
          <p:nvPr>
            <p:ph idx="15" type="body"/>
          </p:nvPr>
        </p:nvSpPr>
        <p:spPr>
          <a:xfrm>
            <a:off x="8619240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8" name="Google Shape;808;g24a4dc40d02_0_780"/>
          <p:cNvSpPr txBox="1"/>
          <p:nvPr>
            <p:ph idx="16" type="body"/>
          </p:nvPr>
        </p:nvSpPr>
        <p:spPr>
          <a:xfrm>
            <a:off x="8619240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4a4dc40d02_0_80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g24a4dc40d02_0_800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9" l="0" r="0" t="133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g24a4dc40d02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g24a4dc40d02_0_800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g24a4dc40d02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5" name="Google Shape;815;g24a4dc40d02_0_80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16" name="Google Shape;816;g24a4dc40d02_0_80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g24a4dc40d02_0_80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24a4dc40d02_0_800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19" name="Google Shape;819;g24a4dc40d02_0_800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g24a4dc40d02_0_800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g24a4dc40d02_0_800"/>
          <p:cNvSpPr txBox="1"/>
          <p:nvPr>
            <p:ph idx="1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22" name="Google Shape;822;g24a4dc40d02_0_800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3" name="Google Shape;823;g24a4dc40d02_0_80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g24a4dc40d02_0_80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g24a4dc40d02_0_800"/>
          <p:cNvSpPr txBox="1"/>
          <p:nvPr>
            <p:ph idx="2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2751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4a4dc40d02_0_81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g24a4dc40d02_0_817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9" l="0" r="0" t="133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g24a4dc40d02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g24a4dc40d02_0_817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g24a4dc40d02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2" name="Google Shape;832;g24a4dc40d02_0_817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33" name="Google Shape;833;g24a4dc40d02_0_817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24a4dc40d02_0_81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5" name="Google Shape;835;g24a4dc40d02_0_817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g24a4dc40d02_0_817"/>
          <p:cNvSpPr txBox="1"/>
          <p:nvPr>
            <p:ph idx="1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7" name="Google Shape;837;g24a4dc40d02_0_817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38" name="Google Shape;838;g24a4dc40d02_0_817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9" name="Google Shape;839;g24a4dc40d02_0_817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g24a4dc40d02_0_817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1" name="Google Shape;841;g24a4dc40d02_0_817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24a4dc40d02_0_833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g24a4dc40d02_0_833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9" l="0" r="0" t="133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g24a4dc40d02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g24a4dc40d02_0_833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g24a4dc40d02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8" name="Google Shape;848;g24a4dc40d02_0_833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49" name="Google Shape;849;g24a4dc40d02_0_833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24a4dc40d02_0_833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1" name="Google Shape;851;g24a4dc40d02_0_833"/>
          <p:cNvSpPr txBox="1"/>
          <p:nvPr>
            <p:ph idx="1" type="body"/>
          </p:nvPr>
        </p:nvSpPr>
        <p:spPr>
          <a:xfrm>
            <a:off x="5858773" y="4768174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2" name="Google Shape;852;g24a4dc40d02_0_833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53" name="Google Shape;853;g24a4dc40d02_0_833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4" name="Google Shape;854;g24a4dc40d02_0_833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g24a4dc40d02_0_833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6" name="Google Shape;856;g24a4dc40d02_0_833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4a4dc40d02_0_848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g24a4dc40d02_0_848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g24a4dc40d02_0_848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g24a4dc40d02_0_848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g24a4dc40d02_0_848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g24a4dc40d02_0_848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g24a4dc40d02_0_848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g24a4dc40d02_0_848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g24a4dc40d02_0_848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g24a4dc40d02_0_848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g24a4dc40d02_0_848"/>
          <p:cNvSpPr/>
          <p:nvPr/>
        </p:nvSpPr>
        <p:spPr>
          <a:xfrm>
            <a:off x="1844925" y="2088988"/>
            <a:ext cx="7146600" cy="26688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g24a4dc40d02_0_848"/>
          <p:cNvSpPr txBox="1"/>
          <p:nvPr>
            <p:ph idx="1" type="body"/>
          </p:nvPr>
        </p:nvSpPr>
        <p:spPr>
          <a:xfrm>
            <a:off x="2971133" y="2287488"/>
            <a:ext cx="57666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0" name="Google Shape;870;g24a4dc40d02_0_848"/>
          <p:cNvSpPr txBox="1"/>
          <p:nvPr>
            <p:ph idx="2" type="body"/>
          </p:nvPr>
        </p:nvSpPr>
        <p:spPr>
          <a:xfrm>
            <a:off x="2825179" y="4978528"/>
            <a:ext cx="5328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71" name="Google Shape;871;g24a4dc40d02_0_848"/>
          <p:cNvGrpSpPr/>
          <p:nvPr/>
        </p:nvGrpSpPr>
        <p:grpSpPr>
          <a:xfrm>
            <a:off x="717447" y="2287488"/>
            <a:ext cx="2252751" cy="2412732"/>
            <a:chOff x="3233789" y="1621820"/>
            <a:chExt cx="2252751" cy="2412732"/>
          </a:xfrm>
        </p:grpSpPr>
        <p:sp>
          <p:nvSpPr>
            <p:cNvPr id="872" name="Google Shape;872;g24a4dc40d02_0_84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24a4dc40d02_0_848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24a4dc40d02_0_8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6" name="Google Shape;876;g24a4dc40d02_0_8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g24a4dc40d02_0_8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78" name="Google Shape;878;g24a4dc40d02_0_8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9" name="Google Shape;879;g24a4dc40d02_0_865"/>
          <p:cNvSpPr/>
          <p:nvPr/>
        </p:nvSpPr>
        <p:spPr>
          <a:xfrm>
            <a:off x="847454" y="2066803"/>
            <a:ext cx="33873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24a4dc40d02_0_865"/>
          <p:cNvSpPr/>
          <p:nvPr/>
        </p:nvSpPr>
        <p:spPr>
          <a:xfrm>
            <a:off x="4528801" y="2066803"/>
            <a:ext cx="3134400" cy="35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g24a4dc40d02_0_865"/>
          <p:cNvSpPr/>
          <p:nvPr/>
        </p:nvSpPr>
        <p:spPr>
          <a:xfrm>
            <a:off x="7957137" y="2066803"/>
            <a:ext cx="34809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g24a4dc40d02_0_865"/>
          <p:cNvSpPr/>
          <p:nvPr>
            <p:ph idx="2" type="pic"/>
          </p:nvPr>
        </p:nvSpPr>
        <p:spPr>
          <a:xfrm>
            <a:off x="233668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3" name="Google Shape;883;g24a4dc40d02_0_865"/>
          <p:cNvSpPr/>
          <p:nvPr>
            <p:ph idx="3" type="pic"/>
          </p:nvPr>
        </p:nvSpPr>
        <p:spPr>
          <a:xfrm>
            <a:off x="9424936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4" name="Google Shape;884;g24a4dc40d02_0_865"/>
          <p:cNvSpPr/>
          <p:nvPr>
            <p:ph idx="4" type="pic"/>
          </p:nvPr>
        </p:nvSpPr>
        <p:spPr>
          <a:xfrm>
            <a:off x="589591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5" name="Google Shape;885;g24a4dc40d02_0_865"/>
          <p:cNvSpPr txBox="1"/>
          <p:nvPr>
            <p:ph idx="5" type="body"/>
          </p:nvPr>
        </p:nvSpPr>
        <p:spPr>
          <a:xfrm>
            <a:off x="1195663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6" name="Google Shape;886;g24a4dc40d02_0_865"/>
          <p:cNvSpPr txBox="1"/>
          <p:nvPr>
            <p:ph idx="6" type="body"/>
          </p:nvPr>
        </p:nvSpPr>
        <p:spPr>
          <a:xfrm>
            <a:off x="8288804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7" name="Google Shape;887;g24a4dc40d02_0_865"/>
          <p:cNvSpPr txBox="1"/>
          <p:nvPr>
            <p:ph idx="7" type="body"/>
          </p:nvPr>
        </p:nvSpPr>
        <p:spPr>
          <a:xfrm>
            <a:off x="4807920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8" name="Google Shape;888;g24a4dc40d02_0_865"/>
          <p:cNvSpPr txBox="1"/>
          <p:nvPr>
            <p:ph idx="8" type="body"/>
          </p:nvPr>
        </p:nvSpPr>
        <p:spPr>
          <a:xfrm>
            <a:off x="1195663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9" name="Google Shape;889;g24a4dc40d02_0_865"/>
          <p:cNvSpPr txBox="1"/>
          <p:nvPr>
            <p:ph idx="9" type="body"/>
          </p:nvPr>
        </p:nvSpPr>
        <p:spPr>
          <a:xfrm>
            <a:off x="1195663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0" name="Google Shape;890;g24a4dc40d02_0_865"/>
          <p:cNvSpPr txBox="1"/>
          <p:nvPr>
            <p:ph idx="13" type="body"/>
          </p:nvPr>
        </p:nvSpPr>
        <p:spPr>
          <a:xfrm>
            <a:off x="8288804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1" name="Google Shape;891;g24a4dc40d02_0_865"/>
          <p:cNvSpPr txBox="1"/>
          <p:nvPr>
            <p:ph idx="14" type="body"/>
          </p:nvPr>
        </p:nvSpPr>
        <p:spPr>
          <a:xfrm>
            <a:off x="8288804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2" name="Google Shape;892;g24a4dc40d02_0_865"/>
          <p:cNvSpPr txBox="1"/>
          <p:nvPr>
            <p:ph idx="15" type="body"/>
          </p:nvPr>
        </p:nvSpPr>
        <p:spPr>
          <a:xfrm>
            <a:off x="4807920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3" name="Google Shape;893;g24a4dc40d02_0_865"/>
          <p:cNvSpPr txBox="1"/>
          <p:nvPr>
            <p:ph idx="16" type="body"/>
          </p:nvPr>
        </p:nvSpPr>
        <p:spPr>
          <a:xfrm>
            <a:off x="4807920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4a4dc40d02_0_88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6" name="Google Shape;896;g24a4dc40d02_0_8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g24a4dc40d02_0_88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98" name="Google Shape;898;g24a4dc40d02_0_88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9" name="Google Shape;899;g24a4dc40d02_0_885"/>
          <p:cNvSpPr/>
          <p:nvPr/>
        </p:nvSpPr>
        <p:spPr>
          <a:xfrm>
            <a:off x="0" y="2279176"/>
            <a:ext cx="12192000" cy="2538600"/>
          </a:xfrm>
          <a:prstGeom prst="rect">
            <a:avLst/>
          </a:prstGeom>
          <a:solidFill>
            <a:schemeClr val="dk2">
              <a:alpha val="8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g24a4dc40d02_0_885"/>
          <p:cNvSpPr/>
          <p:nvPr>
            <p:ph idx="2" type="pic"/>
          </p:nvPr>
        </p:nvSpPr>
        <p:spPr>
          <a:xfrm>
            <a:off x="377146" y="2714620"/>
            <a:ext cx="1667700" cy="166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01" name="Google Shape;901;g24a4dc40d02_0_885"/>
          <p:cNvSpPr txBox="1"/>
          <p:nvPr>
            <p:ph idx="3" type="body"/>
          </p:nvPr>
        </p:nvSpPr>
        <p:spPr>
          <a:xfrm>
            <a:off x="2581154" y="2647538"/>
            <a:ext cx="86457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2" name="Google Shape;902;g24a4dc40d02_0_885"/>
          <p:cNvSpPr txBox="1"/>
          <p:nvPr>
            <p:ph idx="4" type="body"/>
          </p:nvPr>
        </p:nvSpPr>
        <p:spPr>
          <a:xfrm>
            <a:off x="2581154" y="4124699"/>
            <a:ext cx="8645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24a4dc40d02_0_89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g24a4dc40d02_0_894"/>
          <p:cNvSpPr/>
          <p:nvPr>
            <p:ph idx="2" type="pic"/>
          </p:nvPr>
        </p:nvSpPr>
        <p:spPr>
          <a:xfrm>
            <a:off x="407827" y="2051496"/>
            <a:ext cx="3438600" cy="330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06" name="Google Shape;906;g24a4dc40d02_0_8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g24a4dc40d02_0_89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08" name="Google Shape;908;g24a4dc40d02_0_89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9" name="Google Shape;909;g24a4dc40d02_0_894"/>
          <p:cNvSpPr/>
          <p:nvPr/>
        </p:nvSpPr>
        <p:spPr>
          <a:xfrm>
            <a:off x="4242803" y="3860486"/>
            <a:ext cx="2330700" cy="149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g24a4dc40d02_0_894"/>
          <p:cNvSpPr/>
          <p:nvPr/>
        </p:nvSpPr>
        <p:spPr>
          <a:xfrm>
            <a:off x="6573587" y="386048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g24a4dc40d02_0_894"/>
          <p:cNvSpPr/>
          <p:nvPr/>
        </p:nvSpPr>
        <p:spPr>
          <a:xfrm>
            <a:off x="4242803" y="2051496"/>
            <a:ext cx="2330700" cy="149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g24a4dc40d02_0_894"/>
          <p:cNvSpPr/>
          <p:nvPr/>
        </p:nvSpPr>
        <p:spPr>
          <a:xfrm>
            <a:off x="6573587" y="205149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g24a4dc40d02_0_894"/>
          <p:cNvSpPr/>
          <p:nvPr>
            <p:ph idx="3" type="pic"/>
          </p:nvPr>
        </p:nvSpPr>
        <p:spPr>
          <a:xfrm>
            <a:off x="5099229" y="2487163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14" name="Google Shape;914;g24a4dc40d02_0_894"/>
          <p:cNvSpPr/>
          <p:nvPr>
            <p:ph idx="4" type="pic"/>
          </p:nvPr>
        </p:nvSpPr>
        <p:spPr>
          <a:xfrm>
            <a:off x="5099229" y="4299772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15" name="Google Shape;915;g24a4dc40d02_0_894"/>
          <p:cNvSpPr txBox="1"/>
          <p:nvPr>
            <p:ph idx="5" type="body"/>
          </p:nvPr>
        </p:nvSpPr>
        <p:spPr>
          <a:xfrm>
            <a:off x="7071831" y="2189418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6" name="Google Shape;916;g24a4dc40d02_0_894"/>
          <p:cNvSpPr txBox="1"/>
          <p:nvPr>
            <p:ph idx="6" type="body"/>
          </p:nvPr>
        </p:nvSpPr>
        <p:spPr>
          <a:xfrm>
            <a:off x="7074750" y="3076367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7" name="Google Shape;917;g24a4dc40d02_0_894"/>
          <p:cNvSpPr txBox="1"/>
          <p:nvPr>
            <p:ph idx="7" type="body"/>
          </p:nvPr>
        </p:nvSpPr>
        <p:spPr>
          <a:xfrm>
            <a:off x="7071831" y="4000513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8" name="Google Shape;918;g24a4dc40d02_0_894"/>
          <p:cNvSpPr txBox="1"/>
          <p:nvPr>
            <p:ph idx="8" type="body"/>
          </p:nvPr>
        </p:nvSpPr>
        <p:spPr>
          <a:xfrm>
            <a:off x="7074750" y="488746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4a4dc40d02_0_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4a4dc40d02_0_46"/>
          <p:cNvSpPr/>
          <p:nvPr/>
        </p:nvSpPr>
        <p:spPr>
          <a:xfrm>
            <a:off x="0" y="0"/>
            <a:ext cx="5554208" cy="3431743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24a4dc40d02_0_46"/>
          <p:cNvSpPr/>
          <p:nvPr/>
        </p:nvSpPr>
        <p:spPr>
          <a:xfrm>
            <a:off x="2444923" y="775448"/>
            <a:ext cx="641908" cy="835947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24a4dc40d02_0_46"/>
          <p:cNvSpPr/>
          <p:nvPr/>
        </p:nvSpPr>
        <p:spPr>
          <a:xfrm>
            <a:off x="1160712" y="775449"/>
            <a:ext cx="641908" cy="835947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4a4dc40d02_0_46"/>
          <p:cNvSpPr/>
          <p:nvPr/>
        </p:nvSpPr>
        <p:spPr>
          <a:xfrm>
            <a:off x="1706051" y="230174"/>
            <a:ext cx="835947" cy="641909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24a4dc40d02_0_46"/>
          <p:cNvSpPr/>
          <p:nvPr/>
        </p:nvSpPr>
        <p:spPr>
          <a:xfrm>
            <a:off x="1706050" y="1514290"/>
            <a:ext cx="835947" cy="641908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24a4dc40d02_0_46"/>
          <p:cNvSpPr txBox="1"/>
          <p:nvPr>
            <p:ph idx="1" type="body"/>
          </p:nvPr>
        </p:nvSpPr>
        <p:spPr>
          <a:xfrm>
            <a:off x="5080000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g24a4dc40d02_0_46"/>
          <p:cNvSpPr txBox="1"/>
          <p:nvPr>
            <p:ph idx="2" type="body"/>
          </p:nvPr>
        </p:nvSpPr>
        <p:spPr>
          <a:xfrm>
            <a:off x="5080000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g24a4dc40d02_0_46"/>
          <p:cNvSpPr txBox="1"/>
          <p:nvPr>
            <p:ph idx="3" type="body"/>
          </p:nvPr>
        </p:nvSpPr>
        <p:spPr>
          <a:xfrm>
            <a:off x="5080000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g24a4dc40d02_0_46"/>
          <p:cNvSpPr txBox="1"/>
          <p:nvPr>
            <p:ph idx="4" type="body"/>
          </p:nvPr>
        </p:nvSpPr>
        <p:spPr>
          <a:xfrm>
            <a:off x="8210973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g24a4dc40d02_0_46"/>
          <p:cNvSpPr txBox="1"/>
          <p:nvPr>
            <p:ph idx="5" type="body"/>
          </p:nvPr>
        </p:nvSpPr>
        <p:spPr>
          <a:xfrm>
            <a:off x="8210973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2" name="Google Shape;72;g24a4dc40d02_0_46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g24a4dc40d02_0_46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4a4dc40d02_0_4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4a4dc40d02_0_46"/>
          <p:cNvSpPr txBox="1"/>
          <p:nvPr>
            <p:ph idx="6" type="body"/>
          </p:nvPr>
        </p:nvSpPr>
        <p:spPr>
          <a:xfrm>
            <a:off x="47559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" name="Google Shape;76;g24a4dc40d02_0_46"/>
          <p:cNvSpPr txBox="1"/>
          <p:nvPr>
            <p:ph idx="7" type="body"/>
          </p:nvPr>
        </p:nvSpPr>
        <p:spPr>
          <a:xfrm>
            <a:off x="47559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" name="Google Shape;77;g24a4dc40d02_0_46"/>
          <p:cNvSpPr txBox="1"/>
          <p:nvPr>
            <p:ph idx="8" type="body"/>
          </p:nvPr>
        </p:nvSpPr>
        <p:spPr>
          <a:xfrm>
            <a:off x="4755987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" name="Google Shape;78;g24a4dc40d02_0_46"/>
          <p:cNvSpPr txBox="1"/>
          <p:nvPr>
            <p:ph idx="9" type="body"/>
          </p:nvPr>
        </p:nvSpPr>
        <p:spPr>
          <a:xfrm>
            <a:off x="7898236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" name="Google Shape;79;g24a4dc40d02_0_46"/>
          <p:cNvSpPr txBox="1"/>
          <p:nvPr>
            <p:ph idx="13" type="body"/>
          </p:nvPr>
        </p:nvSpPr>
        <p:spPr>
          <a:xfrm>
            <a:off x="7898236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" name="Google Shape;80;g24a4dc40d02_0_46"/>
          <p:cNvSpPr txBox="1"/>
          <p:nvPr>
            <p:ph type="title"/>
          </p:nvPr>
        </p:nvSpPr>
        <p:spPr>
          <a:xfrm>
            <a:off x="4755987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1" name="Google Shape;81;g24a4dc40d02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24a4dc40d02_0_9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1" name="Google Shape;921;g24a4dc40d02_0_9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g24a4dc40d02_0_910"/>
          <p:cNvSpPr/>
          <p:nvPr/>
        </p:nvSpPr>
        <p:spPr>
          <a:xfrm>
            <a:off x="515938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g24a4dc40d02_0_910"/>
          <p:cNvSpPr/>
          <p:nvPr/>
        </p:nvSpPr>
        <p:spPr>
          <a:xfrm>
            <a:off x="2771001" y="2689250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g24a4dc40d02_0_910"/>
          <p:cNvSpPr/>
          <p:nvPr/>
        </p:nvSpPr>
        <p:spPr>
          <a:xfrm>
            <a:off x="5026064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g24a4dc40d02_0_910"/>
          <p:cNvSpPr/>
          <p:nvPr/>
        </p:nvSpPr>
        <p:spPr>
          <a:xfrm>
            <a:off x="7281127" y="2689250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g24a4dc40d02_0_910"/>
          <p:cNvSpPr/>
          <p:nvPr/>
        </p:nvSpPr>
        <p:spPr>
          <a:xfrm>
            <a:off x="9536188" y="2694099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g24a4dc40d02_0_910"/>
          <p:cNvSpPr txBox="1"/>
          <p:nvPr>
            <p:ph idx="1" type="body"/>
          </p:nvPr>
        </p:nvSpPr>
        <p:spPr>
          <a:xfrm>
            <a:off x="515938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g24a4dc40d02_0_910"/>
          <p:cNvSpPr txBox="1"/>
          <p:nvPr>
            <p:ph idx="2" type="body"/>
          </p:nvPr>
        </p:nvSpPr>
        <p:spPr>
          <a:xfrm>
            <a:off x="515938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9" name="Google Shape;929;g24a4dc40d02_0_910"/>
          <p:cNvSpPr txBox="1"/>
          <p:nvPr>
            <p:ph idx="3" type="body"/>
          </p:nvPr>
        </p:nvSpPr>
        <p:spPr>
          <a:xfrm>
            <a:off x="277823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0" name="Google Shape;930;g24a4dc40d02_0_910"/>
          <p:cNvSpPr txBox="1"/>
          <p:nvPr>
            <p:ph idx="4" type="body"/>
          </p:nvPr>
        </p:nvSpPr>
        <p:spPr>
          <a:xfrm>
            <a:off x="277823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1" name="Google Shape;931;g24a4dc40d02_0_910"/>
          <p:cNvSpPr txBox="1"/>
          <p:nvPr>
            <p:ph idx="5" type="body"/>
          </p:nvPr>
        </p:nvSpPr>
        <p:spPr>
          <a:xfrm>
            <a:off x="5018826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2" name="Google Shape;932;g24a4dc40d02_0_910"/>
          <p:cNvSpPr txBox="1"/>
          <p:nvPr>
            <p:ph idx="6" type="body"/>
          </p:nvPr>
        </p:nvSpPr>
        <p:spPr>
          <a:xfrm>
            <a:off x="5018826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3" name="Google Shape;933;g24a4dc40d02_0_910"/>
          <p:cNvSpPr txBox="1"/>
          <p:nvPr>
            <p:ph idx="7" type="body"/>
          </p:nvPr>
        </p:nvSpPr>
        <p:spPr>
          <a:xfrm>
            <a:off x="727388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4" name="Google Shape;934;g24a4dc40d02_0_910"/>
          <p:cNvSpPr txBox="1"/>
          <p:nvPr>
            <p:ph idx="8" type="body"/>
          </p:nvPr>
        </p:nvSpPr>
        <p:spPr>
          <a:xfrm>
            <a:off x="727388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5" name="Google Shape;935;g24a4dc40d02_0_910"/>
          <p:cNvSpPr txBox="1"/>
          <p:nvPr>
            <p:ph idx="9" type="body"/>
          </p:nvPr>
        </p:nvSpPr>
        <p:spPr>
          <a:xfrm>
            <a:off x="9528952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g24a4dc40d02_0_910"/>
          <p:cNvSpPr txBox="1"/>
          <p:nvPr>
            <p:ph idx="13" type="body"/>
          </p:nvPr>
        </p:nvSpPr>
        <p:spPr>
          <a:xfrm>
            <a:off x="9528952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g24a4dc40d02_0_910"/>
          <p:cNvSpPr txBox="1"/>
          <p:nvPr>
            <p:ph idx="14" type="body"/>
          </p:nvPr>
        </p:nvSpPr>
        <p:spPr>
          <a:xfrm>
            <a:off x="739867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Google Shape;938;g24a4dc40d02_0_910"/>
          <p:cNvSpPr txBox="1"/>
          <p:nvPr>
            <p:ph idx="15" type="body"/>
          </p:nvPr>
        </p:nvSpPr>
        <p:spPr>
          <a:xfrm>
            <a:off x="2994929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9" name="Google Shape;939;g24a4dc40d02_0_910"/>
          <p:cNvSpPr txBox="1"/>
          <p:nvPr>
            <p:ph idx="16" type="body"/>
          </p:nvPr>
        </p:nvSpPr>
        <p:spPr>
          <a:xfrm>
            <a:off x="5249992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0" name="Google Shape;940;g24a4dc40d02_0_910"/>
          <p:cNvSpPr txBox="1"/>
          <p:nvPr>
            <p:ph idx="17" type="body"/>
          </p:nvPr>
        </p:nvSpPr>
        <p:spPr>
          <a:xfrm>
            <a:off x="7505055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g24a4dc40d02_0_910"/>
          <p:cNvSpPr txBox="1"/>
          <p:nvPr>
            <p:ph idx="18" type="body"/>
          </p:nvPr>
        </p:nvSpPr>
        <p:spPr>
          <a:xfrm>
            <a:off x="9760116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2" name="Google Shape;942;g24a4dc40d02_0_9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3" name="Google Shape;943;g24a4dc40d02_0_910"/>
          <p:cNvSpPr txBox="1"/>
          <p:nvPr>
            <p:ph idx="1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Google Shape;945;g24a4dc40d02_0_9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g24a4dc40d02_0_935"/>
          <p:cNvSpPr/>
          <p:nvPr/>
        </p:nvSpPr>
        <p:spPr>
          <a:xfrm>
            <a:off x="515938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g24a4dc40d02_0_935"/>
          <p:cNvSpPr/>
          <p:nvPr/>
        </p:nvSpPr>
        <p:spPr>
          <a:xfrm>
            <a:off x="2771001" y="2882739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g24a4dc40d02_0_935"/>
          <p:cNvSpPr/>
          <p:nvPr/>
        </p:nvSpPr>
        <p:spPr>
          <a:xfrm>
            <a:off x="5026064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g24a4dc40d02_0_935"/>
          <p:cNvSpPr/>
          <p:nvPr/>
        </p:nvSpPr>
        <p:spPr>
          <a:xfrm>
            <a:off x="7281127" y="2882739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g24a4dc40d02_0_935"/>
          <p:cNvSpPr/>
          <p:nvPr/>
        </p:nvSpPr>
        <p:spPr>
          <a:xfrm>
            <a:off x="9536188" y="2887588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g24a4dc40d02_0_935"/>
          <p:cNvSpPr txBox="1"/>
          <p:nvPr>
            <p:ph idx="1" type="body"/>
          </p:nvPr>
        </p:nvSpPr>
        <p:spPr>
          <a:xfrm>
            <a:off x="515938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2" name="Google Shape;952;g24a4dc40d02_0_935"/>
          <p:cNvSpPr txBox="1"/>
          <p:nvPr>
            <p:ph idx="2" type="body"/>
          </p:nvPr>
        </p:nvSpPr>
        <p:spPr>
          <a:xfrm>
            <a:off x="277823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Google Shape;953;g24a4dc40d02_0_935"/>
          <p:cNvSpPr txBox="1"/>
          <p:nvPr>
            <p:ph idx="3" type="body"/>
          </p:nvPr>
        </p:nvSpPr>
        <p:spPr>
          <a:xfrm>
            <a:off x="5018826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4" name="Google Shape;954;g24a4dc40d02_0_935"/>
          <p:cNvSpPr txBox="1"/>
          <p:nvPr>
            <p:ph idx="4" type="body"/>
          </p:nvPr>
        </p:nvSpPr>
        <p:spPr>
          <a:xfrm>
            <a:off x="727388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5" name="Google Shape;955;g24a4dc40d02_0_935"/>
          <p:cNvSpPr txBox="1"/>
          <p:nvPr>
            <p:ph idx="5" type="body"/>
          </p:nvPr>
        </p:nvSpPr>
        <p:spPr>
          <a:xfrm>
            <a:off x="9528952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g24a4dc40d02_0_935"/>
          <p:cNvSpPr txBox="1"/>
          <p:nvPr>
            <p:ph idx="6" type="body"/>
          </p:nvPr>
        </p:nvSpPr>
        <p:spPr>
          <a:xfrm>
            <a:off x="739867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7" name="Google Shape;957;g24a4dc40d02_0_935"/>
          <p:cNvSpPr txBox="1"/>
          <p:nvPr>
            <p:ph idx="7" type="body"/>
          </p:nvPr>
        </p:nvSpPr>
        <p:spPr>
          <a:xfrm>
            <a:off x="2994929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8" name="Google Shape;958;g24a4dc40d02_0_935"/>
          <p:cNvSpPr txBox="1"/>
          <p:nvPr>
            <p:ph idx="8" type="body"/>
          </p:nvPr>
        </p:nvSpPr>
        <p:spPr>
          <a:xfrm>
            <a:off x="5249992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g24a4dc40d02_0_935"/>
          <p:cNvSpPr txBox="1"/>
          <p:nvPr>
            <p:ph idx="9" type="body"/>
          </p:nvPr>
        </p:nvSpPr>
        <p:spPr>
          <a:xfrm>
            <a:off x="7505055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0" name="Google Shape;960;g24a4dc40d02_0_935"/>
          <p:cNvSpPr txBox="1"/>
          <p:nvPr>
            <p:ph idx="13" type="body"/>
          </p:nvPr>
        </p:nvSpPr>
        <p:spPr>
          <a:xfrm>
            <a:off x="9760116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1" name="Google Shape;961;g24a4dc40d02_0_935"/>
          <p:cNvSpPr txBox="1"/>
          <p:nvPr>
            <p:ph idx="14" type="body"/>
          </p:nvPr>
        </p:nvSpPr>
        <p:spPr>
          <a:xfrm>
            <a:off x="515938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2" name="Google Shape;962;g24a4dc40d02_0_935"/>
          <p:cNvSpPr txBox="1"/>
          <p:nvPr>
            <p:ph idx="15" type="body"/>
          </p:nvPr>
        </p:nvSpPr>
        <p:spPr>
          <a:xfrm>
            <a:off x="515938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3" name="Google Shape;963;g24a4dc40d02_0_935"/>
          <p:cNvSpPr txBox="1"/>
          <p:nvPr>
            <p:ph idx="16" type="body"/>
          </p:nvPr>
        </p:nvSpPr>
        <p:spPr>
          <a:xfrm>
            <a:off x="277823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4" name="Google Shape;964;g24a4dc40d02_0_935"/>
          <p:cNvSpPr txBox="1"/>
          <p:nvPr>
            <p:ph idx="17" type="body"/>
          </p:nvPr>
        </p:nvSpPr>
        <p:spPr>
          <a:xfrm>
            <a:off x="277823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5" name="Google Shape;965;g24a4dc40d02_0_935"/>
          <p:cNvSpPr txBox="1"/>
          <p:nvPr>
            <p:ph idx="18" type="body"/>
          </p:nvPr>
        </p:nvSpPr>
        <p:spPr>
          <a:xfrm>
            <a:off x="5018826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6" name="Google Shape;966;g24a4dc40d02_0_935"/>
          <p:cNvSpPr txBox="1"/>
          <p:nvPr>
            <p:ph idx="19" type="body"/>
          </p:nvPr>
        </p:nvSpPr>
        <p:spPr>
          <a:xfrm>
            <a:off x="5018826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7" name="Google Shape;967;g24a4dc40d02_0_935"/>
          <p:cNvSpPr txBox="1"/>
          <p:nvPr>
            <p:ph idx="20" type="body"/>
          </p:nvPr>
        </p:nvSpPr>
        <p:spPr>
          <a:xfrm>
            <a:off x="727388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8" name="Google Shape;968;g24a4dc40d02_0_935"/>
          <p:cNvSpPr txBox="1"/>
          <p:nvPr>
            <p:ph idx="21" type="body"/>
          </p:nvPr>
        </p:nvSpPr>
        <p:spPr>
          <a:xfrm>
            <a:off x="727388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9" name="Google Shape;969;g24a4dc40d02_0_935"/>
          <p:cNvSpPr txBox="1"/>
          <p:nvPr>
            <p:ph idx="22" type="body"/>
          </p:nvPr>
        </p:nvSpPr>
        <p:spPr>
          <a:xfrm>
            <a:off x="9528952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0" name="Google Shape;970;g24a4dc40d02_0_935"/>
          <p:cNvSpPr txBox="1"/>
          <p:nvPr>
            <p:ph idx="23" type="body"/>
          </p:nvPr>
        </p:nvSpPr>
        <p:spPr>
          <a:xfrm>
            <a:off x="9528952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g24a4dc40d02_0_935"/>
          <p:cNvSpPr/>
          <p:nvPr/>
        </p:nvSpPr>
        <p:spPr>
          <a:xfrm>
            <a:off x="515938" y="4103836"/>
            <a:ext cx="2246313" cy="4855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g24a4dc40d02_0_935"/>
          <p:cNvSpPr/>
          <p:nvPr/>
        </p:nvSpPr>
        <p:spPr>
          <a:xfrm>
            <a:off x="2771001" y="4103836"/>
            <a:ext cx="2246312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g24a4dc40d02_0_935"/>
          <p:cNvSpPr/>
          <p:nvPr/>
        </p:nvSpPr>
        <p:spPr>
          <a:xfrm>
            <a:off x="7281127" y="410383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g24a4dc40d02_0_935"/>
          <p:cNvSpPr/>
          <p:nvPr/>
        </p:nvSpPr>
        <p:spPr>
          <a:xfrm>
            <a:off x="9536188" y="4108685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g24a4dc40d02_0_935"/>
          <p:cNvSpPr/>
          <p:nvPr/>
        </p:nvSpPr>
        <p:spPr>
          <a:xfrm>
            <a:off x="5026064" y="409919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g24a4dc40d02_0_935"/>
          <p:cNvSpPr txBox="1"/>
          <p:nvPr>
            <p:ph idx="24" type="body"/>
          </p:nvPr>
        </p:nvSpPr>
        <p:spPr>
          <a:xfrm>
            <a:off x="73986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7" name="Google Shape;977;g24a4dc40d02_0_935"/>
          <p:cNvSpPr txBox="1"/>
          <p:nvPr>
            <p:ph idx="25" type="body"/>
          </p:nvPr>
        </p:nvSpPr>
        <p:spPr>
          <a:xfrm>
            <a:off x="2994930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8" name="Google Shape;978;g24a4dc40d02_0_935"/>
          <p:cNvSpPr txBox="1"/>
          <p:nvPr>
            <p:ph idx="26" type="body"/>
          </p:nvPr>
        </p:nvSpPr>
        <p:spPr>
          <a:xfrm>
            <a:off x="5249993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9" name="Google Shape;979;g24a4dc40d02_0_935"/>
          <p:cNvSpPr txBox="1"/>
          <p:nvPr>
            <p:ph idx="27" type="body"/>
          </p:nvPr>
        </p:nvSpPr>
        <p:spPr>
          <a:xfrm>
            <a:off x="7505056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0" name="Google Shape;980;g24a4dc40d02_0_935"/>
          <p:cNvSpPr txBox="1"/>
          <p:nvPr>
            <p:ph idx="28" type="body"/>
          </p:nvPr>
        </p:nvSpPr>
        <p:spPr>
          <a:xfrm>
            <a:off x="976011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1" name="Google Shape;981;g24a4dc40d02_0_93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82" name="Google Shape;982;g24a4dc40d02_0_935"/>
          <p:cNvSpPr txBox="1"/>
          <p:nvPr>
            <p:ph idx="2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3" name="Google Shape;983;g24a4dc40d02_0_93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" name="Google Shape;985;g24a4dc40d02_0_9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g24a4dc40d02_0_9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87" name="Google Shape;987;g24a4dc40d02_0_9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8" name="Google Shape;988;g24a4dc40d02_0_9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g24a4dc40d02_0_975"/>
          <p:cNvSpPr/>
          <p:nvPr/>
        </p:nvSpPr>
        <p:spPr>
          <a:xfrm>
            <a:off x="-49086" y="1802710"/>
            <a:ext cx="122412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0" name="Google Shape;990;g24a4dc40d02_0_975"/>
          <p:cNvCxnSpPr/>
          <p:nvPr/>
        </p:nvCxnSpPr>
        <p:spPr>
          <a:xfrm>
            <a:off x="1500232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g24a4dc40d02_0_975"/>
          <p:cNvCxnSpPr/>
          <p:nvPr/>
        </p:nvCxnSpPr>
        <p:spPr>
          <a:xfrm>
            <a:off x="4471180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g24a4dc40d02_0_975"/>
          <p:cNvCxnSpPr/>
          <p:nvPr/>
        </p:nvCxnSpPr>
        <p:spPr>
          <a:xfrm>
            <a:off x="7442128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g24a4dc40d02_0_975"/>
          <p:cNvCxnSpPr/>
          <p:nvPr/>
        </p:nvCxnSpPr>
        <p:spPr>
          <a:xfrm>
            <a:off x="10413076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4" name="Google Shape;994;g24a4dc40d02_0_975"/>
          <p:cNvSpPr/>
          <p:nvPr>
            <p:ph idx="2" type="pic"/>
          </p:nvPr>
        </p:nvSpPr>
        <p:spPr>
          <a:xfrm>
            <a:off x="1476880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5" name="Google Shape;995;g24a4dc40d02_0_975"/>
          <p:cNvSpPr/>
          <p:nvPr>
            <p:ph idx="3" type="pic"/>
          </p:nvPr>
        </p:nvSpPr>
        <p:spPr>
          <a:xfrm>
            <a:off x="4447828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6" name="Google Shape;996;g24a4dc40d02_0_975"/>
          <p:cNvSpPr/>
          <p:nvPr>
            <p:ph idx="4" type="pic"/>
          </p:nvPr>
        </p:nvSpPr>
        <p:spPr>
          <a:xfrm>
            <a:off x="7418776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7" name="Google Shape;997;g24a4dc40d02_0_975"/>
          <p:cNvSpPr/>
          <p:nvPr>
            <p:ph idx="5" type="pic"/>
          </p:nvPr>
        </p:nvSpPr>
        <p:spPr>
          <a:xfrm>
            <a:off x="10389725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8" name="Google Shape;998;g24a4dc40d02_0_975"/>
          <p:cNvSpPr txBox="1"/>
          <p:nvPr>
            <p:ph idx="6" type="body"/>
          </p:nvPr>
        </p:nvSpPr>
        <p:spPr>
          <a:xfrm>
            <a:off x="584548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9" name="Google Shape;999;g24a4dc40d02_0_975"/>
          <p:cNvSpPr txBox="1"/>
          <p:nvPr>
            <p:ph idx="7" type="body"/>
          </p:nvPr>
        </p:nvSpPr>
        <p:spPr>
          <a:xfrm>
            <a:off x="3526070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0" name="Google Shape;1000;g24a4dc40d02_0_975"/>
          <p:cNvSpPr txBox="1"/>
          <p:nvPr>
            <p:ph idx="8" type="body"/>
          </p:nvPr>
        </p:nvSpPr>
        <p:spPr>
          <a:xfrm>
            <a:off x="6467592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1" name="Google Shape;1001;g24a4dc40d02_0_975"/>
          <p:cNvSpPr txBox="1"/>
          <p:nvPr>
            <p:ph idx="9" type="body"/>
          </p:nvPr>
        </p:nvSpPr>
        <p:spPr>
          <a:xfrm>
            <a:off x="9409113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2" name="Google Shape;1002;g24a4dc40d02_0_975"/>
          <p:cNvSpPr txBox="1"/>
          <p:nvPr>
            <p:ph idx="13" type="body"/>
          </p:nvPr>
        </p:nvSpPr>
        <p:spPr>
          <a:xfrm>
            <a:off x="58454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3" name="Google Shape;1003;g24a4dc40d02_0_975"/>
          <p:cNvSpPr txBox="1"/>
          <p:nvPr>
            <p:ph idx="14" type="body"/>
          </p:nvPr>
        </p:nvSpPr>
        <p:spPr>
          <a:xfrm>
            <a:off x="3526070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4" name="Google Shape;1004;g24a4dc40d02_0_975"/>
          <p:cNvSpPr txBox="1"/>
          <p:nvPr>
            <p:ph idx="15" type="body"/>
          </p:nvPr>
        </p:nvSpPr>
        <p:spPr>
          <a:xfrm>
            <a:off x="647816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5" name="Google Shape;1005;g24a4dc40d02_0_975"/>
          <p:cNvSpPr txBox="1"/>
          <p:nvPr>
            <p:ph idx="16" type="body"/>
          </p:nvPr>
        </p:nvSpPr>
        <p:spPr>
          <a:xfrm>
            <a:off x="9409113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7" name="Google Shape;1007;g24a4dc40d02_0_9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g24a4dc40d02_0_99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9" name="Google Shape;1009;g24a4dc40d02_0_99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0" name="Google Shape;1010;g24a4dc40d02_0_99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g24a4dc40d02_0_997"/>
          <p:cNvSpPr/>
          <p:nvPr/>
        </p:nvSpPr>
        <p:spPr>
          <a:xfrm>
            <a:off x="0" y="1981773"/>
            <a:ext cx="12192000" cy="2839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2" name="Google Shape;1012;g24a4dc40d02_0_997"/>
          <p:cNvCxnSpPr/>
          <p:nvPr/>
        </p:nvCxnSpPr>
        <p:spPr>
          <a:xfrm>
            <a:off x="333862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g24a4dc40d02_0_997"/>
          <p:cNvCxnSpPr/>
          <p:nvPr/>
        </p:nvCxnSpPr>
        <p:spPr>
          <a:xfrm>
            <a:off x="6095999" y="2657128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4" name="Google Shape;1014;g24a4dc40d02_0_997"/>
          <p:cNvCxnSpPr/>
          <p:nvPr/>
        </p:nvCxnSpPr>
        <p:spPr>
          <a:xfrm>
            <a:off x="885337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5" name="Google Shape;1015;g24a4dc40d02_0_997"/>
          <p:cNvSpPr/>
          <p:nvPr>
            <p:ph idx="2" type="pic"/>
          </p:nvPr>
        </p:nvSpPr>
        <p:spPr>
          <a:xfrm>
            <a:off x="1753100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6" name="Google Shape;1016;g24a4dc40d02_0_997"/>
          <p:cNvSpPr/>
          <p:nvPr>
            <p:ph idx="3" type="pic"/>
          </p:nvPr>
        </p:nvSpPr>
        <p:spPr>
          <a:xfrm>
            <a:off x="4520149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7" name="Google Shape;1017;g24a4dc40d02_0_997"/>
          <p:cNvSpPr/>
          <p:nvPr>
            <p:ph idx="4" type="pic"/>
          </p:nvPr>
        </p:nvSpPr>
        <p:spPr>
          <a:xfrm>
            <a:off x="7257607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8" name="Google Shape;1018;g24a4dc40d02_0_997"/>
          <p:cNvSpPr/>
          <p:nvPr>
            <p:ph idx="5" type="pic"/>
          </p:nvPr>
        </p:nvSpPr>
        <p:spPr>
          <a:xfrm>
            <a:off x="9995066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9" name="Google Shape;1019;g24a4dc40d02_0_997"/>
          <p:cNvSpPr txBox="1"/>
          <p:nvPr>
            <p:ph idx="6" type="body"/>
          </p:nvPr>
        </p:nvSpPr>
        <p:spPr>
          <a:xfrm>
            <a:off x="529465" y="4989605"/>
            <a:ext cx="11218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0" name="Google Shape;1020;g24a4dc40d02_0_997"/>
          <p:cNvSpPr txBox="1"/>
          <p:nvPr>
            <p:ph idx="7" type="body"/>
          </p:nvPr>
        </p:nvSpPr>
        <p:spPr>
          <a:xfrm>
            <a:off x="772484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1" name="Google Shape;1021;g24a4dc40d02_0_997"/>
          <p:cNvSpPr txBox="1"/>
          <p:nvPr>
            <p:ph idx="8" type="body"/>
          </p:nvPr>
        </p:nvSpPr>
        <p:spPr>
          <a:xfrm>
            <a:off x="772484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2" name="Google Shape;1022;g24a4dc40d02_0_997"/>
          <p:cNvSpPr txBox="1"/>
          <p:nvPr>
            <p:ph idx="9" type="body"/>
          </p:nvPr>
        </p:nvSpPr>
        <p:spPr>
          <a:xfrm>
            <a:off x="3529861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3" name="Google Shape;1023;g24a4dc40d02_0_997"/>
          <p:cNvSpPr txBox="1"/>
          <p:nvPr>
            <p:ph idx="13" type="body"/>
          </p:nvPr>
        </p:nvSpPr>
        <p:spPr>
          <a:xfrm>
            <a:off x="3529861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4" name="Google Shape;1024;g24a4dc40d02_0_997"/>
          <p:cNvSpPr txBox="1"/>
          <p:nvPr>
            <p:ph idx="14" type="body"/>
          </p:nvPr>
        </p:nvSpPr>
        <p:spPr>
          <a:xfrm>
            <a:off x="6287238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5" name="Google Shape;1025;g24a4dc40d02_0_997"/>
          <p:cNvSpPr txBox="1"/>
          <p:nvPr>
            <p:ph idx="15" type="body"/>
          </p:nvPr>
        </p:nvSpPr>
        <p:spPr>
          <a:xfrm>
            <a:off x="6287238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6" name="Google Shape;1026;g24a4dc40d02_0_997"/>
          <p:cNvSpPr txBox="1"/>
          <p:nvPr>
            <p:ph idx="16" type="body"/>
          </p:nvPr>
        </p:nvSpPr>
        <p:spPr>
          <a:xfrm>
            <a:off x="9044615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7" name="Google Shape;1027;g24a4dc40d02_0_997"/>
          <p:cNvSpPr txBox="1"/>
          <p:nvPr>
            <p:ph idx="17" type="body"/>
          </p:nvPr>
        </p:nvSpPr>
        <p:spPr>
          <a:xfrm>
            <a:off x="9044615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Google Shape;1029;g24a4dc40d02_0_10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g24a4dc40d02_0_101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31" name="Google Shape;1031;g24a4dc40d02_0_101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2" name="Google Shape;1032;g24a4dc40d02_0_101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g24a4dc40d02_0_1019"/>
          <p:cNvSpPr/>
          <p:nvPr>
            <p:ph idx="2" type="pic"/>
          </p:nvPr>
        </p:nvSpPr>
        <p:spPr>
          <a:xfrm>
            <a:off x="2841696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4" name="Google Shape;1034;g24a4dc40d02_0_1019"/>
          <p:cNvSpPr/>
          <p:nvPr>
            <p:ph idx="3" type="pic"/>
          </p:nvPr>
        </p:nvSpPr>
        <p:spPr>
          <a:xfrm>
            <a:off x="4813093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5" name="Google Shape;1035;g24a4dc40d02_0_1019"/>
          <p:cNvSpPr/>
          <p:nvPr>
            <p:ph idx="4" type="pic"/>
          </p:nvPr>
        </p:nvSpPr>
        <p:spPr>
          <a:xfrm>
            <a:off x="6720578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6" name="Google Shape;1036;g24a4dc40d02_0_1019"/>
          <p:cNvSpPr/>
          <p:nvPr>
            <p:ph idx="5" type="pic"/>
          </p:nvPr>
        </p:nvSpPr>
        <p:spPr>
          <a:xfrm>
            <a:off x="8609895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7" name="Google Shape;1037;g24a4dc40d02_0_1019"/>
          <p:cNvSpPr txBox="1"/>
          <p:nvPr>
            <p:ph idx="6" type="body"/>
          </p:nvPr>
        </p:nvSpPr>
        <p:spPr>
          <a:xfrm>
            <a:off x="2162526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8" name="Google Shape;1038;g24a4dc40d02_0_1019"/>
          <p:cNvSpPr txBox="1"/>
          <p:nvPr>
            <p:ph idx="7" type="body"/>
          </p:nvPr>
        </p:nvSpPr>
        <p:spPr>
          <a:xfrm>
            <a:off x="2162526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9" name="Google Shape;1039;g24a4dc40d02_0_1019"/>
          <p:cNvSpPr txBox="1"/>
          <p:nvPr>
            <p:ph idx="8" type="body"/>
          </p:nvPr>
        </p:nvSpPr>
        <p:spPr>
          <a:xfrm>
            <a:off x="4085259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0" name="Google Shape;1040;g24a4dc40d02_0_1019"/>
          <p:cNvSpPr txBox="1"/>
          <p:nvPr>
            <p:ph idx="9" type="body"/>
          </p:nvPr>
        </p:nvSpPr>
        <p:spPr>
          <a:xfrm>
            <a:off x="4085259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1" name="Google Shape;1041;g24a4dc40d02_0_1019"/>
          <p:cNvSpPr txBox="1"/>
          <p:nvPr>
            <p:ph idx="13" type="body"/>
          </p:nvPr>
        </p:nvSpPr>
        <p:spPr>
          <a:xfrm>
            <a:off x="6007992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2" name="Google Shape;1042;g24a4dc40d02_0_1019"/>
          <p:cNvSpPr txBox="1"/>
          <p:nvPr>
            <p:ph idx="14" type="body"/>
          </p:nvPr>
        </p:nvSpPr>
        <p:spPr>
          <a:xfrm>
            <a:off x="6007992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3" name="Google Shape;1043;g24a4dc40d02_0_1019"/>
          <p:cNvSpPr txBox="1"/>
          <p:nvPr>
            <p:ph idx="15" type="body"/>
          </p:nvPr>
        </p:nvSpPr>
        <p:spPr>
          <a:xfrm>
            <a:off x="7930725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4" name="Google Shape;1044;g24a4dc40d02_0_1019"/>
          <p:cNvSpPr txBox="1"/>
          <p:nvPr>
            <p:ph idx="16" type="body"/>
          </p:nvPr>
        </p:nvSpPr>
        <p:spPr>
          <a:xfrm>
            <a:off x="7930725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24a4dc40d02_0_103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24a4dc40d02_0_1036"/>
          <p:cNvSpPr/>
          <p:nvPr/>
        </p:nvSpPr>
        <p:spPr>
          <a:xfrm>
            <a:off x="0" y="1771235"/>
            <a:ext cx="121815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24a4dc40d02_0_1036"/>
          <p:cNvSpPr/>
          <p:nvPr/>
        </p:nvSpPr>
        <p:spPr>
          <a:xfrm>
            <a:off x="1511668" y="2310748"/>
            <a:ext cx="19512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g24a4dc40d02_0_1036"/>
          <p:cNvSpPr/>
          <p:nvPr/>
        </p:nvSpPr>
        <p:spPr>
          <a:xfrm>
            <a:off x="154537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g24a4dc40d02_0_1036"/>
          <p:cNvSpPr/>
          <p:nvPr/>
        </p:nvSpPr>
        <p:spPr>
          <a:xfrm>
            <a:off x="391397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g24a4dc40d02_0_1036"/>
          <p:cNvSpPr/>
          <p:nvPr/>
        </p:nvSpPr>
        <p:spPr>
          <a:xfrm>
            <a:off x="394767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g24a4dc40d02_0_1036"/>
          <p:cNvSpPr/>
          <p:nvPr/>
        </p:nvSpPr>
        <p:spPr>
          <a:xfrm>
            <a:off x="6316278" y="231074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g24a4dc40d02_0_1036"/>
          <p:cNvSpPr/>
          <p:nvPr/>
        </p:nvSpPr>
        <p:spPr>
          <a:xfrm>
            <a:off x="634998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g24a4dc40d02_0_1036"/>
          <p:cNvSpPr/>
          <p:nvPr/>
        </p:nvSpPr>
        <p:spPr>
          <a:xfrm>
            <a:off x="871858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g24a4dc40d02_0_1036"/>
          <p:cNvSpPr/>
          <p:nvPr/>
        </p:nvSpPr>
        <p:spPr>
          <a:xfrm>
            <a:off x="875228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g24a4dc40d02_0_1036"/>
          <p:cNvSpPr/>
          <p:nvPr>
            <p:ph idx="2" type="pic"/>
          </p:nvPr>
        </p:nvSpPr>
        <p:spPr>
          <a:xfrm>
            <a:off x="172112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g24a4dc40d02_0_1036"/>
          <p:cNvSpPr/>
          <p:nvPr>
            <p:ph idx="3" type="pic"/>
          </p:nvPr>
        </p:nvSpPr>
        <p:spPr>
          <a:xfrm>
            <a:off x="172112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g24a4dc40d02_0_1036"/>
          <p:cNvSpPr/>
          <p:nvPr>
            <p:ph idx="4" type="pic"/>
          </p:nvPr>
        </p:nvSpPr>
        <p:spPr>
          <a:xfrm>
            <a:off x="4063669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g24a4dc40d02_0_1036"/>
          <p:cNvSpPr/>
          <p:nvPr>
            <p:ph idx="5" type="pic"/>
          </p:nvPr>
        </p:nvSpPr>
        <p:spPr>
          <a:xfrm>
            <a:off x="4063669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0" name="Google Shape;1060;g24a4dc40d02_0_1036"/>
          <p:cNvSpPr/>
          <p:nvPr>
            <p:ph idx="6" type="pic"/>
          </p:nvPr>
        </p:nvSpPr>
        <p:spPr>
          <a:xfrm>
            <a:off x="647941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1" name="Google Shape;1061;g24a4dc40d02_0_1036"/>
          <p:cNvSpPr/>
          <p:nvPr>
            <p:ph idx="7" type="pic"/>
          </p:nvPr>
        </p:nvSpPr>
        <p:spPr>
          <a:xfrm>
            <a:off x="647941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2" name="Google Shape;1062;g24a4dc40d02_0_1036"/>
          <p:cNvSpPr/>
          <p:nvPr>
            <p:ph idx="8" type="pic"/>
          </p:nvPr>
        </p:nvSpPr>
        <p:spPr>
          <a:xfrm>
            <a:off x="885846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3" name="Google Shape;1063;g24a4dc40d02_0_1036"/>
          <p:cNvSpPr/>
          <p:nvPr>
            <p:ph idx="9" type="pic"/>
          </p:nvPr>
        </p:nvSpPr>
        <p:spPr>
          <a:xfrm>
            <a:off x="885846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64" name="Google Shape;1064;g24a4dc40d02_0_10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g24a4dc40d02_0_103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66" name="Google Shape;1066;g24a4dc40d02_0_103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7" name="Google Shape;1067;g24a4dc40d02_0_1036"/>
          <p:cNvSpPr txBox="1"/>
          <p:nvPr>
            <p:ph idx="13" type="body"/>
          </p:nvPr>
        </p:nvSpPr>
        <p:spPr>
          <a:xfrm>
            <a:off x="2179431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8" name="Google Shape;1068;g24a4dc40d02_0_1036"/>
          <p:cNvSpPr txBox="1"/>
          <p:nvPr>
            <p:ph idx="14" type="body"/>
          </p:nvPr>
        </p:nvSpPr>
        <p:spPr>
          <a:xfrm>
            <a:off x="4548033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9" name="Google Shape;1069;g24a4dc40d02_0_1036"/>
          <p:cNvSpPr txBox="1"/>
          <p:nvPr>
            <p:ph idx="15" type="body"/>
          </p:nvPr>
        </p:nvSpPr>
        <p:spPr>
          <a:xfrm>
            <a:off x="6946625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0" name="Google Shape;1070;g24a4dc40d02_0_1036"/>
          <p:cNvSpPr txBox="1"/>
          <p:nvPr>
            <p:ph idx="16" type="body"/>
          </p:nvPr>
        </p:nvSpPr>
        <p:spPr>
          <a:xfrm>
            <a:off x="9314214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1" name="Google Shape;1071;g24a4dc40d02_0_1036"/>
          <p:cNvSpPr txBox="1"/>
          <p:nvPr>
            <p:ph idx="17" type="body"/>
          </p:nvPr>
        </p:nvSpPr>
        <p:spPr>
          <a:xfrm>
            <a:off x="2179431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2" name="Google Shape;1072;g24a4dc40d02_0_1036"/>
          <p:cNvSpPr txBox="1"/>
          <p:nvPr>
            <p:ph idx="18" type="body"/>
          </p:nvPr>
        </p:nvSpPr>
        <p:spPr>
          <a:xfrm>
            <a:off x="4548033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3" name="Google Shape;1073;g24a4dc40d02_0_1036"/>
          <p:cNvSpPr txBox="1"/>
          <p:nvPr>
            <p:ph idx="19" type="body"/>
          </p:nvPr>
        </p:nvSpPr>
        <p:spPr>
          <a:xfrm>
            <a:off x="6946625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4" name="Google Shape;1074;g24a4dc40d02_0_1036"/>
          <p:cNvSpPr txBox="1"/>
          <p:nvPr>
            <p:ph idx="20" type="body"/>
          </p:nvPr>
        </p:nvSpPr>
        <p:spPr>
          <a:xfrm>
            <a:off x="9314214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24a4dc40d02_0_106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g24a4dc40d02_0_10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g24a4dc40d02_0_106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9" name="Google Shape;1079;g24a4dc40d02_0_106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0" name="Google Shape;1080;g24a4dc40d02_0_1066"/>
          <p:cNvSpPr txBox="1"/>
          <p:nvPr>
            <p:ph idx="2" type="body"/>
          </p:nvPr>
        </p:nvSpPr>
        <p:spPr>
          <a:xfrm>
            <a:off x="1292212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1" name="Google Shape;1081;g24a4dc40d02_0_1066"/>
          <p:cNvSpPr txBox="1"/>
          <p:nvPr>
            <p:ph idx="3" type="body"/>
          </p:nvPr>
        </p:nvSpPr>
        <p:spPr>
          <a:xfrm>
            <a:off x="1292212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2" name="Google Shape;1082;g24a4dc40d02_0_1066"/>
          <p:cNvSpPr txBox="1"/>
          <p:nvPr>
            <p:ph idx="4" type="body"/>
          </p:nvPr>
        </p:nvSpPr>
        <p:spPr>
          <a:xfrm>
            <a:off x="5061137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3" name="Google Shape;1083;g24a4dc40d02_0_1066"/>
          <p:cNvSpPr txBox="1"/>
          <p:nvPr>
            <p:ph idx="5" type="body"/>
          </p:nvPr>
        </p:nvSpPr>
        <p:spPr>
          <a:xfrm>
            <a:off x="5061137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4" name="Google Shape;1084;g24a4dc40d02_0_1066"/>
          <p:cNvSpPr txBox="1"/>
          <p:nvPr>
            <p:ph idx="6" type="body"/>
          </p:nvPr>
        </p:nvSpPr>
        <p:spPr>
          <a:xfrm>
            <a:off x="8930084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5" name="Google Shape;1085;g24a4dc40d02_0_1066"/>
          <p:cNvSpPr txBox="1"/>
          <p:nvPr>
            <p:ph idx="7" type="body"/>
          </p:nvPr>
        </p:nvSpPr>
        <p:spPr>
          <a:xfrm>
            <a:off x="8930084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6" name="Google Shape;1086;g24a4dc40d02_0_1066"/>
          <p:cNvSpPr txBox="1"/>
          <p:nvPr>
            <p:ph idx="8" type="body"/>
          </p:nvPr>
        </p:nvSpPr>
        <p:spPr>
          <a:xfrm>
            <a:off x="5061137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7" name="Google Shape;1087;g24a4dc40d02_0_1066"/>
          <p:cNvSpPr txBox="1"/>
          <p:nvPr>
            <p:ph idx="9" type="body"/>
          </p:nvPr>
        </p:nvSpPr>
        <p:spPr>
          <a:xfrm>
            <a:off x="5061137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8" name="Google Shape;1088;g24a4dc40d02_0_1066"/>
          <p:cNvSpPr txBox="1"/>
          <p:nvPr>
            <p:ph idx="13" type="body"/>
          </p:nvPr>
        </p:nvSpPr>
        <p:spPr>
          <a:xfrm>
            <a:off x="8930084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9" name="Google Shape;1089;g24a4dc40d02_0_1066"/>
          <p:cNvSpPr txBox="1"/>
          <p:nvPr>
            <p:ph idx="14" type="body"/>
          </p:nvPr>
        </p:nvSpPr>
        <p:spPr>
          <a:xfrm>
            <a:off x="8930084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0" name="Google Shape;1090;g24a4dc40d02_0_1066"/>
          <p:cNvSpPr txBox="1"/>
          <p:nvPr>
            <p:ph idx="15" type="body"/>
          </p:nvPr>
        </p:nvSpPr>
        <p:spPr>
          <a:xfrm>
            <a:off x="1292212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1" name="Google Shape;1091;g24a4dc40d02_0_1066"/>
          <p:cNvSpPr txBox="1"/>
          <p:nvPr>
            <p:ph idx="16" type="body"/>
          </p:nvPr>
        </p:nvSpPr>
        <p:spPr>
          <a:xfrm>
            <a:off x="1292212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2" name="Google Shape;1092;g24a4dc40d02_0_1066"/>
          <p:cNvSpPr txBox="1"/>
          <p:nvPr>
            <p:ph idx="17" type="body"/>
          </p:nvPr>
        </p:nvSpPr>
        <p:spPr>
          <a:xfrm>
            <a:off x="423959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3" name="Google Shape;1093;g24a4dc40d02_0_1066"/>
          <p:cNvSpPr txBox="1"/>
          <p:nvPr>
            <p:ph idx="18" type="body"/>
          </p:nvPr>
        </p:nvSpPr>
        <p:spPr>
          <a:xfrm>
            <a:off x="4198178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4" name="Google Shape;1094;g24a4dc40d02_0_1066"/>
          <p:cNvSpPr txBox="1"/>
          <p:nvPr>
            <p:ph idx="19" type="body"/>
          </p:nvPr>
        </p:nvSpPr>
        <p:spPr>
          <a:xfrm>
            <a:off x="8081744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5" name="Google Shape;1095;g24a4dc40d02_0_1066"/>
          <p:cNvSpPr txBox="1"/>
          <p:nvPr>
            <p:ph idx="20" type="body"/>
          </p:nvPr>
        </p:nvSpPr>
        <p:spPr>
          <a:xfrm>
            <a:off x="423959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6" name="Google Shape;1096;g24a4dc40d02_0_1066"/>
          <p:cNvSpPr txBox="1"/>
          <p:nvPr>
            <p:ph idx="21" type="body"/>
          </p:nvPr>
        </p:nvSpPr>
        <p:spPr>
          <a:xfrm>
            <a:off x="4198178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7" name="Google Shape;1097;g24a4dc40d02_0_1066"/>
          <p:cNvSpPr txBox="1"/>
          <p:nvPr>
            <p:ph idx="22" type="body"/>
          </p:nvPr>
        </p:nvSpPr>
        <p:spPr>
          <a:xfrm>
            <a:off x="8081744" y="2378692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24a4dc40d02_0_1089"/>
          <p:cNvSpPr txBox="1"/>
          <p:nvPr>
            <p:ph idx="1" type="body"/>
          </p:nvPr>
        </p:nvSpPr>
        <p:spPr>
          <a:xfrm>
            <a:off x="407888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0" name="Google Shape;1100;g24a4dc40d02_0_1089"/>
          <p:cNvSpPr txBox="1"/>
          <p:nvPr>
            <p:ph idx="2" type="body"/>
          </p:nvPr>
        </p:nvSpPr>
        <p:spPr>
          <a:xfrm>
            <a:off x="4575885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1" name="Google Shape;1101;g24a4dc40d02_0_108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2" name="Google Shape;1102;g24a4dc40d02_0_10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Google Shape;1103;g24a4dc40d02_0_108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04" name="Google Shape;1104;g24a4dc40d02_0_108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5" name="Google Shape;1105;g24a4dc40d02_0_1089"/>
          <p:cNvSpPr/>
          <p:nvPr/>
        </p:nvSpPr>
        <p:spPr>
          <a:xfrm flipH="1" rot="5400000">
            <a:off x="3822469" y="3374711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g24a4dc40d02_0_1089"/>
          <p:cNvSpPr/>
          <p:nvPr/>
        </p:nvSpPr>
        <p:spPr>
          <a:xfrm flipH="1" rot="5400000">
            <a:off x="7963535" y="3374710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g24a4dc40d02_0_1089"/>
          <p:cNvSpPr txBox="1"/>
          <p:nvPr>
            <p:ph idx="4" type="body"/>
          </p:nvPr>
        </p:nvSpPr>
        <p:spPr>
          <a:xfrm>
            <a:off x="408396" y="2471074"/>
            <a:ext cx="30936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8" name="Google Shape;1108;g24a4dc40d02_0_1089"/>
          <p:cNvSpPr txBox="1"/>
          <p:nvPr>
            <p:ph idx="5" type="body"/>
          </p:nvPr>
        </p:nvSpPr>
        <p:spPr>
          <a:xfrm>
            <a:off x="4569388" y="2471074"/>
            <a:ext cx="30735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9" name="Google Shape;1109;g24a4dc40d02_0_1089"/>
          <p:cNvSpPr txBox="1"/>
          <p:nvPr>
            <p:ph idx="6" type="body"/>
          </p:nvPr>
        </p:nvSpPr>
        <p:spPr>
          <a:xfrm>
            <a:off x="8710455" y="2471074"/>
            <a:ext cx="3073500" cy="191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24a4dc40d02_0_1101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g24a4dc40d02_0_1101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g24a4dc40d02_0_1101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g24a4dc40d02_0_1101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g24a4dc40d02_0_1101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g24a4dc40d02_0_1101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g24a4dc40d02_0_1101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g24a4dc40d02_0_1101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g24a4dc40d02_0_1101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g24a4dc40d02_0_1101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g24a4dc40d02_0_1101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g24a4dc40d02_0_1101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g24a4dc40d02_0_1101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24" name="Google Shape;1124;g24a4dc40d02_0_1101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24a4dc40d02_0_1116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g24a4dc40d02_0_1116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g24a4dc40d02_0_1116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g24a4dc40d02_0_1116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g24a4dc40d02_0_1116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g24a4dc40d02_0_1116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g24a4dc40d02_0_1116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g24a4dc40d02_0_1116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g24a4dc40d02_0_1116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g24a4dc40d02_0_1116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g24a4dc40d02_0_1116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g24a4dc40d02_0_111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8" name="Google Shape;1138;g24a4dc40d02_0_1116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39" name="Google Shape;1139;g24a4dc40d02_0_1116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g24a4dc40d02_0_1116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g24a4dc40d02_0_1116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g24a4dc40d02_0_1116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g24a4dc40d02_0_1116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g24a4dc40d02_0_1116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g24a4dc40d02_0_1116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g24a4dc40d02_0_1116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g24a4dc40d02_0_1116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8" name="Google Shape;1148;g24a4dc40d02_0_1116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a4dc40d02_0_6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g24a4dc40d02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4a4dc40d02_0_68"/>
          <p:cNvSpPr txBox="1"/>
          <p:nvPr>
            <p:ph idx="1" type="body"/>
          </p:nvPr>
        </p:nvSpPr>
        <p:spPr>
          <a:xfrm>
            <a:off x="839951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24a4dc40d02_0_68"/>
          <p:cNvSpPr txBox="1"/>
          <p:nvPr>
            <p:ph idx="2" type="body"/>
          </p:nvPr>
        </p:nvSpPr>
        <p:spPr>
          <a:xfrm>
            <a:off x="839951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g24a4dc40d02_0_68"/>
          <p:cNvSpPr txBox="1"/>
          <p:nvPr>
            <p:ph idx="3" type="body"/>
          </p:nvPr>
        </p:nvSpPr>
        <p:spPr>
          <a:xfrm>
            <a:off x="839951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g24a4dc40d02_0_68"/>
          <p:cNvSpPr txBox="1"/>
          <p:nvPr>
            <p:ph idx="4" type="body"/>
          </p:nvPr>
        </p:nvSpPr>
        <p:spPr>
          <a:xfrm>
            <a:off x="3970924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g24a4dc40d02_0_68"/>
          <p:cNvSpPr txBox="1"/>
          <p:nvPr>
            <p:ph idx="5" type="body"/>
          </p:nvPr>
        </p:nvSpPr>
        <p:spPr>
          <a:xfrm>
            <a:off x="3970924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g24a4dc40d02_0_68"/>
          <p:cNvSpPr txBox="1"/>
          <p:nvPr>
            <p:ph idx="6" type="body"/>
          </p:nvPr>
        </p:nvSpPr>
        <p:spPr>
          <a:xfrm>
            <a:off x="515938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" name="Google Shape;91;g24a4dc40d02_0_68"/>
          <p:cNvSpPr txBox="1"/>
          <p:nvPr>
            <p:ph idx="7" type="body"/>
          </p:nvPr>
        </p:nvSpPr>
        <p:spPr>
          <a:xfrm>
            <a:off x="515938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" name="Google Shape;92;g24a4dc40d02_0_68"/>
          <p:cNvSpPr txBox="1"/>
          <p:nvPr>
            <p:ph idx="8" type="body"/>
          </p:nvPr>
        </p:nvSpPr>
        <p:spPr>
          <a:xfrm>
            <a:off x="515938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3" name="Google Shape;93;g24a4dc40d02_0_68"/>
          <p:cNvSpPr txBox="1"/>
          <p:nvPr>
            <p:ph idx="9" type="body"/>
          </p:nvPr>
        </p:nvSpPr>
        <p:spPr>
          <a:xfrm>
            <a:off x="36581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" name="Google Shape;94;g24a4dc40d02_0_68"/>
          <p:cNvSpPr txBox="1"/>
          <p:nvPr>
            <p:ph idx="13" type="body"/>
          </p:nvPr>
        </p:nvSpPr>
        <p:spPr>
          <a:xfrm>
            <a:off x="36581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" name="Google Shape;95;g24a4dc40d02_0_68"/>
          <p:cNvSpPr txBox="1"/>
          <p:nvPr>
            <p:ph type="title"/>
          </p:nvPr>
        </p:nvSpPr>
        <p:spPr>
          <a:xfrm>
            <a:off x="418750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24a4dc40d02_0_1140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g24a4dc40d02_0_1140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g24a4dc40d02_0_1140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g24a4dc40d02_0_1140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g24a4dc40d02_0_1140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g24a4dc40d02_0_1140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g24a4dc40d02_0_1140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g24a4dc40d02_0_1140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g24a4dc40d02_0_1140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g24a4dc40d02_0_1140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g24a4dc40d02_0_1140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g24a4dc40d02_0_114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2" name="Google Shape;1162;g24a4dc40d02_0_1140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63" name="Google Shape;1163;g24a4dc40d02_0_1140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g24a4dc40d02_0_1140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g24a4dc40d02_0_1140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g24a4dc40d02_0_1140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g24a4dc40d02_0_1140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24a4dc40d02_0_1140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g24a4dc40d02_0_1140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24a4dc40d02_0_1140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g24a4dc40d02_0_1140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2" name="Google Shape;1172;g24a4dc40d02_0_1140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4" name="Google Shape;1174;g24a4dc40d02_0_1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2793" y="335690"/>
            <a:ext cx="2111220" cy="48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5" name="Google Shape;1175;g24a4dc40d02_0_1164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176" name="Google Shape;1176;g24a4dc40d02_0_116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g24a4dc40d02_0_116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g24a4dc40d02_0_116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g24a4dc40d02_0_116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g24a4dc40d02_0_116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24a4dc40d02_0_116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g24a4dc40d02_0_116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g24a4dc40d02_0_116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4" name="Google Shape;1184;g24a4dc40d02_0_1164"/>
          <p:cNvSpPr txBox="1"/>
          <p:nvPr>
            <p:ph idx="1" type="body"/>
          </p:nvPr>
        </p:nvSpPr>
        <p:spPr>
          <a:xfrm>
            <a:off x="1035320" y="3133030"/>
            <a:ext cx="8347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24a4dc40d02_0_11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g24a4dc40d02_0_1176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g24a4dc40d02_0_1176"/>
          <p:cNvSpPr/>
          <p:nvPr>
            <p:ph idx="2" type="pic"/>
          </p:nvPr>
        </p:nvSpPr>
        <p:spPr>
          <a:xfrm>
            <a:off x="1082842" y="1328534"/>
            <a:ext cx="397800" cy="397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89" name="Google Shape;1189;g24a4dc40d02_0_1176"/>
          <p:cNvCxnSpPr/>
          <p:nvPr/>
        </p:nvCxnSpPr>
        <p:spPr>
          <a:xfrm>
            <a:off x="0" y="2000048"/>
            <a:ext cx="2165700" cy="13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0" name="Google Shape;1190;g24a4dc40d02_0_1176"/>
          <p:cNvSpPr txBox="1"/>
          <p:nvPr>
            <p:ph idx="1" type="body"/>
          </p:nvPr>
        </p:nvSpPr>
        <p:spPr>
          <a:xfrm>
            <a:off x="1028951" y="2388914"/>
            <a:ext cx="83478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1" name="Google Shape;1191;g24a4dc40d02_0_1176"/>
          <p:cNvSpPr txBox="1"/>
          <p:nvPr>
            <p:ph idx="3" type="body"/>
          </p:nvPr>
        </p:nvSpPr>
        <p:spPr>
          <a:xfrm>
            <a:off x="1028951" y="3749486"/>
            <a:ext cx="62049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0" sz="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g24a4dc40d02_0_1183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194" name="Google Shape;1194;g24a4dc40d02_0_1183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4a4dc40d02_0_1183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4a4dc40d02_0_1183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24a4dc40d02_0_1183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24a4dc40d02_0_1183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24a4dc40d02_0_1183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g24a4dc40d02_0_1183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24a4dc40d02_0_1183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2" name="Google Shape;1202;g24a4dc40d02_0_1183"/>
          <p:cNvSpPr txBox="1"/>
          <p:nvPr/>
        </p:nvSpPr>
        <p:spPr>
          <a:xfrm>
            <a:off x="1035320" y="2146419"/>
            <a:ext cx="514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3" name="Google Shape;1203;g24a4dc40d02_0_1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1678" y="2792709"/>
            <a:ext cx="4068215" cy="1356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g24a4dc40d02_0_1183"/>
          <p:cNvSpPr/>
          <p:nvPr/>
        </p:nvSpPr>
        <p:spPr>
          <a:xfrm>
            <a:off x="1337369" y="3479371"/>
            <a:ext cx="47625" cy="47625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g24a4dc40d02_0_1183"/>
          <p:cNvSpPr/>
          <p:nvPr/>
        </p:nvSpPr>
        <p:spPr>
          <a:xfrm>
            <a:off x="1337369" y="3441271"/>
            <a:ext cx="85725" cy="85725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g24a4dc40d02_0_1183"/>
          <p:cNvSpPr/>
          <p:nvPr/>
        </p:nvSpPr>
        <p:spPr>
          <a:xfrm>
            <a:off x="1199227" y="3431745"/>
            <a:ext cx="247735" cy="247650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g24a4dc40d02_0_1183"/>
          <p:cNvSpPr/>
          <p:nvPr/>
        </p:nvSpPr>
        <p:spPr>
          <a:xfrm>
            <a:off x="1156394" y="3403171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g24a4dc40d02_0_1183"/>
          <p:cNvSpPr/>
          <p:nvPr/>
        </p:nvSpPr>
        <p:spPr>
          <a:xfrm>
            <a:off x="1189744" y="3952217"/>
            <a:ext cx="266700" cy="190500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g24a4dc40d02_0_1183"/>
          <p:cNvSpPr/>
          <p:nvPr/>
        </p:nvSpPr>
        <p:spPr>
          <a:xfrm>
            <a:off x="1175556" y="3895067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g24a4dc40d02_0_1183"/>
          <p:cNvSpPr txBox="1"/>
          <p:nvPr>
            <p:ph idx="1" type="body"/>
          </p:nvPr>
        </p:nvSpPr>
        <p:spPr>
          <a:xfrm>
            <a:off x="1612900" y="3407630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1" name="Google Shape;1211;g24a4dc40d02_0_1183"/>
          <p:cNvSpPr txBox="1"/>
          <p:nvPr>
            <p:ph idx="2" type="body"/>
          </p:nvPr>
        </p:nvSpPr>
        <p:spPr>
          <a:xfrm>
            <a:off x="1612900" y="3895067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24a4dc40d02_0_1203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g24a4dc40d02_0_1203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g24a4dc40d02_0_1203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g24a4dc40d02_0_1203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g24a4dc40d02_0_1203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g24a4dc40d02_0_1203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g24a4dc40d02_0_1203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g24a4dc40d02_0_1203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g24a4dc40d02_0_1203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g24a4dc40d02_0_1203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g24a4dc40d02_0_1203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g24a4dc40d02_0_1203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5" name="Google Shape;1225;g24a4dc40d02_0_1203"/>
          <p:cNvCxnSpPr/>
          <p:nvPr/>
        </p:nvCxnSpPr>
        <p:spPr>
          <a:xfrm>
            <a:off x="4386328" y="3961815"/>
            <a:ext cx="0" cy="159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6" name="Google Shape;1226;g24a4dc40d02_0_1203"/>
          <p:cNvSpPr txBox="1"/>
          <p:nvPr>
            <p:ph idx="1" type="body"/>
          </p:nvPr>
        </p:nvSpPr>
        <p:spPr>
          <a:xfrm>
            <a:off x="4386328" y="2638141"/>
            <a:ext cx="7500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7" name="Google Shape;1227;g24a4dc40d02_0_1203"/>
          <p:cNvSpPr txBox="1"/>
          <p:nvPr>
            <p:ph idx="2" type="body"/>
          </p:nvPr>
        </p:nvSpPr>
        <p:spPr>
          <a:xfrm>
            <a:off x="4663572" y="3961806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8" name="Google Shape;1228;g24a4dc40d02_0_1203"/>
          <p:cNvSpPr txBox="1"/>
          <p:nvPr>
            <p:ph idx="3" type="body"/>
          </p:nvPr>
        </p:nvSpPr>
        <p:spPr>
          <a:xfrm>
            <a:off x="4663572" y="4602928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9" name="Google Shape;1229;g24a4dc40d02_0_1203"/>
          <p:cNvSpPr txBox="1"/>
          <p:nvPr>
            <p:ph idx="4" type="body"/>
          </p:nvPr>
        </p:nvSpPr>
        <p:spPr>
          <a:xfrm>
            <a:off x="4663572" y="5244049"/>
            <a:ext cx="7500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30" name="Google Shape;1230;g24a4dc40d02_0_1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705" y="564145"/>
            <a:ext cx="2225140" cy="50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24a4dc40d02_0_1222"/>
          <p:cNvSpPr/>
          <p:nvPr>
            <p:ph idx="2" type="pic"/>
          </p:nvPr>
        </p:nvSpPr>
        <p:spPr>
          <a:xfrm>
            <a:off x="0" y="-1"/>
            <a:ext cx="12192000" cy="573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24a4dc40d02_0_122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g24a4dc40d02_0_122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236" name="Google Shape;1236;g24a4dc40d02_0_1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4a4dc40d02_0_122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9" name="Google Shape;1239;g24a4dc40d02_0_1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g24a4dc40d02_0_122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41" name="Google Shape;1241;g24a4dc40d02_0_122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42" name="Google Shape;1242;g24a4dc40d02_0_1228"/>
          <p:cNvGrpSpPr/>
          <p:nvPr/>
        </p:nvGrpSpPr>
        <p:grpSpPr>
          <a:xfrm>
            <a:off x="4772891" y="2278840"/>
            <a:ext cx="1107796" cy="1122472"/>
            <a:chOff x="407988" y="2288174"/>
            <a:chExt cx="1107796" cy="1122472"/>
          </a:xfrm>
        </p:grpSpPr>
        <p:sp>
          <p:nvSpPr>
            <p:cNvPr id="1243" name="Google Shape;1243;g24a4dc40d02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g24a4dc40d02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g24a4dc40d02_0_1228"/>
          <p:cNvGrpSpPr/>
          <p:nvPr/>
        </p:nvGrpSpPr>
        <p:grpSpPr>
          <a:xfrm>
            <a:off x="1743346" y="2274430"/>
            <a:ext cx="1107796" cy="1122472"/>
            <a:chOff x="4114884" y="2288174"/>
            <a:chExt cx="1107796" cy="1122472"/>
          </a:xfrm>
        </p:grpSpPr>
        <p:sp>
          <p:nvSpPr>
            <p:cNvPr id="1246" name="Google Shape;1246;g24a4dc40d02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24a4dc40d02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g24a4dc40d02_0_1228"/>
          <p:cNvGrpSpPr/>
          <p:nvPr/>
        </p:nvGrpSpPr>
        <p:grpSpPr>
          <a:xfrm>
            <a:off x="4777662" y="3962096"/>
            <a:ext cx="1107796" cy="1122472"/>
            <a:chOff x="7676518" y="2293508"/>
            <a:chExt cx="1107796" cy="1122472"/>
          </a:xfrm>
        </p:grpSpPr>
        <p:sp>
          <p:nvSpPr>
            <p:cNvPr id="1249" name="Google Shape;1249;g24a4dc40d02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24a4dc40d02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g24a4dc40d02_0_1228"/>
          <p:cNvGrpSpPr/>
          <p:nvPr/>
        </p:nvGrpSpPr>
        <p:grpSpPr>
          <a:xfrm>
            <a:off x="7799159" y="2279699"/>
            <a:ext cx="1107796" cy="1122472"/>
            <a:chOff x="407988" y="2288174"/>
            <a:chExt cx="1107796" cy="1122472"/>
          </a:xfrm>
        </p:grpSpPr>
        <p:sp>
          <p:nvSpPr>
            <p:cNvPr id="1252" name="Google Shape;1252;g24a4dc40d02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g24a4dc40d02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4" name="Google Shape;1254;g24a4dc40d02_0_1228"/>
          <p:cNvGrpSpPr/>
          <p:nvPr/>
        </p:nvGrpSpPr>
        <p:grpSpPr>
          <a:xfrm>
            <a:off x="1765838" y="3967591"/>
            <a:ext cx="1107796" cy="1122472"/>
            <a:chOff x="4114884" y="2288174"/>
            <a:chExt cx="1107796" cy="1122472"/>
          </a:xfrm>
        </p:grpSpPr>
        <p:sp>
          <p:nvSpPr>
            <p:cNvPr id="1255" name="Google Shape;1255;g24a4dc40d02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g24a4dc40d02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7" name="Google Shape;1257;g24a4dc40d02_0_1228"/>
          <p:cNvGrpSpPr/>
          <p:nvPr/>
        </p:nvGrpSpPr>
        <p:grpSpPr>
          <a:xfrm>
            <a:off x="7737844" y="3967591"/>
            <a:ext cx="1107796" cy="1122472"/>
            <a:chOff x="7676518" y="2293508"/>
            <a:chExt cx="1107796" cy="1122472"/>
          </a:xfrm>
        </p:grpSpPr>
        <p:sp>
          <p:nvSpPr>
            <p:cNvPr id="1258" name="Google Shape;1258;g24a4dc40d02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g24a4dc40d02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0" name="Google Shape;1260;g24a4dc40d02_0_1228"/>
          <p:cNvSpPr/>
          <p:nvPr>
            <p:ph idx="2" type="pic"/>
          </p:nvPr>
        </p:nvSpPr>
        <p:spPr>
          <a:xfrm>
            <a:off x="2139607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1" name="Google Shape;1261;g24a4dc40d02_0_1228"/>
          <p:cNvSpPr/>
          <p:nvPr>
            <p:ph idx="3" type="pic"/>
          </p:nvPr>
        </p:nvSpPr>
        <p:spPr>
          <a:xfrm>
            <a:off x="213960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2" name="Google Shape;1262;g24a4dc40d02_0_1228"/>
          <p:cNvSpPr/>
          <p:nvPr>
            <p:ph idx="4" type="pic"/>
          </p:nvPr>
        </p:nvSpPr>
        <p:spPr>
          <a:xfrm>
            <a:off x="517519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3" name="Google Shape;1263;g24a4dc40d02_0_1228"/>
          <p:cNvSpPr/>
          <p:nvPr>
            <p:ph idx="5" type="pic"/>
          </p:nvPr>
        </p:nvSpPr>
        <p:spPr>
          <a:xfrm>
            <a:off x="5175197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4" name="Google Shape;1264;g24a4dc40d02_0_1228"/>
          <p:cNvSpPr/>
          <p:nvPr>
            <p:ph idx="6" type="pic"/>
          </p:nvPr>
        </p:nvSpPr>
        <p:spPr>
          <a:xfrm>
            <a:off x="8178734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5" name="Google Shape;1265;g24a4dc40d02_0_1228"/>
          <p:cNvSpPr/>
          <p:nvPr>
            <p:ph idx="7" type="pic"/>
          </p:nvPr>
        </p:nvSpPr>
        <p:spPr>
          <a:xfrm>
            <a:off x="8117280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6" name="Google Shape;1266;g24a4dc40d02_0_1228"/>
          <p:cNvSpPr txBox="1"/>
          <p:nvPr>
            <p:ph idx="8" type="body"/>
          </p:nvPr>
        </p:nvSpPr>
        <p:spPr>
          <a:xfrm>
            <a:off x="292847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7" name="Google Shape;1267;g24a4dc40d02_0_1228"/>
          <p:cNvSpPr txBox="1"/>
          <p:nvPr>
            <p:ph idx="9" type="body"/>
          </p:nvPr>
        </p:nvSpPr>
        <p:spPr>
          <a:xfrm>
            <a:off x="5956239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8" name="Google Shape;1268;g24a4dc40d02_0_1228"/>
          <p:cNvSpPr txBox="1"/>
          <p:nvPr>
            <p:ph idx="13" type="body"/>
          </p:nvPr>
        </p:nvSpPr>
        <p:spPr>
          <a:xfrm>
            <a:off x="897489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9" name="Google Shape;1269;g24a4dc40d02_0_1228"/>
          <p:cNvSpPr txBox="1"/>
          <p:nvPr>
            <p:ph idx="14" type="body"/>
          </p:nvPr>
        </p:nvSpPr>
        <p:spPr>
          <a:xfrm>
            <a:off x="2928472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0" name="Google Shape;1270;g24a4dc40d02_0_1228"/>
          <p:cNvSpPr txBox="1"/>
          <p:nvPr>
            <p:ph idx="15" type="body"/>
          </p:nvPr>
        </p:nvSpPr>
        <p:spPr>
          <a:xfrm>
            <a:off x="5956239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1" name="Google Shape;1271;g24a4dc40d02_0_1228"/>
          <p:cNvSpPr txBox="1"/>
          <p:nvPr>
            <p:ph idx="16" type="body"/>
          </p:nvPr>
        </p:nvSpPr>
        <p:spPr>
          <a:xfrm>
            <a:off x="897489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24a4dc40d02_0_12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4" name="Google Shape;1274;g24a4dc40d02_0_1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g24a4dc40d02_0_12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6" name="Google Shape;1276;g24a4dc40d02_0_12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77" name="Google Shape;1277;g24a4dc40d02_0_1263"/>
          <p:cNvGrpSpPr/>
          <p:nvPr/>
        </p:nvGrpSpPr>
        <p:grpSpPr>
          <a:xfrm>
            <a:off x="3435287" y="2278840"/>
            <a:ext cx="1107796" cy="1122472"/>
            <a:chOff x="407988" y="2288174"/>
            <a:chExt cx="1107796" cy="1122472"/>
          </a:xfrm>
        </p:grpSpPr>
        <p:sp>
          <p:nvSpPr>
            <p:cNvPr id="1278" name="Google Shape;1278;g24a4dc40d02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g24a4dc40d02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g24a4dc40d02_0_1263"/>
          <p:cNvGrpSpPr/>
          <p:nvPr/>
        </p:nvGrpSpPr>
        <p:grpSpPr>
          <a:xfrm>
            <a:off x="405742" y="2274430"/>
            <a:ext cx="1107796" cy="1122472"/>
            <a:chOff x="4114884" y="2288174"/>
            <a:chExt cx="1107796" cy="1122472"/>
          </a:xfrm>
        </p:grpSpPr>
        <p:sp>
          <p:nvSpPr>
            <p:cNvPr id="1281" name="Google Shape;1281;g24a4dc40d02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g24a4dc40d02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3" name="Google Shape;1283;g24a4dc40d02_0_1263"/>
          <p:cNvGrpSpPr/>
          <p:nvPr/>
        </p:nvGrpSpPr>
        <p:grpSpPr>
          <a:xfrm>
            <a:off x="9669823" y="2270971"/>
            <a:ext cx="1107796" cy="1122472"/>
            <a:chOff x="7676518" y="2293508"/>
            <a:chExt cx="1107796" cy="1122472"/>
          </a:xfrm>
        </p:grpSpPr>
        <p:sp>
          <p:nvSpPr>
            <p:cNvPr id="1284" name="Google Shape;1284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6" name="Google Shape;1286;g24a4dc40d02_0_1263"/>
          <p:cNvGrpSpPr/>
          <p:nvPr/>
        </p:nvGrpSpPr>
        <p:grpSpPr>
          <a:xfrm>
            <a:off x="3440058" y="3962096"/>
            <a:ext cx="1107796" cy="1122472"/>
            <a:chOff x="7676518" y="2293508"/>
            <a:chExt cx="1107796" cy="1122472"/>
          </a:xfrm>
        </p:grpSpPr>
        <p:sp>
          <p:nvSpPr>
            <p:cNvPr id="1287" name="Google Shape;1287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9" name="Google Shape;1289;g24a4dc40d02_0_1263"/>
          <p:cNvGrpSpPr/>
          <p:nvPr/>
        </p:nvGrpSpPr>
        <p:grpSpPr>
          <a:xfrm>
            <a:off x="6461555" y="2279699"/>
            <a:ext cx="1107796" cy="1122472"/>
            <a:chOff x="407988" y="2288174"/>
            <a:chExt cx="1107796" cy="1122472"/>
          </a:xfrm>
        </p:grpSpPr>
        <p:sp>
          <p:nvSpPr>
            <p:cNvPr id="1290" name="Google Shape;1290;g24a4dc40d02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g24a4dc40d02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g24a4dc40d02_0_1263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1293" name="Google Shape;1293;g24a4dc40d02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g24a4dc40d02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g24a4dc40d02_0_1263"/>
          <p:cNvGrpSpPr/>
          <p:nvPr/>
        </p:nvGrpSpPr>
        <p:grpSpPr>
          <a:xfrm>
            <a:off x="6400240" y="3967591"/>
            <a:ext cx="1107796" cy="1122472"/>
            <a:chOff x="7676518" y="2293508"/>
            <a:chExt cx="1107796" cy="1122472"/>
          </a:xfrm>
        </p:grpSpPr>
        <p:sp>
          <p:nvSpPr>
            <p:cNvPr id="1296" name="Google Shape;1296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8" name="Google Shape;1298;g24a4dc40d02_0_1263"/>
          <p:cNvSpPr/>
          <p:nvPr>
            <p:ph idx="2" type="pic"/>
          </p:nvPr>
        </p:nvSpPr>
        <p:spPr>
          <a:xfrm>
            <a:off x="802003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99" name="Google Shape;1299;g24a4dc40d02_0_1263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Google Shape;1300;g24a4dc40d02_0_1263"/>
          <p:cNvSpPr/>
          <p:nvPr>
            <p:ph idx="4" type="pic"/>
          </p:nvPr>
        </p:nvSpPr>
        <p:spPr>
          <a:xfrm>
            <a:off x="383759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g24a4dc40d02_0_1263"/>
          <p:cNvSpPr/>
          <p:nvPr>
            <p:ph idx="5" type="pic"/>
          </p:nvPr>
        </p:nvSpPr>
        <p:spPr>
          <a:xfrm>
            <a:off x="383759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g24a4dc40d02_0_1263"/>
          <p:cNvSpPr/>
          <p:nvPr>
            <p:ph idx="6" type="pic"/>
          </p:nvPr>
        </p:nvSpPr>
        <p:spPr>
          <a:xfrm>
            <a:off x="684113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3" name="Google Shape;1303;g24a4dc40d02_0_1263"/>
          <p:cNvSpPr/>
          <p:nvPr>
            <p:ph idx="7" type="pic"/>
          </p:nvPr>
        </p:nvSpPr>
        <p:spPr>
          <a:xfrm>
            <a:off x="677967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4" name="Google Shape;1304;g24a4dc40d02_0_1263"/>
          <p:cNvSpPr/>
          <p:nvPr>
            <p:ph idx="8" type="pic"/>
          </p:nvPr>
        </p:nvSpPr>
        <p:spPr>
          <a:xfrm>
            <a:off x="1004925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5" name="Google Shape;1305;g24a4dc40d02_0_1263"/>
          <p:cNvSpPr txBox="1"/>
          <p:nvPr>
            <p:ph idx="9" type="body"/>
          </p:nvPr>
        </p:nvSpPr>
        <p:spPr>
          <a:xfrm>
            <a:off x="159086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6" name="Google Shape;1306;g24a4dc40d02_0_1263"/>
          <p:cNvSpPr txBox="1"/>
          <p:nvPr>
            <p:ph idx="13" type="body"/>
          </p:nvPr>
        </p:nvSpPr>
        <p:spPr>
          <a:xfrm>
            <a:off x="4618635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7" name="Google Shape;1307;g24a4dc40d02_0_1263"/>
          <p:cNvSpPr txBox="1"/>
          <p:nvPr>
            <p:ph idx="14" type="body"/>
          </p:nvPr>
        </p:nvSpPr>
        <p:spPr>
          <a:xfrm>
            <a:off x="7637294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8" name="Google Shape;1308;g24a4dc40d02_0_1263"/>
          <p:cNvSpPr txBox="1"/>
          <p:nvPr>
            <p:ph idx="15" type="body"/>
          </p:nvPr>
        </p:nvSpPr>
        <p:spPr>
          <a:xfrm>
            <a:off x="1084050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9" name="Google Shape;1309;g24a4dc40d02_0_1263"/>
          <p:cNvSpPr txBox="1"/>
          <p:nvPr>
            <p:ph idx="16" type="body"/>
          </p:nvPr>
        </p:nvSpPr>
        <p:spPr>
          <a:xfrm>
            <a:off x="159086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0" name="Google Shape;1310;g24a4dc40d02_0_1263"/>
          <p:cNvSpPr txBox="1"/>
          <p:nvPr>
            <p:ph idx="17" type="body"/>
          </p:nvPr>
        </p:nvSpPr>
        <p:spPr>
          <a:xfrm>
            <a:off x="4618635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1" name="Google Shape;1311;g24a4dc40d02_0_1263"/>
          <p:cNvSpPr txBox="1"/>
          <p:nvPr>
            <p:ph idx="18" type="body"/>
          </p:nvPr>
        </p:nvSpPr>
        <p:spPr>
          <a:xfrm>
            <a:off x="7637294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312" name="Google Shape;1312;g24a4dc40d02_0_1263"/>
          <p:cNvGrpSpPr/>
          <p:nvPr/>
        </p:nvGrpSpPr>
        <p:grpSpPr>
          <a:xfrm>
            <a:off x="9669823" y="3973081"/>
            <a:ext cx="1107796" cy="1122472"/>
            <a:chOff x="7676518" y="2293508"/>
            <a:chExt cx="1107796" cy="1122472"/>
          </a:xfrm>
        </p:grpSpPr>
        <p:sp>
          <p:nvSpPr>
            <p:cNvPr id="1313" name="Google Shape;1313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5" name="Google Shape;1315;g24a4dc40d02_0_1263"/>
          <p:cNvSpPr/>
          <p:nvPr>
            <p:ph idx="19" type="pic"/>
          </p:nvPr>
        </p:nvSpPr>
        <p:spPr>
          <a:xfrm>
            <a:off x="10049259" y="434578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6" name="Google Shape;1316;g24a4dc40d02_0_1263"/>
          <p:cNvSpPr txBox="1"/>
          <p:nvPr>
            <p:ph idx="20" type="body"/>
          </p:nvPr>
        </p:nvSpPr>
        <p:spPr>
          <a:xfrm>
            <a:off x="10840502" y="397308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a4dc40d02_0_8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4a4dc40d02_0_82"/>
          <p:cNvSpPr txBox="1"/>
          <p:nvPr>
            <p:ph idx="1" type="body"/>
          </p:nvPr>
        </p:nvSpPr>
        <p:spPr>
          <a:xfrm>
            <a:off x="407988" y="1630630"/>
            <a:ext cx="11376000" cy="56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" name="Google Shape;99;g24a4dc40d02_0_8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00" name="Google Shape;100;g24a4dc40d02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4a4dc40d02_0_82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" name="Google Shape;102;g24a4dc40d02_0_82"/>
          <p:cNvSpPr/>
          <p:nvPr>
            <p:ph idx="3" type="pic"/>
          </p:nvPr>
        </p:nvSpPr>
        <p:spPr>
          <a:xfrm>
            <a:off x="6096000" y="2613684"/>
            <a:ext cx="5688000" cy="32196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24a4dc40d02_0_82"/>
          <p:cNvSpPr txBox="1"/>
          <p:nvPr>
            <p:ph idx="4" type="body"/>
          </p:nvPr>
        </p:nvSpPr>
        <p:spPr>
          <a:xfrm>
            <a:off x="407988" y="2613685"/>
            <a:ext cx="55296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a4dc40d02_0_9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4a4dc40d02_0_90"/>
          <p:cNvSpPr/>
          <p:nvPr/>
        </p:nvSpPr>
        <p:spPr>
          <a:xfrm>
            <a:off x="-914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4a4dc40d02_0_90"/>
          <p:cNvSpPr/>
          <p:nvPr/>
        </p:nvSpPr>
        <p:spPr>
          <a:xfrm rot="10800000">
            <a:off x="-14310" y="1040100"/>
            <a:ext cx="3186900" cy="58179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24a4dc40d02_0_90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g24a4dc40d02_0_9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110" name="Google Shape;110;g24a4dc40d02_0_9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24a4dc40d02_0_9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g24a4dc40d02_0_90"/>
          <p:cNvSpPr/>
          <p:nvPr>
            <p:ph idx="2" type="pic"/>
          </p:nvPr>
        </p:nvSpPr>
        <p:spPr>
          <a:xfrm>
            <a:off x="4008438" y="2125663"/>
            <a:ext cx="695400" cy="6969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g24a4dc40d02_0_90"/>
          <p:cNvSpPr txBox="1"/>
          <p:nvPr>
            <p:ph type="title"/>
          </p:nvPr>
        </p:nvSpPr>
        <p:spPr>
          <a:xfrm>
            <a:off x="5858773" y="721677"/>
            <a:ext cx="3391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4" name="Google Shape;114;g24a4dc40d02_0_90"/>
          <p:cNvSpPr txBox="1"/>
          <p:nvPr>
            <p:ph idx="1" type="body"/>
          </p:nvPr>
        </p:nvSpPr>
        <p:spPr>
          <a:xfrm>
            <a:off x="5858773" y="1567805"/>
            <a:ext cx="49500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" name="Google Shape;115;g24a4dc40d02_0_9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theme" Target="../theme/theme2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4a4dc40d02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4a4dc40d02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g24a4dc40d02_0_0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g24a4dc40d02_0_0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4a4dc40d02_0_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227b1075226_0_912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Positioning Statement</a:t>
            </a:r>
            <a:endParaRPr/>
          </a:p>
        </p:txBody>
      </p:sp>
      <p:sp>
        <p:nvSpPr>
          <p:cNvPr id="1322" name="Google Shape;1322;g227b1075226_0_9127"/>
          <p:cNvSpPr txBox="1"/>
          <p:nvPr/>
        </p:nvSpPr>
        <p:spPr>
          <a:xfrm>
            <a:off x="515950" y="1794050"/>
            <a:ext cx="110391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Use the 1-2 sentence description of target customers, their unmet needs, and your proposed solution from your Product Strategy Document.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We suggest you use the Crossing the Chasm format, i.e.,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chemeClr val="dk2"/>
                </a:solidFill>
              </a:rPr>
              <a:t>“For </a:t>
            </a:r>
            <a:r>
              <a:rPr i="1" lang="en-US" sz="2200">
                <a:solidFill>
                  <a:schemeClr val="accent1"/>
                </a:solidFill>
              </a:rPr>
              <a:t>[target customer segment]</a:t>
            </a:r>
            <a:r>
              <a:rPr i="1" lang="en-US" sz="2200"/>
              <a:t> </a:t>
            </a:r>
            <a:r>
              <a:rPr i="1" lang="en-US" sz="2200">
                <a:solidFill>
                  <a:schemeClr val="dk2"/>
                </a:solidFill>
              </a:rPr>
              <a:t>who must</a:t>
            </a:r>
            <a:r>
              <a:rPr i="1" lang="en-US" sz="2200"/>
              <a:t> </a:t>
            </a:r>
            <a:r>
              <a:rPr i="1" lang="en-US" sz="2200">
                <a:solidFill>
                  <a:schemeClr val="accent1"/>
                </a:solidFill>
              </a:rPr>
              <a:t>[problem to be solved],</a:t>
            </a:r>
            <a:r>
              <a:rPr i="1" lang="en-US" sz="2200"/>
              <a:t> </a:t>
            </a:r>
            <a:r>
              <a:rPr i="1" lang="en-US" sz="2200">
                <a:solidFill>
                  <a:schemeClr val="dk2"/>
                </a:solidFill>
              </a:rPr>
              <a:t>our product is a new</a:t>
            </a:r>
            <a:r>
              <a:rPr i="1" lang="en-US" sz="2200"/>
              <a:t> </a:t>
            </a:r>
            <a:r>
              <a:rPr i="1" lang="en-US" sz="2200">
                <a:solidFill>
                  <a:schemeClr val="accent1"/>
                </a:solidFill>
              </a:rPr>
              <a:t>[category name]</a:t>
            </a:r>
            <a:r>
              <a:rPr i="1" lang="en-US" sz="2200"/>
              <a:t> </a:t>
            </a:r>
            <a:r>
              <a:rPr i="1" lang="en-US" sz="2200">
                <a:solidFill>
                  <a:schemeClr val="dk2"/>
                </a:solidFill>
              </a:rPr>
              <a:t>that provides</a:t>
            </a:r>
            <a:r>
              <a:rPr i="1" lang="en-US" sz="2200"/>
              <a:t> </a:t>
            </a:r>
            <a:r>
              <a:rPr i="1" lang="en-US" sz="2200">
                <a:solidFill>
                  <a:schemeClr val="accent1"/>
                </a:solidFill>
              </a:rPr>
              <a:t>[solution to the problem]</a:t>
            </a:r>
            <a:r>
              <a:rPr i="1" lang="en-US" sz="2200">
                <a:solidFill>
                  <a:schemeClr val="dk2"/>
                </a:solidFill>
              </a:rPr>
              <a:t>.</a:t>
            </a:r>
            <a:r>
              <a:rPr i="1" lang="en-US" sz="2200"/>
              <a:t> </a:t>
            </a:r>
            <a:r>
              <a:rPr i="1" lang="en-US" sz="2200">
                <a:solidFill>
                  <a:schemeClr val="dk2"/>
                </a:solidFill>
              </a:rPr>
              <a:t>Unlike</a:t>
            </a:r>
            <a:r>
              <a:rPr i="1" lang="en-US" sz="2200"/>
              <a:t> </a:t>
            </a:r>
            <a:r>
              <a:rPr i="1" lang="en-US" sz="2200">
                <a:solidFill>
                  <a:schemeClr val="accent1"/>
                </a:solidFill>
              </a:rPr>
              <a:t>[current solutions]</a:t>
            </a:r>
            <a:r>
              <a:rPr i="1" lang="en-US" sz="2200"/>
              <a:t>, </a:t>
            </a:r>
            <a:r>
              <a:rPr i="1" lang="en-US" sz="2200">
                <a:solidFill>
                  <a:schemeClr val="dk2"/>
                </a:solidFill>
              </a:rPr>
              <a:t>we offer</a:t>
            </a:r>
            <a:r>
              <a:rPr i="1" lang="en-US" sz="2200"/>
              <a:t> </a:t>
            </a:r>
            <a:r>
              <a:rPr i="1" lang="en-US" sz="2200">
                <a:solidFill>
                  <a:schemeClr val="accent1"/>
                </a:solidFill>
              </a:rPr>
              <a:t>[key differentiating factor]</a:t>
            </a:r>
            <a:r>
              <a:rPr i="1" lang="en-US" sz="2200">
                <a:solidFill>
                  <a:schemeClr val="dk2"/>
                </a:solidFill>
              </a:rPr>
              <a:t>.”</a:t>
            </a:r>
            <a:endParaRPr i="1" sz="4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2019-07-25T11:15:59Z</dcterms:created>
  <dc:creator>Raccoon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2019-07-25T00:00:00Z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2019-07-25T00:00:00Z</vt:filetime>
  </property>
</Properties>
</file>