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Lst>
  <p:sldSz cy="6858000" cx="12192000"/>
  <p:notesSz cx="20104100" cy="11309350"/>
  <p:embeddedFontLst>
    <p:embeddedFont>
      <p:font typeface="Roboto"/>
      <p:regular r:id="rId11"/>
      <p:bold r:id="rId12"/>
      <p:italic r:id="rId13"/>
      <p:boldItalic r:id="rId14"/>
    </p:embeddedFont>
    <p:embeddedFont>
      <p:font typeface="Montserrat"/>
      <p:regular r:id="rId15"/>
      <p:bold r:id="rId16"/>
      <p:italic r:id="rId17"/>
      <p:boldItalic r:id="rId18"/>
    </p:embeddedFont>
    <p:embeddedFont>
      <p:font typeface="Montserrat ExtraBold"/>
      <p:bold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440">
          <p15:clr>
            <a:srgbClr val="A4A3A4"/>
          </p15:clr>
        </p15:guide>
        <p15:guide id="2" pos="7217">
          <p15:clr>
            <a:srgbClr val="A4A3A4"/>
          </p15:clr>
        </p15:guide>
      </p15:sldGuideLst>
    </p:ext>
    <p:ext uri="GoogleSlidesCustomDataVersion2">
      <go:slidesCustomData xmlns:go="http://customooxmlschemas.google.com/" r:id="rId21" roundtripDataSignature="AMtx7mhP8qbGxJeJXVT8LdTK94E7+jPzN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440" orient="horz"/>
        <p:guide pos="7217"/>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20" Type="http://schemas.openxmlformats.org/officeDocument/2006/relationships/font" Target="fonts/MontserratExtraBold-boldItalic.fntdata"/><Relationship Id="rId21" Type="http://customschemas.google.com/relationships/presentationmetadata" Target="metadata"/><Relationship Id="rId11" Type="http://schemas.openxmlformats.org/officeDocument/2006/relationships/font" Target="fonts/Roboto-regular.fntdata"/><Relationship Id="rId10" Type="http://schemas.openxmlformats.org/officeDocument/2006/relationships/slide" Target="slides/slide5.xml"/><Relationship Id="rId13" Type="http://schemas.openxmlformats.org/officeDocument/2006/relationships/font" Target="fonts/Roboto-italic.fntdata"/><Relationship Id="rId12" Type="http://schemas.openxmlformats.org/officeDocument/2006/relationships/font" Target="fonts/Roboto-bold.fntdata"/><Relationship Id="rId15" Type="http://schemas.openxmlformats.org/officeDocument/2006/relationships/font" Target="fonts/Montserrat-regular.fntdata"/><Relationship Id="rId14" Type="http://schemas.openxmlformats.org/officeDocument/2006/relationships/font" Target="fonts/Roboto-boldItalic.fntdata"/><Relationship Id="rId17" Type="http://schemas.openxmlformats.org/officeDocument/2006/relationships/font" Target="fonts/Montserrat-italic.fntdata"/><Relationship Id="rId16" Type="http://schemas.openxmlformats.org/officeDocument/2006/relationships/font" Target="fonts/Montserrat-bold.fntdata"/><Relationship Id="rId19" Type="http://schemas.openxmlformats.org/officeDocument/2006/relationships/font" Target="fonts/MontserratExtraBold-bold.fntdata"/><Relationship Id="rId18" Type="http://schemas.openxmlformats.org/officeDocument/2006/relationships/font" Target="fonts/Montserrat-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8712200" cy="56673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1387138" y="0"/>
            <a:ext cx="8712200" cy="56673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728"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728"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728"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728"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728"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728"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728"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728"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728"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10742613"/>
            <a:ext cx="8712200" cy="56673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091"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6" name="Shape 1376"/>
        <p:cNvGrpSpPr/>
        <p:nvPr/>
      </p:nvGrpSpPr>
      <p:grpSpPr>
        <a:xfrm>
          <a:off x="0" y="0"/>
          <a:ext cx="0" cy="0"/>
          <a:chOff x="0" y="0"/>
          <a:chExt cx="0" cy="0"/>
        </a:xfrm>
      </p:grpSpPr>
      <p:sp>
        <p:nvSpPr>
          <p:cNvPr id="1377" name="Google Shape;1377;g2f33cf51a65_0_12:notes"/>
          <p:cNvSpPr txBox="1"/>
          <p:nvPr>
            <p:ph idx="1" type="body"/>
          </p:nvPr>
        </p:nvSpPr>
        <p:spPr>
          <a:xfrm>
            <a:off x="2009774" y="5441949"/>
            <a:ext cx="16084200" cy="4454400"/>
          </a:xfrm>
          <a:prstGeom prst="rect">
            <a:avLst/>
          </a:prstGeom>
          <a:noFill/>
          <a:ln>
            <a:noFill/>
          </a:ln>
        </p:spPr>
        <p:txBody>
          <a:bodyPr anchorCtr="0" anchor="t" bIns="108150" lIns="216375" spcFirstLastPara="1" rIns="216375" wrap="square" tIns="108150">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
        <p:nvSpPr>
          <p:cNvPr id="1378" name="Google Shape;1378;g2f33cf51a65_0_12:notes"/>
          <p:cNvSpPr/>
          <p:nvPr>
            <p:ph idx="2" type="sldImg"/>
          </p:nvPr>
        </p:nvSpPr>
        <p:spPr>
          <a:xfrm>
            <a:off x="2010410" y="1413669"/>
            <a:ext cx="16083300" cy="381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2" name="Shape 1382"/>
        <p:cNvGrpSpPr/>
        <p:nvPr/>
      </p:nvGrpSpPr>
      <p:grpSpPr>
        <a:xfrm>
          <a:off x="0" y="0"/>
          <a:ext cx="0" cy="0"/>
          <a:chOff x="0" y="0"/>
          <a:chExt cx="0" cy="0"/>
        </a:xfrm>
      </p:grpSpPr>
      <p:sp>
        <p:nvSpPr>
          <p:cNvPr id="1383" name="Google Shape;1383;g2f33cf51a65_0_1326:notes"/>
          <p:cNvSpPr/>
          <p:nvPr>
            <p:ph idx="2" type="sldImg"/>
          </p:nvPr>
        </p:nvSpPr>
        <p:spPr>
          <a:xfrm>
            <a:off x="1117774" y="848201"/>
            <a:ext cx="17870400" cy="424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4" name="Google Shape;1384;g2f33cf51a65_0_1326:notes"/>
          <p:cNvSpPr txBox="1"/>
          <p:nvPr>
            <p:ph idx="1" type="body"/>
          </p:nvPr>
        </p:nvSpPr>
        <p:spPr>
          <a:xfrm>
            <a:off x="2010410" y="5371941"/>
            <a:ext cx="16083300" cy="5089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1" name="Shape 1391"/>
        <p:cNvGrpSpPr/>
        <p:nvPr/>
      </p:nvGrpSpPr>
      <p:grpSpPr>
        <a:xfrm>
          <a:off x="0" y="0"/>
          <a:ext cx="0" cy="0"/>
          <a:chOff x="0" y="0"/>
          <a:chExt cx="0" cy="0"/>
        </a:xfrm>
      </p:grpSpPr>
      <p:sp>
        <p:nvSpPr>
          <p:cNvPr id="1392" name="Google Shape;1392;g2b115d9a0d2_0_28:notes"/>
          <p:cNvSpPr/>
          <p:nvPr>
            <p:ph idx="2" type="sldImg"/>
          </p:nvPr>
        </p:nvSpPr>
        <p:spPr>
          <a:xfrm>
            <a:off x="1117774" y="848201"/>
            <a:ext cx="17870400" cy="424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3" name="Google Shape;1393;g2b115d9a0d2_0_28:notes"/>
          <p:cNvSpPr txBox="1"/>
          <p:nvPr>
            <p:ph idx="1" type="body"/>
          </p:nvPr>
        </p:nvSpPr>
        <p:spPr>
          <a:xfrm>
            <a:off x="2010410" y="5371941"/>
            <a:ext cx="16083300" cy="5089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0" name="Shape 1400"/>
        <p:cNvGrpSpPr/>
        <p:nvPr/>
      </p:nvGrpSpPr>
      <p:grpSpPr>
        <a:xfrm>
          <a:off x="0" y="0"/>
          <a:ext cx="0" cy="0"/>
          <a:chOff x="0" y="0"/>
          <a:chExt cx="0" cy="0"/>
        </a:xfrm>
      </p:grpSpPr>
      <p:sp>
        <p:nvSpPr>
          <p:cNvPr id="1401" name="Google Shape;1401;g2f33cf51a65_0_1338:notes"/>
          <p:cNvSpPr/>
          <p:nvPr>
            <p:ph idx="2" type="sldImg"/>
          </p:nvPr>
        </p:nvSpPr>
        <p:spPr>
          <a:xfrm>
            <a:off x="1117774" y="848201"/>
            <a:ext cx="17870400" cy="424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2" name="Google Shape;1402;g2f33cf51a65_0_1338:notes"/>
          <p:cNvSpPr txBox="1"/>
          <p:nvPr>
            <p:ph idx="1" type="body"/>
          </p:nvPr>
        </p:nvSpPr>
        <p:spPr>
          <a:xfrm>
            <a:off x="2010410" y="5371941"/>
            <a:ext cx="16083300" cy="5089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9" name="Shape 1409"/>
        <p:cNvGrpSpPr/>
        <p:nvPr/>
      </p:nvGrpSpPr>
      <p:grpSpPr>
        <a:xfrm>
          <a:off x="0" y="0"/>
          <a:ext cx="0" cy="0"/>
          <a:chOff x="0" y="0"/>
          <a:chExt cx="0" cy="0"/>
        </a:xfrm>
      </p:grpSpPr>
      <p:sp>
        <p:nvSpPr>
          <p:cNvPr id="1410" name="Google Shape;1410;g2f33cf51a65_0_1350:notes"/>
          <p:cNvSpPr/>
          <p:nvPr>
            <p:ph idx="2" type="sldImg"/>
          </p:nvPr>
        </p:nvSpPr>
        <p:spPr>
          <a:xfrm>
            <a:off x="1117774" y="848201"/>
            <a:ext cx="17870400" cy="424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1" name="Google Shape;1411;g2f33cf51a65_0_1350:notes"/>
          <p:cNvSpPr txBox="1"/>
          <p:nvPr>
            <p:ph idx="1" type="body"/>
          </p:nvPr>
        </p:nvSpPr>
        <p:spPr>
          <a:xfrm>
            <a:off x="2010410" y="5371941"/>
            <a:ext cx="16083300" cy="5089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7.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1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12.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12.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12.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chart slide">
  <p:cSld name="2 column chart slide">
    <p:spTree>
      <p:nvGrpSpPr>
        <p:cNvPr id="15" name="Shape 15"/>
        <p:cNvGrpSpPr/>
        <p:nvPr/>
      </p:nvGrpSpPr>
      <p:grpSpPr>
        <a:xfrm>
          <a:off x="0" y="0"/>
          <a:ext cx="0" cy="0"/>
          <a:chOff x="0" y="0"/>
          <a:chExt cx="0" cy="0"/>
        </a:xfrm>
      </p:grpSpPr>
      <p:sp>
        <p:nvSpPr>
          <p:cNvPr id="16" name="Google Shape;16;g2435f1d8f10_0_731"/>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7" name="Google Shape;17;g2435f1d8f10_0_731"/>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18" name="Google Shape;18;g2435f1d8f10_0_731"/>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19" name="Google Shape;19;g2435f1d8f10_0_731"/>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0" name="Google Shape;20;g2435f1d8f10_0_731"/>
          <p:cNvSpPr/>
          <p:nvPr>
            <p:ph idx="2" type="chart"/>
          </p:nvPr>
        </p:nvSpPr>
        <p:spPr>
          <a:xfrm>
            <a:off x="515938" y="1814514"/>
            <a:ext cx="5472000" cy="28755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100"/>
              </a:spcBef>
              <a:spcAft>
                <a:spcPts val="0"/>
              </a:spcAft>
              <a:buClr>
                <a:schemeClr val="dk2"/>
              </a:buClr>
              <a:buSzPts val="1600"/>
              <a:buFont typeface="Arial"/>
              <a:buNone/>
              <a:defRPr b="0" i="0" sz="1600" u="none" cap="none" strike="noStrike">
                <a:solidFill>
                  <a:schemeClr val="dk2"/>
                </a:solidFill>
                <a:latin typeface="Montserrat"/>
                <a:ea typeface="Montserrat"/>
                <a:cs typeface="Montserrat"/>
                <a:sym typeface="Montserrat"/>
              </a:defRPr>
            </a:lvl1pPr>
            <a:lvl2pPr lvl="1" marR="0" rtl="0" algn="l">
              <a:lnSpc>
                <a:spcPct val="90000"/>
              </a:lnSpc>
              <a:spcBef>
                <a:spcPts val="500"/>
              </a:spcBef>
              <a:spcAft>
                <a:spcPts val="0"/>
              </a:spcAft>
              <a:buClr>
                <a:schemeClr val="accent1"/>
              </a:buClr>
              <a:buSzPts val="2000"/>
              <a:buFont typeface="Arial"/>
              <a:buChar char="•"/>
              <a:defRPr b="1" i="0" sz="2000" u="none" cap="none" strike="noStrike">
                <a:solidFill>
                  <a:schemeClr val="accent1"/>
                </a:solidFill>
                <a:latin typeface="Montserrat"/>
                <a:ea typeface="Montserrat"/>
                <a:cs typeface="Montserrat"/>
                <a:sym typeface="Montserrat"/>
              </a:defRPr>
            </a:lvl2pPr>
            <a:lvl3pPr lvl="2" marR="0" rtl="0" algn="l">
              <a:lnSpc>
                <a:spcPct val="90000"/>
              </a:lnSpc>
              <a:spcBef>
                <a:spcPts val="500"/>
              </a:spcBef>
              <a:spcAft>
                <a:spcPts val="0"/>
              </a:spcAft>
              <a:buClr>
                <a:schemeClr val="accent1"/>
              </a:buClr>
              <a:buSzPts val="1600"/>
              <a:buFont typeface="Arial"/>
              <a:buChar char="•"/>
              <a:defRPr b="0" i="0" sz="16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dk2"/>
              </a:buClr>
              <a:buSzPts val="1500"/>
              <a:buFont typeface="Arial"/>
              <a:buChar char="•"/>
              <a:defRPr b="1" i="0" sz="1500" u="none" cap="none" strike="noStrike">
                <a:solidFill>
                  <a:schemeClr val="dk2"/>
                </a:solidFill>
                <a:latin typeface="Arial"/>
                <a:ea typeface="Arial"/>
                <a:cs typeface="Arial"/>
                <a:sym typeface="Arial"/>
              </a:defRPr>
            </a:lvl4pPr>
            <a:lvl5pPr lvl="4"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
        <p:nvSpPr>
          <p:cNvPr id="21" name="Google Shape;21;g2435f1d8f10_0_731"/>
          <p:cNvSpPr/>
          <p:nvPr>
            <p:ph idx="3" type="chart"/>
          </p:nvPr>
        </p:nvSpPr>
        <p:spPr>
          <a:xfrm>
            <a:off x="6311901" y="1814514"/>
            <a:ext cx="5472000" cy="28755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100"/>
              </a:spcBef>
              <a:spcAft>
                <a:spcPts val="0"/>
              </a:spcAft>
              <a:buClr>
                <a:schemeClr val="dk2"/>
              </a:buClr>
              <a:buSzPts val="1600"/>
              <a:buFont typeface="Arial"/>
              <a:buNone/>
              <a:defRPr b="0" i="0" sz="1600" u="none" cap="none" strike="noStrike">
                <a:solidFill>
                  <a:schemeClr val="dk2"/>
                </a:solidFill>
                <a:latin typeface="Montserrat"/>
                <a:ea typeface="Montserrat"/>
                <a:cs typeface="Montserrat"/>
                <a:sym typeface="Montserrat"/>
              </a:defRPr>
            </a:lvl1pPr>
            <a:lvl2pPr lvl="1" marR="0" rtl="0" algn="l">
              <a:lnSpc>
                <a:spcPct val="90000"/>
              </a:lnSpc>
              <a:spcBef>
                <a:spcPts val="500"/>
              </a:spcBef>
              <a:spcAft>
                <a:spcPts val="0"/>
              </a:spcAft>
              <a:buClr>
                <a:schemeClr val="accent1"/>
              </a:buClr>
              <a:buSzPts val="2000"/>
              <a:buFont typeface="Arial"/>
              <a:buChar char="•"/>
              <a:defRPr b="1" i="0" sz="2000" u="none" cap="none" strike="noStrike">
                <a:solidFill>
                  <a:schemeClr val="accent1"/>
                </a:solidFill>
                <a:latin typeface="Montserrat"/>
                <a:ea typeface="Montserrat"/>
                <a:cs typeface="Montserrat"/>
                <a:sym typeface="Montserrat"/>
              </a:defRPr>
            </a:lvl2pPr>
            <a:lvl3pPr lvl="2" marR="0" rtl="0" algn="l">
              <a:lnSpc>
                <a:spcPct val="90000"/>
              </a:lnSpc>
              <a:spcBef>
                <a:spcPts val="500"/>
              </a:spcBef>
              <a:spcAft>
                <a:spcPts val="0"/>
              </a:spcAft>
              <a:buClr>
                <a:schemeClr val="accent1"/>
              </a:buClr>
              <a:buSzPts val="1600"/>
              <a:buFont typeface="Arial"/>
              <a:buChar char="•"/>
              <a:defRPr b="0" i="0" sz="16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dk2"/>
              </a:buClr>
              <a:buSzPts val="1500"/>
              <a:buFont typeface="Arial"/>
              <a:buChar char="•"/>
              <a:defRPr b="1" i="0" sz="1500" u="none" cap="none" strike="noStrike">
                <a:solidFill>
                  <a:schemeClr val="dk2"/>
                </a:solidFill>
                <a:latin typeface="Arial"/>
                <a:ea typeface="Arial"/>
                <a:cs typeface="Arial"/>
                <a:sym typeface="Arial"/>
              </a:defRPr>
            </a:lvl4pPr>
            <a:lvl5pPr lvl="4"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
        <p:nvSpPr>
          <p:cNvPr id="22" name="Google Shape;22;g2435f1d8f10_0_731"/>
          <p:cNvSpPr txBox="1"/>
          <p:nvPr>
            <p:ph idx="4" type="body"/>
          </p:nvPr>
        </p:nvSpPr>
        <p:spPr>
          <a:xfrm>
            <a:off x="515938" y="4937939"/>
            <a:ext cx="5473800" cy="3138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3" name="Google Shape;23;g2435f1d8f10_0_731"/>
          <p:cNvSpPr txBox="1"/>
          <p:nvPr>
            <p:ph idx="5" type="body"/>
          </p:nvPr>
        </p:nvSpPr>
        <p:spPr>
          <a:xfrm>
            <a:off x="6311901" y="4937939"/>
            <a:ext cx="5454600" cy="3138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4" name="Google Shape;24;g2435f1d8f10_0_731"/>
          <p:cNvSpPr txBox="1"/>
          <p:nvPr>
            <p:ph idx="6" type="body"/>
          </p:nvPr>
        </p:nvSpPr>
        <p:spPr>
          <a:xfrm>
            <a:off x="515938" y="5251450"/>
            <a:ext cx="5472000" cy="8064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10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5" name="Google Shape;25;g2435f1d8f10_0_731"/>
          <p:cNvSpPr txBox="1"/>
          <p:nvPr>
            <p:ph idx="7" type="body"/>
          </p:nvPr>
        </p:nvSpPr>
        <p:spPr>
          <a:xfrm>
            <a:off x="6311903" y="5251450"/>
            <a:ext cx="5472000" cy="8064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10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1" showMasterSp="0">
  <p:cSld name="Section title 01">
    <p:spTree>
      <p:nvGrpSpPr>
        <p:cNvPr id="88" name="Shape 88"/>
        <p:cNvGrpSpPr/>
        <p:nvPr/>
      </p:nvGrpSpPr>
      <p:grpSpPr>
        <a:xfrm>
          <a:off x="0" y="0"/>
          <a:ext cx="0" cy="0"/>
          <a:chOff x="0" y="0"/>
          <a:chExt cx="0" cy="0"/>
        </a:xfrm>
      </p:grpSpPr>
      <p:sp>
        <p:nvSpPr>
          <p:cNvPr id="89" name="Google Shape;89;g2435f1d8f10_0_1101"/>
          <p:cNvSpPr/>
          <p:nvPr/>
        </p:nvSpPr>
        <p:spPr>
          <a:xfrm>
            <a:off x="0" y="1"/>
            <a:ext cx="12213241" cy="6870044"/>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F6921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90" name="Google Shape;90;g2435f1d8f10_0_1101"/>
          <p:cNvSpPr/>
          <p:nvPr/>
        </p:nvSpPr>
        <p:spPr>
          <a:xfrm rot="10800000">
            <a:off x="707209" y="913997"/>
            <a:ext cx="3066812" cy="3066812"/>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91" name="Google Shape;91;g2435f1d8f10_0_1101"/>
          <p:cNvSpPr/>
          <p:nvPr/>
        </p:nvSpPr>
        <p:spPr>
          <a:xfrm rot="10800000">
            <a:off x="-21241" y="-12207"/>
            <a:ext cx="12213241" cy="6748143"/>
          </a:xfrm>
          <a:custGeom>
            <a:rect b="b" l="l" r="r" t="t"/>
            <a:pathLst>
              <a:path extrusionOk="0" h="11108055" w="20104100">
                <a:moveTo>
                  <a:pt x="20104099" y="0"/>
                </a:moveTo>
                <a:lnTo>
                  <a:pt x="0" y="0"/>
                </a:lnTo>
                <a:lnTo>
                  <a:pt x="0" y="11107682"/>
                </a:lnTo>
                <a:lnTo>
                  <a:pt x="12991311" y="11107682"/>
                </a:lnTo>
                <a:lnTo>
                  <a:pt x="20104099" y="4004108"/>
                </a:lnTo>
                <a:lnTo>
                  <a:pt x="20104099" y="0"/>
                </a:lnTo>
                <a:close/>
              </a:path>
            </a:pathLst>
          </a:custGeom>
          <a:solidFill>
            <a:srgbClr val="00527B"/>
          </a:solid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92" name="Google Shape;92;g2435f1d8f10_0_1101"/>
          <p:cNvSpPr/>
          <p:nvPr/>
        </p:nvSpPr>
        <p:spPr>
          <a:xfrm>
            <a:off x="10388818" y="10955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93" name="Google Shape;93;g2435f1d8f10_0_1101"/>
          <p:cNvSpPr/>
          <p:nvPr/>
        </p:nvSpPr>
        <p:spPr>
          <a:xfrm>
            <a:off x="9188953" y="21945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94" name="Google Shape;94;g2435f1d8f10_0_1101"/>
          <p:cNvSpPr/>
          <p:nvPr/>
        </p:nvSpPr>
        <p:spPr>
          <a:xfrm>
            <a:off x="11410494" y="2479718"/>
            <a:ext cx="783098" cy="1202807"/>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95" name="Google Shape;95;g2435f1d8f10_0_1101"/>
          <p:cNvSpPr/>
          <p:nvPr/>
        </p:nvSpPr>
        <p:spPr>
          <a:xfrm>
            <a:off x="11410494" y="739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96" name="Google Shape;96;g2435f1d8f10_0_1101"/>
          <p:cNvSpPr/>
          <p:nvPr/>
        </p:nvSpPr>
        <p:spPr>
          <a:xfrm>
            <a:off x="10180929" y="3550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97" name="Google Shape;97;g2435f1d8f10_0_1101"/>
          <p:cNvSpPr/>
          <p:nvPr/>
        </p:nvSpPr>
        <p:spPr>
          <a:xfrm>
            <a:off x="9519048" y="3550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98" name="Google Shape;98;g2435f1d8f10_0_1101"/>
          <p:cNvSpPr/>
          <p:nvPr/>
        </p:nvSpPr>
        <p:spPr>
          <a:xfrm>
            <a:off x="9800119" y="739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99" name="Google Shape;99;g2435f1d8f10_0_1101"/>
          <p:cNvSpPr/>
          <p:nvPr/>
        </p:nvSpPr>
        <p:spPr>
          <a:xfrm>
            <a:off x="9800116" y="7358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00" name="Google Shape;100;g2435f1d8f10_0_1101"/>
          <p:cNvSpPr/>
          <p:nvPr/>
        </p:nvSpPr>
        <p:spPr>
          <a:xfrm>
            <a:off x="9188956" y="6573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01" name="Google Shape;101;g2435f1d8f10_0_1101"/>
          <p:cNvSpPr txBox="1"/>
          <p:nvPr>
            <p:ph idx="1" type="body"/>
          </p:nvPr>
        </p:nvSpPr>
        <p:spPr>
          <a:xfrm>
            <a:off x="1922113" y="3050435"/>
            <a:ext cx="8347800" cy="64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lt1"/>
              </a:buClr>
              <a:buSzPts val="4000"/>
              <a:buNone/>
              <a:defRPr b="1" sz="4000">
                <a:solidFill>
                  <a:schemeClr val="lt1"/>
                </a:solidFill>
                <a:latin typeface="Montserrat"/>
                <a:ea typeface="Montserrat"/>
                <a:cs typeface="Montserrat"/>
                <a:sym typeface="Montserrat"/>
              </a:defRPr>
            </a:lvl1pPr>
            <a:lvl2pPr indent="-533400" lvl="1" marL="9144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2pPr>
            <a:lvl3pPr indent="-533400" lvl="2" marL="13716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3pPr>
            <a:lvl4pPr indent="-533400" lvl="3" marL="18288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4pPr>
            <a:lvl5pPr indent="-533400" lvl="4" marL="22860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2" name="Google Shape;102;g2435f1d8f10_0_1101"/>
          <p:cNvSpPr txBox="1"/>
          <p:nvPr/>
        </p:nvSpPr>
        <p:spPr>
          <a:xfrm>
            <a:off x="7011755" y="6386326"/>
            <a:ext cx="4875600" cy="227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accent2"/>
              </a:buClr>
              <a:buSzPts val="1100"/>
              <a:buFont typeface="Arial"/>
              <a:buNone/>
            </a:pPr>
            <a:fld id="{00000000-1234-1234-1234-123412341234}" type="slidenum">
              <a:rPr b="0" i="0" lang="en-US" sz="1100" u="none" cap="none" strike="noStrike">
                <a:solidFill>
                  <a:schemeClr val="accent2"/>
                </a:solidFill>
                <a:latin typeface="Arial"/>
                <a:ea typeface="Arial"/>
                <a:cs typeface="Arial"/>
                <a:sym typeface="Arial"/>
              </a:rPr>
              <a:t>‹#›</a:t>
            </a:fld>
            <a:endParaRPr b="0" i="0" sz="1900" u="none" cap="none" strike="noStrike">
              <a:solidFill>
                <a:schemeClr val="accent2"/>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Заголовок раздела 1">
  <p:cSld name="1_Заголовок раздела_1">
    <p:bg>
      <p:bgPr>
        <a:solidFill>
          <a:schemeClr val="lt1"/>
        </a:solidFill>
      </p:bgPr>
    </p:bg>
    <p:spTree>
      <p:nvGrpSpPr>
        <p:cNvPr id="103" name="Shape 103"/>
        <p:cNvGrpSpPr/>
        <p:nvPr/>
      </p:nvGrpSpPr>
      <p:grpSpPr>
        <a:xfrm>
          <a:off x="0" y="0"/>
          <a:ext cx="0" cy="0"/>
          <a:chOff x="0" y="0"/>
          <a:chExt cx="0" cy="0"/>
        </a:xfrm>
      </p:grpSpPr>
      <p:sp>
        <p:nvSpPr>
          <p:cNvPr id="104" name="Google Shape;104;g27953ed8ecf_0_1761"/>
          <p:cNvSpPr/>
          <p:nvPr/>
        </p:nvSpPr>
        <p:spPr>
          <a:xfrm>
            <a:off x="790832" y="0"/>
            <a:ext cx="11401200" cy="6858000"/>
          </a:xfrm>
          <a:prstGeom prst="rect">
            <a:avLst/>
          </a:prstGeom>
          <a:blipFill rotWithShape="1">
            <a:blip r:embed="rId2">
              <a:alphaModFix/>
            </a:blip>
            <a:stretch>
              <a:fillRect b="0" l="0" r="-6929"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pic>
        <p:nvPicPr>
          <p:cNvPr id="105" name="Google Shape;105;g27953ed8ecf_0_1761"/>
          <p:cNvPicPr preferRelativeResize="0"/>
          <p:nvPr/>
        </p:nvPicPr>
        <p:blipFill rotWithShape="1">
          <a:blip r:embed="rId3">
            <a:alphaModFix/>
          </a:blip>
          <a:srcRect b="0" l="0" r="0" t="0"/>
          <a:stretch/>
        </p:blipFill>
        <p:spPr>
          <a:xfrm>
            <a:off x="10950739" y="126685"/>
            <a:ext cx="1055339" cy="351978"/>
          </a:xfrm>
          <a:prstGeom prst="rect">
            <a:avLst/>
          </a:prstGeom>
          <a:noFill/>
          <a:ln>
            <a:noFill/>
          </a:ln>
        </p:spPr>
      </p:pic>
      <p:sp>
        <p:nvSpPr>
          <p:cNvPr id="106" name="Google Shape;106;g27953ed8ecf_0_1761"/>
          <p:cNvSpPr txBox="1"/>
          <p:nvPr>
            <p:ph idx="12" type="sldNum"/>
          </p:nvPr>
        </p:nvSpPr>
        <p:spPr>
          <a:xfrm>
            <a:off x="11585195" y="6339875"/>
            <a:ext cx="522300" cy="4245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3600"/>
              <a:buFont typeface="Arial"/>
              <a:buNone/>
              <a:defRPr b="1" i="0" sz="1800" u="none" cap="none" strike="noStrike">
                <a:solidFill>
                  <a:srgbClr val="B3C7DC"/>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3600"/>
              <a:buFont typeface="Arial"/>
              <a:buNone/>
              <a:defRPr b="1" i="0" sz="1800" u="none" cap="none" strike="noStrike">
                <a:solidFill>
                  <a:srgbClr val="B3C7DC"/>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3600"/>
              <a:buFont typeface="Arial"/>
              <a:buNone/>
              <a:defRPr b="1" i="0" sz="1800" u="none" cap="none" strike="noStrike">
                <a:solidFill>
                  <a:srgbClr val="B3C7DC"/>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3600"/>
              <a:buFont typeface="Arial"/>
              <a:buNone/>
              <a:defRPr b="1" i="0" sz="1800" u="none" cap="none" strike="noStrike">
                <a:solidFill>
                  <a:srgbClr val="B3C7DC"/>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3600"/>
              <a:buFont typeface="Arial"/>
              <a:buNone/>
              <a:defRPr b="1" i="0" sz="1800" u="none" cap="none" strike="noStrike">
                <a:solidFill>
                  <a:srgbClr val="B3C7DC"/>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3600"/>
              <a:buFont typeface="Arial"/>
              <a:buNone/>
              <a:defRPr b="1" i="0" sz="1800" u="none" cap="none" strike="noStrike">
                <a:solidFill>
                  <a:srgbClr val="B3C7DC"/>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3600"/>
              <a:buFont typeface="Arial"/>
              <a:buNone/>
              <a:defRPr b="1" i="0" sz="1800" u="none" cap="none" strike="noStrike">
                <a:solidFill>
                  <a:srgbClr val="B3C7DC"/>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3600"/>
              <a:buFont typeface="Arial"/>
              <a:buNone/>
              <a:defRPr b="1" i="0" sz="1800" u="none" cap="none" strike="noStrike">
                <a:solidFill>
                  <a:srgbClr val="B3C7DC"/>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3600"/>
              <a:buFont typeface="Arial"/>
              <a:buNone/>
              <a:defRPr b="1" i="0" sz="1800" u="none" cap="none" strike="noStrike">
                <a:solidFill>
                  <a:srgbClr val="B3C7DC"/>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US"/>
              <a:t>‹#›</a:t>
            </a:fld>
            <a:endParaRPr/>
          </a:p>
        </p:txBody>
      </p:sp>
      <p:sp>
        <p:nvSpPr>
          <p:cNvPr id="107" name="Google Shape;107;g27953ed8ecf_0_1761"/>
          <p:cNvSpPr txBox="1"/>
          <p:nvPr>
            <p:ph type="title"/>
          </p:nvPr>
        </p:nvSpPr>
        <p:spPr>
          <a:xfrm>
            <a:off x="479394" y="310379"/>
            <a:ext cx="10410300" cy="8619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chemeClr val="dk1"/>
              </a:buClr>
              <a:buSzPts val="4400"/>
              <a:buFont typeface="Montserrat"/>
              <a:buNone/>
              <a:defRPr b="1" i="0" sz="2800" u="none" cap="none" strike="noStrike">
                <a:solidFill>
                  <a:srgbClr val="00527C"/>
                </a:solidFill>
                <a:latin typeface="Montserrat"/>
                <a:ea typeface="Montserrat"/>
                <a:cs typeface="Montserrat"/>
                <a:sym typeface="Montserrat"/>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Only">
  <p:cSld name="2_Title Only">
    <p:spTree>
      <p:nvGrpSpPr>
        <p:cNvPr id="108" name="Shape 108"/>
        <p:cNvGrpSpPr/>
        <p:nvPr/>
      </p:nvGrpSpPr>
      <p:grpSpPr>
        <a:xfrm>
          <a:off x="0" y="0"/>
          <a:ext cx="0" cy="0"/>
          <a:chOff x="0" y="0"/>
          <a:chExt cx="0" cy="0"/>
        </a:xfrm>
      </p:grpSpPr>
      <p:sp>
        <p:nvSpPr>
          <p:cNvPr id="109" name="Google Shape;109;g2435f1d8f10_0_1333"/>
          <p:cNvSpPr/>
          <p:nvPr/>
        </p:nvSpPr>
        <p:spPr>
          <a:xfrm flipH="1">
            <a:off x="-32" y="0"/>
            <a:ext cx="11401200" cy="6858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pic>
        <p:nvPicPr>
          <p:cNvPr id="110" name="Google Shape;110;g2435f1d8f10_0_1333"/>
          <p:cNvPicPr preferRelativeResize="0"/>
          <p:nvPr/>
        </p:nvPicPr>
        <p:blipFill rotWithShape="1">
          <a:blip r:embed="rId3">
            <a:alphaModFix/>
          </a:blip>
          <a:srcRect b="0" l="0" r="0" t="0"/>
          <a:stretch/>
        </p:blipFill>
        <p:spPr>
          <a:xfrm>
            <a:off x="9613825" y="592531"/>
            <a:ext cx="2247827" cy="749275"/>
          </a:xfrm>
          <a:prstGeom prst="rect">
            <a:avLst/>
          </a:prstGeom>
          <a:noFill/>
          <a:ln>
            <a:noFill/>
          </a:ln>
        </p:spPr>
      </p:pic>
      <p:sp>
        <p:nvSpPr>
          <p:cNvPr id="111" name="Google Shape;111;g2435f1d8f10_0_1333"/>
          <p:cNvSpPr txBox="1"/>
          <p:nvPr>
            <p:ph type="title"/>
          </p:nvPr>
        </p:nvSpPr>
        <p:spPr>
          <a:xfrm>
            <a:off x="407988" y="398744"/>
            <a:ext cx="7794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3600"/>
              <a:buFont typeface="Arial"/>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g2435f1d8f10_0_1333"/>
          <p:cNvSpPr txBox="1"/>
          <p:nvPr>
            <p:ph idx="1" type="body"/>
          </p:nvPr>
        </p:nvSpPr>
        <p:spPr>
          <a:xfrm>
            <a:off x="407988" y="1487695"/>
            <a:ext cx="11401500" cy="3888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2"/>
              </a:buClr>
              <a:buSzPts val="1800"/>
              <a:buNone/>
              <a:defRPr sz="1800">
                <a:solidFill>
                  <a:schemeClr val="dk2"/>
                </a:solidFill>
              </a:defRPr>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sz="1800"/>
            </a:lvl4pPr>
            <a:lvl5pPr indent="-342900" lvl="4" marL="2286000" algn="l">
              <a:lnSpc>
                <a:spcPct val="9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113" name="Shape 113"/>
        <p:cNvGrpSpPr/>
        <p:nvPr/>
      </p:nvGrpSpPr>
      <p:grpSpPr>
        <a:xfrm>
          <a:off x="0" y="0"/>
          <a:ext cx="0" cy="0"/>
          <a:chOff x="0" y="0"/>
          <a:chExt cx="0" cy="0"/>
        </a:xfrm>
      </p:grpSpPr>
      <p:sp>
        <p:nvSpPr>
          <p:cNvPr id="114" name="Google Shape;114;g2435f1d8f10_0_1320"/>
          <p:cNvSpPr/>
          <p:nvPr/>
        </p:nvSpPr>
        <p:spPr>
          <a:xfrm flipH="1">
            <a:off x="-32" y="0"/>
            <a:ext cx="11401200" cy="6858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15" name="Google Shape;115;g2435f1d8f10_0_1320"/>
          <p:cNvSpPr txBox="1"/>
          <p:nvPr>
            <p:ph type="title"/>
          </p:nvPr>
        </p:nvSpPr>
        <p:spPr>
          <a:xfrm>
            <a:off x="407988" y="373586"/>
            <a:ext cx="7794900" cy="696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116" name="Google Shape;116;g2435f1d8f10_0_1320"/>
          <p:cNvPicPr preferRelativeResize="0"/>
          <p:nvPr/>
        </p:nvPicPr>
        <p:blipFill rotWithShape="1">
          <a:blip r:embed="rId3">
            <a:alphaModFix/>
          </a:blip>
          <a:srcRect b="0" l="0" r="0" t="0"/>
          <a:stretch/>
        </p:blipFill>
        <p:spPr>
          <a:xfrm>
            <a:off x="9628660" y="217767"/>
            <a:ext cx="2247827" cy="749274"/>
          </a:xfrm>
          <a:prstGeom prst="rect">
            <a:avLst/>
          </a:prstGeom>
          <a:noFill/>
          <a:ln>
            <a:noFill/>
          </a:ln>
        </p:spPr>
      </p:pic>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Заголовок раздела 2">
  <p:cSld name="1_Заголовок раздела_2">
    <p:bg>
      <p:bgPr>
        <a:solidFill>
          <a:schemeClr val="lt1"/>
        </a:solidFill>
      </p:bgPr>
    </p:bg>
    <p:spTree>
      <p:nvGrpSpPr>
        <p:cNvPr id="117" name="Shape 117"/>
        <p:cNvGrpSpPr/>
        <p:nvPr/>
      </p:nvGrpSpPr>
      <p:grpSpPr>
        <a:xfrm>
          <a:off x="0" y="0"/>
          <a:ext cx="0" cy="0"/>
          <a:chOff x="0" y="0"/>
          <a:chExt cx="0" cy="0"/>
        </a:xfrm>
      </p:grpSpPr>
      <p:sp>
        <p:nvSpPr>
          <p:cNvPr id="118" name="Google Shape;118;g27953ed8ecf_0_3127"/>
          <p:cNvSpPr/>
          <p:nvPr/>
        </p:nvSpPr>
        <p:spPr>
          <a:xfrm>
            <a:off x="790832" y="0"/>
            <a:ext cx="11401200" cy="6858000"/>
          </a:xfrm>
          <a:prstGeom prst="rect">
            <a:avLst/>
          </a:prstGeom>
          <a:blipFill rotWithShape="1">
            <a:blip r:embed="rId2">
              <a:alphaModFix/>
            </a:blip>
            <a:stretch>
              <a:fillRect b="0" l="0" r="-6929"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pic>
        <p:nvPicPr>
          <p:cNvPr id="119" name="Google Shape;119;g27953ed8ecf_0_3127"/>
          <p:cNvPicPr preferRelativeResize="0"/>
          <p:nvPr/>
        </p:nvPicPr>
        <p:blipFill rotWithShape="1">
          <a:blip r:embed="rId3">
            <a:alphaModFix/>
          </a:blip>
          <a:srcRect b="0" l="0" r="0" t="0"/>
          <a:stretch/>
        </p:blipFill>
        <p:spPr>
          <a:xfrm>
            <a:off x="10950739" y="126685"/>
            <a:ext cx="1055339" cy="351978"/>
          </a:xfrm>
          <a:prstGeom prst="rect">
            <a:avLst/>
          </a:prstGeom>
          <a:noFill/>
          <a:ln>
            <a:noFill/>
          </a:ln>
        </p:spPr>
      </p:pic>
      <p:sp>
        <p:nvSpPr>
          <p:cNvPr id="120" name="Google Shape;120;g27953ed8ecf_0_3127"/>
          <p:cNvSpPr txBox="1"/>
          <p:nvPr>
            <p:ph idx="12" type="sldNum"/>
          </p:nvPr>
        </p:nvSpPr>
        <p:spPr>
          <a:xfrm>
            <a:off x="11585195" y="6339875"/>
            <a:ext cx="522300" cy="4245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3600"/>
              <a:buFont typeface="Arial"/>
              <a:buNone/>
              <a:defRPr b="1" i="0" sz="1800" u="none" cap="none" strike="noStrike">
                <a:solidFill>
                  <a:srgbClr val="B3C7DC"/>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3600"/>
              <a:buFont typeface="Arial"/>
              <a:buNone/>
              <a:defRPr b="1" i="0" sz="1800" u="none" cap="none" strike="noStrike">
                <a:solidFill>
                  <a:srgbClr val="B3C7DC"/>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3600"/>
              <a:buFont typeface="Arial"/>
              <a:buNone/>
              <a:defRPr b="1" i="0" sz="1800" u="none" cap="none" strike="noStrike">
                <a:solidFill>
                  <a:srgbClr val="B3C7DC"/>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3600"/>
              <a:buFont typeface="Arial"/>
              <a:buNone/>
              <a:defRPr b="1" i="0" sz="1800" u="none" cap="none" strike="noStrike">
                <a:solidFill>
                  <a:srgbClr val="B3C7DC"/>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3600"/>
              <a:buFont typeface="Arial"/>
              <a:buNone/>
              <a:defRPr b="1" i="0" sz="1800" u="none" cap="none" strike="noStrike">
                <a:solidFill>
                  <a:srgbClr val="B3C7DC"/>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3600"/>
              <a:buFont typeface="Arial"/>
              <a:buNone/>
              <a:defRPr b="1" i="0" sz="1800" u="none" cap="none" strike="noStrike">
                <a:solidFill>
                  <a:srgbClr val="B3C7DC"/>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3600"/>
              <a:buFont typeface="Arial"/>
              <a:buNone/>
              <a:defRPr b="1" i="0" sz="1800" u="none" cap="none" strike="noStrike">
                <a:solidFill>
                  <a:srgbClr val="B3C7DC"/>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3600"/>
              <a:buFont typeface="Arial"/>
              <a:buNone/>
              <a:defRPr b="1" i="0" sz="1800" u="none" cap="none" strike="noStrike">
                <a:solidFill>
                  <a:srgbClr val="B3C7DC"/>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3600"/>
              <a:buFont typeface="Arial"/>
              <a:buNone/>
              <a:defRPr b="1" i="0" sz="1800" u="none" cap="none" strike="noStrike">
                <a:solidFill>
                  <a:srgbClr val="B3C7DC"/>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US"/>
              <a:t>‹#›</a:t>
            </a:fld>
            <a:endParaRPr/>
          </a:p>
        </p:txBody>
      </p:sp>
      <p:sp>
        <p:nvSpPr>
          <p:cNvPr id="121" name="Google Shape;121;g27953ed8ecf_0_3127"/>
          <p:cNvSpPr txBox="1"/>
          <p:nvPr>
            <p:ph type="title"/>
          </p:nvPr>
        </p:nvSpPr>
        <p:spPr>
          <a:xfrm>
            <a:off x="479394" y="310379"/>
            <a:ext cx="10410300" cy="8619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chemeClr val="dk1"/>
              </a:buClr>
              <a:buSzPts val="4400"/>
              <a:buFont typeface="Montserrat"/>
              <a:buNone/>
              <a:defRPr b="1" i="0" sz="2800" u="none" cap="none" strike="noStrike">
                <a:solidFill>
                  <a:srgbClr val="00527C"/>
                </a:solidFill>
                <a:latin typeface="Montserrat"/>
                <a:ea typeface="Montserrat"/>
                <a:cs typeface="Montserrat"/>
                <a:sym typeface="Montserrat"/>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22" name="Shape 122"/>
        <p:cNvGrpSpPr/>
        <p:nvPr/>
      </p:nvGrpSpPr>
      <p:grpSpPr>
        <a:xfrm>
          <a:off x="0" y="0"/>
          <a:ext cx="0" cy="0"/>
          <a:chOff x="0" y="0"/>
          <a:chExt cx="0" cy="0"/>
        </a:xfrm>
      </p:grpSpPr>
      <p:sp>
        <p:nvSpPr>
          <p:cNvPr id="123" name="Google Shape;123;g2435f1d8f10_0_1310"/>
          <p:cNvSpPr/>
          <p:nvPr/>
        </p:nvSpPr>
        <p:spPr>
          <a:xfrm flipH="1">
            <a:off x="-32" y="0"/>
            <a:ext cx="11401200" cy="6858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124" name="Google Shape;124;g2435f1d8f10_0_1310"/>
          <p:cNvPicPr preferRelativeResize="0"/>
          <p:nvPr/>
        </p:nvPicPr>
        <p:blipFill rotWithShape="1">
          <a:blip r:embed="rId3">
            <a:alphaModFix/>
          </a:blip>
          <a:srcRect b="0" l="0" r="0" t="0"/>
          <a:stretch/>
        </p:blipFill>
        <p:spPr>
          <a:xfrm>
            <a:off x="9613825" y="592531"/>
            <a:ext cx="2247827" cy="749275"/>
          </a:xfrm>
          <a:prstGeom prst="rect">
            <a:avLst/>
          </a:prstGeom>
          <a:noFill/>
          <a:ln>
            <a:noFill/>
          </a:ln>
        </p:spPr>
      </p:pic>
      <p:sp>
        <p:nvSpPr>
          <p:cNvPr id="125" name="Google Shape;125;g2435f1d8f10_0_1310"/>
          <p:cNvSpPr txBox="1"/>
          <p:nvPr>
            <p:ph type="title"/>
          </p:nvPr>
        </p:nvSpPr>
        <p:spPr>
          <a:xfrm>
            <a:off x="407988" y="398744"/>
            <a:ext cx="77949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2"/>
              </a:buClr>
              <a:buSzPts val="3600"/>
              <a:buFont typeface="Arial"/>
              <a:buNone/>
              <a:defRPr b="1" sz="3600">
                <a:latin typeface="Montserrat"/>
                <a:ea typeface="Montserrat"/>
                <a:cs typeface="Montserrat"/>
                <a:sym typeface="Montserrat"/>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p:cSld name="Заголовок раздела">
    <p:bg>
      <p:bgPr>
        <a:solidFill>
          <a:schemeClr val="lt1"/>
        </a:solidFill>
      </p:bgPr>
    </p:bg>
    <p:spTree>
      <p:nvGrpSpPr>
        <p:cNvPr id="126" name="Shape 126"/>
        <p:cNvGrpSpPr/>
        <p:nvPr/>
      </p:nvGrpSpPr>
      <p:grpSpPr>
        <a:xfrm>
          <a:off x="0" y="0"/>
          <a:ext cx="0" cy="0"/>
          <a:chOff x="0" y="0"/>
          <a:chExt cx="0" cy="0"/>
        </a:xfrm>
      </p:grpSpPr>
      <p:sp>
        <p:nvSpPr>
          <p:cNvPr id="127" name="Google Shape;127;g27953ed8ecf_0_3627"/>
          <p:cNvSpPr/>
          <p:nvPr/>
        </p:nvSpPr>
        <p:spPr>
          <a:xfrm flipH="1">
            <a:off x="-32" y="0"/>
            <a:ext cx="11401200" cy="6858000"/>
          </a:xfrm>
          <a:prstGeom prst="rect">
            <a:avLst/>
          </a:prstGeom>
          <a:blipFill rotWithShape="1">
            <a:blip r:embed="rId2">
              <a:alphaModFix/>
            </a:blip>
            <a:stretch>
              <a:fillRect b="0" l="0" r="-6929"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8" name="Google Shape;128;g27953ed8ecf_0_3627"/>
          <p:cNvSpPr txBox="1"/>
          <p:nvPr>
            <p:ph idx="12" type="sldNum"/>
          </p:nvPr>
        </p:nvSpPr>
        <p:spPr>
          <a:xfrm>
            <a:off x="11278503" y="6090572"/>
            <a:ext cx="828900" cy="6738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129" name="Google Shape;129;g27953ed8ecf_0_3627"/>
          <p:cNvPicPr preferRelativeResize="0"/>
          <p:nvPr/>
        </p:nvPicPr>
        <p:blipFill rotWithShape="1">
          <a:blip r:embed="rId3">
            <a:alphaModFix/>
          </a:blip>
          <a:srcRect b="0" l="0" r="0" t="0"/>
          <a:stretch/>
        </p:blipFill>
        <p:spPr>
          <a:xfrm>
            <a:off x="10131327" y="247179"/>
            <a:ext cx="1723599" cy="574857"/>
          </a:xfrm>
          <a:prstGeom prst="rect">
            <a:avLst/>
          </a:prstGeom>
          <a:noFill/>
          <a:ln>
            <a:noFill/>
          </a:ln>
        </p:spPr>
      </p:pic>
    </p:spTree>
  </p:cSld>
  <p:clrMapOvr>
    <a:masterClrMapping/>
  </p:clrMapOvr>
  <p:extLst>
    <p:ext uri="{DCECCB84-F9BA-43D5-87BE-67443E8EF086}">
      <p15:sldGuideLst>
        <p15:guide id="1" orient="horz" pos="731">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Заголовок раздела">
  <p:cSld name="6_Заголовок раздела">
    <p:bg>
      <p:bgPr>
        <a:solidFill>
          <a:schemeClr val="lt1"/>
        </a:solidFill>
      </p:bgPr>
    </p:bg>
    <p:spTree>
      <p:nvGrpSpPr>
        <p:cNvPr id="130" name="Shape 130"/>
        <p:cNvGrpSpPr/>
        <p:nvPr/>
      </p:nvGrpSpPr>
      <p:grpSpPr>
        <a:xfrm>
          <a:off x="0" y="0"/>
          <a:ext cx="0" cy="0"/>
          <a:chOff x="0" y="0"/>
          <a:chExt cx="0" cy="0"/>
        </a:xfrm>
      </p:grpSpPr>
      <p:sp>
        <p:nvSpPr>
          <p:cNvPr id="131" name="Google Shape;131;g27953ed8ecf_0_3263"/>
          <p:cNvSpPr txBox="1"/>
          <p:nvPr>
            <p:ph idx="1" type="body"/>
          </p:nvPr>
        </p:nvSpPr>
        <p:spPr>
          <a:xfrm>
            <a:off x="477514" y="407470"/>
            <a:ext cx="11104500" cy="800100"/>
          </a:xfrm>
          <a:prstGeom prst="rect">
            <a:avLst/>
          </a:prstGeom>
          <a:noFill/>
          <a:ln>
            <a:noFill/>
          </a:ln>
        </p:spPr>
        <p:txBody>
          <a:bodyPr anchorCtr="0" anchor="t" bIns="45700" lIns="91425" spcFirstLastPara="1" rIns="91425" wrap="square" tIns="45700">
            <a:spAutoFit/>
          </a:bodyPr>
          <a:lstStyle>
            <a:lvl1pPr indent="-406400" lvl="0" marL="457200" algn="l">
              <a:lnSpc>
                <a:spcPct val="90000"/>
              </a:lnSpc>
              <a:spcBef>
                <a:spcPts val="1000"/>
              </a:spcBef>
              <a:spcAft>
                <a:spcPts val="0"/>
              </a:spcAft>
              <a:buSzPts val="2800"/>
              <a:buChar char="•"/>
              <a:defRPr b="1" i="1" sz="3200">
                <a:solidFill>
                  <a:srgbClr val="00527C"/>
                </a:solidFill>
                <a:latin typeface="Montserrat"/>
                <a:ea typeface="Montserrat"/>
                <a:cs typeface="Montserrat"/>
                <a:sym typeface="Montserrat"/>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132" name="Google Shape;132;g27953ed8ecf_0_3263"/>
          <p:cNvSpPr txBox="1"/>
          <p:nvPr>
            <p:ph idx="12" type="sldNum"/>
          </p:nvPr>
        </p:nvSpPr>
        <p:spPr>
          <a:xfrm>
            <a:off x="11278503" y="6090572"/>
            <a:ext cx="828900" cy="6738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US"/>
              <a:t>‹#›</a:t>
            </a:fld>
            <a:endParaRPr/>
          </a:p>
        </p:txBody>
      </p:sp>
      <p:pic>
        <p:nvPicPr>
          <p:cNvPr id="133" name="Google Shape;133;g27953ed8ecf_0_3263"/>
          <p:cNvPicPr preferRelativeResize="0"/>
          <p:nvPr/>
        </p:nvPicPr>
        <p:blipFill rotWithShape="1">
          <a:blip r:embed="rId2">
            <a:alphaModFix/>
          </a:blip>
          <a:srcRect b="0" l="0" r="0" t="0"/>
          <a:stretch/>
        </p:blipFill>
        <p:spPr>
          <a:xfrm>
            <a:off x="10912979" y="247179"/>
            <a:ext cx="941947" cy="314159"/>
          </a:xfrm>
          <a:prstGeom prst="rect">
            <a:avLst/>
          </a:prstGeom>
          <a:noFill/>
          <a:ln>
            <a:noFill/>
          </a:ln>
        </p:spPr>
      </p:pic>
      <p:sp>
        <p:nvSpPr>
          <p:cNvPr id="134" name="Google Shape;134;g27953ed8ecf_0_3263"/>
          <p:cNvSpPr txBox="1"/>
          <p:nvPr/>
        </p:nvSpPr>
        <p:spPr>
          <a:xfrm>
            <a:off x="381000" y="280869"/>
            <a:ext cx="109281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t/>
            </a:r>
            <a:endParaRPr b="0" i="1" sz="3200" u="none" cap="none" strike="noStrike">
              <a:solidFill>
                <a:srgbClr val="00527C"/>
              </a:solidFill>
              <a:latin typeface="Montserrat"/>
              <a:ea typeface="Montserrat"/>
              <a:cs typeface="Montserrat"/>
              <a:sym typeface="Montserrat"/>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st">
  <p:cSld name="ist">
    <p:spTree>
      <p:nvGrpSpPr>
        <p:cNvPr id="135" name="Shape 135"/>
        <p:cNvGrpSpPr/>
        <p:nvPr/>
      </p:nvGrpSpPr>
      <p:grpSpPr>
        <a:xfrm>
          <a:off x="0" y="0"/>
          <a:ext cx="0" cy="0"/>
          <a:chOff x="0" y="0"/>
          <a:chExt cx="0" cy="0"/>
        </a:xfrm>
      </p:grpSpPr>
      <p:sp>
        <p:nvSpPr>
          <p:cNvPr id="136" name="Google Shape;136;g27953ed8ecf_0_3792"/>
          <p:cNvSpPr txBox="1"/>
          <p:nvPr>
            <p:ph type="ctrTitle"/>
          </p:nvPr>
        </p:nvSpPr>
        <p:spPr>
          <a:xfrm>
            <a:off x="914400" y="2125981"/>
            <a:ext cx="10363200" cy="11388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37" name="Google Shape;137;g27953ed8ecf_0_3792"/>
          <p:cNvSpPr txBox="1"/>
          <p:nvPr>
            <p:ph idx="1" type="subTitle"/>
          </p:nvPr>
        </p:nvSpPr>
        <p:spPr>
          <a:xfrm>
            <a:off x="1828800" y="3840481"/>
            <a:ext cx="8534400" cy="3540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38" name="Google Shape;138;g27953ed8ecf_0_3792"/>
          <p:cNvSpPr/>
          <p:nvPr/>
        </p:nvSpPr>
        <p:spPr>
          <a:xfrm>
            <a:off x="3693028" y="6524919"/>
            <a:ext cx="7433293" cy="36900"/>
          </a:xfrm>
          <a:custGeom>
            <a:rect b="b" l="l" r="r" t="t"/>
            <a:pathLst>
              <a:path extrusionOk="0" h="120000" w="12337415">
                <a:moveTo>
                  <a:pt x="0" y="0"/>
                </a:moveTo>
                <a:lnTo>
                  <a:pt x="12337153" y="0"/>
                </a:lnTo>
              </a:path>
            </a:pathLst>
          </a:custGeom>
          <a:noFill/>
          <a:ln cap="flat" cmpd="sng" w="10450">
            <a:solidFill>
              <a:srgbClr val="B3C6D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39" name="Google Shape;139;g27953ed8ecf_0_3792"/>
          <p:cNvSpPr txBox="1"/>
          <p:nvPr>
            <p:ph idx="12" type="sldNum"/>
          </p:nvPr>
        </p:nvSpPr>
        <p:spPr>
          <a:xfrm>
            <a:off x="11133653" y="6311864"/>
            <a:ext cx="731100" cy="369300"/>
          </a:xfrm>
          <a:prstGeom prst="rect">
            <a:avLst/>
          </a:prstGeom>
          <a:noFill/>
          <a:ln>
            <a:noFill/>
          </a:ln>
        </p:spPr>
        <p:txBody>
          <a:bodyPr anchorCtr="0" anchor="t" bIns="0" lIns="0" spcFirstLastPara="1" rIns="0" wrap="square" tIns="0">
            <a:spAutoFit/>
          </a:bodyPr>
          <a:lstStyle>
            <a:lvl1pPr indent="0" lvl="0" marL="0" marR="0" rtl="0" algn="r">
              <a:lnSpc>
                <a:spcPct val="119250"/>
              </a:lnSpc>
              <a:spcBef>
                <a:spcPts val="0"/>
              </a:spcBef>
              <a:spcAft>
                <a:spcPts val="0"/>
              </a:spcAft>
              <a:buClr>
                <a:srgbClr val="000000"/>
              </a:buClr>
              <a:buSzPts val="2400"/>
              <a:buFont typeface="Arial"/>
              <a:buNone/>
              <a:defRPr b="1" i="0" sz="2400" u="none" cap="none" strike="noStrike">
                <a:solidFill>
                  <a:srgbClr val="F6921E"/>
                </a:solidFill>
                <a:latin typeface="Arial"/>
                <a:ea typeface="Arial"/>
                <a:cs typeface="Arial"/>
                <a:sym typeface="Arial"/>
              </a:defRPr>
            </a:lvl1pPr>
            <a:lvl2pPr indent="0" lvl="1" marL="0" marR="0" rtl="0" algn="r">
              <a:lnSpc>
                <a:spcPct val="119250"/>
              </a:lnSpc>
              <a:spcBef>
                <a:spcPts val="0"/>
              </a:spcBef>
              <a:spcAft>
                <a:spcPts val="0"/>
              </a:spcAft>
              <a:buClr>
                <a:srgbClr val="000000"/>
              </a:buClr>
              <a:buSzPts val="2400"/>
              <a:buFont typeface="Arial"/>
              <a:buNone/>
              <a:defRPr b="1" i="0" sz="2400" u="none" cap="none" strike="noStrike">
                <a:solidFill>
                  <a:srgbClr val="F6921E"/>
                </a:solidFill>
                <a:latin typeface="Arial"/>
                <a:ea typeface="Arial"/>
                <a:cs typeface="Arial"/>
                <a:sym typeface="Arial"/>
              </a:defRPr>
            </a:lvl2pPr>
            <a:lvl3pPr indent="0" lvl="2" marL="0" marR="0" rtl="0" algn="r">
              <a:lnSpc>
                <a:spcPct val="119250"/>
              </a:lnSpc>
              <a:spcBef>
                <a:spcPts val="0"/>
              </a:spcBef>
              <a:spcAft>
                <a:spcPts val="0"/>
              </a:spcAft>
              <a:buClr>
                <a:srgbClr val="000000"/>
              </a:buClr>
              <a:buSzPts val="2400"/>
              <a:buFont typeface="Arial"/>
              <a:buNone/>
              <a:defRPr b="1" i="0" sz="2400" u="none" cap="none" strike="noStrike">
                <a:solidFill>
                  <a:srgbClr val="F6921E"/>
                </a:solidFill>
                <a:latin typeface="Arial"/>
                <a:ea typeface="Arial"/>
                <a:cs typeface="Arial"/>
                <a:sym typeface="Arial"/>
              </a:defRPr>
            </a:lvl3pPr>
            <a:lvl4pPr indent="0" lvl="3" marL="0" marR="0" rtl="0" algn="r">
              <a:lnSpc>
                <a:spcPct val="119250"/>
              </a:lnSpc>
              <a:spcBef>
                <a:spcPts val="0"/>
              </a:spcBef>
              <a:spcAft>
                <a:spcPts val="0"/>
              </a:spcAft>
              <a:buClr>
                <a:srgbClr val="000000"/>
              </a:buClr>
              <a:buSzPts val="2400"/>
              <a:buFont typeface="Arial"/>
              <a:buNone/>
              <a:defRPr b="1" i="0" sz="2400" u="none" cap="none" strike="noStrike">
                <a:solidFill>
                  <a:srgbClr val="F6921E"/>
                </a:solidFill>
                <a:latin typeface="Arial"/>
                <a:ea typeface="Arial"/>
                <a:cs typeface="Arial"/>
                <a:sym typeface="Arial"/>
              </a:defRPr>
            </a:lvl4pPr>
            <a:lvl5pPr indent="0" lvl="4" marL="0" marR="0" rtl="0" algn="r">
              <a:lnSpc>
                <a:spcPct val="119250"/>
              </a:lnSpc>
              <a:spcBef>
                <a:spcPts val="0"/>
              </a:spcBef>
              <a:spcAft>
                <a:spcPts val="0"/>
              </a:spcAft>
              <a:buClr>
                <a:srgbClr val="000000"/>
              </a:buClr>
              <a:buSzPts val="2400"/>
              <a:buFont typeface="Arial"/>
              <a:buNone/>
              <a:defRPr b="1" i="0" sz="2400" u="none" cap="none" strike="noStrike">
                <a:solidFill>
                  <a:srgbClr val="F6921E"/>
                </a:solidFill>
                <a:latin typeface="Arial"/>
                <a:ea typeface="Arial"/>
                <a:cs typeface="Arial"/>
                <a:sym typeface="Arial"/>
              </a:defRPr>
            </a:lvl5pPr>
            <a:lvl6pPr indent="0" lvl="5" marL="0" marR="0" rtl="0" algn="r">
              <a:lnSpc>
                <a:spcPct val="119250"/>
              </a:lnSpc>
              <a:spcBef>
                <a:spcPts val="0"/>
              </a:spcBef>
              <a:spcAft>
                <a:spcPts val="0"/>
              </a:spcAft>
              <a:buClr>
                <a:srgbClr val="000000"/>
              </a:buClr>
              <a:buSzPts val="2400"/>
              <a:buFont typeface="Arial"/>
              <a:buNone/>
              <a:defRPr b="1" i="0" sz="2400" u="none" cap="none" strike="noStrike">
                <a:solidFill>
                  <a:srgbClr val="F6921E"/>
                </a:solidFill>
                <a:latin typeface="Arial"/>
                <a:ea typeface="Arial"/>
                <a:cs typeface="Arial"/>
                <a:sym typeface="Arial"/>
              </a:defRPr>
            </a:lvl6pPr>
            <a:lvl7pPr indent="0" lvl="6" marL="0" marR="0" rtl="0" algn="r">
              <a:lnSpc>
                <a:spcPct val="119250"/>
              </a:lnSpc>
              <a:spcBef>
                <a:spcPts val="0"/>
              </a:spcBef>
              <a:spcAft>
                <a:spcPts val="0"/>
              </a:spcAft>
              <a:buClr>
                <a:srgbClr val="000000"/>
              </a:buClr>
              <a:buSzPts val="2400"/>
              <a:buFont typeface="Arial"/>
              <a:buNone/>
              <a:defRPr b="1" i="0" sz="2400" u="none" cap="none" strike="noStrike">
                <a:solidFill>
                  <a:srgbClr val="F6921E"/>
                </a:solidFill>
                <a:latin typeface="Arial"/>
                <a:ea typeface="Arial"/>
                <a:cs typeface="Arial"/>
                <a:sym typeface="Arial"/>
              </a:defRPr>
            </a:lvl7pPr>
            <a:lvl8pPr indent="0" lvl="7" marL="0" marR="0" rtl="0" algn="r">
              <a:lnSpc>
                <a:spcPct val="119250"/>
              </a:lnSpc>
              <a:spcBef>
                <a:spcPts val="0"/>
              </a:spcBef>
              <a:spcAft>
                <a:spcPts val="0"/>
              </a:spcAft>
              <a:buClr>
                <a:srgbClr val="000000"/>
              </a:buClr>
              <a:buSzPts val="2400"/>
              <a:buFont typeface="Arial"/>
              <a:buNone/>
              <a:defRPr b="1" i="0" sz="2400" u="none" cap="none" strike="noStrike">
                <a:solidFill>
                  <a:srgbClr val="F6921E"/>
                </a:solidFill>
                <a:latin typeface="Arial"/>
                <a:ea typeface="Arial"/>
                <a:cs typeface="Arial"/>
                <a:sym typeface="Arial"/>
              </a:defRPr>
            </a:lvl8pPr>
            <a:lvl9pPr indent="0" lvl="8" marL="0" marR="0" rtl="0" algn="r">
              <a:lnSpc>
                <a:spcPct val="119250"/>
              </a:lnSpc>
              <a:spcBef>
                <a:spcPts val="0"/>
              </a:spcBef>
              <a:spcAft>
                <a:spcPts val="0"/>
              </a:spcAft>
              <a:buClr>
                <a:srgbClr val="000000"/>
              </a:buClr>
              <a:buSzPts val="2400"/>
              <a:buFont typeface="Arial"/>
              <a:buNone/>
              <a:defRPr b="1" i="0" sz="2400" u="none" cap="none" strike="noStrike">
                <a:solidFill>
                  <a:srgbClr val="F6921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919395"/>
              </a:solidFill>
            </a:endParaRPr>
          </a:p>
        </p:txBody>
      </p:sp>
      <p:pic>
        <p:nvPicPr>
          <p:cNvPr id="140" name="Google Shape;140;g27953ed8ecf_0_3792"/>
          <p:cNvPicPr preferRelativeResize="0"/>
          <p:nvPr/>
        </p:nvPicPr>
        <p:blipFill rotWithShape="1">
          <a:blip r:embed="rId2">
            <a:alphaModFix/>
          </a:blip>
          <a:srcRect b="0" l="0" r="0" t="0"/>
          <a:stretch/>
        </p:blipFill>
        <p:spPr>
          <a:xfrm>
            <a:off x="2032611" y="6247672"/>
            <a:ext cx="1428638" cy="326249"/>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layout 02">
    <p:spTree>
      <p:nvGrpSpPr>
        <p:cNvPr id="141" name="Shape 141"/>
        <p:cNvGrpSpPr/>
        <p:nvPr/>
      </p:nvGrpSpPr>
      <p:grpSpPr>
        <a:xfrm>
          <a:off x="0" y="0"/>
          <a:ext cx="0" cy="0"/>
          <a:chOff x="0" y="0"/>
          <a:chExt cx="0" cy="0"/>
        </a:xfrm>
      </p:grpSpPr>
      <p:pic>
        <p:nvPicPr>
          <p:cNvPr descr="A picture containing text, indoor, appliance&#10;&#10;Description automatically generated" id="142" name="Google Shape;142;g2435f1d8f10_0_2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43" name="Google Shape;143;g2435f1d8f10_0_21"/>
          <p:cNvSpPr/>
          <p:nvPr/>
        </p:nvSpPr>
        <p:spPr>
          <a:xfrm flipH="1">
            <a:off x="-32" y="0"/>
            <a:ext cx="11401200" cy="6858000"/>
          </a:xfrm>
          <a:prstGeom prst="rect">
            <a:avLst/>
          </a:prstGeom>
          <a:blipFill rotWithShape="1">
            <a:blip r:embed="rId3">
              <a:alphaModFix/>
            </a:blip>
            <a:stretch>
              <a:fillRect b="0" l="0" r="-6929"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144" name="Google Shape;144;g2435f1d8f10_0_21"/>
          <p:cNvPicPr preferRelativeResize="0"/>
          <p:nvPr/>
        </p:nvPicPr>
        <p:blipFill rotWithShape="1">
          <a:blip r:embed="rId4">
            <a:alphaModFix/>
          </a:blip>
          <a:srcRect b="0" l="0" r="0" t="0"/>
          <a:stretch/>
        </p:blipFill>
        <p:spPr>
          <a:xfrm>
            <a:off x="4798830" y="512607"/>
            <a:ext cx="2594341" cy="864780"/>
          </a:xfrm>
          <a:prstGeom prst="rect">
            <a:avLst/>
          </a:prstGeom>
          <a:noFill/>
          <a:ln>
            <a:noFill/>
          </a:ln>
        </p:spPr>
      </p:pic>
      <p:sp>
        <p:nvSpPr>
          <p:cNvPr id="145" name="Google Shape;145;g2435f1d8f10_0_21"/>
          <p:cNvSpPr txBox="1"/>
          <p:nvPr>
            <p:ph idx="1" type="body"/>
          </p:nvPr>
        </p:nvSpPr>
        <p:spPr>
          <a:xfrm>
            <a:off x="2861469" y="4503155"/>
            <a:ext cx="6469200" cy="3936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100"/>
              </a:spcBef>
              <a:spcAft>
                <a:spcPts val="0"/>
              </a:spcAft>
              <a:buClr>
                <a:schemeClr val="dk1"/>
              </a:buClr>
              <a:buSzPts val="1600"/>
              <a:buNone/>
              <a:defRPr b="1" sz="1600">
                <a:solidFill>
                  <a:schemeClr val="dk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46" name="Google Shape;146;g2435f1d8f10_0_21"/>
          <p:cNvSpPr txBox="1"/>
          <p:nvPr>
            <p:ph idx="2" type="body"/>
          </p:nvPr>
        </p:nvSpPr>
        <p:spPr>
          <a:xfrm>
            <a:off x="2861469" y="3639555"/>
            <a:ext cx="6469200" cy="3936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100"/>
              </a:spcBef>
              <a:spcAft>
                <a:spcPts val="0"/>
              </a:spcAft>
              <a:buClr>
                <a:schemeClr val="accent1"/>
              </a:buClr>
              <a:buSzPts val="2400"/>
              <a:buNone/>
              <a:defRPr b="1" sz="24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47" name="Google Shape;147;g2435f1d8f10_0_21"/>
          <p:cNvSpPr txBox="1"/>
          <p:nvPr>
            <p:ph idx="3" type="body"/>
          </p:nvPr>
        </p:nvSpPr>
        <p:spPr>
          <a:xfrm>
            <a:off x="1565108" y="2473752"/>
            <a:ext cx="9083700" cy="7494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100"/>
              </a:spcBef>
              <a:spcAft>
                <a:spcPts val="0"/>
              </a:spcAft>
              <a:buClr>
                <a:schemeClr val="dk2"/>
              </a:buClr>
              <a:buSzPts val="4800"/>
              <a:buNone/>
              <a:defRPr b="1" sz="4800">
                <a:solidFill>
                  <a:schemeClr val="dk2"/>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layout 01">
    <p:spTree>
      <p:nvGrpSpPr>
        <p:cNvPr id="26" name="Shape 26"/>
        <p:cNvGrpSpPr/>
        <p:nvPr/>
      </p:nvGrpSpPr>
      <p:grpSpPr>
        <a:xfrm>
          <a:off x="0" y="0"/>
          <a:ext cx="0" cy="0"/>
          <a:chOff x="0" y="0"/>
          <a:chExt cx="0" cy="0"/>
        </a:xfrm>
      </p:grpSpPr>
      <p:sp>
        <p:nvSpPr>
          <p:cNvPr id="27" name="Google Shape;27;g2435f1d8f10_0_6"/>
          <p:cNvSpPr/>
          <p:nvPr/>
        </p:nvSpPr>
        <p:spPr>
          <a:xfrm>
            <a:off x="0" y="1"/>
            <a:ext cx="12213241" cy="6870044"/>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F6921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28" name="Google Shape;28;g2435f1d8f10_0_6"/>
          <p:cNvSpPr/>
          <p:nvPr/>
        </p:nvSpPr>
        <p:spPr>
          <a:xfrm>
            <a:off x="7799683" y="3367089"/>
            <a:ext cx="3066812" cy="3066812"/>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29" name="Google Shape;29;g2435f1d8f10_0_6"/>
          <p:cNvSpPr/>
          <p:nvPr/>
        </p:nvSpPr>
        <p:spPr>
          <a:xfrm>
            <a:off x="0" y="1"/>
            <a:ext cx="12213241" cy="6748143"/>
          </a:xfrm>
          <a:custGeom>
            <a:rect b="b" l="l" r="r" t="t"/>
            <a:pathLst>
              <a:path extrusionOk="0" h="11108055" w="20104100">
                <a:moveTo>
                  <a:pt x="20104099" y="0"/>
                </a:moveTo>
                <a:lnTo>
                  <a:pt x="0" y="0"/>
                </a:lnTo>
                <a:lnTo>
                  <a:pt x="0" y="11107682"/>
                </a:lnTo>
                <a:lnTo>
                  <a:pt x="12991311" y="11107682"/>
                </a:lnTo>
                <a:lnTo>
                  <a:pt x="20104099" y="4004108"/>
                </a:lnTo>
                <a:lnTo>
                  <a:pt x="20104099" y="0"/>
                </a:lnTo>
                <a:close/>
              </a:path>
            </a:pathLst>
          </a:custGeom>
          <a:solidFill>
            <a:srgbClr val="0052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30" name="Google Shape;30;g2435f1d8f10_0_6"/>
          <p:cNvSpPr/>
          <p:nvPr/>
        </p:nvSpPr>
        <p:spPr>
          <a:xfrm>
            <a:off x="6875742" y="1"/>
            <a:ext cx="5325837" cy="3622696"/>
          </a:xfrm>
          <a:custGeom>
            <a:rect b="b" l="l" r="r" t="t"/>
            <a:pathLst>
              <a:path extrusionOk="0" h="5963285" w="8766810">
                <a:moveTo>
                  <a:pt x="8766288" y="0"/>
                </a:moveTo>
                <a:lnTo>
                  <a:pt x="0" y="0"/>
                </a:lnTo>
                <a:lnTo>
                  <a:pt x="5954331" y="5962855"/>
                </a:lnTo>
                <a:lnTo>
                  <a:pt x="8766288" y="3159380"/>
                </a:lnTo>
                <a:lnTo>
                  <a:pt x="8766288" y="0"/>
                </a:lnTo>
                <a:close/>
              </a:path>
            </a:pathLst>
          </a:custGeom>
          <a:solidFill>
            <a:srgbClr val="FFFFFF">
              <a:alpha val="7058"/>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31" name="Google Shape;31;g2435f1d8f10_0_6"/>
          <p:cNvSpPr/>
          <p:nvPr/>
        </p:nvSpPr>
        <p:spPr>
          <a:xfrm>
            <a:off x="9471276" y="818615"/>
            <a:ext cx="677784" cy="882625"/>
          </a:xfrm>
          <a:custGeom>
            <a:rect b="b" l="l" r="r" t="t"/>
            <a:pathLst>
              <a:path extrusionOk="0" h="1452880" w="1115694">
                <a:moveTo>
                  <a:pt x="728658" y="0"/>
                </a:moveTo>
                <a:lnTo>
                  <a:pt x="0" y="726176"/>
                </a:lnTo>
                <a:lnTo>
                  <a:pt x="728658" y="1452311"/>
                </a:lnTo>
                <a:lnTo>
                  <a:pt x="1115421" y="1065506"/>
                </a:lnTo>
                <a:lnTo>
                  <a:pt x="774049" y="726176"/>
                </a:lnTo>
                <a:lnTo>
                  <a:pt x="1115421" y="386804"/>
                </a:lnTo>
                <a:lnTo>
                  <a:pt x="728658" y="0"/>
                </a:lnTo>
                <a:close/>
              </a:path>
            </a:pathLst>
          </a:custGeom>
          <a:solidFill>
            <a:srgbClr val="0052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32" name="Google Shape;32;g2435f1d8f10_0_6"/>
          <p:cNvSpPr/>
          <p:nvPr/>
        </p:nvSpPr>
        <p:spPr>
          <a:xfrm>
            <a:off x="10826977" y="818616"/>
            <a:ext cx="677784" cy="882625"/>
          </a:xfrm>
          <a:custGeom>
            <a:rect b="b" l="l" r="r" t="t"/>
            <a:pathLst>
              <a:path extrusionOk="0" h="1452880" w="1115694">
                <a:moveTo>
                  <a:pt x="386763" y="0"/>
                </a:moveTo>
                <a:lnTo>
                  <a:pt x="0" y="386804"/>
                </a:lnTo>
                <a:lnTo>
                  <a:pt x="341371" y="726176"/>
                </a:lnTo>
                <a:lnTo>
                  <a:pt x="0" y="1065506"/>
                </a:lnTo>
                <a:lnTo>
                  <a:pt x="386763" y="1452311"/>
                </a:lnTo>
                <a:lnTo>
                  <a:pt x="1115421" y="726176"/>
                </a:lnTo>
                <a:lnTo>
                  <a:pt x="386763" y="0"/>
                </a:lnTo>
                <a:close/>
              </a:path>
            </a:pathLst>
          </a:custGeom>
          <a:solidFill>
            <a:srgbClr val="0052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33" name="Google Shape;33;g2435f1d8f10_0_6"/>
          <p:cNvSpPr/>
          <p:nvPr/>
        </p:nvSpPr>
        <p:spPr>
          <a:xfrm>
            <a:off x="10046972" y="242989"/>
            <a:ext cx="882625" cy="677785"/>
          </a:xfrm>
          <a:custGeom>
            <a:rect b="b" l="l" r="r" t="t"/>
            <a:pathLst>
              <a:path extrusionOk="0" h="1115695" w="1452880">
                <a:moveTo>
                  <a:pt x="726155" y="0"/>
                </a:moveTo>
                <a:lnTo>
                  <a:pt x="0" y="728574"/>
                </a:lnTo>
                <a:lnTo>
                  <a:pt x="386825" y="1115411"/>
                </a:lnTo>
                <a:lnTo>
                  <a:pt x="726155" y="774007"/>
                </a:lnTo>
                <a:lnTo>
                  <a:pt x="1406879" y="774007"/>
                </a:lnTo>
                <a:lnTo>
                  <a:pt x="1452311" y="728574"/>
                </a:lnTo>
                <a:lnTo>
                  <a:pt x="726155" y="0"/>
                </a:lnTo>
                <a:close/>
              </a:path>
              <a:path extrusionOk="0" h="1115695" w="1452880">
                <a:moveTo>
                  <a:pt x="1406879" y="774007"/>
                </a:moveTo>
                <a:lnTo>
                  <a:pt x="726155" y="774007"/>
                </a:lnTo>
                <a:lnTo>
                  <a:pt x="1065485" y="1115411"/>
                </a:lnTo>
                <a:lnTo>
                  <a:pt x="1406879" y="774007"/>
                </a:lnTo>
                <a:close/>
              </a:path>
            </a:pathLst>
          </a:custGeom>
          <a:solidFill>
            <a:srgbClr val="0052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34" name="Google Shape;34;g2435f1d8f10_0_6"/>
          <p:cNvSpPr/>
          <p:nvPr/>
        </p:nvSpPr>
        <p:spPr>
          <a:xfrm>
            <a:off x="10046973" y="1598592"/>
            <a:ext cx="882625" cy="677785"/>
          </a:xfrm>
          <a:custGeom>
            <a:rect b="b" l="l" r="r" t="t"/>
            <a:pathLst>
              <a:path extrusionOk="0" h="1115695" w="1452880">
                <a:moveTo>
                  <a:pt x="386815" y="0"/>
                </a:moveTo>
                <a:lnTo>
                  <a:pt x="0" y="386721"/>
                </a:lnTo>
                <a:lnTo>
                  <a:pt x="726155" y="1115379"/>
                </a:lnTo>
                <a:lnTo>
                  <a:pt x="1452311" y="386721"/>
                </a:lnTo>
                <a:lnTo>
                  <a:pt x="1406908" y="341329"/>
                </a:lnTo>
                <a:lnTo>
                  <a:pt x="726155" y="341329"/>
                </a:lnTo>
                <a:lnTo>
                  <a:pt x="386815" y="0"/>
                </a:lnTo>
                <a:close/>
              </a:path>
              <a:path extrusionOk="0" h="1115695" w="1452880">
                <a:moveTo>
                  <a:pt x="1065485" y="0"/>
                </a:moveTo>
                <a:lnTo>
                  <a:pt x="726155" y="341329"/>
                </a:lnTo>
                <a:lnTo>
                  <a:pt x="1406908" y="341329"/>
                </a:lnTo>
                <a:lnTo>
                  <a:pt x="1065485" y="0"/>
                </a:lnTo>
                <a:close/>
              </a:path>
            </a:pathLst>
          </a:custGeom>
          <a:solidFill>
            <a:srgbClr val="0052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35" name="Google Shape;35;g2435f1d8f10_0_6"/>
          <p:cNvSpPr/>
          <p:nvPr/>
        </p:nvSpPr>
        <p:spPr>
          <a:xfrm>
            <a:off x="8795164" y="1437888"/>
            <a:ext cx="3390467" cy="2185730"/>
          </a:xfrm>
          <a:custGeom>
            <a:rect b="b" l="l" r="r" t="t"/>
            <a:pathLst>
              <a:path extrusionOk="0" h="3597910" w="5581015">
                <a:moveTo>
                  <a:pt x="807546" y="0"/>
                </a:moveTo>
                <a:lnTo>
                  <a:pt x="0" y="807514"/>
                </a:lnTo>
                <a:lnTo>
                  <a:pt x="2790333" y="3597859"/>
                </a:lnTo>
                <a:lnTo>
                  <a:pt x="3764174" y="2624014"/>
                </a:lnTo>
                <a:lnTo>
                  <a:pt x="2790333" y="2624014"/>
                </a:lnTo>
                <a:lnTo>
                  <a:pt x="973886" y="807514"/>
                </a:lnTo>
                <a:lnTo>
                  <a:pt x="1294494" y="486938"/>
                </a:lnTo>
                <a:lnTo>
                  <a:pt x="807546" y="0"/>
                </a:lnTo>
                <a:close/>
              </a:path>
              <a:path extrusionOk="0" h="3597910" w="5581015">
                <a:moveTo>
                  <a:pt x="4773121" y="0"/>
                </a:moveTo>
                <a:lnTo>
                  <a:pt x="4286204" y="486938"/>
                </a:lnTo>
                <a:lnTo>
                  <a:pt x="4606791" y="807514"/>
                </a:lnTo>
                <a:lnTo>
                  <a:pt x="2790333" y="2624014"/>
                </a:lnTo>
                <a:lnTo>
                  <a:pt x="3764174" y="2624014"/>
                </a:lnTo>
                <a:lnTo>
                  <a:pt x="5580667" y="807514"/>
                </a:lnTo>
                <a:lnTo>
                  <a:pt x="4773121" y="0"/>
                </a:lnTo>
                <a:close/>
              </a:path>
            </a:pathLst>
          </a:custGeom>
          <a:solidFill>
            <a:srgbClr val="0052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pic>
        <p:nvPicPr>
          <p:cNvPr id="36" name="Google Shape;36;g2435f1d8f10_0_6"/>
          <p:cNvPicPr preferRelativeResize="0"/>
          <p:nvPr/>
        </p:nvPicPr>
        <p:blipFill rotWithShape="1">
          <a:blip r:embed="rId2">
            <a:alphaModFix/>
          </a:blip>
          <a:srcRect b="0" l="0" r="0" t="0"/>
          <a:stretch/>
        </p:blipFill>
        <p:spPr>
          <a:xfrm>
            <a:off x="580068" y="593217"/>
            <a:ext cx="3331938" cy="761049"/>
          </a:xfrm>
          <a:prstGeom prst="rect">
            <a:avLst/>
          </a:prstGeom>
          <a:noFill/>
          <a:ln>
            <a:noFill/>
          </a:ln>
        </p:spPr>
      </p:pic>
      <p:sp>
        <p:nvSpPr>
          <p:cNvPr id="37" name="Google Shape;37;g2435f1d8f10_0_6"/>
          <p:cNvSpPr txBox="1"/>
          <p:nvPr>
            <p:ph idx="1" type="body"/>
          </p:nvPr>
        </p:nvSpPr>
        <p:spPr>
          <a:xfrm>
            <a:off x="580068" y="2531453"/>
            <a:ext cx="7329600" cy="369300"/>
          </a:xfrm>
          <a:prstGeom prst="rect">
            <a:avLst/>
          </a:prstGeom>
          <a:noFill/>
          <a:ln>
            <a:noFill/>
          </a:ln>
        </p:spPr>
        <p:txBody>
          <a:bodyPr anchorCtr="0" anchor="ctr" bIns="45700" lIns="91425" spcFirstLastPara="1" rIns="91425" wrap="square" tIns="45700">
            <a:spAutoFit/>
          </a:bodyPr>
          <a:lstStyle>
            <a:lvl1pPr indent="-228600" lvl="0" marL="457200" marR="0" algn="l">
              <a:lnSpc>
                <a:spcPct val="90000"/>
              </a:lnSpc>
              <a:spcBef>
                <a:spcPts val="0"/>
              </a:spcBef>
              <a:spcAft>
                <a:spcPts val="0"/>
              </a:spcAft>
              <a:buClr>
                <a:schemeClr val="accent1"/>
              </a:buClr>
              <a:buSzPts val="1500"/>
              <a:buNone/>
              <a:defRPr b="1" i="0" sz="2000" u="none" cap="none" strike="noStrike">
                <a:solidFill>
                  <a:schemeClr val="accent1"/>
                </a:solidFill>
                <a:latin typeface="Montserrat"/>
                <a:ea typeface="Montserrat"/>
                <a:cs typeface="Montserrat"/>
                <a:sym typeface="Montserrat"/>
              </a:defRPr>
            </a:lvl1pPr>
            <a:lvl2pPr indent="-228600" lvl="1" marL="9144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38" name="Google Shape;38;g2435f1d8f10_0_6"/>
          <p:cNvSpPr txBox="1"/>
          <p:nvPr>
            <p:ph idx="2" type="body"/>
          </p:nvPr>
        </p:nvSpPr>
        <p:spPr>
          <a:xfrm>
            <a:off x="580068" y="3302805"/>
            <a:ext cx="7329600" cy="6462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lt1"/>
              </a:buClr>
              <a:buSzPts val="1500"/>
              <a:buNone/>
              <a:defRPr b="1" i="0" sz="4000" u="none" cap="none" strike="noStrike">
                <a:solidFill>
                  <a:schemeClr val="lt1"/>
                </a:solidFill>
                <a:latin typeface="Montserrat"/>
                <a:ea typeface="Montserrat"/>
                <a:cs typeface="Montserrat"/>
                <a:sym typeface="Montserrat"/>
              </a:defRPr>
            </a:lvl1pPr>
            <a:lvl2pPr indent="-228600" lvl="1" marL="9144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39" name="Google Shape;39;g2435f1d8f10_0_6"/>
          <p:cNvSpPr txBox="1"/>
          <p:nvPr>
            <p:ph idx="3" type="body"/>
          </p:nvPr>
        </p:nvSpPr>
        <p:spPr>
          <a:xfrm>
            <a:off x="580068" y="4351156"/>
            <a:ext cx="7329600" cy="307800"/>
          </a:xfrm>
          <a:prstGeom prst="rect">
            <a:avLst/>
          </a:prstGeom>
          <a:noFill/>
          <a:ln>
            <a:noFill/>
          </a:ln>
        </p:spPr>
        <p:txBody>
          <a:bodyPr anchorCtr="0" anchor="ctr" bIns="45700" lIns="91425" spcFirstLastPara="1" rIns="91425" wrap="square" tIns="45700">
            <a:spAutoFit/>
          </a:bodyPr>
          <a:lstStyle>
            <a:lvl1pPr indent="-228600" lvl="0" marL="457200" marR="0" algn="l">
              <a:lnSpc>
                <a:spcPct val="100000"/>
              </a:lnSpc>
              <a:spcBef>
                <a:spcPts val="0"/>
              </a:spcBef>
              <a:spcAft>
                <a:spcPts val="0"/>
              </a:spcAft>
              <a:buClr>
                <a:srgbClr val="FFFFFF"/>
              </a:buClr>
              <a:buSzPts val="1200"/>
              <a:buFont typeface="Arial"/>
              <a:buNone/>
              <a:defRPr b="1" i="0" sz="1500" u="none" cap="none" strike="noStrike">
                <a:solidFill>
                  <a:srgbClr val="FFFFFF"/>
                </a:solidFill>
                <a:latin typeface="Arial"/>
                <a:ea typeface="Arial"/>
                <a:cs typeface="Arial"/>
                <a:sym typeface="Arial"/>
              </a:defRPr>
            </a:lvl1pPr>
            <a:lvl2pPr indent="-228600" lvl="1" marL="9144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40" name="Google Shape;40;g2435f1d8f10_0_6"/>
          <p:cNvSpPr txBox="1"/>
          <p:nvPr>
            <p:ph idx="4" type="body"/>
          </p:nvPr>
        </p:nvSpPr>
        <p:spPr>
          <a:xfrm>
            <a:off x="8991600" y="6212655"/>
            <a:ext cx="2895600" cy="357300"/>
          </a:xfrm>
          <a:prstGeom prst="rect">
            <a:avLst/>
          </a:prstGeom>
          <a:noFill/>
          <a:ln>
            <a:noFill/>
          </a:ln>
        </p:spPr>
        <p:txBody>
          <a:bodyPr anchorCtr="0" anchor="t" bIns="45700" lIns="91425" spcFirstLastPara="1" rIns="91425" wrap="square" tIns="45700">
            <a:noAutofit/>
          </a:bodyPr>
          <a:lstStyle>
            <a:lvl1pPr indent="-228600" lvl="0" marL="457200" marR="0" algn="r">
              <a:lnSpc>
                <a:spcPct val="90000"/>
              </a:lnSpc>
              <a:spcBef>
                <a:spcPts val="0"/>
              </a:spcBef>
              <a:spcAft>
                <a:spcPts val="0"/>
              </a:spcAft>
              <a:buClr>
                <a:schemeClr val="lt1"/>
              </a:buClr>
              <a:buSzPts val="1500"/>
              <a:buNone/>
              <a:defRPr b="1" i="0" sz="20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dk1"/>
              </a:buClr>
              <a:buSzPts val="1500"/>
              <a:buNone/>
              <a:defRPr b="1" i="0" sz="24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500"/>
              <a:buNone/>
              <a:defRPr b="1" i="0" sz="24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500"/>
              <a:buNone/>
              <a:defRPr b="1" i="0" sz="24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500"/>
              <a:buNone/>
              <a:defRPr b="1" i="0" sz="24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layout 03">
    <p:spTree>
      <p:nvGrpSpPr>
        <p:cNvPr id="148" name="Shape 148"/>
        <p:cNvGrpSpPr/>
        <p:nvPr/>
      </p:nvGrpSpPr>
      <p:grpSpPr>
        <a:xfrm>
          <a:off x="0" y="0"/>
          <a:ext cx="0" cy="0"/>
          <a:chOff x="0" y="0"/>
          <a:chExt cx="0" cy="0"/>
        </a:xfrm>
      </p:grpSpPr>
      <p:sp>
        <p:nvSpPr>
          <p:cNvPr id="149" name="Google Shape;149;g2435f1d8f10_0_28"/>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50" name="Google Shape;150;g2435f1d8f10_0_28"/>
          <p:cNvSpPr/>
          <p:nvPr/>
        </p:nvSpPr>
        <p:spPr>
          <a:xfrm>
            <a:off x="790832" y="0"/>
            <a:ext cx="11401200" cy="6858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cxnSp>
        <p:nvCxnSpPr>
          <p:cNvPr id="151" name="Google Shape;151;g2435f1d8f10_0_28"/>
          <p:cNvCxnSpPr/>
          <p:nvPr/>
        </p:nvCxnSpPr>
        <p:spPr>
          <a:xfrm>
            <a:off x="871855" y="3507572"/>
            <a:ext cx="1047600" cy="0"/>
          </a:xfrm>
          <a:prstGeom prst="straightConnector1">
            <a:avLst/>
          </a:prstGeom>
          <a:noFill/>
          <a:ln cap="flat" cmpd="sng" w="76200">
            <a:solidFill>
              <a:schemeClr val="accent1"/>
            </a:solidFill>
            <a:prstDash val="solid"/>
            <a:miter lim="800000"/>
            <a:headEnd len="sm" w="sm" type="none"/>
            <a:tailEnd len="sm" w="sm" type="none"/>
          </a:ln>
        </p:spPr>
      </p:cxnSp>
      <p:pic>
        <p:nvPicPr>
          <p:cNvPr id="152" name="Google Shape;152;g2435f1d8f10_0_28"/>
          <p:cNvPicPr preferRelativeResize="0"/>
          <p:nvPr/>
        </p:nvPicPr>
        <p:blipFill rotWithShape="1">
          <a:blip r:embed="rId3">
            <a:alphaModFix/>
          </a:blip>
          <a:srcRect b="0" l="0" r="0" t="0"/>
          <a:stretch/>
        </p:blipFill>
        <p:spPr>
          <a:xfrm>
            <a:off x="9057502" y="500620"/>
            <a:ext cx="2644265" cy="603977"/>
          </a:xfrm>
          <a:prstGeom prst="rect">
            <a:avLst/>
          </a:prstGeom>
          <a:noFill/>
          <a:ln>
            <a:noFill/>
          </a:ln>
        </p:spPr>
      </p:pic>
      <p:sp>
        <p:nvSpPr>
          <p:cNvPr id="153" name="Google Shape;153;g2435f1d8f10_0_28"/>
          <p:cNvSpPr txBox="1"/>
          <p:nvPr>
            <p:ph idx="1" type="body"/>
          </p:nvPr>
        </p:nvSpPr>
        <p:spPr>
          <a:xfrm>
            <a:off x="790832" y="1762289"/>
            <a:ext cx="8654100" cy="12003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lt1"/>
              </a:buClr>
              <a:buSzPts val="1500"/>
              <a:buNone/>
              <a:defRPr b="1" i="0" sz="4000" u="none" cap="none" strike="noStrike">
                <a:solidFill>
                  <a:schemeClr val="lt1"/>
                </a:solidFill>
                <a:latin typeface="Montserrat"/>
                <a:ea typeface="Montserrat"/>
                <a:cs typeface="Montserrat"/>
                <a:sym typeface="Montserrat"/>
              </a:defRPr>
            </a:lvl1pPr>
            <a:lvl2pPr indent="-228600" lvl="1" marL="9144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54" name="Google Shape;154;g2435f1d8f10_0_28"/>
          <p:cNvSpPr txBox="1"/>
          <p:nvPr>
            <p:ph idx="2" type="body"/>
          </p:nvPr>
        </p:nvSpPr>
        <p:spPr>
          <a:xfrm>
            <a:off x="790832" y="4933626"/>
            <a:ext cx="7329600" cy="307800"/>
          </a:xfrm>
          <a:prstGeom prst="rect">
            <a:avLst/>
          </a:prstGeom>
          <a:noFill/>
          <a:ln>
            <a:noFill/>
          </a:ln>
        </p:spPr>
        <p:txBody>
          <a:bodyPr anchorCtr="0" anchor="ctr" bIns="45700" lIns="90000" spcFirstLastPara="1" rIns="90000" wrap="square" tIns="45700">
            <a:spAutoFit/>
          </a:bodyPr>
          <a:lstStyle>
            <a:lvl1pPr indent="-228600" lvl="0" marL="457200" marR="0" algn="l">
              <a:lnSpc>
                <a:spcPct val="100000"/>
              </a:lnSpc>
              <a:spcBef>
                <a:spcPts val="0"/>
              </a:spcBef>
              <a:spcAft>
                <a:spcPts val="0"/>
              </a:spcAft>
              <a:buClr>
                <a:srgbClr val="FFFFFF"/>
              </a:buClr>
              <a:buSzPts val="1200"/>
              <a:buFont typeface="Arial"/>
              <a:buNone/>
              <a:defRPr b="1" i="0" sz="15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55" name="Google Shape;155;g2435f1d8f10_0_28"/>
          <p:cNvSpPr txBox="1"/>
          <p:nvPr>
            <p:ph idx="3" type="body"/>
          </p:nvPr>
        </p:nvSpPr>
        <p:spPr>
          <a:xfrm>
            <a:off x="790832" y="3909015"/>
            <a:ext cx="7329600" cy="738600"/>
          </a:xfrm>
          <a:prstGeom prst="rect">
            <a:avLst/>
          </a:prstGeom>
          <a:noFill/>
          <a:ln>
            <a:noFill/>
          </a:ln>
        </p:spPr>
        <p:txBody>
          <a:bodyPr anchorCtr="0" anchor="ctr" bIns="45700" lIns="91425" spcFirstLastPara="1" rIns="91425" wrap="square" tIns="45700">
            <a:spAutoFit/>
          </a:bodyPr>
          <a:lstStyle>
            <a:lvl1pPr indent="-228600" lvl="0" marL="457200" marR="0" algn="l">
              <a:lnSpc>
                <a:spcPct val="150000"/>
              </a:lnSpc>
              <a:spcBef>
                <a:spcPts val="0"/>
              </a:spcBef>
              <a:spcAft>
                <a:spcPts val="0"/>
              </a:spcAft>
              <a:buClr>
                <a:srgbClr val="FFFFFF"/>
              </a:buClr>
              <a:buSzPts val="1200"/>
              <a:buFont typeface="Arial"/>
              <a:buNone/>
              <a:defRPr b="0" i="0" sz="15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p:cSld name="Title ">
    <p:spTree>
      <p:nvGrpSpPr>
        <p:cNvPr id="156" name="Shape 156"/>
        <p:cNvGrpSpPr/>
        <p:nvPr/>
      </p:nvGrpSpPr>
      <p:grpSpPr>
        <a:xfrm>
          <a:off x="0" y="0"/>
          <a:ext cx="0" cy="0"/>
          <a:chOff x="0" y="0"/>
          <a:chExt cx="0" cy="0"/>
        </a:xfrm>
      </p:grpSpPr>
      <p:sp>
        <p:nvSpPr>
          <p:cNvPr id="157" name="Google Shape;157;g2435f1d8f10_0_36"/>
          <p:cNvSpPr/>
          <p:nvPr/>
        </p:nvSpPr>
        <p:spPr>
          <a:xfrm>
            <a:off x="-19050" y="1905000"/>
            <a:ext cx="12210900" cy="4953000"/>
          </a:xfrm>
          <a:prstGeom prst="rect">
            <a:avLst/>
          </a:prstGeom>
          <a:solidFill>
            <a:srgbClr val="F0F4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58" name="Google Shape;158;g2435f1d8f10_0_36"/>
          <p:cNvSpPr/>
          <p:nvPr/>
        </p:nvSpPr>
        <p:spPr>
          <a:xfrm>
            <a:off x="-19050" y="0"/>
            <a:ext cx="12211050" cy="4438650"/>
          </a:xfrm>
          <a:custGeom>
            <a:rect b="b" l="l" r="r" t="t"/>
            <a:pathLst>
              <a:path extrusionOk="0" h="4438650" w="12211050">
                <a:moveTo>
                  <a:pt x="19050" y="0"/>
                </a:moveTo>
                <a:lnTo>
                  <a:pt x="12211050" y="0"/>
                </a:lnTo>
                <a:lnTo>
                  <a:pt x="12211050" y="4438650"/>
                </a:lnTo>
                <a:lnTo>
                  <a:pt x="0" y="3219450"/>
                </a:lnTo>
                <a:lnTo>
                  <a:pt x="1905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59" name="Google Shape;159;g2435f1d8f10_0_36"/>
          <p:cNvSpPr/>
          <p:nvPr/>
        </p:nvSpPr>
        <p:spPr>
          <a:xfrm>
            <a:off x="1085850" y="1009650"/>
            <a:ext cx="10020300" cy="5238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60" name="Google Shape;160;g2435f1d8f10_0_36"/>
          <p:cNvSpPr/>
          <p:nvPr>
            <p:ph idx="2" type="pic"/>
          </p:nvPr>
        </p:nvSpPr>
        <p:spPr>
          <a:xfrm>
            <a:off x="1847850" y="2819400"/>
            <a:ext cx="8496300" cy="2800200"/>
          </a:xfrm>
          <a:prstGeom prst="rect">
            <a:avLst/>
          </a:prstGeom>
          <a:noFill/>
          <a:ln>
            <a:noFill/>
          </a:ln>
        </p:spPr>
      </p:sp>
      <p:sp>
        <p:nvSpPr>
          <p:cNvPr id="161" name="Google Shape;161;g2435f1d8f10_0_36"/>
          <p:cNvSpPr/>
          <p:nvPr/>
        </p:nvSpPr>
        <p:spPr>
          <a:xfrm>
            <a:off x="5741541" y="5975038"/>
            <a:ext cx="600600" cy="60060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62" name="Google Shape;162;g2435f1d8f10_0_36"/>
          <p:cNvSpPr/>
          <p:nvPr>
            <p:ph idx="3" type="pic"/>
          </p:nvPr>
        </p:nvSpPr>
        <p:spPr>
          <a:xfrm>
            <a:off x="5741988" y="5975350"/>
            <a:ext cx="600000" cy="600000"/>
          </a:xfrm>
          <a:prstGeom prst="rect">
            <a:avLst/>
          </a:prstGeom>
          <a:noFill/>
          <a:ln>
            <a:noFill/>
          </a:ln>
        </p:spPr>
      </p:sp>
      <p:cxnSp>
        <p:nvCxnSpPr>
          <p:cNvPr id="163" name="Google Shape;163;g2435f1d8f10_0_36"/>
          <p:cNvCxnSpPr/>
          <p:nvPr/>
        </p:nvCxnSpPr>
        <p:spPr>
          <a:xfrm>
            <a:off x="5572125" y="1452089"/>
            <a:ext cx="1047600" cy="0"/>
          </a:xfrm>
          <a:prstGeom prst="straightConnector1">
            <a:avLst/>
          </a:prstGeom>
          <a:noFill/>
          <a:ln cap="flat" cmpd="sng" w="76200">
            <a:solidFill>
              <a:schemeClr val="accent1"/>
            </a:solidFill>
            <a:prstDash val="solid"/>
            <a:miter lim="800000"/>
            <a:headEnd len="sm" w="sm" type="none"/>
            <a:tailEnd len="sm" w="sm" type="none"/>
          </a:ln>
        </p:spPr>
      </p:cxnSp>
      <p:pic>
        <p:nvPicPr>
          <p:cNvPr id="164" name="Google Shape;164;g2435f1d8f10_0_36"/>
          <p:cNvPicPr preferRelativeResize="0"/>
          <p:nvPr/>
        </p:nvPicPr>
        <p:blipFill rotWithShape="1">
          <a:blip r:embed="rId2">
            <a:alphaModFix/>
          </a:blip>
          <a:srcRect b="0" l="0" r="0" t="0"/>
          <a:stretch/>
        </p:blipFill>
        <p:spPr>
          <a:xfrm>
            <a:off x="4974826" y="222421"/>
            <a:ext cx="2242347" cy="512175"/>
          </a:xfrm>
          <a:prstGeom prst="rect">
            <a:avLst/>
          </a:prstGeom>
          <a:noFill/>
          <a:ln>
            <a:noFill/>
          </a:ln>
        </p:spPr>
      </p:pic>
      <p:sp>
        <p:nvSpPr>
          <p:cNvPr id="165" name="Google Shape;165;g2435f1d8f10_0_36"/>
          <p:cNvSpPr txBox="1"/>
          <p:nvPr>
            <p:ph idx="1" type="body"/>
          </p:nvPr>
        </p:nvSpPr>
        <p:spPr>
          <a:xfrm>
            <a:off x="1768945" y="1704432"/>
            <a:ext cx="8654100" cy="701700"/>
          </a:xfrm>
          <a:prstGeom prst="rect">
            <a:avLst/>
          </a:prstGeom>
          <a:noFill/>
          <a:ln>
            <a:noFill/>
          </a:ln>
        </p:spPr>
        <p:txBody>
          <a:bodyPr anchorCtr="0" anchor="t" bIns="45700" lIns="91425" spcFirstLastPara="1" rIns="91425" wrap="square" tIns="45700">
            <a:spAutoFit/>
          </a:bodyPr>
          <a:lstStyle>
            <a:lvl1pPr indent="-228600" lvl="0" marL="457200" marR="0" algn="ctr">
              <a:lnSpc>
                <a:spcPct val="90000"/>
              </a:lnSpc>
              <a:spcBef>
                <a:spcPts val="0"/>
              </a:spcBef>
              <a:spcAft>
                <a:spcPts val="0"/>
              </a:spcAft>
              <a:buClr>
                <a:schemeClr val="dk2"/>
              </a:buClr>
              <a:buSzPts val="1500"/>
              <a:buNone/>
              <a:defRPr b="1" i="0" sz="4400" u="none" cap="none" strike="noStrike">
                <a:solidFill>
                  <a:schemeClr val="dk2"/>
                </a:solidFill>
                <a:latin typeface="Montserrat"/>
                <a:ea typeface="Montserrat"/>
                <a:cs typeface="Montserrat"/>
                <a:sym typeface="Montserrat"/>
              </a:defRPr>
            </a:lvl1pPr>
            <a:lvl2pPr indent="-228600" lvl="1" marL="9144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1" showMasterSp="0">
  <p:cSld name="Contents 1">
    <p:spTree>
      <p:nvGrpSpPr>
        <p:cNvPr id="166" name="Shape 166"/>
        <p:cNvGrpSpPr/>
        <p:nvPr/>
      </p:nvGrpSpPr>
      <p:grpSpPr>
        <a:xfrm>
          <a:off x="0" y="0"/>
          <a:ext cx="0" cy="0"/>
          <a:chOff x="0" y="0"/>
          <a:chExt cx="0" cy="0"/>
        </a:xfrm>
      </p:grpSpPr>
      <p:sp>
        <p:nvSpPr>
          <p:cNvPr id="167" name="Google Shape;167;g2435f1d8f10_0_46"/>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68" name="Google Shape;168;g2435f1d8f10_0_46"/>
          <p:cNvSpPr/>
          <p:nvPr/>
        </p:nvSpPr>
        <p:spPr>
          <a:xfrm>
            <a:off x="0" y="0"/>
            <a:ext cx="5554208" cy="3431743"/>
          </a:xfrm>
          <a:custGeom>
            <a:rect b="b" l="l" r="r" t="t"/>
            <a:pathLst>
              <a:path extrusionOk="0" h="5648960" w="9142730">
                <a:moveTo>
                  <a:pt x="9142402" y="0"/>
                </a:moveTo>
                <a:lnTo>
                  <a:pt x="0" y="0"/>
                </a:lnTo>
                <a:lnTo>
                  <a:pt x="0" y="2144102"/>
                </a:lnTo>
                <a:lnTo>
                  <a:pt x="3502071" y="5648414"/>
                </a:lnTo>
                <a:lnTo>
                  <a:pt x="9142402" y="0"/>
                </a:lnTo>
                <a:close/>
              </a:path>
            </a:pathLst>
          </a:custGeom>
          <a:solidFill>
            <a:srgbClr val="B3C6DC">
              <a:alpha val="47058"/>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69" name="Google Shape;169;g2435f1d8f10_0_46"/>
          <p:cNvSpPr/>
          <p:nvPr/>
        </p:nvSpPr>
        <p:spPr>
          <a:xfrm>
            <a:off x="2444923" y="775448"/>
            <a:ext cx="641908" cy="835947"/>
          </a:xfrm>
          <a:custGeom>
            <a:rect b="b" l="l" r="r" t="t"/>
            <a:pathLst>
              <a:path extrusionOk="0" h="1376045" w="1056639">
                <a:moveTo>
                  <a:pt x="366365" y="0"/>
                </a:moveTo>
                <a:lnTo>
                  <a:pt x="0" y="366407"/>
                </a:lnTo>
                <a:lnTo>
                  <a:pt x="323361" y="687884"/>
                </a:lnTo>
                <a:lnTo>
                  <a:pt x="0" y="1009320"/>
                </a:lnTo>
                <a:lnTo>
                  <a:pt x="366365" y="1375727"/>
                </a:lnTo>
                <a:lnTo>
                  <a:pt x="1056596" y="687884"/>
                </a:lnTo>
                <a:lnTo>
                  <a:pt x="366365"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70" name="Google Shape;170;g2435f1d8f10_0_46"/>
          <p:cNvSpPr/>
          <p:nvPr/>
        </p:nvSpPr>
        <p:spPr>
          <a:xfrm>
            <a:off x="1160712" y="775449"/>
            <a:ext cx="641908" cy="835947"/>
          </a:xfrm>
          <a:custGeom>
            <a:rect b="b" l="l" r="r" t="t"/>
            <a:pathLst>
              <a:path extrusionOk="0" h="1376045" w="1056639">
                <a:moveTo>
                  <a:pt x="690230" y="0"/>
                </a:moveTo>
                <a:lnTo>
                  <a:pt x="0" y="687884"/>
                </a:lnTo>
                <a:lnTo>
                  <a:pt x="690230" y="1375727"/>
                </a:lnTo>
                <a:lnTo>
                  <a:pt x="1056596" y="1009320"/>
                </a:lnTo>
                <a:lnTo>
                  <a:pt x="733234" y="687884"/>
                </a:lnTo>
                <a:lnTo>
                  <a:pt x="1056596" y="366407"/>
                </a:lnTo>
                <a:lnTo>
                  <a:pt x="690230"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71" name="Google Shape;171;g2435f1d8f10_0_46"/>
          <p:cNvSpPr/>
          <p:nvPr/>
        </p:nvSpPr>
        <p:spPr>
          <a:xfrm>
            <a:off x="1706051" y="230174"/>
            <a:ext cx="835947" cy="641909"/>
          </a:xfrm>
          <a:custGeom>
            <a:rect b="b" l="l" r="r" t="t"/>
            <a:pathLst>
              <a:path extrusionOk="0" h="1056640" w="1376045">
                <a:moveTo>
                  <a:pt x="687863" y="0"/>
                </a:moveTo>
                <a:lnTo>
                  <a:pt x="0" y="690156"/>
                </a:lnTo>
                <a:lnTo>
                  <a:pt x="366418" y="1056596"/>
                </a:lnTo>
                <a:lnTo>
                  <a:pt x="687863" y="733192"/>
                </a:lnTo>
                <a:lnTo>
                  <a:pt x="1332693" y="733192"/>
                </a:lnTo>
                <a:lnTo>
                  <a:pt x="1375727" y="690156"/>
                </a:lnTo>
                <a:lnTo>
                  <a:pt x="687863" y="0"/>
                </a:lnTo>
                <a:close/>
              </a:path>
              <a:path extrusionOk="0" h="1056640" w="1376045">
                <a:moveTo>
                  <a:pt x="1332693" y="733192"/>
                </a:moveTo>
                <a:lnTo>
                  <a:pt x="687863" y="733192"/>
                </a:lnTo>
                <a:lnTo>
                  <a:pt x="1009299" y="1056596"/>
                </a:lnTo>
                <a:lnTo>
                  <a:pt x="1332693" y="733192"/>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72" name="Google Shape;172;g2435f1d8f10_0_46"/>
          <p:cNvSpPr/>
          <p:nvPr/>
        </p:nvSpPr>
        <p:spPr>
          <a:xfrm>
            <a:off x="1706050" y="1514290"/>
            <a:ext cx="835947" cy="641908"/>
          </a:xfrm>
          <a:custGeom>
            <a:rect b="b" l="l" r="r" t="t"/>
            <a:pathLst>
              <a:path extrusionOk="0" h="1056639" w="1376045">
                <a:moveTo>
                  <a:pt x="366418" y="0"/>
                </a:moveTo>
                <a:lnTo>
                  <a:pt x="0" y="366334"/>
                </a:lnTo>
                <a:lnTo>
                  <a:pt x="687863" y="1056564"/>
                </a:lnTo>
                <a:lnTo>
                  <a:pt x="1375727" y="366334"/>
                </a:lnTo>
                <a:lnTo>
                  <a:pt x="1332712" y="323330"/>
                </a:lnTo>
                <a:lnTo>
                  <a:pt x="687863" y="323330"/>
                </a:lnTo>
                <a:lnTo>
                  <a:pt x="366418" y="0"/>
                </a:lnTo>
                <a:close/>
              </a:path>
              <a:path extrusionOk="0" h="1056639" w="1376045">
                <a:moveTo>
                  <a:pt x="1009299" y="0"/>
                </a:moveTo>
                <a:lnTo>
                  <a:pt x="687863" y="323330"/>
                </a:lnTo>
                <a:lnTo>
                  <a:pt x="1332712" y="323330"/>
                </a:lnTo>
                <a:lnTo>
                  <a:pt x="1009299"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73" name="Google Shape;173;g2435f1d8f10_0_46"/>
          <p:cNvSpPr txBox="1"/>
          <p:nvPr>
            <p:ph idx="1" type="body"/>
          </p:nvPr>
        </p:nvSpPr>
        <p:spPr>
          <a:xfrm>
            <a:off x="5080000" y="2862959"/>
            <a:ext cx="2463900" cy="312300"/>
          </a:xfrm>
          <a:prstGeom prst="rect">
            <a:avLst/>
          </a:prstGeom>
          <a:noFill/>
          <a:ln>
            <a:noFill/>
          </a:ln>
        </p:spPr>
        <p:txBody>
          <a:bodyPr anchorCtr="0" anchor="ctr" bIns="45700" lIns="108000" spcFirstLastPara="1" rIns="91425" wrap="square" tIns="45700">
            <a:noAutofit/>
          </a:bodyPr>
          <a:lstStyle>
            <a:lvl1pPr indent="-228600" lvl="0" marL="457200" marR="0" algn="l">
              <a:lnSpc>
                <a:spcPct val="90000"/>
              </a:lnSpc>
              <a:spcBef>
                <a:spcPts val="0"/>
              </a:spcBef>
              <a:spcAft>
                <a:spcPts val="0"/>
              </a:spcAft>
              <a:buClr>
                <a:schemeClr val="dk2"/>
              </a:buClr>
              <a:buSzPts val="1500"/>
              <a:buNone/>
              <a:defRPr b="0" i="0" sz="15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74" name="Google Shape;174;g2435f1d8f10_0_46"/>
          <p:cNvSpPr txBox="1"/>
          <p:nvPr>
            <p:ph idx="2" type="body"/>
          </p:nvPr>
        </p:nvSpPr>
        <p:spPr>
          <a:xfrm>
            <a:off x="5080000" y="3411102"/>
            <a:ext cx="2463900" cy="312300"/>
          </a:xfrm>
          <a:prstGeom prst="rect">
            <a:avLst/>
          </a:prstGeom>
          <a:noFill/>
          <a:ln>
            <a:noFill/>
          </a:ln>
        </p:spPr>
        <p:txBody>
          <a:bodyPr anchorCtr="0" anchor="ctr" bIns="45700" lIns="108000" spcFirstLastPara="1" rIns="91425" wrap="square" tIns="45700">
            <a:noAutofit/>
          </a:bodyPr>
          <a:lstStyle>
            <a:lvl1pPr indent="-228600" lvl="0" marL="457200" marR="0" algn="l">
              <a:lnSpc>
                <a:spcPct val="90000"/>
              </a:lnSpc>
              <a:spcBef>
                <a:spcPts val="0"/>
              </a:spcBef>
              <a:spcAft>
                <a:spcPts val="0"/>
              </a:spcAft>
              <a:buClr>
                <a:schemeClr val="dk2"/>
              </a:buClr>
              <a:buSzPts val="1500"/>
              <a:buNone/>
              <a:defRPr b="0" i="0" sz="15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75" name="Google Shape;175;g2435f1d8f10_0_46"/>
          <p:cNvSpPr txBox="1"/>
          <p:nvPr>
            <p:ph idx="3" type="body"/>
          </p:nvPr>
        </p:nvSpPr>
        <p:spPr>
          <a:xfrm>
            <a:off x="5080000" y="3968215"/>
            <a:ext cx="2463900" cy="312300"/>
          </a:xfrm>
          <a:prstGeom prst="rect">
            <a:avLst/>
          </a:prstGeom>
          <a:noFill/>
          <a:ln>
            <a:noFill/>
          </a:ln>
        </p:spPr>
        <p:txBody>
          <a:bodyPr anchorCtr="0" anchor="ctr" bIns="45700" lIns="108000" spcFirstLastPara="1" rIns="91425" wrap="square" tIns="45700">
            <a:noAutofit/>
          </a:bodyPr>
          <a:lstStyle>
            <a:lvl1pPr indent="-228600" lvl="0" marL="457200" marR="0" algn="l">
              <a:lnSpc>
                <a:spcPct val="90000"/>
              </a:lnSpc>
              <a:spcBef>
                <a:spcPts val="0"/>
              </a:spcBef>
              <a:spcAft>
                <a:spcPts val="0"/>
              </a:spcAft>
              <a:buClr>
                <a:schemeClr val="dk2"/>
              </a:buClr>
              <a:buSzPts val="1500"/>
              <a:buNone/>
              <a:defRPr b="0" i="0" sz="15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76" name="Google Shape;176;g2435f1d8f10_0_46"/>
          <p:cNvSpPr txBox="1"/>
          <p:nvPr>
            <p:ph idx="4" type="body"/>
          </p:nvPr>
        </p:nvSpPr>
        <p:spPr>
          <a:xfrm>
            <a:off x="8210973" y="2862959"/>
            <a:ext cx="2463900" cy="312300"/>
          </a:xfrm>
          <a:prstGeom prst="rect">
            <a:avLst/>
          </a:prstGeom>
          <a:noFill/>
          <a:ln>
            <a:noFill/>
          </a:ln>
        </p:spPr>
        <p:txBody>
          <a:bodyPr anchorCtr="0" anchor="ctr" bIns="45700" lIns="108000" spcFirstLastPara="1" rIns="91425" wrap="square" tIns="45700">
            <a:noAutofit/>
          </a:bodyPr>
          <a:lstStyle>
            <a:lvl1pPr indent="-228600" lvl="0" marL="457200" marR="0" algn="l">
              <a:lnSpc>
                <a:spcPct val="90000"/>
              </a:lnSpc>
              <a:spcBef>
                <a:spcPts val="0"/>
              </a:spcBef>
              <a:spcAft>
                <a:spcPts val="0"/>
              </a:spcAft>
              <a:buClr>
                <a:schemeClr val="dk2"/>
              </a:buClr>
              <a:buSzPts val="1500"/>
              <a:buNone/>
              <a:defRPr b="0" i="0" sz="15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77" name="Google Shape;177;g2435f1d8f10_0_46"/>
          <p:cNvSpPr txBox="1"/>
          <p:nvPr>
            <p:ph idx="5" type="body"/>
          </p:nvPr>
        </p:nvSpPr>
        <p:spPr>
          <a:xfrm>
            <a:off x="8210973" y="3411102"/>
            <a:ext cx="2463900" cy="312300"/>
          </a:xfrm>
          <a:prstGeom prst="rect">
            <a:avLst/>
          </a:prstGeom>
          <a:noFill/>
          <a:ln>
            <a:noFill/>
          </a:ln>
        </p:spPr>
        <p:txBody>
          <a:bodyPr anchorCtr="0" anchor="ctr" bIns="45700" lIns="108000" spcFirstLastPara="1" rIns="91425" wrap="square" tIns="45700">
            <a:noAutofit/>
          </a:bodyPr>
          <a:lstStyle>
            <a:lvl1pPr indent="-228600" lvl="0" marL="457200" marR="0" algn="l">
              <a:lnSpc>
                <a:spcPct val="90000"/>
              </a:lnSpc>
              <a:spcBef>
                <a:spcPts val="0"/>
              </a:spcBef>
              <a:spcAft>
                <a:spcPts val="0"/>
              </a:spcAft>
              <a:buClr>
                <a:schemeClr val="dk2"/>
              </a:buClr>
              <a:buSzPts val="1500"/>
              <a:buNone/>
              <a:defRPr b="0" i="0" sz="15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cxnSp>
        <p:nvCxnSpPr>
          <p:cNvPr id="178" name="Google Shape;178;g2435f1d8f10_0_46"/>
          <p:cNvCxnSpPr/>
          <p:nvPr/>
        </p:nvCxnSpPr>
        <p:spPr>
          <a:xfrm>
            <a:off x="401116" y="6251388"/>
            <a:ext cx="11389800" cy="0"/>
          </a:xfrm>
          <a:prstGeom prst="straightConnector1">
            <a:avLst/>
          </a:prstGeom>
          <a:noFill/>
          <a:ln cap="flat" cmpd="sng" w="12700">
            <a:solidFill>
              <a:schemeClr val="accent2"/>
            </a:solidFill>
            <a:prstDash val="solid"/>
            <a:round/>
            <a:headEnd len="sm" w="sm" type="none"/>
            <a:tailEnd len="sm" w="sm" type="none"/>
          </a:ln>
        </p:spPr>
      </p:cxnSp>
      <p:sp>
        <p:nvSpPr>
          <p:cNvPr id="179" name="Google Shape;179;g2435f1d8f10_0_46"/>
          <p:cNvSpPr txBox="1"/>
          <p:nvPr/>
        </p:nvSpPr>
        <p:spPr>
          <a:xfrm>
            <a:off x="304583" y="6386326"/>
            <a:ext cx="4875600" cy="227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900"/>
              <a:buFont typeface="Arial"/>
              <a:buNone/>
            </a:pPr>
            <a:r>
              <a:rPr b="0" i="0" lang="en-US" sz="900" u="none" cap="none" strike="noStrike">
                <a:solidFill>
                  <a:schemeClr val="accent2"/>
                </a:solidFill>
                <a:latin typeface="Arial"/>
                <a:ea typeface="Arial"/>
                <a:cs typeface="Arial"/>
                <a:sym typeface="Arial"/>
              </a:rPr>
              <a:t>©2024 Vecteris - For internal use only. Do not distribute.</a:t>
            </a:r>
            <a:endParaRPr b="0" i="0" sz="1600" u="none" cap="none" strike="noStrike">
              <a:solidFill>
                <a:schemeClr val="accent2"/>
              </a:solidFill>
              <a:latin typeface="Arial"/>
              <a:ea typeface="Arial"/>
              <a:cs typeface="Arial"/>
              <a:sym typeface="Arial"/>
            </a:endParaRPr>
          </a:p>
        </p:txBody>
      </p:sp>
      <p:sp>
        <p:nvSpPr>
          <p:cNvPr id="180" name="Google Shape;180;g2435f1d8f10_0_46"/>
          <p:cNvSpPr txBox="1"/>
          <p:nvPr/>
        </p:nvSpPr>
        <p:spPr>
          <a:xfrm>
            <a:off x="7011755" y="6386326"/>
            <a:ext cx="4875600" cy="227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accent2"/>
              </a:buClr>
              <a:buSzPts val="900"/>
              <a:buFont typeface="Arial"/>
              <a:buNone/>
            </a:pPr>
            <a:fld id="{00000000-1234-1234-1234-123412341234}" type="slidenum">
              <a:rPr b="0" i="0" lang="en-US" sz="900" u="none" cap="none" strike="noStrike">
                <a:solidFill>
                  <a:schemeClr val="accent2"/>
                </a:solidFill>
                <a:latin typeface="Arial"/>
                <a:ea typeface="Arial"/>
                <a:cs typeface="Arial"/>
                <a:sym typeface="Arial"/>
              </a:rPr>
              <a:t>‹#›</a:t>
            </a:fld>
            <a:endParaRPr b="0" i="0" sz="1600" u="none" cap="none" strike="noStrike">
              <a:solidFill>
                <a:schemeClr val="accent2"/>
              </a:solidFill>
              <a:latin typeface="Arial"/>
              <a:ea typeface="Arial"/>
              <a:cs typeface="Arial"/>
              <a:sym typeface="Arial"/>
            </a:endParaRPr>
          </a:p>
        </p:txBody>
      </p:sp>
      <p:sp>
        <p:nvSpPr>
          <p:cNvPr id="181" name="Google Shape;181;g2435f1d8f10_0_46"/>
          <p:cNvSpPr txBox="1"/>
          <p:nvPr>
            <p:ph idx="6" type="body"/>
          </p:nvPr>
        </p:nvSpPr>
        <p:spPr>
          <a:xfrm>
            <a:off x="4755987" y="2862263"/>
            <a:ext cx="312600" cy="312600"/>
          </a:xfrm>
          <a:prstGeom prst="rect">
            <a:avLst/>
          </a:prstGeom>
          <a:solidFill>
            <a:schemeClr val="accent1"/>
          </a:solidFill>
          <a:ln>
            <a:noFill/>
          </a:ln>
        </p:spPr>
        <p:txBody>
          <a:bodyPr anchorCtr="0" anchor="ctr" bIns="36000" lIns="36000" spcFirstLastPara="1" rIns="36000" wrap="square" tIns="36000">
            <a:noAutofit/>
          </a:bodyPr>
          <a:lstStyle>
            <a:lvl1pPr indent="-228600" lvl="0" marL="457200" algn="ctr">
              <a:lnSpc>
                <a:spcPct val="90000"/>
              </a:lnSpc>
              <a:spcBef>
                <a:spcPts val="1100"/>
              </a:spcBef>
              <a:spcAft>
                <a:spcPts val="0"/>
              </a:spcAft>
              <a:buClr>
                <a:schemeClr val="lt1"/>
              </a:buClr>
              <a:buSzPts val="1100"/>
              <a:buNone/>
              <a:defRPr b="1" sz="1100">
                <a:solidFill>
                  <a:schemeClr val="lt1"/>
                </a:solidFill>
              </a:defRPr>
            </a:lvl1pPr>
            <a:lvl2pPr indent="-298450" lvl="1" marL="914400" algn="ctr">
              <a:lnSpc>
                <a:spcPct val="90000"/>
              </a:lnSpc>
              <a:spcBef>
                <a:spcPts val="500"/>
              </a:spcBef>
              <a:spcAft>
                <a:spcPts val="0"/>
              </a:spcAft>
              <a:buClr>
                <a:schemeClr val="lt1"/>
              </a:buClr>
              <a:buSzPts val="1100"/>
              <a:buChar char="•"/>
              <a:defRPr sz="1100">
                <a:solidFill>
                  <a:schemeClr val="lt1"/>
                </a:solidFill>
              </a:defRPr>
            </a:lvl2pPr>
            <a:lvl3pPr indent="-298450" lvl="2" marL="1371600" algn="ctr">
              <a:lnSpc>
                <a:spcPct val="90000"/>
              </a:lnSpc>
              <a:spcBef>
                <a:spcPts val="500"/>
              </a:spcBef>
              <a:spcAft>
                <a:spcPts val="0"/>
              </a:spcAft>
              <a:buClr>
                <a:schemeClr val="lt1"/>
              </a:buClr>
              <a:buSzPts val="1100"/>
              <a:buChar char="•"/>
              <a:defRPr sz="1100">
                <a:solidFill>
                  <a:schemeClr val="lt1"/>
                </a:solidFill>
              </a:defRPr>
            </a:lvl3pPr>
            <a:lvl4pPr indent="-298450" lvl="3" marL="1828800" algn="ctr">
              <a:lnSpc>
                <a:spcPct val="90000"/>
              </a:lnSpc>
              <a:spcBef>
                <a:spcPts val="500"/>
              </a:spcBef>
              <a:spcAft>
                <a:spcPts val="0"/>
              </a:spcAft>
              <a:buClr>
                <a:schemeClr val="lt1"/>
              </a:buClr>
              <a:buSzPts val="1100"/>
              <a:buChar char="•"/>
              <a:defRPr sz="1100">
                <a:solidFill>
                  <a:schemeClr val="lt1"/>
                </a:solidFill>
              </a:defRPr>
            </a:lvl4pPr>
            <a:lvl5pPr indent="-298450" lvl="4" marL="2286000" algn="ctr">
              <a:lnSpc>
                <a:spcPct val="90000"/>
              </a:lnSpc>
              <a:spcBef>
                <a:spcPts val="500"/>
              </a:spcBef>
              <a:spcAft>
                <a:spcPts val="0"/>
              </a:spcAft>
              <a:buClr>
                <a:schemeClr val="lt1"/>
              </a:buClr>
              <a:buSzPts val="1100"/>
              <a:buChar char="•"/>
              <a:defRPr sz="1100">
                <a:solidFill>
                  <a:schemeClr val="lt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82" name="Google Shape;182;g2435f1d8f10_0_46"/>
          <p:cNvSpPr txBox="1"/>
          <p:nvPr>
            <p:ph idx="7" type="body"/>
          </p:nvPr>
        </p:nvSpPr>
        <p:spPr>
          <a:xfrm>
            <a:off x="4755987" y="3410909"/>
            <a:ext cx="312600" cy="312600"/>
          </a:xfrm>
          <a:prstGeom prst="rect">
            <a:avLst/>
          </a:prstGeom>
          <a:solidFill>
            <a:schemeClr val="accent1"/>
          </a:solidFill>
          <a:ln>
            <a:noFill/>
          </a:ln>
        </p:spPr>
        <p:txBody>
          <a:bodyPr anchorCtr="0" anchor="ctr" bIns="36000" lIns="36000" spcFirstLastPara="1" rIns="36000" wrap="square" tIns="36000">
            <a:noAutofit/>
          </a:bodyPr>
          <a:lstStyle>
            <a:lvl1pPr indent="-228600" lvl="0" marL="457200" algn="ctr">
              <a:lnSpc>
                <a:spcPct val="90000"/>
              </a:lnSpc>
              <a:spcBef>
                <a:spcPts val="1100"/>
              </a:spcBef>
              <a:spcAft>
                <a:spcPts val="0"/>
              </a:spcAft>
              <a:buClr>
                <a:schemeClr val="lt1"/>
              </a:buClr>
              <a:buSzPts val="1100"/>
              <a:buNone/>
              <a:defRPr b="1" sz="1100">
                <a:solidFill>
                  <a:schemeClr val="lt1"/>
                </a:solidFill>
              </a:defRPr>
            </a:lvl1pPr>
            <a:lvl2pPr indent="-298450" lvl="1" marL="914400" algn="ctr">
              <a:lnSpc>
                <a:spcPct val="90000"/>
              </a:lnSpc>
              <a:spcBef>
                <a:spcPts val="500"/>
              </a:spcBef>
              <a:spcAft>
                <a:spcPts val="0"/>
              </a:spcAft>
              <a:buClr>
                <a:schemeClr val="lt1"/>
              </a:buClr>
              <a:buSzPts val="1100"/>
              <a:buChar char="•"/>
              <a:defRPr sz="1100">
                <a:solidFill>
                  <a:schemeClr val="lt1"/>
                </a:solidFill>
              </a:defRPr>
            </a:lvl2pPr>
            <a:lvl3pPr indent="-298450" lvl="2" marL="1371600" algn="ctr">
              <a:lnSpc>
                <a:spcPct val="90000"/>
              </a:lnSpc>
              <a:spcBef>
                <a:spcPts val="500"/>
              </a:spcBef>
              <a:spcAft>
                <a:spcPts val="0"/>
              </a:spcAft>
              <a:buClr>
                <a:schemeClr val="lt1"/>
              </a:buClr>
              <a:buSzPts val="1100"/>
              <a:buChar char="•"/>
              <a:defRPr sz="1100">
                <a:solidFill>
                  <a:schemeClr val="lt1"/>
                </a:solidFill>
              </a:defRPr>
            </a:lvl3pPr>
            <a:lvl4pPr indent="-298450" lvl="3" marL="1828800" algn="ctr">
              <a:lnSpc>
                <a:spcPct val="90000"/>
              </a:lnSpc>
              <a:spcBef>
                <a:spcPts val="500"/>
              </a:spcBef>
              <a:spcAft>
                <a:spcPts val="0"/>
              </a:spcAft>
              <a:buClr>
                <a:schemeClr val="lt1"/>
              </a:buClr>
              <a:buSzPts val="1100"/>
              <a:buChar char="•"/>
              <a:defRPr sz="1100">
                <a:solidFill>
                  <a:schemeClr val="lt1"/>
                </a:solidFill>
              </a:defRPr>
            </a:lvl4pPr>
            <a:lvl5pPr indent="-298450" lvl="4" marL="2286000" algn="ctr">
              <a:lnSpc>
                <a:spcPct val="90000"/>
              </a:lnSpc>
              <a:spcBef>
                <a:spcPts val="500"/>
              </a:spcBef>
              <a:spcAft>
                <a:spcPts val="0"/>
              </a:spcAft>
              <a:buClr>
                <a:schemeClr val="lt1"/>
              </a:buClr>
              <a:buSzPts val="1100"/>
              <a:buChar char="•"/>
              <a:defRPr sz="1100">
                <a:solidFill>
                  <a:schemeClr val="lt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83" name="Google Shape;183;g2435f1d8f10_0_46"/>
          <p:cNvSpPr txBox="1"/>
          <p:nvPr>
            <p:ph idx="8" type="body"/>
          </p:nvPr>
        </p:nvSpPr>
        <p:spPr>
          <a:xfrm>
            <a:off x="4755987" y="3968215"/>
            <a:ext cx="312600" cy="312600"/>
          </a:xfrm>
          <a:prstGeom prst="rect">
            <a:avLst/>
          </a:prstGeom>
          <a:solidFill>
            <a:schemeClr val="accent1"/>
          </a:solidFill>
          <a:ln>
            <a:noFill/>
          </a:ln>
        </p:spPr>
        <p:txBody>
          <a:bodyPr anchorCtr="0" anchor="ctr" bIns="36000" lIns="36000" spcFirstLastPara="1" rIns="36000" wrap="square" tIns="36000">
            <a:noAutofit/>
          </a:bodyPr>
          <a:lstStyle>
            <a:lvl1pPr indent="-228600" lvl="0" marL="457200" algn="ctr">
              <a:lnSpc>
                <a:spcPct val="90000"/>
              </a:lnSpc>
              <a:spcBef>
                <a:spcPts val="1100"/>
              </a:spcBef>
              <a:spcAft>
                <a:spcPts val="0"/>
              </a:spcAft>
              <a:buClr>
                <a:schemeClr val="lt1"/>
              </a:buClr>
              <a:buSzPts val="1100"/>
              <a:buNone/>
              <a:defRPr b="1" sz="1100">
                <a:solidFill>
                  <a:schemeClr val="lt1"/>
                </a:solidFill>
              </a:defRPr>
            </a:lvl1pPr>
            <a:lvl2pPr indent="-298450" lvl="1" marL="914400" algn="ctr">
              <a:lnSpc>
                <a:spcPct val="90000"/>
              </a:lnSpc>
              <a:spcBef>
                <a:spcPts val="500"/>
              </a:spcBef>
              <a:spcAft>
                <a:spcPts val="0"/>
              </a:spcAft>
              <a:buClr>
                <a:schemeClr val="lt1"/>
              </a:buClr>
              <a:buSzPts val="1100"/>
              <a:buChar char="•"/>
              <a:defRPr sz="1100">
                <a:solidFill>
                  <a:schemeClr val="lt1"/>
                </a:solidFill>
              </a:defRPr>
            </a:lvl2pPr>
            <a:lvl3pPr indent="-298450" lvl="2" marL="1371600" algn="ctr">
              <a:lnSpc>
                <a:spcPct val="90000"/>
              </a:lnSpc>
              <a:spcBef>
                <a:spcPts val="500"/>
              </a:spcBef>
              <a:spcAft>
                <a:spcPts val="0"/>
              </a:spcAft>
              <a:buClr>
                <a:schemeClr val="lt1"/>
              </a:buClr>
              <a:buSzPts val="1100"/>
              <a:buChar char="•"/>
              <a:defRPr sz="1100">
                <a:solidFill>
                  <a:schemeClr val="lt1"/>
                </a:solidFill>
              </a:defRPr>
            </a:lvl3pPr>
            <a:lvl4pPr indent="-298450" lvl="3" marL="1828800" algn="ctr">
              <a:lnSpc>
                <a:spcPct val="90000"/>
              </a:lnSpc>
              <a:spcBef>
                <a:spcPts val="500"/>
              </a:spcBef>
              <a:spcAft>
                <a:spcPts val="0"/>
              </a:spcAft>
              <a:buClr>
                <a:schemeClr val="lt1"/>
              </a:buClr>
              <a:buSzPts val="1100"/>
              <a:buChar char="•"/>
              <a:defRPr sz="1100">
                <a:solidFill>
                  <a:schemeClr val="lt1"/>
                </a:solidFill>
              </a:defRPr>
            </a:lvl4pPr>
            <a:lvl5pPr indent="-298450" lvl="4" marL="2286000" algn="ctr">
              <a:lnSpc>
                <a:spcPct val="90000"/>
              </a:lnSpc>
              <a:spcBef>
                <a:spcPts val="500"/>
              </a:spcBef>
              <a:spcAft>
                <a:spcPts val="0"/>
              </a:spcAft>
              <a:buClr>
                <a:schemeClr val="lt1"/>
              </a:buClr>
              <a:buSzPts val="1100"/>
              <a:buChar char="•"/>
              <a:defRPr sz="1100">
                <a:solidFill>
                  <a:schemeClr val="lt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84" name="Google Shape;184;g2435f1d8f10_0_46"/>
          <p:cNvSpPr txBox="1"/>
          <p:nvPr>
            <p:ph idx="9" type="body"/>
          </p:nvPr>
        </p:nvSpPr>
        <p:spPr>
          <a:xfrm>
            <a:off x="7898236" y="2862263"/>
            <a:ext cx="312600" cy="312600"/>
          </a:xfrm>
          <a:prstGeom prst="rect">
            <a:avLst/>
          </a:prstGeom>
          <a:solidFill>
            <a:schemeClr val="accent1"/>
          </a:solidFill>
          <a:ln>
            <a:noFill/>
          </a:ln>
        </p:spPr>
        <p:txBody>
          <a:bodyPr anchorCtr="0" anchor="ctr" bIns="36000" lIns="36000" spcFirstLastPara="1" rIns="36000" wrap="square" tIns="36000">
            <a:noAutofit/>
          </a:bodyPr>
          <a:lstStyle>
            <a:lvl1pPr indent="-228600" lvl="0" marL="457200" algn="ctr">
              <a:lnSpc>
                <a:spcPct val="90000"/>
              </a:lnSpc>
              <a:spcBef>
                <a:spcPts val="1100"/>
              </a:spcBef>
              <a:spcAft>
                <a:spcPts val="0"/>
              </a:spcAft>
              <a:buClr>
                <a:schemeClr val="lt1"/>
              </a:buClr>
              <a:buSzPts val="1100"/>
              <a:buNone/>
              <a:defRPr b="1" sz="1100">
                <a:solidFill>
                  <a:schemeClr val="lt1"/>
                </a:solidFill>
              </a:defRPr>
            </a:lvl1pPr>
            <a:lvl2pPr indent="-298450" lvl="1" marL="914400" algn="ctr">
              <a:lnSpc>
                <a:spcPct val="90000"/>
              </a:lnSpc>
              <a:spcBef>
                <a:spcPts val="500"/>
              </a:spcBef>
              <a:spcAft>
                <a:spcPts val="0"/>
              </a:spcAft>
              <a:buClr>
                <a:schemeClr val="lt1"/>
              </a:buClr>
              <a:buSzPts val="1100"/>
              <a:buChar char="•"/>
              <a:defRPr sz="1100">
                <a:solidFill>
                  <a:schemeClr val="lt1"/>
                </a:solidFill>
              </a:defRPr>
            </a:lvl2pPr>
            <a:lvl3pPr indent="-298450" lvl="2" marL="1371600" algn="ctr">
              <a:lnSpc>
                <a:spcPct val="90000"/>
              </a:lnSpc>
              <a:spcBef>
                <a:spcPts val="500"/>
              </a:spcBef>
              <a:spcAft>
                <a:spcPts val="0"/>
              </a:spcAft>
              <a:buClr>
                <a:schemeClr val="lt1"/>
              </a:buClr>
              <a:buSzPts val="1100"/>
              <a:buChar char="•"/>
              <a:defRPr sz="1100">
                <a:solidFill>
                  <a:schemeClr val="lt1"/>
                </a:solidFill>
              </a:defRPr>
            </a:lvl3pPr>
            <a:lvl4pPr indent="-298450" lvl="3" marL="1828800" algn="ctr">
              <a:lnSpc>
                <a:spcPct val="90000"/>
              </a:lnSpc>
              <a:spcBef>
                <a:spcPts val="500"/>
              </a:spcBef>
              <a:spcAft>
                <a:spcPts val="0"/>
              </a:spcAft>
              <a:buClr>
                <a:schemeClr val="lt1"/>
              </a:buClr>
              <a:buSzPts val="1100"/>
              <a:buChar char="•"/>
              <a:defRPr sz="1100">
                <a:solidFill>
                  <a:schemeClr val="lt1"/>
                </a:solidFill>
              </a:defRPr>
            </a:lvl4pPr>
            <a:lvl5pPr indent="-298450" lvl="4" marL="2286000" algn="ctr">
              <a:lnSpc>
                <a:spcPct val="90000"/>
              </a:lnSpc>
              <a:spcBef>
                <a:spcPts val="500"/>
              </a:spcBef>
              <a:spcAft>
                <a:spcPts val="0"/>
              </a:spcAft>
              <a:buClr>
                <a:schemeClr val="lt1"/>
              </a:buClr>
              <a:buSzPts val="1100"/>
              <a:buChar char="•"/>
              <a:defRPr sz="1100">
                <a:solidFill>
                  <a:schemeClr val="lt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85" name="Google Shape;185;g2435f1d8f10_0_46"/>
          <p:cNvSpPr txBox="1"/>
          <p:nvPr>
            <p:ph idx="13" type="body"/>
          </p:nvPr>
        </p:nvSpPr>
        <p:spPr>
          <a:xfrm>
            <a:off x="7898236" y="3410909"/>
            <a:ext cx="312600" cy="312600"/>
          </a:xfrm>
          <a:prstGeom prst="rect">
            <a:avLst/>
          </a:prstGeom>
          <a:solidFill>
            <a:schemeClr val="accent1"/>
          </a:solidFill>
          <a:ln>
            <a:noFill/>
          </a:ln>
        </p:spPr>
        <p:txBody>
          <a:bodyPr anchorCtr="0" anchor="ctr" bIns="36000" lIns="36000" spcFirstLastPara="1" rIns="36000" wrap="square" tIns="36000">
            <a:noAutofit/>
          </a:bodyPr>
          <a:lstStyle>
            <a:lvl1pPr indent="-228600" lvl="0" marL="457200" algn="ctr">
              <a:lnSpc>
                <a:spcPct val="90000"/>
              </a:lnSpc>
              <a:spcBef>
                <a:spcPts val="1100"/>
              </a:spcBef>
              <a:spcAft>
                <a:spcPts val="0"/>
              </a:spcAft>
              <a:buClr>
                <a:schemeClr val="lt1"/>
              </a:buClr>
              <a:buSzPts val="1100"/>
              <a:buNone/>
              <a:defRPr b="1" sz="1100">
                <a:solidFill>
                  <a:schemeClr val="lt1"/>
                </a:solidFill>
              </a:defRPr>
            </a:lvl1pPr>
            <a:lvl2pPr indent="-298450" lvl="1" marL="914400" algn="ctr">
              <a:lnSpc>
                <a:spcPct val="90000"/>
              </a:lnSpc>
              <a:spcBef>
                <a:spcPts val="500"/>
              </a:spcBef>
              <a:spcAft>
                <a:spcPts val="0"/>
              </a:spcAft>
              <a:buClr>
                <a:schemeClr val="lt1"/>
              </a:buClr>
              <a:buSzPts val="1100"/>
              <a:buChar char="•"/>
              <a:defRPr sz="1100">
                <a:solidFill>
                  <a:schemeClr val="lt1"/>
                </a:solidFill>
              </a:defRPr>
            </a:lvl2pPr>
            <a:lvl3pPr indent="-298450" lvl="2" marL="1371600" algn="ctr">
              <a:lnSpc>
                <a:spcPct val="90000"/>
              </a:lnSpc>
              <a:spcBef>
                <a:spcPts val="500"/>
              </a:spcBef>
              <a:spcAft>
                <a:spcPts val="0"/>
              </a:spcAft>
              <a:buClr>
                <a:schemeClr val="lt1"/>
              </a:buClr>
              <a:buSzPts val="1100"/>
              <a:buChar char="•"/>
              <a:defRPr sz="1100">
                <a:solidFill>
                  <a:schemeClr val="lt1"/>
                </a:solidFill>
              </a:defRPr>
            </a:lvl3pPr>
            <a:lvl4pPr indent="-298450" lvl="3" marL="1828800" algn="ctr">
              <a:lnSpc>
                <a:spcPct val="90000"/>
              </a:lnSpc>
              <a:spcBef>
                <a:spcPts val="500"/>
              </a:spcBef>
              <a:spcAft>
                <a:spcPts val="0"/>
              </a:spcAft>
              <a:buClr>
                <a:schemeClr val="lt1"/>
              </a:buClr>
              <a:buSzPts val="1100"/>
              <a:buChar char="•"/>
              <a:defRPr sz="1100">
                <a:solidFill>
                  <a:schemeClr val="lt1"/>
                </a:solidFill>
              </a:defRPr>
            </a:lvl4pPr>
            <a:lvl5pPr indent="-298450" lvl="4" marL="2286000" algn="ctr">
              <a:lnSpc>
                <a:spcPct val="90000"/>
              </a:lnSpc>
              <a:spcBef>
                <a:spcPts val="500"/>
              </a:spcBef>
              <a:spcAft>
                <a:spcPts val="0"/>
              </a:spcAft>
              <a:buClr>
                <a:schemeClr val="lt1"/>
              </a:buClr>
              <a:buSzPts val="1100"/>
              <a:buChar char="•"/>
              <a:defRPr sz="1100">
                <a:solidFill>
                  <a:schemeClr val="lt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86" name="Google Shape;186;g2435f1d8f10_0_46"/>
          <p:cNvSpPr txBox="1"/>
          <p:nvPr>
            <p:ph type="title"/>
          </p:nvPr>
        </p:nvSpPr>
        <p:spPr>
          <a:xfrm>
            <a:off x="4755987" y="1186751"/>
            <a:ext cx="70350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187" name="Google Shape;187;g2435f1d8f10_0_46"/>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02">
  <p:cSld name="Contents 02">
    <p:spTree>
      <p:nvGrpSpPr>
        <p:cNvPr id="188" name="Shape 188"/>
        <p:cNvGrpSpPr/>
        <p:nvPr/>
      </p:nvGrpSpPr>
      <p:grpSpPr>
        <a:xfrm>
          <a:off x="0" y="0"/>
          <a:ext cx="0" cy="0"/>
          <a:chOff x="0" y="0"/>
          <a:chExt cx="0" cy="0"/>
        </a:xfrm>
      </p:grpSpPr>
      <p:sp>
        <p:nvSpPr>
          <p:cNvPr id="189" name="Google Shape;189;g2435f1d8f10_0_68"/>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190" name="Google Shape;190;g2435f1d8f10_0_68"/>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191" name="Google Shape;191;g2435f1d8f10_0_68"/>
          <p:cNvSpPr txBox="1"/>
          <p:nvPr>
            <p:ph idx="1" type="body"/>
          </p:nvPr>
        </p:nvSpPr>
        <p:spPr>
          <a:xfrm>
            <a:off x="839951" y="2862959"/>
            <a:ext cx="2463900" cy="312300"/>
          </a:xfrm>
          <a:prstGeom prst="rect">
            <a:avLst/>
          </a:prstGeom>
          <a:noFill/>
          <a:ln>
            <a:noFill/>
          </a:ln>
        </p:spPr>
        <p:txBody>
          <a:bodyPr anchorCtr="0" anchor="ctr" bIns="45700" lIns="108000" spcFirstLastPara="1" rIns="91425" wrap="square" tIns="45700">
            <a:noAutofit/>
          </a:bodyPr>
          <a:lstStyle>
            <a:lvl1pPr indent="-228600" lvl="0" marL="457200" marR="0" algn="l">
              <a:lnSpc>
                <a:spcPct val="90000"/>
              </a:lnSpc>
              <a:spcBef>
                <a:spcPts val="0"/>
              </a:spcBef>
              <a:spcAft>
                <a:spcPts val="0"/>
              </a:spcAft>
              <a:buClr>
                <a:schemeClr val="dk2"/>
              </a:buClr>
              <a:buSzPts val="1500"/>
              <a:buNone/>
              <a:defRPr b="0" i="0" sz="15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92" name="Google Shape;192;g2435f1d8f10_0_68"/>
          <p:cNvSpPr txBox="1"/>
          <p:nvPr>
            <p:ph idx="2" type="body"/>
          </p:nvPr>
        </p:nvSpPr>
        <p:spPr>
          <a:xfrm>
            <a:off x="839951" y="3411102"/>
            <a:ext cx="2463900" cy="312300"/>
          </a:xfrm>
          <a:prstGeom prst="rect">
            <a:avLst/>
          </a:prstGeom>
          <a:noFill/>
          <a:ln>
            <a:noFill/>
          </a:ln>
        </p:spPr>
        <p:txBody>
          <a:bodyPr anchorCtr="0" anchor="ctr" bIns="45700" lIns="108000" spcFirstLastPara="1" rIns="91425" wrap="square" tIns="45700">
            <a:noAutofit/>
          </a:bodyPr>
          <a:lstStyle>
            <a:lvl1pPr indent="-228600" lvl="0" marL="457200" marR="0" algn="l">
              <a:lnSpc>
                <a:spcPct val="90000"/>
              </a:lnSpc>
              <a:spcBef>
                <a:spcPts val="0"/>
              </a:spcBef>
              <a:spcAft>
                <a:spcPts val="0"/>
              </a:spcAft>
              <a:buClr>
                <a:schemeClr val="dk2"/>
              </a:buClr>
              <a:buSzPts val="1500"/>
              <a:buNone/>
              <a:defRPr b="0" i="0" sz="15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93" name="Google Shape;193;g2435f1d8f10_0_68"/>
          <p:cNvSpPr txBox="1"/>
          <p:nvPr>
            <p:ph idx="3" type="body"/>
          </p:nvPr>
        </p:nvSpPr>
        <p:spPr>
          <a:xfrm>
            <a:off x="839951" y="3968215"/>
            <a:ext cx="2463900" cy="312300"/>
          </a:xfrm>
          <a:prstGeom prst="rect">
            <a:avLst/>
          </a:prstGeom>
          <a:noFill/>
          <a:ln>
            <a:noFill/>
          </a:ln>
        </p:spPr>
        <p:txBody>
          <a:bodyPr anchorCtr="0" anchor="ctr" bIns="45700" lIns="108000" spcFirstLastPara="1" rIns="91425" wrap="square" tIns="45700">
            <a:noAutofit/>
          </a:bodyPr>
          <a:lstStyle>
            <a:lvl1pPr indent="-228600" lvl="0" marL="457200" marR="0" algn="l">
              <a:lnSpc>
                <a:spcPct val="90000"/>
              </a:lnSpc>
              <a:spcBef>
                <a:spcPts val="0"/>
              </a:spcBef>
              <a:spcAft>
                <a:spcPts val="0"/>
              </a:spcAft>
              <a:buClr>
                <a:schemeClr val="dk2"/>
              </a:buClr>
              <a:buSzPts val="1500"/>
              <a:buNone/>
              <a:defRPr b="0" i="0" sz="15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94" name="Google Shape;194;g2435f1d8f10_0_68"/>
          <p:cNvSpPr txBox="1"/>
          <p:nvPr>
            <p:ph idx="4" type="body"/>
          </p:nvPr>
        </p:nvSpPr>
        <p:spPr>
          <a:xfrm>
            <a:off x="3970924" y="2862959"/>
            <a:ext cx="2463900" cy="312300"/>
          </a:xfrm>
          <a:prstGeom prst="rect">
            <a:avLst/>
          </a:prstGeom>
          <a:noFill/>
          <a:ln>
            <a:noFill/>
          </a:ln>
        </p:spPr>
        <p:txBody>
          <a:bodyPr anchorCtr="0" anchor="ctr" bIns="45700" lIns="108000" spcFirstLastPara="1" rIns="91425" wrap="square" tIns="45700">
            <a:noAutofit/>
          </a:bodyPr>
          <a:lstStyle>
            <a:lvl1pPr indent="-228600" lvl="0" marL="457200" marR="0" algn="l">
              <a:lnSpc>
                <a:spcPct val="90000"/>
              </a:lnSpc>
              <a:spcBef>
                <a:spcPts val="0"/>
              </a:spcBef>
              <a:spcAft>
                <a:spcPts val="0"/>
              </a:spcAft>
              <a:buClr>
                <a:schemeClr val="dk2"/>
              </a:buClr>
              <a:buSzPts val="1500"/>
              <a:buNone/>
              <a:defRPr b="0" i="0" sz="15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95" name="Google Shape;195;g2435f1d8f10_0_68"/>
          <p:cNvSpPr txBox="1"/>
          <p:nvPr>
            <p:ph idx="5" type="body"/>
          </p:nvPr>
        </p:nvSpPr>
        <p:spPr>
          <a:xfrm>
            <a:off x="3970924" y="3411102"/>
            <a:ext cx="2463900" cy="312300"/>
          </a:xfrm>
          <a:prstGeom prst="rect">
            <a:avLst/>
          </a:prstGeom>
          <a:noFill/>
          <a:ln>
            <a:noFill/>
          </a:ln>
        </p:spPr>
        <p:txBody>
          <a:bodyPr anchorCtr="0" anchor="ctr" bIns="45700" lIns="108000" spcFirstLastPara="1" rIns="91425" wrap="square" tIns="45700">
            <a:noAutofit/>
          </a:bodyPr>
          <a:lstStyle>
            <a:lvl1pPr indent="-228600" lvl="0" marL="457200" marR="0" algn="l">
              <a:lnSpc>
                <a:spcPct val="90000"/>
              </a:lnSpc>
              <a:spcBef>
                <a:spcPts val="0"/>
              </a:spcBef>
              <a:spcAft>
                <a:spcPts val="0"/>
              </a:spcAft>
              <a:buClr>
                <a:schemeClr val="dk2"/>
              </a:buClr>
              <a:buSzPts val="1500"/>
              <a:buNone/>
              <a:defRPr b="0" i="0" sz="15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96" name="Google Shape;196;g2435f1d8f10_0_68"/>
          <p:cNvSpPr txBox="1"/>
          <p:nvPr>
            <p:ph idx="6" type="body"/>
          </p:nvPr>
        </p:nvSpPr>
        <p:spPr>
          <a:xfrm>
            <a:off x="515938" y="2862263"/>
            <a:ext cx="312600" cy="312600"/>
          </a:xfrm>
          <a:prstGeom prst="rect">
            <a:avLst/>
          </a:prstGeom>
          <a:solidFill>
            <a:schemeClr val="accent1"/>
          </a:solidFill>
          <a:ln>
            <a:noFill/>
          </a:ln>
        </p:spPr>
        <p:txBody>
          <a:bodyPr anchorCtr="0" anchor="ctr" bIns="36000" lIns="36000" spcFirstLastPara="1" rIns="36000" wrap="square" tIns="36000">
            <a:noAutofit/>
          </a:bodyPr>
          <a:lstStyle>
            <a:lvl1pPr indent="-228600" lvl="0" marL="457200" algn="ctr">
              <a:lnSpc>
                <a:spcPct val="90000"/>
              </a:lnSpc>
              <a:spcBef>
                <a:spcPts val="1100"/>
              </a:spcBef>
              <a:spcAft>
                <a:spcPts val="0"/>
              </a:spcAft>
              <a:buClr>
                <a:schemeClr val="lt1"/>
              </a:buClr>
              <a:buSzPts val="1100"/>
              <a:buNone/>
              <a:defRPr b="1" sz="1100">
                <a:solidFill>
                  <a:schemeClr val="lt1"/>
                </a:solidFill>
              </a:defRPr>
            </a:lvl1pPr>
            <a:lvl2pPr indent="-298450" lvl="1" marL="914400" algn="ctr">
              <a:lnSpc>
                <a:spcPct val="90000"/>
              </a:lnSpc>
              <a:spcBef>
                <a:spcPts val="500"/>
              </a:spcBef>
              <a:spcAft>
                <a:spcPts val="0"/>
              </a:spcAft>
              <a:buClr>
                <a:schemeClr val="lt1"/>
              </a:buClr>
              <a:buSzPts val="1100"/>
              <a:buChar char="•"/>
              <a:defRPr sz="1100">
                <a:solidFill>
                  <a:schemeClr val="lt1"/>
                </a:solidFill>
              </a:defRPr>
            </a:lvl2pPr>
            <a:lvl3pPr indent="-298450" lvl="2" marL="1371600" algn="ctr">
              <a:lnSpc>
                <a:spcPct val="90000"/>
              </a:lnSpc>
              <a:spcBef>
                <a:spcPts val="500"/>
              </a:spcBef>
              <a:spcAft>
                <a:spcPts val="0"/>
              </a:spcAft>
              <a:buClr>
                <a:schemeClr val="lt1"/>
              </a:buClr>
              <a:buSzPts val="1100"/>
              <a:buChar char="•"/>
              <a:defRPr sz="1100">
                <a:solidFill>
                  <a:schemeClr val="lt1"/>
                </a:solidFill>
              </a:defRPr>
            </a:lvl3pPr>
            <a:lvl4pPr indent="-298450" lvl="3" marL="1828800" algn="ctr">
              <a:lnSpc>
                <a:spcPct val="90000"/>
              </a:lnSpc>
              <a:spcBef>
                <a:spcPts val="500"/>
              </a:spcBef>
              <a:spcAft>
                <a:spcPts val="0"/>
              </a:spcAft>
              <a:buClr>
                <a:schemeClr val="lt1"/>
              </a:buClr>
              <a:buSzPts val="1100"/>
              <a:buChar char="•"/>
              <a:defRPr sz="1100">
                <a:solidFill>
                  <a:schemeClr val="lt1"/>
                </a:solidFill>
              </a:defRPr>
            </a:lvl4pPr>
            <a:lvl5pPr indent="-298450" lvl="4" marL="2286000" algn="ctr">
              <a:lnSpc>
                <a:spcPct val="90000"/>
              </a:lnSpc>
              <a:spcBef>
                <a:spcPts val="500"/>
              </a:spcBef>
              <a:spcAft>
                <a:spcPts val="0"/>
              </a:spcAft>
              <a:buClr>
                <a:schemeClr val="lt1"/>
              </a:buClr>
              <a:buSzPts val="1100"/>
              <a:buChar char="•"/>
              <a:defRPr sz="1100">
                <a:solidFill>
                  <a:schemeClr val="lt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97" name="Google Shape;197;g2435f1d8f10_0_68"/>
          <p:cNvSpPr txBox="1"/>
          <p:nvPr>
            <p:ph idx="7" type="body"/>
          </p:nvPr>
        </p:nvSpPr>
        <p:spPr>
          <a:xfrm>
            <a:off x="515938" y="3410909"/>
            <a:ext cx="312600" cy="312600"/>
          </a:xfrm>
          <a:prstGeom prst="rect">
            <a:avLst/>
          </a:prstGeom>
          <a:solidFill>
            <a:schemeClr val="accent1"/>
          </a:solidFill>
          <a:ln>
            <a:noFill/>
          </a:ln>
        </p:spPr>
        <p:txBody>
          <a:bodyPr anchorCtr="0" anchor="ctr" bIns="36000" lIns="36000" spcFirstLastPara="1" rIns="36000" wrap="square" tIns="36000">
            <a:noAutofit/>
          </a:bodyPr>
          <a:lstStyle>
            <a:lvl1pPr indent="-228600" lvl="0" marL="457200" algn="ctr">
              <a:lnSpc>
                <a:spcPct val="90000"/>
              </a:lnSpc>
              <a:spcBef>
                <a:spcPts val="1100"/>
              </a:spcBef>
              <a:spcAft>
                <a:spcPts val="0"/>
              </a:spcAft>
              <a:buClr>
                <a:schemeClr val="lt1"/>
              </a:buClr>
              <a:buSzPts val="1100"/>
              <a:buNone/>
              <a:defRPr b="1" sz="1100">
                <a:solidFill>
                  <a:schemeClr val="lt1"/>
                </a:solidFill>
              </a:defRPr>
            </a:lvl1pPr>
            <a:lvl2pPr indent="-298450" lvl="1" marL="914400" algn="ctr">
              <a:lnSpc>
                <a:spcPct val="90000"/>
              </a:lnSpc>
              <a:spcBef>
                <a:spcPts val="500"/>
              </a:spcBef>
              <a:spcAft>
                <a:spcPts val="0"/>
              </a:spcAft>
              <a:buClr>
                <a:schemeClr val="lt1"/>
              </a:buClr>
              <a:buSzPts val="1100"/>
              <a:buChar char="•"/>
              <a:defRPr sz="1100">
                <a:solidFill>
                  <a:schemeClr val="lt1"/>
                </a:solidFill>
              </a:defRPr>
            </a:lvl2pPr>
            <a:lvl3pPr indent="-298450" lvl="2" marL="1371600" algn="ctr">
              <a:lnSpc>
                <a:spcPct val="90000"/>
              </a:lnSpc>
              <a:spcBef>
                <a:spcPts val="500"/>
              </a:spcBef>
              <a:spcAft>
                <a:spcPts val="0"/>
              </a:spcAft>
              <a:buClr>
                <a:schemeClr val="lt1"/>
              </a:buClr>
              <a:buSzPts val="1100"/>
              <a:buChar char="•"/>
              <a:defRPr sz="1100">
                <a:solidFill>
                  <a:schemeClr val="lt1"/>
                </a:solidFill>
              </a:defRPr>
            </a:lvl3pPr>
            <a:lvl4pPr indent="-298450" lvl="3" marL="1828800" algn="ctr">
              <a:lnSpc>
                <a:spcPct val="90000"/>
              </a:lnSpc>
              <a:spcBef>
                <a:spcPts val="500"/>
              </a:spcBef>
              <a:spcAft>
                <a:spcPts val="0"/>
              </a:spcAft>
              <a:buClr>
                <a:schemeClr val="lt1"/>
              </a:buClr>
              <a:buSzPts val="1100"/>
              <a:buChar char="•"/>
              <a:defRPr sz="1100">
                <a:solidFill>
                  <a:schemeClr val="lt1"/>
                </a:solidFill>
              </a:defRPr>
            </a:lvl4pPr>
            <a:lvl5pPr indent="-298450" lvl="4" marL="2286000" algn="ctr">
              <a:lnSpc>
                <a:spcPct val="90000"/>
              </a:lnSpc>
              <a:spcBef>
                <a:spcPts val="500"/>
              </a:spcBef>
              <a:spcAft>
                <a:spcPts val="0"/>
              </a:spcAft>
              <a:buClr>
                <a:schemeClr val="lt1"/>
              </a:buClr>
              <a:buSzPts val="1100"/>
              <a:buChar char="•"/>
              <a:defRPr sz="1100">
                <a:solidFill>
                  <a:schemeClr val="lt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98" name="Google Shape;198;g2435f1d8f10_0_68"/>
          <p:cNvSpPr txBox="1"/>
          <p:nvPr>
            <p:ph idx="8" type="body"/>
          </p:nvPr>
        </p:nvSpPr>
        <p:spPr>
          <a:xfrm>
            <a:off x="515938" y="3968215"/>
            <a:ext cx="312600" cy="312600"/>
          </a:xfrm>
          <a:prstGeom prst="rect">
            <a:avLst/>
          </a:prstGeom>
          <a:solidFill>
            <a:schemeClr val="accent1"/>
          </a:solidFill>
          <a:ln>
            <a:noFill/>
          </a:ln>
        </p:spPr>
        <p:txBody>
          <a:bodyPr anchorCtr="0" anchor="ctr" bIns="36000" lIns="36000" spcFirstLastPara="1" rIns="36000" wrap="square" tIns="36000">
            <a:noAutofit/>
          </a:bodyPr>
          <a:lstStyle>
            <a:lvl1pPr indent="-228600" lvl="0" marL="457200" algn="ctr">
              <a:lnSpc>
                <a:spcPct val="90000"/>
              </a:lnSpc>
              <a:spcBef>
                <a:spcPts val="1100"/>
              </a:spcBef>
              <a:spcAft>
                <a:spcPts val="0"/>
              </a:spcAft>
              <a:buClr>
                <a:schemeClr val="lt1"/>
              </a:buClr>
              <a:buSzPts val="1100"/>
              <a:buNone/>
              <a:defRPr b="1" sz="1100">
                <a:solidFill>
                  <a:schemeClr val="lt1"/>
                </a:solidFill>
              </a:defRPr>
            </a:lvl1pPr>
            <a:lvl2pPr indent="-298450" lvl="1" marL="914400" algn="ctr">
              <a:lnSpc>
                <a:spcPct val="90000"/>
              </a:lnSpc>
              <a:spcBef>
                <a:spcPts val="500"/>
              </a:spcBef>
              <a:spcAft>
                <a:spcPts val="0"/>
              </a:spcAft>
              <a:buClr>
                <a:schemeClr val="lt1"/>
              </a:buClr>
              <a:buSzPts val="1100"/>
              <a:buChar char="•"/>
              <a:defRPr sz="1100">
                <a:solidFill>
                  <a:schemeClr val="lt1"/>
                </a:solidFill>
              </a:defRPr>
            </a:lvl2pPr>
            <a:lvl3pPr indent="-298450" lvl="2" marL="1371600" algn="ctr">
              <a:lnSpc>
                <a:spcPct val="90000"/>
              </a:lnSpc>
              <a:spcBef>
                <a:spcPts val="500"/>
              </a:spcBef>
              <a:spcAft>
                <a:spcPts val="0"/>
              </a:spcAft>
              <a:buClr>
                <a:schemeClr val="lt1"/>
              </a:buClr>
              <a:buSzPts val="1100"/>
              <a:buChar char="•"/>
              <a:defRPr sz="1100">
                <a:solidFill>
                  <a:schemeClr val="lt1"/>
                </a:solidFill>
              </a:defRPr>
            </a:lvl3pPr>
            <a:lvl4pPr indent="-298450" lvl="3" marL="1828800" algn="ctr">
              <a:lnSpc>
                <a:spcPct val="90000"/>
              </a:lnSpc>
              <a:spcBef>
                <a:spcPts val="500"/>
              </a:spcBef>
              <a:spcAft>
                <a:spcPts val="0"/>
              </a:spcAft>
              <a:buClr>
                <a:schemeClr val="lt1"/>
              </a:buClr>
              <a:buSzPts val="1100"/>
              <a:buChar char="•"/>
              <a:defRPr sz="1100">
                <a:solidFill>
                  <a:schemeClr val="lt1"/>
                </a:solidFill>
              </a:defRPr>
            </a:lvl4pPr>
            <a:lvl5pPr indent="-298450" lvl="4" marL="2286000" algn="ctr">
              <a:lnSpc>
                <a:spcPct val="90000"/>
              </a:lnSpc>
              <a:spcBef>
                <a:spcPts val="500"/>
              </a:spcBef>
              <a:spcAft>
                <a:spcPts val="0"/>
              </a:spcAft>
              <a:buClr>
                <a:schemeClr val="lt1"/>
              </a:buClr>
              <a:buSzPts val="1100"/>
              <a:buChar char="•"/>
              <a:defRPr sz="1100">
                <a:solidFill>
                  <a:schemeClr val="lt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99" name="Google Shape;199;g2435f1d8f10_0_68"/>
          <p:cNvSpPr txBox="1"/>
          <p:nvPr>
            <p:ph idx="9" type="body"/>
          </p:nvPr>
        </p:nvSpPr>
        <p:spPr>
          <a:xfrm>
            <a:off x="3658187" y="2862263"/>
            <a:ext cx="312600" cy="312600"/>
          </a:xfrm>
          <a:prstGeom prst="rect">
            <a:avLst/>
          </a:prstGeom>
          <a:solidFill>
            <a:schemeClr val="accent1"/>
          </a:solidFill>
          <a:ln>
            <a:noFill/>
          </a:ln>
        </p:spPr>
        <p:txBody>
          <a:bodyPr anchorCtr="0" anchor="ctr" bIns="36000" lIns="36000" spcFirstLastPara="1" rIns="36000" wrap="square" tIns="36000">
            <a:noAutofit/>
          </a:bodyPr>
          <a:lstStyle>
            <a:lvl1pPr indent="-228600" lvl="0" marL="457200" algn="ctr">
              <a:lnSpc>
                <a:spcPct val="90000"/>
              </a:lnSpc>
              <a:spcBef>
                <a:spcPts val="1100"/>
              </a:spcBef>
              <a:spcAft>
                <a:spcPts val="0"/>
              </a:spcAft>
              <a:buClr>
                <a:schemeClr val="lt1"/>
              </a:buClr>
              <a:buSzPts val="1100"/>
              <a:buNone/>
              <a:defRPr b="1" sz="1100">
                <a:solidFill>
                  <a:schemeClr val="lt1"/>
                </a:solidFill>
              </a:defRPr>
            </a:lvl1pPr>
            <a:lvl2pPr indent="-298450" lvl="1" marL="914400" algn="ctr">
              <a:lnSpc>
                <a:spcPct val="90000"/>
              </a:lnSpc>
              <a:spcBef>
                <a:spcPts val="500"/>
              </a:spcBef>
              <a:spcAft>
                <a:spcPts val="0"/>
              </a:spcAft>
              <a:buClr>
                <a:schemeClr val="lt1"/>
              </a:buClr>
              <a:buSzPts val="1100"/>
              <a:buChar char="•"/>
              <a:defRPr sz="1100">
                <a:solidFill>
                  <a:schemeClr val="lt1"/>
                </a:solidFill>
              </a:defRPr>
            </a:lvl2pPr>
            <a:lvl3pPr indent="-298450" lvl="2" marL="1371600" algn="ctr">
              <a:lnSpc>
                <a:spcPct val="90000"/>
              </a:lnSpc>
              <a:spcBef>
                <a:spcPts val="500"/>
              </a:spcBef>
              <a:spcAft>
                <a:spcPts val="0"/>
              </a:spcAft>
              <a:buClr>
                <a:schemeClr val="lt1"/>
              </a:buClr>
              <a:buSzPts val="1100"/>
              <a:buChar char="•"/>
              <a:defRPr sz="1100">
                <a:solidFill>
                  <a:schemeClr val="lt1"/>
                </a:solidFill>
              </a:defRPr>
            </a:lvl3pPr>
            <a:lvl4pPr indent="-298450" lvl="3" marL="1828800" algn="ctr">
              <a:lnSpc>
                <a:spcPct val="90000"/>
              </a:lnSpc>
              <a:spcBef>
                <a:spcPts val="500"/>
              </a:spcBef>
              <a:spcAft>
                <a:spcPts val="0"/>
              </a:spcAft>
              <a:buClr>
                <a:schemeClr val="lt1"/>
              </a:buClr>
              <a:buSzPts val="1100"/>
              <a:buChar char="•"/>
              <a:defRPr sz="1100">
                <a:solidFill>
                  <a:schemeClr val="lt1"/>
                </a:solidFill>
              </a:defRPr>
            </a:lvl4pPr>
            <a:lvl5pPr indent="-298450" lvl="4" marL="2286000" algn="ctr">
              <a:lnSpc>
                <a:spcPct val="90000"/>
              </a:lnSpc>
              <a:spcBef>
                <a:spcPts val="500"/>
              </a:spcBef>
              <a:spcAft>
                <a:spcPts val="0"/>
              </a:spcAft>
              <a:buClr>
                <a:schemeClr val="lt1"/>
              </a:buClr>
              <a:buSzPts val="1100"/>
              <a:buChar char="•"/>
              <a:defRPr sz="1100">
                <a:solidFill>
                  <a:schemeClr val="lt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00" name="Google Shape;200;g2435f1d8f10_0_68"/>
          <p:cNvSpPr txBox="1"/>
          <p:nvPr>
            <p:ph idx="13" type="body"/>
          </p:nvPr>
        </p:nvSpPr>
        <p:spPr>
          <a:xfrm>
            <a:off x="3658187" y="3410909"/>
            <a:ext cx="312600" cy="312600"/>
          </a:xfrm>
          <a:prstGeom prst="rect">
            <a:avLst/>
          </a:prstGeom>
          <a:solidFill>
            <a:schemeClr val="accent1"/>
          </a:solidFill>
          <a:ln>
            <a:noFill/>
          </a:ln>
        </p:spPr>
        <p:txBody>
          <a:bodyPr anchorCtr="0" anchor="ctr" bIns="36000" lIns="36000" spcFirstLastPara="1" rIns="36000" wrap="square" tIns="36000">
            <a:noAutofit/>
          </a:bodyPr>
          <a:lstStyle>
            <a:lvl1pPr indent="-228600" lvl="0" marL="457200" algn="ctr">
              <a:lnSpc>
                <a:spcPct val="90000"/>
              </a:lnSpc>
              <a:spcBef>
                <a:spcPts val="1100"/>
              </a:spcBef>
              <a:spcAft>
                <a:spcPts val="0"/>
              </a:spcAft>
              <a:buClr>
                <a:schemeClr val="lt1"/>
              </a:buClr>
              <a:buSzPts val="1100"/>
              <a:buNone/>
              <a:defRPr b="1" sz="1100">
                <a:solidFill>
                  <a:schemeClr val="lt1"/>
                </a:solidFill>
              </a:defRPr>
            </a:lvl1pPr>
            <a:lvl2pPr indent="-298450" lvl="1" marL="914400" algn="ctr">
              <a:lnSpc>
                <a:spcPct val="90000"/>
              </a:lnSpc>
              <a:spcBef>
                <a:spcPts val="500"/>
              </a:spcBef>
              <a:spcAft>
                <a:spcPts val="0"/>
              </a:spcAft>
              <a:buClr>
                <a:schemeClr val="lt1"/>
              </a:buClr>
              <a:buSzPts val="1100"/>
              <a:buChar char="•"/>
              <a:defRPr sz="1100">
                <a:solidFill>
                  <a:schemeClr val="lt1"/>
                </a:solidFill>
              </a:defRPr>
            </a:lvl2pPr>
            <a:lvl3pPr indent="-298450" lvl="2" marL="1371600" algn="ctr">
              <a:lnSpc>
                <a:spcPct val="90000"/>
              </a:lnSpc>
              <a:spcBef>
                <a:spcPts val="500"/>
              </a:spcBef>
              <a:spcAft>
                <a:spcPts val="0"/>
              </a:spcAft>
              <a:buClr>
                <a:schemeClr val="lt1"/>
              </a:buClr>
              <a:buSzPts val="1100"/>
              <a:buChar char="•"/>
              <a:defRPr sz="1100">
                <a:solidFill>
                  <a:schemeClr val="lt1"/>
                </a:solidFill>
              </a:defRPr>
            </a:lvl3pPr>
            <a:lvl4pPr indent="-298450" lvl="3" marL="1828800" algn="ctr">
              <a:lnSpc>
                <a:spcPct val="90000"/>
              </a:lnSpc>
              <a:spcBef>
                <a:spcPts val="500"/>
              </a:spcBef>
              <a:spcAft>
                <a:spcPts val="0"/>
              </a:spcAft>
              <a:buClr>
                <a:schemeClr val="lt1"/>
              </a:buClr>
              <a:buSzPts val="1100"/>
              <a:buChar char="•"/>
              <a:defRPr sz="1100">
                <a:solidFill>
                  <a:schemeClr val="lt1"/>
                </a:solidFill>
              </a:defRPr>
            </a:lvl4pPr>
            <a:lvl5pPr indent="-298450" lvl="4" marL="2286000" algn="ctr">
              <a:lnSpc>
                <a:spcPct val="90000"/>
              </a:lnSpc>
              <a:spcBef>
                <a:spcPts val="500"/>
              </a:spcBef>
              <a:spcAft>
                <a:spcPts val="0"/>
              </a:spcAft>
              <a:buClr>
                <a:schemeClr val="lt1"/>
              </a:buClr>
              <a:buSzPts val="1100"/>
              <a:buChar char="•"/>
              <a:defRPr sz="1100">
                <a:solidFill>
                  <a:schemeClr val="lt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01" name="Google Shape;201;g2435f1d8f10_0_68"/>
          <p:cNvSpPr txBox="1"/>
          <p:nvPr>
            <p:ph type="title"/>
          </p:nvPr>
        </p:nvSpPr>
        <p:spPr>
          <a:xfrm>
            <a:off x="418750" y="1186751"/>
            <a:ext cx="70350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spTree>
      <p:nvGrpSpPr>
        <p:cNvPr id="202" name="Shape 202"/>
        <p:cNvGrpSpPr/>
        <p:nvPr/>
      </p:nvGrpSpPr>
      <p:grpSpPr>
        <a:xfrm>
          <a:off x="0" y="0"/>
          <a:ext cx="0" cy="0"/>
          <a:chOff x="0" y="0"/>
          <a:chExt cx="0" cy="0"/>
        </a:xfrm>
      </p:grpSpPr>
      <p:sp>
        <p:nvSpPr>
          <p:cNvPr id="203" name="Google Shape;203;g2435f1d8f10_0_82"/>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204" name="Google Shape;204;g2435f1d8f10_0_82"/>
          <p:cNvSpPr txBox="1"/>
          <p:nvPr>
            <p:ph idx="1" type="body"/>
          </p:nvPr>
        </p:nvSpPr>
        <p:spPr>
          <a:xfrm>
            <a:off x="407988" y="1630630"/>
            <a:ext cx="11376000" cy="566700"/>
          </a:xfrm>
          <a:prstGeom prst="rect">
            <a:avLst/>
          </a:prstGeom>
          <a:solidFill>
            <a:schemeClr val="dk2"/>
          </a:solidFill>
          <a:ln>
            <a:noFill/>
          </a:ln>
        </p:spPr>
        <p:txBody>
          <a:bodyPr anchorCtr="0" anchor="ctr" bIns="45700" lIns="91425" spcFirstLastPara="1" rIns="91425" wrap="square" tIns="45700">
            <a:noAutofit/>
          </a:bodyPr>
          <a:lstStyle>
            <a:lvl1pPr indent="-228600" lvl="0" marL="457200" algn="ctr">
              <a:lnSpc>
                <a:spcPct val="90000"/>
              </a:lnSpc>
              <a:spcBef>
                <a:spcPts val="1100"/>
              </a:spcBef>
              <a:spcAft>
                <a:spcPts val="0"/>
              </a:spcAft>
              <a:buClr>
                <a:schemeClr val="lt1"/>
              </a:buClr>
              <a:buSzPts val="1900"/>
              <a:buNone/>
              <a:defRPr sz="1900">
                <a:solidFill>
                  <a:schemeClr val="lt1"/>
                </a:solidFill>
              </a:defRPr>
            </a:lvl1pPr>
            <a:lvl2pPr indent="-349250" lvl="1" marL="914400" algn="l">
              <a:lnSpc>
                <a:spcPct val="90000"/>
              </a:lnSpc>
              <a:spcBef>
                <a:spcPts val="500"/>
              </a:spcBef>
              <a:spcAft>
                <a:spcPts val="0"/>
              </a:spcAft>
              <a:buClr>
                <a:schemeClr val="accent1"/>
              </a:buClr>
              <a:buSzPts val="1900"/>
              <a:buChar char="•"/>
              <a:defRPr sz="1900"/>
            </a:lvl2pPr>
            <a:lvl3pPr indent="-349250" lvl="2" marL="1371600" algn="l">
              <a:lnSpc>
                <a:spcPct val="90000"/>
              </a:lnSpc>
              <a:spcBef>
                <a:spcPts val="500"/>
              </a:spcBef>
              <a:spcAft>
                <a:spcPts val="0"/>
              </a:spcAft>
              <a:buClr>
                <a:schemeClr val="accent1"/>
              </a:buClr>
              <a:buSzPts val="1900"/>
              <a:buChar char="•"/>
              <a:defRPr sz="1900"/>
            </a:lvl3pPr>
            <a:lvl4pPr indent="-349250" lvl="3" marL="1828800" algn="l">
              <a:lnSpc>
                <a:spcPct val="90000"/>
              </a:lnSpc>
              <a:spcBef>
                <a:spcPts val="500"/>
              </a:spcBef>
              <a:spcAft>
                <a:spcPts val="0"/>
              </a:spcAft>
              <a:buClr>
                <a:schemeClr val="dk2"/>
              </a:buClr>
              <a:buSzPts val="1900"/>
              <a:buChar char="•"/>
              <a:defRPr sz="1900"/>
            </a:lvl4pPr>
            <a:lvl5pPr indent="-349250" lvl="4" marL="2286000" algn="l">
              <a:lnSpc>
                <a:spcPct val="90000"/>
              </a:lnSpc>
              <a:spcBef>
                <a:spcPts val="500"/>
              </a:spcBef>
              <a:spcAft>
                <a:spcPts val="0"/>
              </a:spcAft>
              <a:buClr>
                <a:schemeClr val="dk1"/>
              </a:buClr>
              <a:buSzPts val="1900"/>
              <a:buChar char="•"/>
              <a:defRPr sz="19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05" name="Google Shape;205;g2435f1d8f10_0_82"/>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206" name="Google Shape;206;g2435f1d8f10_0_82"/>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207" name="Google Shape;207;g2435f1d8f10_0_82"/>
          <p:cNvSpPr txBox="1"/>
          <p:nvPr>
            <p:ph idx="2"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08" name="Google Shape;208;g2435f1d8f10_0_82"/>
          <p:cNvSpPr/>
          <p:nvPr>
            <p:ph idx="3" type="pic"/>
          </p:nvPr>
        </p:nvSpPr>
        <p:spPr>
          <a:xfrm>
            <a:off x="6096000" y="2613684"/>
            <a:ext cx="5688000" cy="3219600"/>
          </a:xfrm>
          <a:prstGeom prst="rect">
            <a:avLst/>
          </a:prstGeom>
          <a:solidFill>
            <a:srgbClr val="DDE6EF"/>
          </a:solidFill>
          <a:ln cap="flat" cmpd="sng" w="9525">
            <a:solidFill>
              <a:schemeClr val="accent2"/>
            </a:solidFill>
            <a:prstDash val="solid"/>
            <a:round/>
            <a:headEnd len="sm" w="sm" type="none"/>
            <a:tailEnd len="sm" w="sm" type="none"/>
          </a:ln>
        </p:spPr>
      </p:sp>
      <p:sp>
        <p:nvSpPr>
          <p:cNvPr id="209" name="Google Shape;209;g2435f1d8f10_0_82"/>
          <p:cNvSpPr txBox="1"/>
          <p:nvPr>
            <p:ph idx="4" type="body"/>
          </p:nvPr>
        </p:nvSpPr>
        <p:spPr>
          <a:xfrm>
            <a:off x="407988" y="2613685"/>
            <a:ext cx="5529600" cy="3219600"/>
          </a:xfrm>
          <a:prstGeom prst="rect">
            <a:avLst/>
          </a:prstGeom>
          <a:noFill/>
          <a:ln>
            <a:noFill/>
          </a:ln>
        </p:spPr>
        <p:txBody>
          <a:bodyPr anchorCtr="0" anchor="t" bIns="45700" lIns="91425" spcFirstLastPara="1" rIns="91425" wrap="square" tIns="45700">
            <a:normAutofit/>
          </a:bodyPr>
          <a:lstStyle>
            <a:lvl1pPr indent="-311150" lvl="0" marL="457200" algn="l">
              <a:lnSpc>
                <a:spcPct val="90000"/>
              </a:lnSpc>
              <a:spcBef>
                <a:spcPts val="1100"/>
              </a:spcBef>
              <a:spcAft>
                <a:spcPts val="0"/>
              </a:spcAft>
              <a:buClr>
                <a:schemeClr val="dk2"/>
              </a:buClr>
              <a:buSzPts val="1300"/>
              <a:buFont typeface="Arial"/>
              <a:buAutoNum type="arabicPeriod"/>
              <a:defRPr b="1" sz="1500">
                <a:solidFill>
                  <a:schemeClr val="dk1"/>
                </a:solidFill>
                <a:latin typeface="Arial"/>
                <a:ea typeface="Arial"/>
                <a:cs typeface="Arial"/>
                <a:sym typeface="Arial"/>
              </a:defRPr>
            </a:lvl1pPr>
            <a:lvl2pPr indent="-311150" lvl="1" marL="914400" algn="l">
              <a:lnSpc>
                <a:spcPct val="90000"/>
              </a:lnSpc>
              <a:spcBef>
                <a:spcPts val="500"/>
              </a:spcBef>
              <a:spcAft>
                <a:spcPts val="0"/>
              </a:spcAft>
              <a:buClr>
                <a:schemeClr val="dk2"/>
              </a:buClr>
              <a:buSzPts val="1300"/>
              <a:buFont typeface="Arial"/>
              <a:buAutoNum type="arabicPeriod"/>
              <a:defRPr b="1" sz="1500">
                <a:solidFill>
                  <a:schemeClr val="dk1"/>
                </a:solidFill>
                <a:latin typeface="Arial"/>
                <a:ea typeface="Arial"/>
                <a:cs typeface="Arial"/>
                <a:sym typeface="Arial"/>
              </a:defRPr>
            </a:lvl2pPr>
            <a:lvl3pPr indent="-311150" lvl="2" marL="1371600" algn="l">
              <a:lnSpc>
                <a:spcPct val="90000"/>
              </a:lnSpc>
              <a:spcBef>
                <a:spcPts val="500"/>
              </a:spcBef>
              <a:spcAft>
                <a:spcPts val="0"/>
              </a:spcAft>
              <a:buClr>
                <a:schemeClr val="dk2"/>
              </a:buClr>
              <a:buSzPts val="1300"/>
              <a:buFont typeface="Arial"/>
              <a:buAutoNum type="arabicPeriod"/>
              <a:defRPr b="1" sz="1500">
                <a:solidFill>
                  <a:schemeClr val="dk1"/>
                </a:solidFill>
                <a:latin typeface="Arial"/>
                <a:ea typeface="Arial"/>
                <a:cs typeface="Arial"/>
                <a:sym typeface="Arial"/>
              </a:defRPr>
            </a:lvl3pPr>
            <a:lvl4pPr indent="-311150" lvl="3" marL="1828800" algn="l">
              <a:lnSpc>
                <a:spcPct val="90000"/>
              </a:lnSpc>
              <a:spcBef>
                <a:spcPts val="500"/>
              </a:spcBef>
              <a:spcAft>
                <a:spcPts val="0"/>
              </a:spcAft>
              <a:buClr>
                <a:schemeClr val="dk2"/>
              </a:buClr>
              <a:buSzPts val="1300"/>
              <a:buFont typeface="Arial"/>
              <a:buAutoNum type="arabicPeriod"/>
              <a:defRPr b="1" sz="1500">
                <a:solidFill>
                  <a:schemeClr val="dk1"/>
                </a:solidFill>
                <a:latin typeface="Arial"/>
                <a:ea typeface="Arial"/>
                <a:cs typeface="Arial"/>
                <a:sym typeface="Arial"/>
              </a:defRPr>
            </a:lvl4pPr>
            <a:lvl5pPr indent="-311150" lvl="4" marL="2286000" algn="l">
              <a:lnSpc>
                <a:spcPct val="90000"/>
              </a:lnSpc>
              <a:spcBef>
                <a:spcPts val="500"/>
              </a:spcBef>
              <a:spcAft>
                <a:spcPts val="0"/>
              </a:spcAft>
              <a:buClr>
                <a:schemeClr val="dk2"/>
              </a:buClr>
              <a:buSzPts val="1300"/>
              <a:buFont typeface="Arial"/>
              <a:buAutoNum type="arabicPeriod"/>
              <a:defRPr b="1"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lide">
  <p:cSld name="Agenda slide">
    <p:spTree>
      <p:nvGrpSpPr>
        <p:cNvPr id="210" name="Shape 210"/>
        <p:cNvGrpSpPr/>
        <p:nvPr/>
      </p:nvGrpSpPr>
      <p:grpSpPr>
        <a:xfrm>
          <a:off x="0" y="0"/>
          <a:ext cx="0" cy="0"/>
          <a:chOff x="0" y="0"/>
          <a:chExt cx="0" cy="0"/>
        </a:xfrm>
      </p:grpSpPr>
      <p:sp>
        <p:nvSpPr>
          <p:cNvPr id="211" name="Google Shape;211;g2435f1d8f10_0_90"/>
          <p:cNvSpPr/>
          <p:nvPr/>
        </p:nvSpPr>
        <p:spPr>
          <a:xfrm>
            <a:off x="790832" y="0"/>
            <a:ext cx="11401200" cy="6858000"/>
          </a:xfrm>
          <a:prstGeom prst="rect">
            <a:avLst/>
          </a:prstGeom>
          <a:blipFill rotWithShape="1">
            <a:blip r:embed="rId2">
              <a:alphaModFix amt="60000"/>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212" name="Google Shape;212;g2435f1d8f10_0_90"/>
          <p:cNvSpPr/>
          <p:nvPr/>
        </p:nvSpPr>
        <p:spPr>
          <a:xfrm>
            <a:off x="-914" y="0"/>
            <a:ext cx="4361100" cy="6858000"/>
          </a:xfrm>
          <a:prstGeom prst="rect">
            <a:avLst/>
          </a:prstGeom>
          <a:solidFill>
            <a:srgbClr val="00527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213" name="Google Shape;213;g2435f1d8f10_0_90"/>
          <p:cNvSpPr/>
          <p:nvPr/>
        </p:nvSpPr>
        <p:spPr>
          <a:xfrm rot="10800000">
            <a:off x="-14310" y="1040100"/>
            <a:ext cx="3186900" cy="5817900"/>
          </a:xfrm>
          <a:prstGeom prst="rect">
            <a:avLst/>
          </a:prstGeom>
          <a:blipFill rotWithShape="1">
            <a:blip r:embed="rId3">
              <a:alphaModFix amt="60000"/>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214" name="Google Shape;214;g2435f1d8f10_0_90"/>
          <p:cNvPicPr preferRelativeResize="0"/>
          <p:nvPr/>
        </p:nvPicPr>
        <p:blipFill rotWithShape="1">
          <a:blip r:embed="rId4">
            <a:alphaModFix/>
          </a:blip>
          <a:srcRect b="690" l="0" r="0" t="690"/>
          <a:stretch/>
        </p:blipFill>
        <p:spPr>
          <a:xfrm>
            <a:off x="1148900" y="5516598"/>
            <a:ext cx="2609183" cy="869728"/>
          </a:xfrm>
          <a:prstGeom prst="rect">
            <a:avLst/>
          </a:prstGeom>
          <a:noFill/>
          <a:ln>
            <a:noFill/>
          </a:ln>
        </p:spPr>
      </p:pic>
      <p:grpSp>
        <p:nvGrpSpPr>
          <p:cNvPr id="215" name="Google Shape;215;g2435f1d8f10_0_90"/>
          <p:cNvGrpSpPr/>
          <p:nvPr/>
        </p:nvGrpSpPr>
        <p:grpSpPr>
          <a:xfrm>
            <a:off x="2801987" y="942535"/>
            <a:ext cx="3117995" cy="3101385"/>
            <a:chOff x="2801987" y="1211475"/>
            <a:chExt cx="3117995" cy="3101385"/>
          </a:xfrm>
        </p:grpSpPr>
        <p:sp>
          <p:nvSpPr>
            <p:cNvPr id="216" name="Google Shape;216;g2435f1d8f10_0_90"/>
            <p:cNvSpPr/>
            <p:nvPr/>
          </p:nvSpPr>
          <p:spPr>
            <a:xfrm>
              <a:off x="2801987" y="1211475"/>
              <a:ext cx="3117995" cy="3101385"/>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217" name="Google Shape;217;g2435f1d8f10_0_90"/>
            <p:cNvSpPr/>
            <p:nvPr/>
          </p:nvSpPr>
          <p:spPr>
            <a:xfrm>
              <a:off x="3233789" y="1621820"/>
              <a:ext cx="2252751" cy="224075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rgbClr val="DDE6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grpSp>
      <p:sp>
        <p:nvSpPr>
          <p:cNvPr id="218" name="Google Shape;218;g2435f1d8f10_0_90"/>
          <p:cNvSpPr/>
          <p:nvPr>
            <p:ph idx="2" type="pic"/>
          </p:nvPr>
        </p:nvSpPr>
        <p:spPr>
          <a:xfrm>
            <a:off x="4008438" y="2125663"/>
            <a:ext cx="695400" cy="696900"/>
          </a:xfrm>
          <a:prstGeom prst="rect">
            <a:avLst/>
          </a:prstGeom>
          <a:noFill/>
          <a:ln>
            <a:noFill/>
          </a:ln>
        </p:spPr>
      </p:sp>
      <p:sp>
        <p:nvSpPr>
          <p:cNvPr id="219" name="Google Shape;219;g2435f1d8f10_0_90"/>
          <p:cNvSpPr txBox="1"/>
          <p:nvPr>
            <p:ph type="title"/>
          </p:nvPr>
        </p:nvSpPr>
        <p:spPr>
          <a:xfrm>
            <a:off x="5858773" y="721677"/>
            <a:ext cx="3391500" cy="696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20" name="Google Shape;220;g2435f1d8f10_0_90"/>
          <p:cNvSpPr txBox="1"/>
          <p:nvPr>
            <p:ph idx="1" type="body"/>
          </p:nvPr>
        </p:nvSpPr>
        <p:spPr>
          <a:xfrm>
            <a:off x="5858773" y="1567805"/>
            <a:ext cx="4950000" cy="3418500"/>
          </a:xfrm>
          <a:prstGeom prst="rect">
            <a:avLst/>
          </a:prstGeom>
          <a:noFill/>
          <a:ln>
            <a:noFill/>
          </a:ln>
        </p:spPr>
        <p:txBody>
          <a:bodyPr anchorCtr="0" anchor="t" bIns="45700" lIns="91425" spcFirstLastPara="1" rIns="91425" wrap="square" tIns="45700">
            <a:normAutofit/>
          </a:bodyPr>
          <a:lstStyle>
            <a:lvl1pPr indent="-311150" lvl="0" marL="457200" algn="l">
              <a:lnSpc>
                <a:spcPct val="90000"/>
              </a:lnSpc>
              <a:spcBef>
                <a:spcPts val="1100"/>
              </a:spcBef>
              <a:spcAft>
                <a:spcPts val="0"/>
              </a:spcAft>
              <a:buClr>
                <a:schemeClr val="dk2"/>
              </a:buClr>
              <a:buSzPts val="1300"/>
              <a:buFont typeface="Arial"/>
              <a:buAutoNum type="arabicPeriod"/>
              <a:defRPr b="1" sz="1500">
                <a:solidFill>
                  <a:schemeClr val="dk1"/>
                </a:solidFill>
                <a:latin typeface="Arial"/>
                <a:ea typeface="Arial"/>
                <a:cs typeface="Arial"/>
                <a:sym typeface="Arial"/>
              </a:defRPr>
            </a:lvl1pPr>
            <a:lvl2pPr indent="-311150" lvl="1" marL="914400" algn="l">
              <a:lnSpc>
                <a:spcPct val="90000"/>
              </a:lnSpc>
              <a:spcBef>
                <a:spcPts val="500"/>
              </a:spcBef>
              <a:spcAft>
                <a:spcPts val="0"/>
              </a:spcAft>
              <a:buClr>
                <a:schemeClr val="dk2"/>
              </a:buClr>
              <a:buSzPts val="1300"/>
              <a:buFont typeface="Arial"/>
              <a:buAutoNum type="arabicPeriod"/>
              <a:defRPr b="1" sz="1500">
                <a:solidFill>
                  <a:schemeClr val="dk1"/>
                </a:solidFill>
                <a:latin typeface="Arial"/>
                <a:ea typeface="Arial"/>
                <a:cs typeface="Arial"/>
                <a:sym typeface="Arial"/>
              </a:defRPr>
            </a:lvl2pPr>
            <a:lvl3pPr indent="-311150" lvl="2" marL="1371600" algn="l">
              <a:lnSpc>
                <a:spcPct val="90000"/>
              </a:lnSpc>
              <a:spcBef>
                <a:spcPts val="500"/>
              </a:spcBef>
              <a:spcAft>
                <a:spcPts val="0"/>
              </a:spcAft>
              <a:buClr>
                <a:schemeClr val="dk2"/>
              </a:buClr>
              <a:buSzPts val="1300"/>
              <a:buFont typeface="Arial"/>
              <a:buAutoNum type="arabicPeriod"/>
              <a:defRPr b="1" sz="1500">
                <a:solidFill>
                  <a:schemeClr val="dk1"/>
                </a:solidFill>
                <a:latin typeface="Arial"/>
                <a:ea typeface="Arial"/>
                <a:cs typeface="Arial"/>
                <a:sym typeface="Arial"/>
              </a:defRPr>
            </a:lvl3pPr>
            <a:lvl4pPr indent="-311150" lvl="3" marL="1828800" algn="l">
              <a:lnSpc>
                <a:spcPct val="90000"/>
              </a:lnSpc>
              <a:spcBef>
                <a:spcPts val="500"/>
              </a:spcBef>
              <a:spcAft>
                <a:spcPts val="0"/>
              </a:spcAft>
              <a:buClr>
                <a:schemeClr val="dk2"/>
              </a:buClr>
              <a:buSzPts val="1300"/>
              <a:buFont typeface="Arial"/>
              <a:buAutoNum type="arabicPeriod"/>
              <a:defRPr b="1" sz="1500">
                <a:solidFill>
                  <a:schemeClr val="dk1"/>
                </a:solidFill>
                <a:latin typeface="Arial"/>
                <a:ea typeface="Arial"/>
                <a:cs typeface="Arial"/>
                <a:sym typeface="Arial"/>
              </a:defRPr>
            </a:lvl4pPr>
            <a:lvl5pPr indent="-311150" lvl="4" marL="2286000" algn="l">
              <a:lnSpc>
                <a:spcPct val="90000"/>
              </a:lnSpc>
              <a:spcBef>
                <a:spcPts val="500"/>
              </a:spcBef>
              <a:spcAft>
                <a:spcPts val="0"/>
              </a:spcAft>
              <a:buClr>
                <a:schemeClr val="dk2"/>
              </a:buClr>
              <a:buSzPts val="1300"/>
              <a:buFont typeface="Arial"/>
              <a:buAutoNum type="arabicPeriod"/>
              <a:defRPr b="1"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21" name="Google Shape;221;g2435f1d8f10_0_90"/>
          <p:cNvSpPr txBox="1"/>
          <p:nvPr/>
        </p:nvSpPr>
        <p:spPr>
          <a:xfrm>
            <a:off x="4651180" y="6386326"/>
            <a:ext cx="4875600" cy="227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900"/>
              <a:buFont typeface="Arial"/>
              <a:buNone/>
            </a:pPr>
            <a:r>
              <a:rPr b="0" i="0" lang="en-US" sz="900" u="none" cap="none" strike="noStrike">
                <a:solidFill>
                  <a:schemeClr val="accent2"/>
                </a:solidFill>
                <a:latin typeface="Arial"/>
                <a:ea typeface="Arial"/>
                <a:cs typeface="Arial"/>
                <a:sym typeface="Arial"/>
              </a:rPr>
              <a:t>©2024 Vecteris - For internal use only. Do not distribute.</a:t>
            </a:r>
            <a:endParaRPr b="0" i="0" sz="1600" u="none" cap="none" strike="noStrike">
              <a:solidFill>
                <a:schemeClr val="accent2"/>
              </a:solidFill>
              <a:latin typeface="Arial"/>
              <a:ea typeface="Arial"/>
              <a:cs typeface="Arial"/>
              <a:sym typeface="Arial"/>
            </a:endParaRPr>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02">
  <p:cSld name="Content slide 02">
    <p:spTree>
      <p:nvGrpSpPr>
        <p:cNvPr id="222" name="Shape 222"/>
        <p:cNvGrpSpPr/>
        <p:nvPr/>
      </p:nvGrpSpPr>
      <p:grpSpPr>
        <a:xfrm>
          <a:off x="0" y="0"/>
          <a:ext cx="0" cy="0"/>
          <a:chOff x="0" y="0"/>
          <a:chExt cx="0" cy="0"/>
        </a:xfrm>
      </p:grpSpPr>
      <p:sp>
        <p:nvSpPr>
          <p:cNvPr id="223" name="Google Shape;223;g2435f1d8f10_0_113"/>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224" name="Google Shape;224;g2435f1d8f10_0_113"/>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225" name="Google Shape;225;g2435f1d8f10_0_113"/>
          <p:cNvSpPr txBox="1"/>
          <p:nvPr>
            <p:ph idx="1" type="body"/>
          </p:nvPr>
        </p:nvSpPr>
        <p:spPr>
          <a:xfrm>
            <a:off x="407987" y="1568450"/>
            <a:ext cx="9499800" cy="3138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b="1" sz="1600"/>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26" name="Google Shape;226;g2435f1d8f10_0_113"/>
          <p:cNvSpPr txBox="1"/>
          <p:nvPr>
            <p:ph idx="2" type="body"/>
          </p:nvPr>
        </p:nvSpPr>
        <p:spPr>
          <a:xfrm>
            <a:off x="407987" y="2032974"/>
            <a:ext cx="11376000" cy="4024800"/>
          </a:xfrm>
          <a:prstGeom prst="rect">
            <a:avLst/>
          </a:prstGeom>
          <a:noFill/>
          <a:ln>
            <a:noFill/>
          </a:ln>
        </p:spPr>
        <p:txBody>
          <a:bodyPr anchorCtr="0" anchor="t" bIns="45700" lIns="91425" spcFirstLastPara="1" rIns="91425" wrap="square" tIns="45700">
            <a:norm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27" name="Google Shape;227;g2435f1d8f10_0_113"/>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28" name="Google Shape;228;g2435f1d8f10_0_113"/>
          <p:cNvSpPr txBox="1"/>
          <p:nvPr>
            <p:ph idx="3"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hree column text no title">
  <p:cSld name="Content three column text no title">
    <p:spTree>
      <p:nvGrpSpPr>
        <p:cNvPr id="229" name="Shape 229"/>
        <p:cNvGrpSpPr/>
        <p:nvPr/>
      </p:nvGrpSpPr>
      <p:grpSpPr>
        <a:xfrm>
          <a:off x="0" y="0"/>
          <a:ext cx="0" cy="0"/>
          <a:chOff x="0" y="0"/>
          <a:chExt cx="0" cy="0"/>
        </a:xfrm>
      </p:grpSpPr>
      <p:sp>
        <p:nvSpPr>
          <p:cNvPr id="230" name="Google Shape;230;g2435f1d8f10_0_120"/>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231" name="Google Shape;231;g2435f1d8f10_0_120"/>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232" name="Google Shape;232;g2435f1d8f10_0_120"/>
          <p:cNvSpPr txBox="1"/>
          <p:nvPr>
            <p:ph idx="1" type="body"/>
          </p:nvPr>
        </p:nvSpPr>
        <p:spPr>
          <a:xfrm>
            <a:off x="407987" y="1568450"/>
            <a:ext cx="9499800" cy="3138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b="1" sz="1600"/>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33" name="Google Shape;233;g2435f1d8f10_0_120"/>
          <p:cNvSpPr txBox="1"/>
          <p:nvPr>
            <p:ph idx="2" type="body"/>
          </p:nvPr>
        </p:nvSpPr>
        <p:spPr>
          <a:xfrm>
            <a:off x="407988" y="2032974"/>
            <a:ext cx="3423300" cy="4024800"/>
          </a:xfrm>
          <a:prstGeom prst="rect">
            <a:avLst/>
          </a:prstGeom>
          <a:noFill/>
          <a:ln>
            <a:noFill/>
          </a:ln>
        </p:spPr>
        <p:txBody>
          <a:bodyPr anchorCtr="0" anchor="t" bIns="45700" lIns="91425" spcFirstLastPara="1" rIns="91425" wrap="square" tIns="45700">
            <a:norm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34" name="Google Shape;234;g2435f1d8f10_0_120"/>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35" name="Google Shape;235;g2435f1d8f10_0_120"/>
          <p:cNvSpPr txBox="1"/>
          <p:nvPr>
            <p:ph idx="3"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36" name="Google Shape;236;g2435f1d8f10_0_120"/>
          <p:cNvSpPr txBox="1"/>
          <p:nvPr>
            <p:ph idx="4" type="body"/>
          </p:nvPr>
        </p:nvSpPr>
        <p:spPr>
          <a:xfrm>
            <a:off x="4370364" y="2032974"/>
            <a:ext cx="3423300" cy="4024800"/>
          </a:xfrm>
          <a:prstGeom prst="rect">
            <a:avLst/>
          </a:prstGeom>
          <a:noFill/>
          <a:ln>
            <a:noFill/>
          </a:ln>
        </p:spPr>
        <p:txBody>
          <a:bodyPr anchorCtr="0" anchor="t" bIns="45700" lIns="91425" spcFirstLastPara="1" rIns="91425" wrap="square" tIns="45700">
            <a:norm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37" name="Google Shape;237;g2435f1d8f10_0_120"/>
          <p:cNvSpPr txBox="1"/>
          <p:nvPr>
            <p:ph idx="5" type="body"/>
          </p:nvPr>
        </p:nvSpPr>
        <p:spPr>
          <a:xfrm>
            <a:off x="8332740" y="2032974"/>
            <a:ext cx="3423300" cy="4024800"/>
          </a:xfrm>
          <a:prstGeom prst="rect">
            <a:avLst/>
          </a:prstGeom>
          <a:noFill/>
          <a:ln>
            <a:noFill/>
          </a:ln>
        </p:spPr>
        <p:txBody>
          <a:bodyPr anchorCtr="0" anchor="t" bIns="45700" lIns="91425" spcFirstLastPara="1" rIns="91425" wrap="square" tIns="45700">
            <a:norm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wo column text ">
  <p:cSld name="Content two column text ">
    <p:spTree>
      <p:nvGrpSpPr>
        <p:cNvPr id="238" name="Shape 238"/>
        <p:cNvGrpSpPr/>
        <p:nvPr/>
      </p:nvGrpSpPr>
      <p:grpSpPr>
        <a:xfrm>
          <a:off x="0" y="0"/>
          <a:ext cx="0" cy="0"/>
          <a:chOff x="0" y="0"/>
          <a:chExt cx="0" cy="0"/>
        </a:xfrm>
      </p:grpSpPr>
      <p:sp>
        <p:nvSpPr>
          <p:cNvPr id="239" name="Google Shape;239;g2435f1d8f10_0_129"/>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240" name="Google Shape;240;g2435f1d8f10_0_129"/>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241" name="Google Shape;241;g2435f1d8f10_0_129"/>
          <p:cNvSpPr txBox="1"/>
          <p:nvPr>
            <p:ph idx="1" type="body"/>
          </p:nvPr>
        </p:nvSpPr>
        <p:spPr>
          <a:xfrm>
            <a:off x="407988" y="2524190"/>
            <a:ext cx="5430600" cy="3693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2000"/>
              <a:buNone/>
              <a:defRPr b="1" sz="2000"/>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42" name="Google Shape;242;g2435f1d8f10_0_129"/>
          <p:cNvSpPr txBox="1"/>
          <p:nvPr>
            <p:ph idx="2" type="body"/>
          </p:nvPr>
        </p:nvSpPr>
        <p:spPr>
          <a:xfrm>
            <a:off x="6096000" y="2988714"/>
            <a:ext cx="5430600" cy="1318200"/>
          </a:xfrm>
          <a:prstGeom prst="rect">
            <a:avLst/>
          </a:prstGeom>
          <a:noFill/>
          <a:ln>
            <a:noFill/>
          </a:ln>
        </p:spPr>
        <p:txBody>
          <a:bodyPr anchorCtr="0" anchor="t" bIns="45700" lIns="91425" spcFirstLastPara="1" rIns="91425" wrap="square" tIns="45700">
            <a:sp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43" name="Google Shape;243;g2435f1d8f10_0_129"/>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44" name="Google Shape;244;g2435f1d8f10_0_129"/>
          <p:cNvSpPr txBox="1"/>
          <p:nvPr>
            <p:ph idx="3"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45" name="Google Shape;245;g2435f1d8f10_0_129"/>
          <p:cNvSpPr txBox="1"/>
          <p:nvPr>
            <p:ph idx="4" type="body"/>
          </p:nvPr>
        </p:nvSpPr>
        <p:spPr>
          <a:xfrm>
            <a:off x="407988" y="2988714"/>
            <a:ext cx="5430600" cy="1318200"/>
          </a:xfrm>
          <a:prstGeom prst="rect">
            <a:avLst/>
          </a:prstGeom>
          <a:noFill/>
          <a:ln>
            <a:noFill/>
          </a:ln>
        </p:spPr>
        <p:txBody>
          <a:bodyPr anchorCtr="0" anchor="t" bIns="45700" lIns="91425" spcFirstLastPara="1" rIns="91425" wrap="square" tIns="45700">
            <a:sp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46" name="Google Shape;246;g2435f1d8f10_0_129"/>
          <p:cNvSpPr txBox="1"/>
          <p:nvPr>
            <p:ph idx="5" type="body"/>
          </p:nvPr>
        </p:nvSpPr>
        <p:spPr>
          <a:xfrm>
            <a:off x="6096000" y="2524190"/>
            <a:ext cx="5430600" cy="3693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2000"/>
              <a:buNone/>
              <a:defRPr b="1" sz="2000"/>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wo column text with icon">
  <p:cSld name="Content two column text with icon">
    <p:spTree>
      <p:nvGrpSpPr>
        <p:cNvPr id="247" name="Shape 247"/>
        <p:cNvGrpSpPr/>
        <p:nvPr/>
      </p:nvGrpSpPr>
      <p:grpSpPr>
        <a:xfrm>
          <a:off x="0" y="0"/>
          <a:ext cx="0" cy="0"/>
          <a:chOff x="0" y="0"/>
          <a:chExt cx="0" cy="0"/>
        </a:xfrm>
      </p:grpSpPr>
      <p:sp>
        <p:nvSpPr>
          <p:cNvPr id="248" name="Google Shape;248;g2435f1d8f10_0_138"/>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249" name="Google Shape;249;g2435f1d8f10_0_138"/>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250" name="Google Shape;250;g2435f1d8f10_0_138"/>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51" name="Google Shape;251;g2435f1d8f10_0_138"/>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52" name="Google Shape;252;g2435f1d8f10_0_138"/>
          <p:cNvSpPr txBox="1"/>
          <p:nvPr>
            <p:ph idx="2" type="body"/>
          </p:nvPr>
        </p:nvSpPr>
        <p:spPr>
          <a:xfrm>
            <a:off x="614372" y="3065328"/>
            <a:ext cx="5475900" cy="1318200"/>
          </a:xfrm>
          <a:prstGeom prst="rect">
            <a:avLst/>
          </a:prstGeom>
          <a:noFill/>
          <a:ln>
            <a:noFill/>
          </a:ln>
        </p:spPr>
        <p:txBody>
          <a:bodyPr anchorCtr="0" anchor="t" bIns="45700" lIns="91425" spcFirstLastPara="1" rIns="91425" wrap="square" tIns="45700">
            <a:sp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53" name="Google Shape;253;g2435f1d8f10_0_138"/>
          <p:cNvSpPr txBox="1"/>
          <p:nvPr>
            <p:ph idx="3" type="body"/>
          </p:nvPr>
        </p:nvSpPr>
        <p:spPr>
          <a:xfrm>
            <a:off x="6400733" y="3065328"/>
            <a:ext cx="5475900" cy="1318200"/>
          </a:xfrm>
          <a:prstGeom prst="rect">
            <a:avLst/>
          </a:prstGeom>
          <a:noFill/>
          <a:ln>
            <a:noFill/>
          </a:ln>
        </p:spPr>
        <p:txBody>
          <a:bodyPr anchorCtr="0" anchor="t" bIns="45700" lIns="91425" spcFirstLastPara="1" rIns="91425" wrap="square" tIns="45700">
            <a:sp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54" name="Google Shape;254;g2435f1d8f10_0_138"/>
          <p:cNvSpPr txBox="1"/>
          <p:nvPr>
            <p:ph idx="4" type="body"/>
          </p:nvPr>
        </p:nvSpPr>
        <p:spPr>
          <a:xfrm>
            <a:off x="1040510" y="2546955"/>
            <a:ext cx="5049600" cy="3693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55" name="Google Shape;255;g2435f1d8f10_0_138"/>
          <p:cNvSpPr/>
          <p:nvPr>
            <p:ph idx="5" type="pic"/>
          </p:nvPr>
        </p:nvSpPr>
        <p:spPr>
          <a:xfrm>
            <a:off x="614372" y="2546350"/>
            <a:ext cx="373200" cy="373200"/>
          </a:xfrm>
          <a:prstGeom prst="rect">
            <a:avLst/>
          </a:prstGeom>
          <a:solidFill>
            <a:srgbClr val="DDE6EF"/>
          </a:solidFill>
          <a:ln>
            <a:noFill/>
          </a:ln>
        </p:spPr>
      </p:sp>
      <p:sp>
        <p:nvSpPr>
          <p:cNvPr id="256" name="Google Shape;256;g2435f1d8f10_0_138"/>
          <p:cNvSpPr txBox="1"/>
          <p:nvPr>
            <p:ph idx="6" type="body"/>
          </p:nvPr>
        </p:nvSpPr>
        <p:spPr>
          <a:xfrm>
            <a:off x="6826871" y="2546955"/>
            <a:ext cx="5049600" cy="3693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57" name="Google Shape;257;g2435f1d8f10_0_138"/>
          <p:cNvSpPr/>
          <p:nvPr>
            <p:ph idx="7" type="pic"/>
          </p:nvPr>
        </p:nvSpPr>
        <p:spPr>
          <a:xfrm>
            <a:off x="6400733" y="2546350"/>
            <a:ext cx="373200" cy="373200"/>
          </a:xfrm>
          <a:prstGeom prst="rect">
            <a:avLst/>
          </a:prstGeom>
          <a:solidFill>
            <a:srgbClr val="DDE6EF"/>
          </a:solidFill>
          <a:ln>
            <a:noFill/>
          </a:ln>
        </p:spPr>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subtitle slide">
  <p:cSld name="Title with subtitle slide">
    <p:spTree>
      <p:nvGrpSpPr>
        <p:cNvPr id="41" name="Shape 41"/>
        <p:cNvGrpSpPr/>
        <p:nvPr/>
      </p:nvGrpSpPr>
      <p:grpSpPr>
        <a:xfrm>
          <a:off x="0" y="0"/>
          <a:ext cx="0" cy="0"/>
          <a:chOff x="0" y="0"/>
          <a:chExt cx="0" cy="0"/>
        </a:xfrm>
      </p:grpSpPr>
      <p:sp>
        <p:nvSpPr>
          <p:cNvPr id="42" name="Google Shape;42;g2435f1d8f10_0_102"/>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3" name="Google Shape;43;g2435f1d8f10_0_102"/>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44" name="Google Shape;44;g2435f1d8f10_0_102"/>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45" name="Google Shape;45;g2435f1d8f10_0_102"/>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hree column text with icons">
  <p:cSld name="Content three column text with icons">
    <p:spTree>
      <p:nvGrpSpPr>
        <p:cNvPr id="258" name="Shape 258"/>
        <p:cNvGrpSpPr/>
        <p:nvPr/>
      </p:nvGrpSpPr>
      <p:grpSpPr>
        <a:xfrm>
          <a:off x="0" y="0"/>
          <a:ext cx="0" cy="0"/>
          <a:chOff x="0" y="0"/>
          <a:chExt cx="0" cy="0"/>
        </a:xfrm>
      </p:grpSpPr>
      <p:sp>
        <p:nvSpPr>
          <p:cNvPr id="259" name="Google Shape;259;g2435f1d8f10_0_149"/>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260" name="Google Shape;260;g2435f1d8f10_0_149"/>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261" name="Google Shape;261;g2435f1d8f10_0_149"/>
          <p:cNvSpPr txBox="1"/>
          <p:nvPr>
            <p:ph idx="1" type="body"/>
          </p:nvPr>
        </p:nvSpPr>
        <p:spPr>
          <a:xfrm>
            <a:off x="407988" y="3035190"/>
            <a:ext cx="3423300" cy="3022800"/>
          </a:xfrm>
          <a:prstGeom prst="rect">
            <a:avLst/>
          </a:prstGeom>
          <a:noFill/>
          <a:ln>
            <a:noFill/>
          </a:ln>
        </p:spPr>
        <p:txBody>
          <a:bodyPr anchorCtr="0" anchor="t" bIns="45700" lIns="91425" spcFirstLastPara="1" rIns="91425" wrap="square" tIns="45700">
            <a:norm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62" name="Google Shape;262;g2435f1d8f10_0_149"/>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63" name="Google Shape;263;g2435f1d8f10_0_149"/>
          <p:cNvSpPr txBox="1"/>
          <p:nvPr>
            <p:ph idx="2"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64" name="Google Shape;264;g2435f1d8f10_0_149"/>
          <p:cNvSpPr txBox="1"/>
          <p:nvPr>
            <p:ph idx="3" type="body"/>
          </p:nvPr>
        </p:nvSpPr>
        <p:spPr>
          <a:xfrm>
            <a:off x="4370364" y="3035190"/>
            <a:ext cx="3423300" cy="3022800"/>
          </a:xfrm>
          <a:prstGeom prst="rect">
            <a:avLst/>
          </a:prstGeom>
          <a:noFill/>
          <a:ln>
            <a:noFill/>
          </a:ln>
        </p:spPr>
        <p:txBody>
          <a:bodyPr anchorCtr="0" anchor="t" bIns="45700" lIns="91425" spcFirstLastPara="1" rIns="91425" wrap="square" tIns="45700">
            <a:norm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65" name="Google Shape;265;g2435f1d8f10_0_149"/>
          <p:cNvSpPr txBox="1"/>
          <p:nvPr>
            <p:ph idx="4" type="body"/>
          </p:nvPr>
        </p:nvSpPr>
        <p:spPr>
          <a:xfrm>
            <a:off x="8332740" y="3035190"/>
            <a:ext cx="3423300" cy="3022800"/>
          </a:xfrm>
          <a:prstGeom prst="rect">
            <a:avLst/>
          </a:prstGeom>
          <a:noFill/>
          <a:ln>
            <a:noFill/>
          </a:ln>
        </p:spPr>
        <p:txBody>
          <a:bodyPr anchorCtr="0" anchor="t" bIns="45700" lIns="91425" spcFirstLastPara="1" rIns="91425" wrap="square" tIns="45700">
            <a:norm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66" name="Google Shape;266;g2435f1d8f10_0_149"/>
          <p:cNvSpPr txBox="1"/>
          <p:nvPr>
            <p:ph idx="5" type="body"/>
          </p:nvPr>
        </p:nvSpPr>
        <p:spPr>
          <a:xfrm>
            <a:off x="407989" y="2662617"/>
            <a:ext cx="3423300" cy="3693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67" name="Google Shape;267;g2435f1d8f10_0_149"/>
          <p:cNvSpPr txBox="1"/>
          <p:nvPr>
            <p:ph idx="6" type="body"/>
          </p:nvPr>
        </p:nvSpPr>
        <p:spPr>
          <a:xfrm>
            <a:off x="4370363" y="2662617"/>
            <a:ext cx="3423300" cy="3693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68" name="Google Shape;268;g2435f1d8f10_0_149"/>
          <p:cNvSpPr txBox="1"/>
          <p:nvPr>
            <p:ph idx="7" type="body"/>
          </p:nvPr>
        </p:nvSpPr>
        <p:spPr>
          <a:xfrm>
            <a:off x="8332737" y="2662617"/>
            <a:ext cx="3423300" cy="3693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69" name="Google Shape;269;g2435f1d8f10_0_149"/>
          <p:cNvSpPr/>
          <p:nvPr>
            <p:ph idx="8" type="pic"/>
          </p:nvPr>
        </p:nvSpPr>
        <p:spPr>
          <a:xfrm>
            <a:off x="407988" y="2101402"/>
            <a:ext cx="397800" cy="397800"/>
          </a:xfrm>
          <a:prstGeom prst="rect">
            <a:avLst/>
          </a:prstGeom>
          <a:solidFill>
            <a:srgbClr val="DDE6EF"/>
          </a:solidFill>
          <a:ln>
            <a:noFill/>
          </a:ln>
        </p:spPr>
      </p:sp>
      <p:sp>
        <p:nvSpPr>
          <p:cNvPr id="270" name="Google Shape;270;g2435f1d8f10_0_149"/>
          <p:cNvSpPr/>
          <p:nvPr>
            <p:ph idx="9" type="pic"/>
          </p:nvPr>
        </p:nvSpPr>
        <p:spPr>
          <a:xfrm>
            <a:off x="4370364" y="2101402"/>
            <a:ext cx="397800" cy="397800"/>
          </a:xfrm>
          <a:prstGeom prst="rect">
            <a:avLst/>
          </a:prstGeom>
          <a:solidFill>
            <a:srgbClr val="DDE6EF"/>
          </a:solidFill>
          <a:ln>
            <a:noFill/>
          </a:ln>
        </p:spPr>
      </p:sp>
      <p:sp>
        <p:nvSpPr>
          <p:cNvPr id="271" name="Google Shape;271;g2435f1d8f10_0_149"/>
          <p:cNvSpPr/>
          <p:nvPr>
            <p:ph idx="13" type="pic"/>
          </p:nvPr>
        </p:nvSpPr>
        <p:spPr>
          <a:xfrm>
            <a:off x="8332737" y="2101402"/>
            <a:ext cx="397800" cy="397800"/>
          </a:xfrm>
          <a:prstGeom prst="rect">
            <a:avLst/>
          </a:prstGeom>
          <a:solidFill>
            <a:srgbClr val="DDE6EF"/>
          </a:solidFill>
          <a:ln>
            <a:noFill/>
          </a:ln>
        </p:spPr>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hree column text title">
  <p:cSld name="Content three column text title">
    <p:spTree>
      <p:nvGrpSpPr>
        <p:cNvPr id="272" name="Shape 272"/>
        <p:cNvGrpSpPr/>
        <p:nvPr/>
      </p:nvGrpSpPr>
      <p:grpSpPr>
        <a:xfrm>
          <a:off x="0" y="0"/>
          <a:ext cx="0" cy="0"/>
          <a:chOff x="0" y="0"/>
          <a:chExt cx="0" cy="0"/>
        </a:xfrm>
      </p:grpSpPr>
      <p:sp>
        <p:nvSpPr>
          <p:cNvPr id="273" name="Google Shape;273;g2435f1d8f10_0_163"/>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274" name="Google Shape;274;g2435f1d8f10_0_163"/>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275" name="Google Shape;275;g2435f1d8f10_0_163"/>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76" name="Google Shape;276;g2435f1d8f10_0_163"/>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77" name="Google Shape;277;g2435f1d8f10_0_163"/>
          <p:cNvSpPr txBox="1"/>
          <p:nvPr>
            <p:ph idx="2" type="body"/>
          </p:nvPr>
        </p:nvSpPr>
        <p:spPr>
          <a:xfrm>
            <a:off x="407988" y="2729155"/>
            <a:ext cx="3423300" cy="3022800"/>
          </a:xfrm>
          <a:prstGeom prst="rect">
            <a:avLst/>
          </a:prstGeom>
          <a:noFill/>
          <a:ln>
            <a:noFill/>
          </a:ln>
        </p:spPr>
        <p:txBody>
          <a:bodyPr anchorCtr="0" anchor="t" bIns="45700" lIns="91425" spcFirstLastPara="1" rIns="91425" wrap="square" tIns="45700">
            <a:norm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78" name="Google Shape;278;g2435f1d8f10_0_163"/>
          <p:cNvSpPr txBox="1"/>
          <p:nvPr>
            <p:ph idx="3" type="body"/>
          </p:nvPr>
        </p:nvSpPr>
        <p:spPr>
          <a:xfrm>
            <a:off x="407989" y="2264631"/>
            <a:ext cx="3423300" cy="3693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2000"/>
              <a:buNone/>
              <a:defRPr b="1" sz="2000">
                <a:solidFill>
                  <a:schemeClr val="dk2"/>
                </a:solidFil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79" name="Google Shape;279;g2435f1d8f10_0_163"/>
          <p:cNvSpPr txBox="1"/>
          <p:nvPr>
            <p:ph idx="4" type="body"/>
          </p:nvPr>
        </p:nvSpPr>
        <p:spPr>
          <a:xfrm>
            <a:off x="4384382" y="2729155"/>
            <a:ext cx="3423300" cy="3022800"/>
          </a:xfrm>
          <a:prstGeom prst="rect">
            <a:avLst/>
          </a:prstGeom>
          <a:noFill/>
          <a:ln>
            <a:noFill/>
          </a:ln>
        </p:spPr>
        <p:txBody>
          <a:bodyPr anchorCtr="0" anchor="t" bIns="45700" lIns="91425" spcFirstLastPara="1" rIns="91425" wrap="square" tIns="45700">
            <a:norm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80" name="Google Shape;280;g2435f1d8f10_0_163"/>
          <p:cNvSpPr txBox="1"/>
          <p:nvPr>
            <p:ph idx="5" type="body"/>
          </p:nvPr>
        </p:nvSpPr>
        <p:spPr>
          <a:xfrm>
            <a:off x="4384382" y="2264631"/>
            <a:ext cx="3423300" cy="3693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2000"/>
              <a:buNone/>
              <a:defRPr b="1" sz="2000">
                <a:solidFill>
                  <a:schemeClr val="dk2"/>
                </a:solidFil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81" name="Google Shape;281;g2435f1d8f10_0_163"/>
          <p:cNvSpPr txBox="1"/>
          <p:nvPr>
            <p:ph idx="6" type="body"/>
          </p:nvPr>
        </p:nvSpPr>
        <p:spPr>
          <a:xfrm>
            <a:off x="8360776" y="2729155"/>
            <a:ext cx="3423300" cy="3022800"/>
          </a:xfrm>
          <a:prstGeom prst="rect">
            <a:avLst/>
          </a:prstGeom>
          <a:noFill/>
          <a:ln>
            <a:noFill/>
          </a:ln>
        </p:spPr>
        <p:txBody>
          <a:bodyPr anchorCtr="0" anchor="t" bIns="45700" lIns="91425" spcFirstLastPara="1" rIns="91425" wrap="square" tIns="45700">
            <a:norm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82" name="Google Shape;282;g2435f1d8f10_0_163"/>
          <p:cNvSpPr txBox="1"/>
          <p:nvPr>
            <p:ph idx="7" type="body"/>
          </p:nvPr>
        </p:nvSpPr>
        <p:spPr>
          <a:xfrm>
            <a:off x="8360777" y="2264631"/>
            <a:ext cx="3423300" cy="3693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2000"/>
              <a:buNone/>
              <a:defRPr b="1" sz="2000">
                <a:solidFill>
                  <a:schemeClr val="dk2"/>
                </a:solidFil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row 4 points">
  <p:cSld name="Content 2 row 4 points">
    <p:spTree>
      <p:nvGrpSpPr>
        <p:cNvPr id="283" name="Shape 283"/>
        <p:cNvGrpSpPr/>
        <p:nvPr/>
      </p:nvGrpSpPr>
      <p:grpSpPr>
        <a:xfrm>
          <a:off x="0" y="0"/>
          <a:ext cx="0" cy="0"/>
          <a:chOff x="0" y="0"/>
          <a:chExt cx="0" cy="0"/>
        </a:xfrm>
      </p:grpSpPr>
      <p:sp>
        <p:nvSpPr>
          <p:cNvPr id="284" name="Google Shape;284;g2435f1d8f10_0_174"/>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285" name="Google Shape;285;g2435f1d8f10_0_174"/>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286" name="Google Shape;286;g2435f1d8f10_0_174"/>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287" name="Google Shape;287;g2435f1d8f10_0_174"/>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88" name="Google Shape;288;g2435f1d8f10_0_174"/>
          <p:cNvSpPr txBox="1"/>
          <p:nvPr>
            <p:ph idx="2" type="body"/>
          </p:nvPr>
        </p:nvSpPr>
        <p:spPr>
          <a:xfrm>
            <a:off x="407988" y="2747542"/>
            <a:ext cx="5115600" cy="7386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89" name="Google Shape;289;g2435f1d8f10_0_174"/>
          <p:cNvSpPr txBox="1"/>
          <p:nvPr>
            <p:ph idx="3" type="body"/>
          </p:nvPr>
        </p:nvSpPr>
        <p:spPr>
          <a:xfrm>
            <a:off x="6223479" y="2747542"/>
            <a:ext cx="5115600" cy="7386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90" name="Google Shape;290;g2435f1d8f10_0_174"/>
          <p:cNvSpPr txBox="1"/>
          <p:nvPr>
            <p:ph idx="4" type="body"/>
          </p:nvPr>
        </p:nvSpPr>
        <p:spPr>
          <a:xfrm>
            <a:off x="407988" y="4467800"/>
            <a:ext cx="5115600" cy="7386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91" name="Google Shape;291;g2435f1d8f10_0_174"/>
          <p:cNvSpPr txBox="1"/>
          <p:nvPr>
            <p:ph idx="5" type="body"/>
          </p:nvPr>
        </p:nvSpPr>
        <p:spPr>
          <a:xfrm>
            <a:off x="6223480" y="4467800"/>
            <a:ext cx="5115600" cy="7386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92" name="Google Shape;292;g2435f1d8f10_0_174"/>
          <p:cNvSpPr txBox="1"/>
          <p:nvPr>
            <p:ph idx="6" type="body"/>
          </p:nvPr>
        </p:nvSpPr>
        <p:spPr>
          <a:xfrm>
            <a:off x="407988" y="2101850"/>
            <a:ext cx="5115600" cy="646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4000"/>
              <a:buNone/>
              <a:defRPr sz="40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93" name="Google Shape;293;g2435f1d8f10_0_174"/>
          <p:cNvSpPr txBox="1"/>
          <p:nvPr>
            <p:ph idx="7" type="body"/>
          </p:nvPr>
        </p:nvSpPr>
        <p:spPr>
          <a:xfrm>
            <a:off x="407988" y="3808841"/>
            <a:ext cx="5115600" cy="646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4000"/>
              <a:buNone/>
              <a:defRPr sz="40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94" name="Google Shape;294;g2435f1d8f10_0_174"/>
          <p:cNvSpPr txBox="1"/>
          <p:nvPr>
            <p:ph idx="8" type="body"/>
          </p:nvPr>
        </p:nvSpPr>
        <p:spPr>
          <a:xfrm>
            <a:off x="6223480" y="2101850"/>
            <a:ext cx="5115600" cy="646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4000"/>
              <a:buNone/>
              <a:defRPr sz="40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95" name="Google Shape;295;g2435f1d8f10_0_174"/>
          <p:cNvSpPr txBox="1"/>
          <p:nvPr>
            <p:ph idx="9" type="body"/>
          </p:nvPr>
        </p:nvSpPr>
        <p:spPr>
          <a:xfrm>
            <a:off x="6223480" y="3808841"/>
            <a:ext cx="5115600" cy="646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4000"/>
              <a:buNone/>
              <a:defRPr sz="40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with an image">
  <p:cSld name="Content text with an image">
    <p:spTree>
      <p:nvGrpSpPr>
        <p:cNvPr id="296" name="Shape 296"/>
        <p:cNvGrpSpPr/>
        <p:nvPr/>
      </p:nvGrpSpPr>
      <p:grpSpPr>
        <a:xfrm>
          <a:off x="0" y="0"/>
          <a:ext cx="0" cy="0"/>
          <a:chOff x="0" y="0"/>
          <a:chExt cx="0" cy="0"/>
        </a:xfrm>
      </p:grpSpPr>
      <p:sp>
        <p:nvSpPr>
          <p:cNvPr id="297" name="Google Shape;297;g2435f1d8f10_0_204"/>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298" name="Google Shape;298;g2435f1d8f10_0_204"/>
          <p:cNvSpPr/>
          <p:nvPr/>
        </p:nvSpPr>
        <p:spPr>
          <a:xfrm>
            <a:off x="10151167" y="1789042"/>
            <a:ext cx="1643400" cy="1643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299" name="Google Shape;299;g2435f1d8f10_0_204"/>
          <p:cNvSpPr/>
          <p:nvPr/>
        </p:nvSpPr>
        <p:spPr>
          <a:xfrm>
            <a:off x="6149008" y="3975651"/>
            <a:ext cx="1643400" cy="1643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00" name="Google Shape;300;g2435f1d8f10_0_204"/>
          <p:cNvSpPr/>
          <p:nvPr>
            <p:ph idx="2" type="pic"/>
          </p:nvPr>
        </p:nvSpPr>
        <p:spPr>
          <a:xfrm>
            <a:off x="6241775" y="1887926"/>
            <a:ext cx="5460000" cy="3630000"/>
          </a:xfrm>
          <a:prstGeom prst="rect">
            <a:avLst/>
          </a:prstGeom>
          <a:solidFill>
            <a:srgbClr val="DDE6EF"/>
          </a:solidFill>
          <a:ln>
            <a:noFill/>
          </a:ln>
        </p:spPr>
      </p:sp>
      <p:sp>
        <p:nvSpPr>
          <p:cNvPr id="301" name="Google Shape;301;g2435f1d8f10_0_204"/>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02" name="Google Shape;302;g2435f1d8f10_0_204"/>
          <p:cNvSpPr txBox="1"/>
          <p:nvPr>
            <p:ph idx="1" type="body"/>
          </p:nvPr>
        </p:nvSpPr>
        <p:spPr>
          <a:xfrm>
            <a:off x="407988" y="1887925"/>
            <a:ext cx="5449500" cy="3630000"/>
          </a:xfrm>
          <a:prstGeom prst="rect">
            <a:avLst/>
          </a:prstGeom>
          <a:noFill/>
          <a:ln>
            <a:noFill/>
          </a:ln>
        </p:spPr>
        <p:txBody>
          <a:bodyPr anchorCtr="0" anchor="t" bIns="45700" lIns="91425" spcFirstLastPara="1" rIns="91425" wrap="square" tIns="45700">
            <a:norm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pic>
        <p:nvPicPr>
          <p:cNvPr id="303" name="Google Shape;303;g2435f1d8f10_0_204"/>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304" name="Google Shape;304;g2435f1d8f10_0_204"/>
          <p:cNvSpPr txBox="1"/>
          <p:nvPr>
            <p:ph idx="3"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s with an image">
  <p:cSld name="Bullet points with an image">
    <p:spTree>
      <p:nvGrpSpPr>
        <p:cNvPr id="305" name="Shape 305"/>
        <p:cNvGrpSpPr/>
        <p:nvPr/>
      </p:nvGrpSpPr>
      <p:grpSpPr>
        <a:xfrm>
          <a:off x="0" y="0"/>
          <a:ext cx="0" cy="0"/>
          <a:chOff x="0" y="0"/>
          <a:chExt cx="0" cy="0"/>
        </a:xfrm>
      </p:grpSpPr>
      <p:sp>
        <p:nvSpPr>
          <p:cNvPr id="306" name="Google Shape;306;g2435f1d8f10_0_213"/>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07" name="Google Shape;307;g2435f1d8f10_0_213"/>
          <p:cNvSpPr/>
          <p:nvPr/>
        </p:nvSpPr>
        <p:spPr>
          <a:xfrm>
            <a:off x="10151167" y="1789042"/>
            <a:ext cx="1643400" cy="1643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08" name="Google Shape;308;g2435f1d8f10_0_213"/>
          <p:cNvSpPr/>
          <p:nvPr/>
        </p:nvSpPr>
        <p:spPr>
          <a:xfrm>
            <a:off x="6149008" y="3975651"/>
            <a:ext cx="1643400" cy="1643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09" name="Google Shape;309;g2435f1d8f10_0_213"/>
          <p:cNvSpPr/>
          <p:nvPr>
            <p:ph idx="2" type="pic"/>
          </p:nvPr>
        </p:nvSpPr>
        <p:spPr>
          <a:xfrm>
            <a:off x="6241775" y="1887926"/>
            <a:ext cx="5460000" cy="3630000"/>
          </a:xfrm>
          <a:prstGeom prst="rect">
            <a:avLst/>
          </a:prstGeom>
          <a:solidFill>
            <a:srgbClr val="DDE6EF"/>
          </a:solidFill>
          <a:ln>
            <a:noFill/>
          </a:ln>
        </p:spPr>
      </p:sp>
      <p:sp>
        <p:nvSpPr>
          <p:cNvPr id="310" name="Google Shape;310;g2435f1d8f10_0_213"/>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311" name="Google Shape;311;g2435f1d8f10_0_213"/>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312" name="Google Shape;312;g2435f1d8f10_0_213"/>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cxnSp>
        <p:nvCxnSpPr>
          <p:cNvPr id="313" name="Google Shape;313;g2435f1d8f10_0_213"/>
          <p:cNvCxnSpPr/>
          <p:nvPr/>
        </p:nvCxnSpPr>
        <p:spPr>
          <a:xfrm>
            <a:off x="1815548" y="2743200"/>
            <a:ext cx="3578100" cy="0"/>
          </a:xfrm>
          <a:prstGeom prst="straightConnector1">
            <a:avLst/>
          </a:prstGeom>
          <a:noFill/>
          <a:ln cap="flat" cmpd="sng" w="12700">
            <a:solidFill>
              <a:schemeClr val="accent6"/>
            </a:solidFill>
            <a:prstDash val="solid"/>
            <a:miter lim="800000"/>
            <a:headEnd len="sm" w="sm" type="none"/>
            <a:tailEnd len="sm" w="sm" type="none"/>
          </a:ln>
        </p:spPr>
      </p:cxnSp>
      <p:cxnSp>
        <p:nvCxnSpPr>
          <p:cNvPr id="314" name="Google Shape;314;g2435f1d8f10_0_213"/>
          <p:cNvCxnSpPr/>
          <p:nvPr/>
        </p:nvCxnSpPr>
        <p:spPr>
          <a:xfrm>
            <a:off x="1815548" y="3697358"/>
            <a:ext cx="3578100" cy="0"/>
          </a:xfrm>
          <a:prstGeom prst="straightConnector1">
            <a:avLst/>
          </a:prstGeom>
          <a:noFill/>
          <a:ln cap="flat" cmpd="sng" w="12700">
            <a:solidFill>
              <a:schemeClr val="accent6"/>
            </a:solidFill>
            <a:prstDash val="solid"/>
            <a:miter lim="800000"/>
            <a:headEnd len="sm" w="sm" type="none"/>
            <a:tailEnd len="sm" w="sm" type="none"/>
          </a:ln>
        </p:spPr>
      </p:cxnSp>
      <p:cxnSp>
        <p:nvCxnSpPr>
          <p:cNvPr id="315" name="Google Shape;315;g2435f1d8f10_0_213"/>
          <p:cNvCxnSpPr/>
          <p:nvPr/>
        </p:nvCxnSpPr>
        <p:spPr>
          <a:xfrm>
            <a:off x="1815548" y="4784035"/>
            <a:ext cx="3578100" cy="0"/>
          </a:xfrm>
          <a:prstGeom prst="straightConnector1">
            <a:avLst/>
          </a:prstGeom>
          <a:noFill/>
          <a:ln cap="flat" cmpd="sng" w="12700">
            <a:solidFill>
              <a:schemeClr val="accent6"/>
            </a:solidFill>
            <a:prstDash val="solid"/>
            <a:miter lim="800000"/>
            <a:headEnd len="sm" w="sm" type="none"/>
            <a:tailEnd len="sm" w="sm" type="none"/>
          </a:ln>
        </p:spPr>
      </p:cxnSp>
      <p:sp>
        <p:nvSpPr>
          <p:cNvPr id="316" name="Google Shape;316;g2435f1d8f10_0_213"/>
          <p:cNvSpPr/>
          <p:nvPr>
            <p:ph idx="3" type="pic"/>
          </p:nvPr>
        </p:nvSpPr>
        <p:spPr>
          <a:xfrm>
            <a:off x="978998" y="1960515"/>
            <a:ext cx="373200" cy="373200"/>
          </a:xfrm>
          <a:prstGeom prst="rect">
            <a:avLst/>
          </a:prstGeom>
          <a:solidFill>
            <a:srgbClr val="DDE6EF"/>
          </a:solidFill>
          <a:ln>
            <a:noFill/>
          </a:ln>
        </p:spPr>
      </p:sp>
      <p:sp>
        <p:nvSpPr>
          <p:cNvPr id="317" name="Google Shape;317;g2435f1d8f10_0_213"/>
          <p:cNvSpPr/>
          <p:nvPr>
            <p:ph idx="4" type="pic"/>
          </p:nvPr>
        </p:nvSpPr>
        <p:spPr>
          <a:xfrm>
            <a:off x="978998" y="3030610"/>
            <a:ext cx="373200" cy="373200"/>
          </a:xfrm>
          <a:prstGeom prst="rect">
            <a:avLst/>
          </a:prstGeom>
          <a:solidFill>
            <a:srgbClr val="DDE6EF"/>
          </a:solidFill>
          <a:ln>
            <a:noFill/>
          </a:ln>
        </p:spPr>
      </p:sp>
      <p:sp>
        <p:nvSpPr>
          <p:cNvPr id="318" name="Google Shape;318;g2435f1d8f10_0_213"/>
          <p:cNvSpPr/>
          <p:nvPr>
            <p:ph idx="5" type="pic"/>
          </p:nvPr>
        </p:nvSpPr>
        <p:spPr>
          <a:xfrm>
            <a:off x="978998" y="4100705"/>
            <a:ext cx="373200" cy="373200"/>
          </a:xfrm>
          <a:prstGeom prst="rect">
            <a:avLst/>
          </a:prstGeom>
          <a:solidFill>
            <a:srgbClr val="DDE6EF"/>
          </a:solidFill>
          <a:ln>
            <a:noFill/>
          </a:ln>
        </p:spPr>
      </p:sp>
      <p:sp>
        <p:nvSpPr>
          <p:cNvPr id="319" name="Google Shape;319;g2435f1d8f10_0_213"/>
          <p:cNvSpPr/>
          <p:nvPr>
            <p:ph idx="6" type="pic"/>
          </p:nvPr>
        </p:nvSpPr>
        <p:spPr>
          <a:xfrm>
            <a:off x="978998" y="5170799"/>
            <a:ext cx="373200" cy="373200"/>
          </a:xfrm>
          <a:prstGeom prst="rect">
            <a:avLst/>
          </a:prstGeom>
          <a:solidFill>
            <a:srgbClr val="DDE6EF"/>
          </a:solidFill>
          <a:ln>
            <a:noFill/>
          </a:ln>
        </p:spPr>
      </p:sp>
      <p:sp>
        <p:nvSpPr>
          <p:cNvPr id="320" name="Google Shape;320;g2435f1d8f10_0_213"/>
          <p:cNvSpPr txBox="1"/>
          <p:nvPr>
            <p:ph idx="7" type="body"/>
          </p:nvPr>
        </p:nvSpPr>
        <p:spPr>
          <a:xfrm>
            <a:off x="1815548" y="1887926"/>
            <a:ext cx="36405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21" name="Google Shape;321;g2435f1d8f10_0_213"/>
          <p:cNvSpPr txBox="1"/>
          <p:nvPr>
            <p:ph idx="8" type="body"/>
          </p:nvPr>
        </p:nvSpPr>
        <p:spPr>
          <a:xfrm>
            <a:off x="1815548" y="2980214"/>
            <a:ext cx="36405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22" name="Google Shape;322;g2435f1d8f10_0_213"/>
          <p:cNvSpPr txBox="1"/>
          <p:nvPr>
            <p:ph idx="9" type="body"/>
          </p:nvPr>
        </p:nvSpPr>
        <p:spPr>
          <a:xfrm>
            <a:off x="1815548" y="4047170"/>
            <a:ext cx="36405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23" name="Google Shape;323;g2435f1d8f10_0_213"/>
          <p:cNvSpPr txBox="1"/>
          <p:nvPr>
            <p:ph idx="13" type="body"/>
          </p:nvPr>
        </p:nvSpPr>
        <p:spPr>
          <a:xfrm>
            <a:off x="1815548" y="5114126"/>
            <a:ext cx="36405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wo images">
  <p:cSld name="Content two images">
    <p:spTree>
      <p:nvGrpSpPr>
        <p:cNvPr id="324" name="Shape 324"/>
        <p:cNvGrpSpPr/>
        <p:nvPr/>
      </p:nvGrpSpPr>
      <p:grpSpPr>
        <a:xfrm>
          <a:off x="0" y="0"/>
          <a:ext cx="0" cy="0"/>
          <a:chOff x="0" y="0"/>
          <a:chExt cx="0" cy="0"/>
        </a:xfrm>
      </p:grpSpPr>
      <p:sp>
        <p:nvSpPr>
          <p:cNvPr id="325" name="Google Shape;325;g2435f1d8f10_0_232"/>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26" name="Google Shape;326;g2435f1d8f10_0_232"/>
          <p:cNvSpPr/>
          <p:nvPr>
            <p:ph idx="2" type="pic"/>
          </p:nvPr>
        </p:nvSpPr>
        <p:spPr>
          <a:xfrm>
            <a:off x="407988" y="1887926"/>
            <a:ext cx="5334000" cy="2657400"/>
          </a:xfrm>
          <a:prstGeom prst="rect">
            <a:avLst/>
          </a:prstGeom>
          <a:solidFill>
            <a:srgbClr val="DDE6EF"/>
          </a:solidFill>
          <a:ln>
            <a:noFill/>
          </a:ln>
        </p:spPr>
      </p:sp>
      <p:sp>
        <p:nvSpPr>
          <p:cNvPr id="327" name="Google Shape;327;g2435f1d8f10_0_232"/>
          <p:cNvSpPr/>
          <p:nvPr>
            <p:ph idx="3" type="pic"/>
          </p:nvPr>
        </p:nvSpPr>
        <p:spPr>
          <a:xfrm>
            <a:off x="6096000" y="1887926"/>
            <a:ext cx="5334000" cy="2657400"/>
          </a:xfrm>
          <a:prstGeom prst="rect">
            <a:avLst/>
          </a:prstGeom>
          <a:solidFill>
            <a:srgbClr val="DDE6EF"/>
          </a:solidFill>
          <a:ln>
            <a:noFill/>
          </a:ln>
        </p:spPr>
      </p:sp>
      <p:sp>
        <p:nvSpPr>
          <p:cNvPr id="328" name="Google Shape;328;g2435f1d8f10_0_232"/>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329" name="Google Shape;329;g2435f1d8f10_0_232"/>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330" name="Google Shape;330;g2435f1d8f10_0_232"/>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31" name="Google Shape;331;g2435f1d8f10_0_232"/>
          <p:cNvSpPr txBox="1"/>
          <p:nvPr>
            <p:ph idx="4" type="body"/>
          </p:nvPr>
        </p:nvSpPr>
        <p:spPr>
          <a:xfrm>
            <a:off x="407988" y="4725607"/>
            <a:ext cx="5334000" cy="954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32" name="Google Shape;332;g2435f1d8f10_0_232"/>
          <p:cNvSpPr txBox="1"/>
          <p:nvPr>
            <p:ph idx="5" type="body"/>
          </p:nvPr>
        </p:nvSpPr>
        <p:spPr>
          <a:xfrm>
            <a:off x="6096000" y="4725607"/>
            <a:ext cx="5334000" cy="954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hree images">
  <p:cSld name="Content three images">
    <p:spTree>
      <p:nvGrpSpPr>
        <p:cNvPr id="333" name="Shape 333"/>
        <p:cNvGrpSpPr/>
        <p:nvPr/>
      </p:nvGrpSpPr>
      <p:grpSpPr>
        <a:xfrm>
          <a:off x="0" y="0"/>
          <a:ext cx="0" cy="0"/>
          <a:chOff x="0" y="0"/>
          <a:chExt cx="0" cy="0"/>
        </a:xfrm>
      </p:grpSpPr>
      <p:sp>
        <p:nvSpPr>
          <p:cNvPr id="334" name="Google Shape;334;g2435f1d8f10_0_241"/>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35" name="Google Shape;335;g2435f1d8f10_0_241"/>
          <p:cNvSpPr/>
          <p:nvPr>
            <p:ph idx="2" type="pic"/>
          </p:nvPr>
        </p:nvSpPr>
        <p:spPr>
          <a:xfrm>
            <a:off x="515939" y="1887926"/>
            <a:ext cx="3591900" cy="2657400"/>
          </a:xfrm>
          <a:prstGeom prst="rect">
            <a:avLst/>
          </a:prstGeom>
          <a:solidFill>
            <a:srgbClr val="DDE6EF"/>
          </a:solidFill>
          <a:ln>
            <a:noFill/>
          </a:ln>
        </p:spPr>
      </p:sp>
      <p:sp>
        <p:nvSpPr>
          <p:cNvPr id="336" name="Google Shape;336;g2435f1d8f10_0_241"/>
          <p:cNvSpPr/>
          <p:nvPr>
            <p:ph idx="3" type="pic"/>
          </p:nvPr>
        </p:nvSpPr>
        <p:spPr>
          <a:xfrm>
            <a:off x="8192003" y="1887926"/>
            <a:ext cx="3591900" cy="2657400"/>
          </a:xfrm>
          <a:prstGeom prst="rect">
            <a:avLst/>
          </a:prstGeom>
          <a:solidFill>
            <a:srgbClr val="DDE6EF"/>
          </a:solidFill>
          <a:ln>
            <a:noFill/>
          </a:ln>
        </p:spPr>
      </p:sp>
      <p:sp>
        <p:nvSpPr>
          <p:cNvPr id="337" name="Google Shape;337;g2435f1d8f10_0_241"/>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338" name="Google Shape;338;g2435f1d8f10_0_241"/>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339" name="Google Shape;339;g2435f1d8f10_0_241"/>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40" name="Google Shape;340;g2435f1d8f10_0_241"/>
          <p:cNvSpPr txBox="1"/>
          <p:nvPr>
            <p:ph idx="4" type="body"/>
          </p:nvPr>
        </p:nvSpPr>
        <p:spPr>
          <a:xfrm>
            <a:off x="515939" y="4725607"/>
            <a:ext cx="3591900" cy="954000"/>
          </a:xfrm>
          <a:prstGeom prst="rect">
            <a:avLst/>
          </a:prstGeom>
          <a:noFill/>
          <a:ln>
            <a:noFill/>
          </a:ln>
        </p:spPr>
        <p:txBody>
          <a:bodyPr anchorCtr="0" anchor="t" bIns="45700" lIns="0" spcFirstLastPara="1" rIns="91425" wrap="square" tIns="45700">
            <a:spAutoFit/>
          </a:bodyPr>
          <a:lstStyle>
            <a:lvl1pPr indent="-228600" lvl="0" marL="457200" algn="l">
              <a:lnSpc>
                <a:spcPct val="100000"/>
              </a:lnSpc>
              <a:spcBef>
                <a:spcPts val="0"/>
              </a:spcBef>
              <a:spcAft>
                <a:spcPts val="0"/>
              </a:spcAft>
              <a:buClr>
                <a:schemeClr val="dk2"/>
              </a:buClr>
              <a:buSzPts val="1600"/>
              <a:buFont typeface="Arial"/>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41" name="Google Shape;341;g2435f1d8f10_0_241"/>
          <p:cNvSpPr/>
          <p:nvPr>
            <p:ph idx="5" type="pic"/>
          </p:nvPr>
        </p:nvSpPr>
        <p:spPr>
          <a:xfrm>
            <a:off x="4353971" y="1887926"/>
            <a:ext cx="3591900" cy="2657400"/>
          </a:xfrm>
          <a:prstGeom prst="rect">
            <a:avLst/>
          </a:prstGeom>
          <a:solidFill>
            <a:srgbClr val="DDE6EF"/>
          </a:solidFill>
          <a:ln>
            <a:noFill/>
          </a:ln>
        </p:spPr>
      </p:sp>
      <p:sp>
        <p:nvSpPr>
          <p:cNvPr id="342" name="Google Shape;342;g2435f1d8f10_0_241"/>
          <p:cNvSpPr txBox="1"/>
          <p:nvPr>
            <p:ph idx="6" type="body"/>
          </p:nvPr>
        </p:nvSpPr>
        <p:spPr>
          <a:xfrm>
            <a:off x="4353971" y="4725607"/>
            <a:ext cx="3591900" cy="954000"/>
          </a:xfrm>
          <a:prstGeom prst="rect">
            <a:avLst/>
          </a:prstGeom>
          <a:noFill/>
          <a:ln>
            <a:noFill/>
          </a:ln>
        </p:spPr>
        <p:txBody>
          <a:bodyPr anchorCtr="0" anchor="t" bIns="45700" lIns="0" spcFirstLastPara="1" rIns="91425" wrap="square" tIns="45700">
            <a:spAutoFit/>
          </a:bodyPr>
          <a:lstStyle>
            <a:lvl1pPr indent="-228600" lvl="0" marL="457200" algn="l">
              <a:lnSpc>
                <a:spcPct val="100000"/>
              </a:lnSpc>
              <a:spcBef>
                <a:spcPts val="0"/>
              </a:spcBef>
              <a:spcAft>
                <a:spcPts val="0"/>
              </a:spcAft>
              <a:buClr>
                <a:schemeClr val="dk2"/>
              </a:buClr>
              <a:buSzPts val="1600"/>
              <a:buFont typeface="Arial"/>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43" name="Google Shape;343;g2435f1d8f10_0_241"/>
          <p:cNvSpPr txBox="1"/>
          <p:nvPr>
            <p:ph idx="7" type="body"/>
          </p:nvPr>
        </p:nvSpPr>
        <p:spPr>
          <a:xfrm>
            <a:off x="8192003" y="4725607"/>
            <a:ext cx="3591900" cy="954000"/>
          </a:xfrm>
          <a:prstGeom prst="rect">
            <a:avLst/>
          </a:prstGeom>
          <a:noFill/>
          <a:ln>
            <a:noFill/>
          </a:ln>
        </p:spPr>
        <p:txBody>
          <a:bodyPr anchorCtr="0" anchor="t" bIns="45700" lIns="0" spcFirstLastPara="1" rIns="91425" wrap="square" tIns="45700">
            <a:spAutoFit/>
          </a:bodyPr>
          <a:lstStyle>
            <a:lvl1pPr indent="-228600" lvl="0" marL="457200" algn="l">
              <a:lnSpc>
                <a:spcPct val="100000"/>
              </a:lnSpc>
              <a:spcBef>
                <a:spcPts val="0"/>
              </a:spcBef>
              <a:spcAft>
                <a:spcPts val="0"/>
              </a:spcAft>
              <a:buClr>
                <a:schemeClr val="dk2"/>
              </a:buClr>
              <a:buSzPts val="1600"/>
              <a:buFont typeface="Arial"/>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s with a half page image">
  <p:cSld name="Bullet points with a half page image">
    <p:spTree>
      <p:nvGrpSpPr>
        <p:cNvPr id="344" name="Shape 344"/>
        <p:cNvGrpSpPr/>
        <p:nvPr/>
      </p:nvGrpSpPr>
      <p:grpSpPr>
        <a:xfrm>
          <a:off x="0" y="0"/>
          <a:ext cx="0" cy="0"/>
          <a:chOff x="0" y="0"/>
          <a:chExt cx="0" cy="0"/>
        </a:xfrm>
      </p:grpSpPr>
      <p:sp>
        <p:nvSpPr>
          <p:cNvPr id="345" name="Google Shape;345;g2435f1d8f10_0_252"/>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46" name="Google Shape;346;g2435f1d8f10_0_252"/>
          <p:cNvSpPr txBox="1"/>
          <p:nvPr>
            <p:ph type="title"/>
          </p:nvPr>
        </p:nvSpPr>
        <p:spPr>
          <a:xfrm>
            <a:off x="407988" y="298705"/>
            <a:ext cx="65484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347" name="Google Shape;347;g2435f1d8f10_0_252"/>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348" name="Google Shape;348;g2435f1d8f10_0_252"/>
          <p:cNvSpPr txBox="1"/>
          <p:nvPr>
            <p:ph idx="1" type="body"/>
          </p:nvPr>
        </p:nvSpPr>
        <p:spPr>
          <a:xfrm>
            <a:off x="407989" y="927250"/>
            <a:ext cx="65484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49" name="Google Shape;349;g2435f1d8f10_0_252"/>
          <p:cNvSpPr/>
          <p:nvPr>
            <p:ph idx="2" type="pic"/>
          </p:nvPr>
        </p:nvSpPr>
        <p:spPr>
          <a:xfrm>
            <a:off x="6956384" y="0"/>
            <a:ext cx="5235600" cy="6858000"/>
          </a:xfrm>
          <a:prstGeom prst="rect">
            <a:avLst/>
          </a:prstGeom>
          <a:solidFill>
            <a:srgbClr val="DDE6EF"/>
          </a:solidFill>
          <a:ln>
            <a:noFill/>
          </a:ln>
        </p:spPr>
      </p:sp>
      <p:cxnSp>
        <p:nvCxnSpPr>
          <p:cNvPr id="350" name="Google Shape;350;g2435f1d8f10_0_252"/>
          <p:cNvCxnSpPr/>
          <p:nvPr/>
        </p:nvCxnSpPr>
        <p:spPr>
          <a:xfrm>
            <a:off x="1363105" y="3364255"/>
            <a:ext cx="3578100" cy="0"/>
          </a:xfrm>
          <a:prstGeom prst="straightConnector1">
            <a:avLst/>
          </a:prstGeom>
          <a:noFill/>
          <a:ln cap="flat" cmpd="sng" w="12700">
            <a:solidFill>
              <a:schemeClr val="accent6"/>
            </a:solidFill>
            <a:prstDash val="solid"/>
            <a:miter lim="800000"/>
            <a:headEnd len="sm" w="sm" type="none"/>
            <a:tailEnd len="sm" w="sm" type="none"/>
          </a:ln>
        </p:spPr>
      </p:cxnSp>
      <p:cxnSp>
        <p:nvCxnSpPr>
          <p:cNvPr id="351" name="Google Shape;351;g2435f1d8f10_0_252"/>
          <p:cNvCxnSpPr/>
          <p:nvPr/>
        </p:nvCxnSpPr>
        <p:spPr>
          <a:xfrm>
            <a:off x="1363105" y="4318413"/>
            <a:ext cx="3578100" cy="0"/>
          </a:xfrm>
          <a:prstGeom prst="straightConnector1">
            <a:avLst/>
          </a:prstGeom>
          <a:noFill/>
          <a:ln cap="flat" cmpd="sng" w="12700">
            <a:solidFill>
              <a:schemeClr val="accent6"/>
            </a:solidFill>
            <a:prstDash val="solid"/>
            <a:miter lim="800000"/>
            <a:headEnd len="sm" w="sm" type="none"/>
            <a:tailEnd len="sm" w="sm" type="none"/>
          </a:ln>
        </p:spPr>
      </p:cxnSp>
      <p:sp>
        <p:nvSpPr>
          <p:cNvPr id="352" name="Google Shape;352;g2435f1d8f10_0_252"/>
          <p:cNvSpPr/>
          <p:nvPr>
            <p:ph idx="3" type="pic"/>
          </p:nvPr>
        </p:nvSpPr>
        <p:spPr>
          <a:xfrm>
            <a:off x="526555" y="2581570"/>
            <a:ext cx="373200" cy="373200"/>
          </a:xfrm>
          <a:prstGeom prst="rect">
            <a:avLst/>
          </a:prstGeom>
          <a:solidFill>
            <a:srgbClr val="DDE6EF"/>
          </a:solidFill>
          <a:ln>
            <a:noFill/>
          </a:ln>
        </p:spPr>
      </p:sp>
      <p:sp>
        <p:nvSpPr>
          <p:cNvPr id="353" name="Google Shape;353;g2435f1d8f10_0_252"/>
          <p:cNvSpPr/>
          <p:nvPr>
            <p:ph idx="4" type="pic"/>
          </p:nvPr>
        </p:nvSpPr>
        <p:spPr>
          <a:xfrm>
            <a:off x="526555" y="3651665"/>
            <a:ext cx="373200" cy="373200"/>
          </a:xfrm>
          <a:prstGeom prst="rect">
            <a:avLst/>
          </a:prstGeom>
          <a:solidFill>
            <a:srgbClr val="DDE6EF"/>
          </a:solidFill>
          <a:ln>
            <a:noFill/>
          </a:ln>
        </p:spPr>
      </p:sp>
      <p:sp>
        <p:nvSpPr>
          <p:cNvPr id="354" name="Google Shape;354;g2435f1d8f10_0_252"/>
          <p:cNvSpPr/>
          <p:nvPr>
            <p:ph idx="5" type="pic"/>
          </p:nvPr>
        </p:nvSpPr>
        <p:spPr>
          <a:xfrm>
            <a:off x="526555" y="4721760"/>
            <a:ext cx="373200" cy="373200"/>
          </a:xfrm>
          <a:prstGeom prst="rect">
            <a:avLst/>
          </a:prstGeom>
          <a:solidFill>
            <a:srgbClr val="DDE6EF"/>
          </a:solidFill>
          <a:ln>
            <a:noFill/>
          </a:ln>
        </p:spPr>
      </p:sp>
      <p:sp>
        <p:nvSpPr>
          <p:cNvPr id="355" name="Google Shape;355;g2435f1d8f10_0_252"/>
          <p:cNvSpPr txBox="1"/>
          <p:nvPr>
            <p:ph idx="6" type="body"/>
          </p:nvPr>
        </p:nvSpPr>
        <p:spPr>
          <a:xfrm>
            <a:off x="1363105" y="2508981"/>
            <a:ext cx="36405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56" name="Google Shape;356;g2435f1d8f10_0_252"/>
          <p:cNvSpPr txBox="1"/>
          <p:nvPr>
            <p:ph idx="7" type="body"/>
          </p:nvPr>
        </p:nvSpPr>
        <p:spPr>
          <a:xfrm>
            <a:off x="1363105" y="3601269"/>
            <a:ext cx="36405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57" name="Google Shape;357;g2435f1d8f10_0_252"/>
          <p:cNvSpPr txBox="1"/>
          <p:nvPr>
            <p:ph idx="8" type="body"/>
          </p:nvPr>
        </p:nvSpPr>
        <p:spPr>
          <a:xfrm>
            <a:off x="1363105" y="4668225"/>
            <a:ext cx="36405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pic>
        <p:nvPicPr>
          <p:cNvPr id="358" name="Google Shape;358;g2435f1d8f10_0_252"/>
          <p:cNvPicPr preferRelativeResize="0"/>
          <p:nvPr/>
        </p:nvPicPr>
        <p:blipFill rotWithShape="1">
          <a:blip r:embed="rId3">
            <a:alphaModFix/>
          </a:blip>
          <a:srcRect b="0" l="0" r="0" t="0"/>
          <a:stretch/>
        </p:blipFill>
        <p:spPr>
          <a:xfrm>
            <a:off x="9781060" y="370167"/>
            <a:ext cx="2247827" cy="749275"/>
          </a:xfrm>
          <a:prstGeom prst="rect">
            <a:avLst/>
          </a:prstGeom>
          <a:noFill/>
          <a:ln>
            <a:noFill/>
          </a:ln>
        </p:spPr>
      </p:pic>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ith a half page image">
  <p:cSld name="Text with a half page image">
    <p:spTree>
      <p:nvGrpSpPr>
        <p:cNvPr id="359" name="Shape 359"/>
        <p:cNvGrpSpPr/>
        <p:nvPr/>
      </p:nvGrpSpPr>
      <p:grpSpPr>
        <a:xfrm>
          <a:off x="0" y="0"/>
          <a:ext cx="0" cy="0"/>
          <a:chOff x="0" y="0"/>
          <a:chExt cx="0" cy="0"/>
        </a:xfrm>
      </p:grpSpPr>
      <p:sp>
        <p:nvSpPr>
          <p:cNvPr id="360" name="Google Shape;360;g2435f1d8f10_0_267"/>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61" name="Google Shape;361;g2435f1d8f10_0_267"/>
          <p:cNvSpPr/>
          <p:nvPr/>
        </p:nvSpPr>
        <p:spPr>
          <a:xfrm>
            <a:off x="760366" y="4454007"/>
            <a:ext cx="4128600" cy="12873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62" name="Google Shape;362;g2435f1d8f10_0_267"/>
          <p:cNvSpPr/>
          <p:nvPr>
            <p:ph idx="2" type="pic"/>
          </p:nvPr>
        </p:nvSpPr>
        <p:spPr>
          <a:xfrm>
            <a:off x="1046541" y="4880239"/>
            <a:ext cx="373200" cy="373200"/>
          </a:xfrm>
          <a:prstGeom prst="rect">
            <a:avLst/>
          </a:prstGeom>
          <a:solidFill>
            <a:srgbClr val="DDE6EF"/>
          </a:solidFill>
          <a:ln>
            <a:noFill/>
          </a:ln>
        </p:spPr>
      </p:sp>
      <p:sp>
        <p:nvSpPr>
          <p:cNvPr id="363" name="Google Shape;363;g2435f1d8f10_0_267"/>
          <p:cNvSpPr txBox="1"/>
          <p:nvPr>
            <p:ph type="title"/>
          </p:nvPr>
        </p:nvSpPr>
        <p:spPr>
          <a:xfrm>
            <a:off x="407988" y="298705"/>
            <a:ext cx="65484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364" name="Google Shape;364;g2435f1d8f10_0_267"/>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365" name="Google Shape;365;g2435f1d8f10_0_267"/>
          <p:cNvSpPr txBox="1"/>
          <p:nvPr>
            <p:ph idx="1" type="body"/>
          </p:nvPr>
        </p:nvSpPr>
        <p:spPr>
          <a:xfrm>
            <a:off x="407989" y="927250"/>
            <a:ext cx="65484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66" name="Google Shape;366;g2435f1d8f10_0_267"/>
          <p:cNvSpPr/>
          <p:nvPr>
            <p:ph idx="3" type="pic"/>
          </p:nvPr>
        </p:nvSpPr>
        <p:spPr>
          <a:xfrm>
            <a:off x="6956384" y="0"/>
            <a:ext cx="5235600" cy="6858000"/>
          </a:xfrm>
          <a:prstGeom prst="rect">
            <a:avLst/>
          </a:prstGeom>
          <a:solidFill>
            <a:srgbClr val="DDE6EF"/>
          </a:solidFill>
          <a:ln>
            <a:noFill/>
          </a:ln>
        </p:spPr>
      </p:sp>
      <p:pic>
        <p:nvPicPr>
          <p:cNvPr id="367" name="Google Shape;367;g2435f1d8f10_0_267"/>
          <p:cNvPicPr preferRelativeResize="0"/>
          <p:nvPr/>
        </p:nvPicPr>
        <p:blipFill rotWithShape="1">
          <a:blip r:embed="rId3">
            <a:alphaModFix/>
          </a:blip>
          <a:srcRect b="0" l="0" r="0" t="0"/>
          <a:stretch/>
        </p:blipFill>
        <p:spPr>
          <a:xfrm>
            <a:off x="9781060" y="370167"/>
            <a:ext cx="2247827" cy="749275"/>
          </a:xfrm>
          <a:prstGeom prst="rect">
            <a:avLst/>
          </a:prstGeom>
          <a:noFill/>
          <a:ln>
            <a:noFill/>
          </a:ln>
        </p:spPr>
      </p:pic>
      <p:sp>
        <p:nvSpPr>
          <p:cNvPr id="368" name="Google Shape;368;g2435f1d8f10_0_267"/>
          <p:cNvSpPr txBox="1"/>
          <p:nvPr>
            <p:ph idx="4" type="body"/>
          </p:nvPr>
        </p:nvSpPr>
        <p:spPr>
          <a:xfrm>
            <a:off x="694163" y="1771027"/>
            <a:ext cx="4194900" cy="2314500"/>
          </a:xfrm>
          <a:prstGeom prst="rect">
            <a:avLst/>
          </a:prstGeom>
          <a:noFill/>
          <a:ln>
            <a:noFill/>
          </a:ln>
        </p:spPr>
        <p:txBody>
          <a:bodyPr anchorCtr="0" anchor="t" bIns="45700" lIns="90000" spcFirstLastPara="1" rIns="91425" wrap="square" tIns="45700">
            <a:spAutoFit/>
          </a:bodyPr>
          <a:lstStyle>
            <a:lvl1pPr indent="-228600" lvl="0" marL="457200" algn="l">
              <a:lnSpc>
                <a:spcPct val="150000"/>
              </a:lnSpc>
              <a:spcBef>
                <a:spcPts val="0"/>
              </a:spcBef>
              <a:spcAft>
                <a:spcPts val="0"/>
              </a:spcAft>
              <a:buClr>
                <a:schemeClr val="dk2"/>
              </a:buClr>
              <a:buSzPts val="1600"/>
              <a:buFont typeface="Arial"/>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69" name="Google Shape;369;g2435f1d8f10_0_267"/>
          <p:cNvSpPr txBox="1"/>
          <p:nvPr>
            <p:ph idx="5" type="body"/>
          </p:nvPr>
        </p:nvSpPr>
        <p:spPr>
          <a:xfrm>
            <a:off x="1687500" y="4653097"/>
            <a:ext cx="2989800" cy="889200"/>
          </a:xfrm>
          <a:prstGeom prst="rect">
            <a:avLst/>
          </a:prstGeom>
          <a:noFill/>
          <a:ln>
            <a:noFill/>
          </a:ln>
        </p:spPr>
        <p:txBody>
          <a:bodyPr anchorCtr="0" anchor="ctr" bIns="45700" lIns="91425" spcFirstLastPara="1" rIns="91425" wrap="square" tIns="45700">
            <a:spAutoFit/>
          </a:bodyPr>
          <a:lstStyle>
            <a:lvl1pPr indent="-228600" lvl="0" marL="457200" algn="l">
              <a:lnSpc>
                <a:spcPct val="150000"/>
              </a:lnSpc>
              <a:spcBef>
                <a:spcPts val="0"/>
              </a:spcBef>
              <a:spcAft>
                <a:spcPts val="0"/>
              </a:spcAft>
              <a:buClr>
                <a:schemeClr val="lt1"/>
              </a:buClr>
              <a:buSzPts val="1200"/>
              <a:buFont typeface="Arial"/>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image collage with text">
  <p:cSld name="6 image collage with text">
    <p:spTree>
      <p:nvGrpSpPr>
        <p:cNvPr id="370" name="Shape 370"/>
        <p:cNvGrpSpPr/>
        <p:nvPr/>
      </p:nvGrpSpPr>
      <p:grpSpPr>
        <a:xfrm>
          <a:off x="0" y="0"/>
          <a:ext cx="0" cy="0"/>
          <a:chOff x="0" y="0"/>
          <a:chExt cx="0" cy="0"/>
        </a:xfrm>
      </p:grpSpPr>
      <p:sp>
        <p:nvSpPr>
          <p:cNvPr id="371" name="Google Shape;371;g2435f1d8f10_0_278"/>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72" name="Google Shape;372;g2435f1d8f10_0_278"/>
          <p:cNvSpPr/>
          <p:nvPr>
            <p:ph idx="2" type="pic"/>
          </p:nvPr>
        </p:nvSpPr>
        <p:spPr>
          <a:xfrm>
            <a:off x="407987" y="3997776"/>
            <a:ext cx="5183400" cy="1932900"/>
          </a:xfrm>
          <a:prstGeom prst="rect">
            <a:avLst/>
          </a:prstGeom>
          <a:solidFill>
            <a:srgbClr val="DDE6EF"/>
          </a:solidFill>
          <a:ln>
            <a:noFill/>
          </a:ln>
        </p:spPr>
      </p:sp>
      <p:sp>
        <p:nvSpPr>
          <p:cNvPr id="373" name="Google Shape;373;g2435f1d8f10_0_278"/>
          <p:cNvSpPr/>
          <p:nvPr>
            <p:ph idx="3" type="pic"/>
          </p:nvPr>
        </p:nvSpPr>
        <p:spPr>
          <a:xfrm>
            <a:off x="5767074" y="1764036"/>
            <a:ext cx="2523000" cy="4166700"/>
          </a:xfrm>
          <a:prstGeom prst="rect">
            <a:avLst/>
          </a:prstGeom>
          <a:solidFill>
            <a:srgbClr val="DDE6EF"/>
          </a:solidFill>
          <a:ln>
            <a:noFill/>
          </a:ln>
        </p:spPr>
      </p:sp>
      <p:sp>
        <p:nvSpPr>
          <p:cNvPr id="374" name="Google Shape;374;g2435f1d8f10_0_278"/>
          <p:cNvSpPr/>
          <p:nvPr>
            <p:ph idx="4" type="pic"/>
          </p:nvPr>
        </p:nvSpPr>
        <p:spPr>
          <a:xfrm>
            <a:off x="8465712" y="1764036"/>
            <a:ext cx="3318300" cy="1233900"/>
          </a:xfrm>
          <a:prstGeom prst="rect">
            <a:avLst/>
          </a:prstGeom>
          <a:solidFill>
            <a:srgbClr val="DDE6EF"/>
          </a:solidFill>
          <a:ln>
            <a:noFill/>
          </a:ln>
        </p:spPr>
      </p:sp>
      <p:sp>
        <p:nvSpPr>
          <p:cNvPr id="375" name="Google Shape;375;g2435f1d8f10_0_278"/>
          <p:cNvSpPr/>
          <p:nvPr>
            <p:ph idx="5" type="pic"/>
          </p:nvPr>
        </p:nvSpPr>
        <p:spPr>
          <a:xfrm>
            <a:off x="8465712" y="3141425"/>
            <a:ext cx="1849500" cy="2789400"/>
          </a:xfrm>
          <a:prstGeom prst="rect">
            <a:avLst/>
          </a:prstGeom>
          <a:solidFill>
            <a:srgbClr val="DDE6EF"/>
          </a:solidFill>
          <a:ln>
            <a:noFill/>
          </a:ln>
        </p:spPr>
      </p:sp>
      <p:sp>
        <p:nvSpPr>
          <p:cNvPr id="376" name="Google Shape;376;g2435f1d8f10_0_278"/>
          <p:cNvSpPr/>
          <p:nvPr>
            <p:ph idx="6" type="pic"/>
          </p:nvPr>
        </p:nvSpPr>
        <p:spPr>
          <a:xfrm>
            <a:off x="10490854" y="4336643"/>
            <a:ext cx="1293300" cy="1594200"/>
          </a:xfrm>
          <a:prstGeom prst="rect">
            <a:avLst/>
          </a:prstGeom>
          <a:solidFill>
            <a:srgbClr val="DDE6EF"/>
          </a:solidFill>
          <a:ln>
            <a:noFill/>
          </a:ln>
        </p:spPr>
      </p:sp>
      <p:sp>
        <p:nvSpPr>
          <p:cNvPr id="377" name="Google Shape;377;g2435f1d8f10_0_278"/>
          <p:cNvSpPr/>
          <p:nvPr>
            <p:ph idx="7" type="pic"/>
          </p:nvPr>
        </p:nvSpPr>
        <p:spPr>
          <a:xfrm>
            <a:off x="10490854" y="3146038"/>
            <a:ext cx="1293300" cy="987600"/>
          </a:xfrm>
          <a:prstGeom prst="rect">
            <a:avLst/>
          </a:prstGeom>
          <a:solidFill>
            <a:srgbClr val="DDE6EF"/>
          </a:solidFill>
          <a:ln>
            <a:noFill/>
          </a:ln>
        </p:spPr>
      </p:sp>
      <p:sp>
        <p:nvSpPr>
          <p:cNvPr id="378" name="Google Shape;378;g2435f1d8f10_0_278"/>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379" name="Google Shape;379;g2435f1d8f10_0_278"/>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380" name="Google Shape;380;g2435f1d8f10_0_278"/>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81" name="Google Shape;381;g2435f1d8f10_0_278"/>
          <p:cNvSpPr txBox="1"/>
          <p:nvPr>
            <p:ph idx="8" type="body"/>
          </p:nvPr>
        </p:nvSpPr>
        <p:spPr>
          <a:xfrm>
            <a:off x="407986" y="1764036"/>
            <a:ext cx="5183400" cy="1991400"/>
          </a:xfrm>
          <a:prstGeom prst="rect">
            <a:avLst/>
          </a:prstGeom>
          <a:noFill/>
          <a:ln>
            <a:noFill/>
          </a:ln>
        </p:spPr>
        <p:txBody>
          <a:bodyPr anchorCtr="0" anchor="t" bIns="45700" lIns="90000" spcFirstLastPara="1" rIns="91425" wrap="square" tIns="45700">
            <a:spAutoFit/>
          </a:bodyPr>
          <a:lstStyle>
            <a:lvl1pPr indent="-228600" lvl="0" marL="457200" algn="l">
              <a:lnSpc>
                <a:spcPct val="150000"/>
              </a:lnSpc>
              <a:spcBef>
                <a:spcPts val="0"/>
              </a:spcBef>
              <a:spcAft>
                <a:spcPts val="0"/>
              </a:spcAft>
              <a:buClr>
                <a:schemeClr val="dk2"/>
              </a:buClr>
              <a:buSzPts val="16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
    <p:spTree>
      <p:nvGrpSpPr>
        <p:cNvPr id="46" name="Shape 46"/>
        <p:cNvGrpSpPr/>
        <p:nvPr/>
      </p:nvGrpSpPr>
      <p:grpSpPr>
        <a:xfrm>
          <a:off x="0" y="0"/>
          <a:ext cx="0" cy="0"/>
          <a:chOff x="0" y="0"/>
          <a:chExt cx="0" cy="0"/>
        </a:xfrm>
      </p:grpSpPr>
      <p:sp>
        <p:nvSpPr>
          <p:cNvPr id="47" name="Google Shape;47;g2435f1d8f10_0_1324"/>
          <p:cNvSpPr/>
          <p:nvPr/>
        </p:nvSpPr>
        <p:spPr>
          <a:xfrm flipH="1">
            <a:off x="-32" y="0"/>
            <a:ext cx="11401200" cy="6858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8" name="Google Shape;48;g2435f1d8f10_0_1324"/>
          <p:cNvSpPr txBox="1"/>
          <p:nvPr>
            <p:ph type="title"/>
          </p:nvPr>
        </p:nvSpPr>
        <p:spPr>
          <a:xfrm>
            <a:off x="407988" y="398744"/>
            <a:ext cx="77943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3600"/>
              <a:buFont typeface="Arial"/>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9" name="Google Shape;49;g2435f1d8f10_0_1324"/>
          <p:cNvSpPr txBox="1"/>
          <p:nvPr>
            <p:ph idx="1" type="body"/>
          </p:nvPr>
        </p:nvSpPr>
        <p:spPr>
          <a:xfrm>
            <a:off x="407987" y="1825625"/>
            <a:ext cx="11376000" cy="43512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100"/>
              </a:spcBef>
              <a:spcAft>
                <a:spcPts val="0"/>
              </a:spcAft>
              <a:buClr>
                <a:schemeClr val="dk1"/>
              </a:buClr>
              <a:buSzPts val="2800"/>
              <a:buChar char="•"/>
              <a:defRPr>
                <a:solidFill>
                  <a:schemeClr val="dk1"/>
                </a:solidFill>
              </a:defRPr>
            </a:lvl1pPr>
            <a:lvl2pPr indent="-381000" lvl="1" marL="914400" algn="l">
              <a:lnSpc>
                <a:spcPct val="90000"/>
              </a:lnSpc>
              <a:spcBef>
                <a:spcPts val="500"/>
              </a:spcBef>
              <a:spcAft>
                <a:spcPts val="0"/>
              </a:spcAft>
              <a:buClr>
                <a:schemeClr val="dk1"/>
              </a:buClr>
              <a:buSzPts val="2400"/>
              <a:buChar char="•"/>
              <a:defRPr>
                <a:solidFill>
                  <a:schemeClr val="dk1"/>
                </a:solidFill>
              </a:defRPr>
            </a:lvl2pPr>
            <a:lvl3pPr indent="-355600" lvl="2" marL="1371600" algn="l">
              <a:lnSpc>
                <a:spcPct val="90000"/>
              </a:lnSpc>
              <a:spcBef>
                <a:spcPts val="500"/>
              </a:spcBef>
              <a:spcAft>
                <a:spcPts val="0"/>
              </a:spcAft>
              <a:buClr>
                <a:schemeClr val="dk1"/>
              </a:buClr>
              <a:buSzPts val="2000"/>
              <a:buChar char="•"/>
              <a:defRPr>
                <a:solidFill>
                  <a:schemeClr val="dk1"/>
                </a:solidFill>
              </a:defRPr>
            </a:lvl3pPr>
            <a:lvl4pPr indent="-349250" lvl="3" marL="1828800" algn="l">
              <a:lnSpc>
                <a:spcPct val="90000"/>
              </a:lnSpc>
              <a:spcBef>
                <a:spcPts val="500"/>
              </a:spcBef>
              <a:spcAft>
                <a:spcPts val="0"/>
              </a:spcAft>
              <a:buClr>
                <a:schemeClr val="dk1"/>
              </a:buClr>
              <a:buSzPts val="1900"/>
              <a:buChar char="•"/>
              <a:defRPr>
                <a:solidFill>
                  <a:schemeClr val="dk1"/>
                </a:solidFill>
              </a:defRPr>
            </a:lvl4pPr>
            <a:lvl5pPr indent="-349250" lvl="4" marL="2286000" algn="l">
              <a:lnSpc>
                <a:spcPct val="90000"/>
              </a:lnSpc>
              <a:spcBef>
                <a:spcPts val="500"/>
              </a:spcBef>
              <a:spcAft>
                <a:spcPts val="0"/>
              </a:spcAft>
              <a:buClr>
                <a:schemeClr val="dk1"/>
              </a:buClr>
              <a:buSzPts val="1900"/>
              <a:buChar char="•"/>
              <a:defRPr>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pic>
        <p:nvPicPr>
          <p:cNvPr id="50" name="Google Shape;50;g2435f1d8f10_0_1324"/>
          <p:cNvPicPr preferRelativeResize="0"/>
          <p:nvPr/>
        </p:nvPicPr>
        <p:blipFill rotWithShape="1">
          <a:blip r:embed="rId3">
            <a:alphaModFix/>
          </a:blip>
          <a:srcRect b="0" l="0" r="0" t="0"/>
          <a:stretch/>
        </p:blipFill>
        <p:spPr>
          <a:xfrm>
            <a:off x="9613825" y="592531"/>
            <a:ext cx="2247827" cy="749274"/>
          </a:xfrm>
          <a:prstGeom prst="rect">
            <a:avLst/>
          </a:prstGeom>
          <a:noFill/>
          <a:ln>
            <a:noFill/>
          </a:ln>
        </p:spPr>
      </p:pic>
    </p:spTree>
  </p:cSld>
  <p:clrMapOvr>
    <a:masterClrMapping/>
  </p:clrMapOvr>
  <p:extLst>
    <p:ext uri="{DCECCB84-F9BA-43D5-87BE-67443E8EF086}">
      <p15:sldGuideLst>
        <p15:guide id="1" pos="257">
          <p15:clr>
            <a:srgbClr val="FBAE40"/>
          </p15:clr>
        </p15:guide>
        <p15:guide id="2" pos="7423">
          <p15:clr>
            <a:srgbClr val="FBAE40"/>
          </p15:clr>
        </p15:guide>
        <p15:guide id="3" orient="horz" pos="753">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xed content with image">
  <p:cSld name="Mixed content with image">
    <p:spTree>
      <p:nvGrpSpPr>
        <p:cNvPr id="382" name="Shape 382"/>
        <p:cNvGrpSpPr/>
        <p:nvPr/>
      </p:nvGrpSpPr>
      <p:grpSpPr>
        <a:xfrm>
          <a:off x="0" y="0"/>
          <a:ext cx="0" cy="0"/>
          <a:chOff x="0" y="0"/>
          <a:chExt cx="0" cy="0"/>
        </a:xfrm>
      </p:grpSpPr>
      <p:sp>
        <p:nvSpPr>
          <p:cNvPr id="383" name="Google Shape;383;g2435f1d8f10_0_290"/>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84" name="Google Shape;384;g2435f1d8f10_0_290"/>
          <p:cNvSpPr/>
          <p:nvPr>
            <p:ph idx="2" type="pic"/>
          </p:nvPr>
        </p:nvSpPr>
        <p:spPr>
          <a:xfrm>
            <a:off x="6096000" y="1918148"/>
            <a:ext cx="3058500" cy="3687000"/>
          </a:xfrm>
          <a:prstGeom prst="rect">
            <a:avLst/>
          </a:prstGeom>
          <a:solidFill>
            <a:srgbClr val="DDE6EF"/>
          </a:solidFill>
          <a:ln>
            <a:noFill/>
          </a:ln>
        </p:spPr>
      </p:sp>
      <p:sp>
        <p:nvSpPr>
          <p:cNvPr id="385" name="Google Shape;385;g2435f1d8f10_0_290"/>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386" name="Google Shape;386;g2435f1d8f10_0_290"/>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387" name="Google Shape;387;g2435f1d8f10_0_290"/>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88" name="Google Shape;388;g2435f1d8f10_0_290"/>
          <p:cNvSpPr/>
          <p:nvPr/>
        </p:nvSpPr>
        <p:spPr>
          <a:xfrm>
            <a:off x="407988" y="3549410"/>
            <a:ext cx="603900" cy="60390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89" name="Google Shape;389;g2435f1d8f10_0_290"/>
          <p:cNvSpPr/>
          <p:nvPr/>
        </p:nvSpPr>
        <p:spPr>
          <a:xfrm>
            <a:off x="407988" y="4841350"/>
            <a:ext cx="603900" cy="60390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90" name="Google Shape;390;g2435f1d8f10_0_290"/>
          <p:cNvSpPr/>
          <p:nvPr/>
        </p:nvSpPr>
        <p:spPr>
          <a:xfrm>
            <a:off x="9154633" y="1918148"/>
            <a:ext cx="2313600" cy="3687000"/>
          </a:xfrm>
          <a:prstGeom prst="rect">
            <a:avLst/>
          </a:prstGeom>
          <a:solidFill>
            <a:srgbClr val="191919">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91" name="Google Shape;391;g2435f1d8f10_0_290"/>
          <p:cNvSpPr txBox="1"/>
          <p:nvPr>
            <p:ph idx="3" type="body"/>
          </p:nvPr>
        </p:nvSpPr>
        <p:spPr>
          <a:xfrm>
            <a:off x="9493616" y="3380415"/>
            <a:ext cx="1691700" cy="1720200"/>
          </a:xfrm>
          <a:prstGeom prst="rect">
            <a:avLst/>
          </a:prstGeom>
          <a:noFill/>
          <a:ln>
            <a:noFill/>
          </a:ln>
        </p:spPr>
        <p:txBody>
          <a:bodyPr anchorCtr="0" anchor="ctr" bIns="45700" lIns="91425" spcFirstLastPara="1" rIns="91425" wrap="square" tIns="45700">
            <a:spAutoFit/>
          </a:bodyPr>
          <a:lstStyle>
            <a:lvl1pPr indent="-228600" lvl="0" marL="457200" algn="l">
              <a:lnSpc>
                <a:spcPct val="150000"/>
              </a:lnSpc>
              <a:spcBef>
                <a:spcPts val="0"/>
              </a:spcBef>
              <a:spcAft>
                <a:spcPts val="0"/>
              </a:spcAft>
              <a:buClr>
                <a:schemeClr val="lt1"/>
              </a:buClr>
              <a:buSzPts val="1200"/>
              <a:buFont typeface="Arial"/>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92" name="Google Shape;392;g2435f1d8f10_0_290"/>
          <p:cNvSpPr txBox="1"/>
          <p:nvPr>
            <p:ph idx="4" type="body"/>
          </p:nvPr>
        </p:nvSpPr>
        <p:spPr>
          <a:xfrm>
            <a:off x="411331" y="1914743"/>
            <a:ext cx="5247900" cy="954000"/>
          </a:xfrm>
          <a:prstGeom prst="rect">
            <a:avLst/>
          </a:prstGeom>
          <a:noFill/>
          <a:ln>
            <a:noFill/>
          </a:ln>
        </p:spPr>
        <p:txBody>
          <a:bodyPr anchorCtr="0" anchor="t" bIns="45700" lIns="90000" spcFirstLastPara="1" rIns="91425" wrap="square" tIns="45700">
            <a:spAutoFit/>
          </a:bodyPr>
          <a:lstStyle>
            <a:lvl1pPr indent="-228600" lvl="0" marL="457200" algn="l">
              <a:lnSpc>
                <a:spcPct val="100000"/>
              </a:lnSpc>
              <a:spcBef>
                <a:spcPts val="0"/>
              </a:spcBef>
              <a:spcAft>
                <a:spcPts val="0"/>
              </a:spcAft>
              <a:buClr>
                <a:schemeClr val="dk2"/>
              </a:buClr>
              <a:buSzPts val="1600"/>
              <a:buFont typeface="Arial"/>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93" name="Google Shape;393;g2435f1d8f10_0_290"/>
          <p:cNvSpPr/>
          <p:nvPr>
            <p:ph idx="5" type="pic"/>
          </p:nvPr>
        </p:nvSpPr>
        <p:spPr>
          <a:xfrm>
            <a:off x="584341" y="3721681"/>
            <a:ext cx="259200" cy="259200"/>
          </a:xfrm>
          <a:prstGeom prst="rect">
            <a:avLst/>
          </a:prstGeom>
          <a:solidFill>
            <a:srgbClr val="DDE6EF"/>
          </a:solidFill>
          <a:ln>
            <a:noFill/>
          </a:ln>
        </p:spPr>
      </p:sp>
      <p:sp>
        <p:nvSpPr>
          <p:cNvPr id="394" name="Google Shape;394;g2435f1d8f10_0_290"/>
          <p:cNvSpPr/>
          <p:nvPr>
            <p:ph idx="6" type="pic"/>
          </p:nvPr>
        </p:nvSpPr>
        <p:spPr>
          <a:xfrm>
            <a:off x="584341" y="5013621"/>
            <a:ext cx="259200" cy="259200"/>
          </a:xfrm>
          <a:prstGeom prst="rect">
            <a:avLst/>
          </a:prstGeom>
          <a:solidFill>
            <a:srgbClr val="DDE6EF"/>
          </a:solidFill>
          <a:ln>
            <a:noFill/>
          </a:ln>
        </p:spPr>
      </p:sp>
      <p:sp>
        <p:nvSpPr>
          <p:cNvPr id="395" name="Google Shape;395;g2435f1d8f10_0_290"/>
          <p:cNvSpPr txBox="1"/>
          <p:nvPr>
            <p:ph idx="7" type="body"/>
          </p:nvPr>
        </p:nvSpPr>
        <p:spPr>
          <a:xfrm>
            <a:off x="1170466" y="3740139"/>
            <a:ext cx="4188000" cy="612300"/>
          </a:xfrm>
          <a:prstGeom prst="rect">
            <a:avLst/>
          </a:prstGeom>
          <a:noFill/>
          <a:ln>
            <a:noFill/>
          </a:ln>
        </p:spPr>
        <p:txBody>
          <a:bodyPr anchorCtr="0" anchor="ctr" bIns="45700" lIns="91425" spcFirstLastPara="1" rIns="91425" wrap="square" tIns="45700">
            <a:spAutoFit/>
          </a:bodyPr>
          <a:lstStyle>
            <a:lvl1pPr indent="-228600" lvl="0" marL="457200" algn="l">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96" name="Google Shape;396;g2435f1d8f10_0_290"/>
          <p:cNvSpPr txBox="1"/>
          <p:nvPr>
            <p:ph idx="8" type="body"/>
          </p:nvPr>
        </p:nvSpPr>
        <p:spPr>
          <a:xfrm>
            <a:off x="1169988" y="3479771"/>
            <a:ext cx="4118100" cy="3138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97" name="Google Shape;397;g2435f1d8f10_0_290"/>
          <p:cNvSpPr txBox="1"/>
          <p:nvPr>
            <p:ph idx="9" type="body"/>
          </p:nvPr>
        </p:nvSpPr>
        <p:spPr>
          <a:xfrm>
            <a:off x="1170466" y="5027953"/>
            <a:ext cx="4188000" cy="612300"/>
          </a:xfrm>
          <a:prstGeom prst="rect">
            <a:avLst/>
          </a:prstGeom>
          <a:noFill/>
          <a:ln>
            <a:noFill/>
          </a:ln>
        </p:spPr>
        <p:txBody>
          <a:bodyPr anchorCtr="0" anchor="ctr" bIns="45700" lIns="91425" spcFirstLastPara="1" rIns="91425" wrap="square" tIns="45700">
            <a:spAutoFit/>
          </a:bodyPr>
          <a:lstStyle>
            <a:lvl1pPr indent="-228600" lvl="0" marL="457200" algn="l">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98" name="Google Shape;398;g2435f1d8f10_0_290"/>
          <p:cNvSpPr txBox="1"/>
          <p:nvPr>
            <p:ph idx="13" type="body"/>
          </p:nvPr>
        </p:nvSpPr>
        <p:spPr>
          <a:xfrm>
            <a:off x="1169988" y="4767585"/>
            <a:ext cx="4118100" cy="3138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xed content with 2 images">
  <p:cSld name="Mixed content with 2 images">
    <p:spTree>
      <p:nvGrpSpPr>
        <p:cNvPr id="399" name="Shape 399"/>
        <p:cNvGrpSpPr/>
        <p:nvPr/>
      </p:nvGrpSpPr>
      <p:grpSpPr>
        <a:xfrm>
          <a:off x="0" y="0"/>
          <a:ext cx="0" cy="0"/>
          <a:chOff x="0" y="0"/>
          <a:chExt cx="0" cy="0"/>
        </a:xfrm>
      </p:grpSpPr>
      <p:sp>
        <p:nvSpPr>
          <p:cNvPr id="400" name="Google Shape;400;g2435f1d8f10_0_307"/>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01" name="Google Shape;401;g2435f1d8f10_0_307"/>
          <p:cNvSpPr/>
          <p:nvPr>
            <p:ph idx="2" type="pic"/>
          </p:nvPr>
        </p:nvSpPr>
        <p:spPr>
          <a:xfrm>
            <a:off x="6286895" y="1706462"/>
            <a:ext cx="2605500" cy="2928900"/>
          </a:xfrm>
          <a:prstGeom prst="rect">
            <a:avLst/>
          </a:prstGeom>
          <a:solidFill>
            <a:srgbClr val="DDE6EF"/>
          </a:solidFill>
          <a:ln>
            <a:noFill/>
          </a:ln>
        </p:spPr>
      </p:sp>
      <p:sp>
        <p:nvSpPr>
          <p:cNvPr id="402" name="Google Shape;402;g2435f1d8f10_0_307"/>
          <p:cNvSpPr/>
          <p:nvPr>
            <p:ph idx="3" type="pic"/>
          </p:nvPr>
        </p:nvSpPr>
        <p:spPr>
          <a:xfrm>
            <a:off x="9173219" y="1706462"/>
            <a:ext cx="2605500" cy="2928900"/>
          </a:xfrm>
          <a:prstGeom prst="rect">
            <a:avLst/>
          </a:prstGeom>
          <a:solidFill>
            <a:srgbClr val="DDE6EF"/>
          </a:solidFill>
          <a:ln>
            <a:noFill/>
          </a:ln>
        </p:spPr>
      </p:sp>
      <p:sp>
        <p:nvSpPr>
          <p:cNvPr id="403" name="Google Shape;403;g2435f1d8f10_0_307"/>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404" name="Google Shape;404;g2435f1d8f10_0_307"/>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405" name="Google Shape;405;g2435f1d8f10_0_307"/>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06" name="Google Shape;406;g2435f1d8f10_0_307"/>
          <p:cNvSpPr txBox="1"/>
          <p:nvPr>
            <p:ph idx="4" type="body"/>
          </p:nvPr>
        </p:nvSpPr>
        <p:spPr>
          <a:xfrm>
            <a:off x="411753" y="1716990"/>
            <a:ext cx="5462400" cy="954000"/>
          </a:xfrm>
          <a:prstGeom prst="rect">
            <a:avLst/>
          </a:prstGeom>
          <a:noFill/>
          <a:ln>
            <a:noFill/>
          </a:ln>
        </p:spPr>
        <p:txBody>
          <a:bodyPr anchorCtr="0" anchor="t" bIns="45700" lIns="90000" spcFirstLastPara="1" rIns="91425" wrap="square" tIns="45700">
            <a:spAutoFit/>
          </a:bodyPr>
          <a:lstStyle>
            <a:lvl1pPr indent="-228600" lvl="0" marL="457200" algn="l">
              <a:lnSpc>
                <a:spcPct val="100000"/>
              </a:lnSpc>
              <a:spcBef>
                <a:spcPts val="0"/>
              </a:spcBef>
              <a:spcAft>
                <a:spcPts val="0"/>
              </a:spcAft>
              <a:buClr>
                <a:schemeClr val="dk2"/>
              </a:buClr>
              <a:buSzPts val="1600"/>
              <a:buFont typeface="Arial"/>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cxnSp>
        <p:nvCxnSpPr>
          <p:cNvPr id="407" name="Google Shape;407;g2435f1d8f10_0_307"/>
          <p:cNvCxnSpPr/>
          <p:nvPr/>
        </p:nvCxnSpPr>
        <p:spPr>
          <a:xfrm>
            <a:off x="1352488" y="3897070"/>
            <a:ext cx="3578100" cy="0"/>
          </a:xfrm>
          <a:prstGeom prst="straightConnector1">
            <a:avLst/>
          </a:prstGeom>
          <a:noFill/>
          <a:ln cap="flat" cmpd="sng" w="12700">
            <a:solidFill>
              <a:schemeClr val="accent6"/>
            </a:solidFill>
            <a:prstDash val="solid"/>
            <a:miter lim="800000"/>
            <a:headEnd len="sm" w="sm" type="none"/>
            <a:tailEnd len="sm" w="sm" type="none"/>
          </a:ln>
        </p:spPr>
      </p:cxnSp>
      <p:cxnSp>
        <p:nvCxnSpPr>
          <p:cNvPr id="408" name="Google Shape;408;g2435f1d8f10_0_307"/>
          <p:cNvCxnSpPr/>
          <p:nvPr/>
        </p:nvCxnSpPr>
        <p:spPr>
          <a:xfrm>
            <a:off x="1352488" y="4851228"/>
            <a:ext cx="3578100" cy="0"/>
          </a:xfrm>
          <a:prstGeom prst="straightConnector1">
            <a:avLst/>
          </a:prstGeom>
          <a:noFill/>
          <a:ln cap="flat" cmpd="sng" w="12700">
            <a:solidFill>
              <a:schemeClr val="accent6"/>
            </a:solidFill>
            <a:prstDash val="solid"/>
            <a:miter lim="800000"/>
            <a:headEnd len="sm" w="sm" type="none"/>
            <a:tailEnd len="sm" w="sm" type="none"/>
          </a:ln>
        </p:spPr>
      </p:cxnSp>
      <p:sp>
        <p:nvSpPr>
          <p:cNvPr id="409" name="Google Shape;409;g2435f1d8f10_0_307"/>
          <p:cNvSpPr/>
          <p:nvPr>
            <p:ph idx="5" type="pic"/>
          </p:nvPr>
        </p:nvSpPr>
        <p:spPr>
          <a:xfrm>
            <a:off x="515938" y="3114385"/>
            <a:ext cx="373200" cy="373200"/>
          </a:xfrm>
          <a:prstGeom prst="rect">
            <a:avLst/>
          </a:prstGeom>
          <a:solidFill>
            <a:srgbClr val="DDE6EF"/>
          </a:solidFill>
          <a:ln>
            <a:noFill/>
          </a:ln>
        </p:spPr>
      </p:sp>
      <p:sp>
        <p:nvSpPr>
          <p:cNvPr id="410" name="Google Shape;410;g2435f1d8f10_0_307"/>
          <p:cNvSpPr/>
          <p:nvPr>
            <p:ph idx="6" type="pic"/>
          </p:nvPr>
        </p:nvSpPr>
        <p:spPr>
          <a:xfrm>
            <a:off x="515938" y="4184480"/>
            <a:ext cx="373200" cy="373200"/>
          </a:xfrm>
          <a:prstGeom prst="rect">
            <a:avLst/>
          </a:prstGeom>
          <a:solidFill>
            <a:srgbClr val="DDE6EF"/>
          </a:solidFill>
          <a:ln>
            <a:noFill/>
          </a:ln>
        </p:spPr>
      </p:sp>
      <p:sp>
        <p:nvSpPr>
          <p:cNvPr id="411" name="Google Shape;411;g2435f1d8f10_0_307"/>
          <p:cNvSpPr/>
          <p:nvPr>
            <p:ph idx="7" type="pic"/>
          </p:nvPr>
        </p:nvSpPr>
        <p:spPr>
          <a:xfrm>
            <a:off x="515938" y="5254575"/>
            <a:ext cx="373200" cy="373200"/>
          </a:xfrm>
          <a:prstGeom prst="rect">
            <a:avLst/>
          </a:prstGeom>
          <a:solidFill>
            <a:srgbClr val="DDE6EF"/>
          </a:solidFill>
          <a:ln>
            <a:noFill/>
          </a:ln>
        </p:spPr>
      </p:sp>
      <p:sp>
        <p:nvSpPr>
          <p:cNvPr id="412" name="Google Shape;412;g2435f1d8f10_0_307"/>
          <p:cNvSpPr txBox="1"/>
          <p:nvPr>
            <p:ph idx="8" type="body"/>
          </p:nvPr>
        </p:nvSpPr>
        <p:spPr>
          <a:xfrm>
            <a:off x="1352488" y="3041796"/>
            <a:ext cx="36405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13" name="Google Shape;413;g2435f1d8f10_0_307"/>
          <p:cNvSpPr txBox="1"/>
          <p:nvPr>
            <p:ph idx="9" type="body"/>
          </p:nvPr>
        </p:nvSpPr>
        <p:spPr>
          <a:xfrm>
            <a:off x="1352488" y="4134084"/>
            <a:ext cx="36405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14" name="Google Shape;414;g2435f1d8f10_0_307"/>
          <p:cNvSpPr txBox="1"/>
          <p:nvPr>
            <p:ph idx="13" type="body"/>
          </p:nvPr>
        </p:nvSpPr>
        <p:spPr>
          <a:xfrm>
            <a:off x="1352488" y="5201040"/>
            <a:ext cx="36405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15" name="Google Shape;415;g2435f1d8f10_0_307"/>
          <p:cNvSpPr txBox="1"/>
          <p:nvPr>
            <p:ph idx="14" type="body"/>
          </p:nvPr>
        </p:nvSpPr>
        <p:spPr>
          <a:xfrm>
            <a:off x="6286500" y="4635500"/>
            <a:ext cx="2605800" cy="1220700"/>
          </a:xfrm>
          <a:prstGeom prst="rect">
            <a:avLst/>
          </a:prstGeom>
          <a:solidFill>
            <a:schemeClr val="dk1"/>
          </a:solid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lt1"/>
              </a:buClr>
              <a:buSzPts val="1500"/>
              <a:buNone/>
              <a:defRPr b="0" sz="15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lt1"/>
              </a:buClr>
              <a:buSzPts val="1500"/>
              <a:buNone/>
              <a:defRPr b="0" sz="1500">
                <a:solidFill>
                  <a:schemeClr val="lt1"/>
                </a:solidFill>
                <a:latin typeface="Arial"/>
                <a:ea typeface="Arial"/>
                <a:cs typeface="Arial"/>
                <a:sym typeface="Arial"/>
              </a:defRPr>
            </a:lvl2pPr>
            <a:lvl3pPr indent="-228600" lvl="2" marL="1371600" algn="l">
              <a:lnSpc>
                <a:spcPct val="90000"/>
              </a:lnSpc>
              <a:spcBef>
                <a:spcPts val="500"/>
              </a:spcBef>
              <a:spcAft>
                <a:spcPts val="0"/>
              </a:spcAft>
              <a:buClr>
                <a:schemeClr val="lt1"/>
              </a:buClr>
              <a:buSzPts val="1500"/>
              <a:buNone/>
              <a:defRPr b="0" sz="1500">
                <a:solidFill>
                  <a:schemeClr val="lt1"/>
                </a:solidFill>
                <a:latin typeface="Arial"/>
                <a:ea typeface="Arial"/>
                <a:cs typeface="Arial"/>
                <a:sym typeface="Arial"/>
              </a:defRPr>
            </a:lvl3pPr>
            <a:lvl4pPr indent="-228600" lvl="3" marL="1828800" algn="l">
              <a:lnSpc>
                <a:spcPct val="90000"/>
              </a:lnSpc>
              <a:spcBef>
                <a:spcPts val="500"/>
              </a:spcBef>
              <a:spcAft>
                <a:spcPts val="0"/>
              </a:spcAft>
              <a:buClr>
                <a:schemeClr val="lt1"/>
              </a:buClr>
              <a:buSzPts val="1500"/>
              <a:buNone/>
              <a:defRPr b="0" sz="1500">
                <a:solidFill>
                  <a:schemeClr val="lt1"/>
                </a:solidFill>
                <a:latin typeface="Arial"/>
                <a:ea typeface="Arial"/>
                <a:cs typeface="Arial"/>
                <a:sym typeface="Arial"/>
              </a:defRPr>
            </a:lvl4pPr>
            <a:lvl5pPr indent="-228600" lvl="4" marL="2286000" algn="l">
              <a:lnSpc>
                <a:spcPct val="90000"/>
              </a:lnSpc>
              <a:spcBef>
                <a:spcPts val="500"/>
              </a:spcBef>
              <a:spcAft>
                <a:spcPts val="0"/>
              </a:spcAft>
              <a:buClr>
                <a:schemeClr val="lt1"/>
              </a:buClr>
              <a:buSzPts val="1500"/>
              <a:buNone/>
              <a:defRPr b="0" sz="1500">
                <a:solidFill>
                  <a:schemeClr val="lt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16" name="Google Shape;416;g2435f1d8f10_0_307"/>
          <p:cNvSpPr txBox="1"/>
          <p:nvPr>
            <p:ph idx="15" type="body"/>
          </p:nvPr>
        </p:nvSpPr>
        <p:spPr>
          <a:xfrm>
            <a:off x="9172824" y="4635500"/>
            <a:ext cx="2605800" cy="1220700"/>
          </a:xfrm>
          <a:prstGeom prst="rect">
            <a:avLst/>
          </a:prstGeom>
          <a:solidFill>
            <a:schemeClr val="dk1"/>
          </a:solid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lt1"/>
              </a:buClr>
              <a:buSzPts val="1500"/>
              <a:buNone/>
              <a:defRPr b="0" sz="15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lt1"/>
              </a:buClr>
              <a:buSzPts val="1500"/>
              <a:buNone/>
              <a:defRPr b="0" sz="1500">
                <a:solidFill>
                  <a:schemeClr val="lt1"/>
                </a:solidFill>
                <a:latin typeface="Arial"/>
                <a:ea typeface="Arial"/>
                <a:cs typeface="Arial"/>
                <a:sym typeface="Arial"/>
              </a:defRPr>
            </a:lvl2pPr>
            <a:lvl3pPr indent="-228600" lvl="2" marL="1371600" algn="l">
              <a:lnSpc>
                <a:spcPct val="90000"/>
              </a:lnSpc>
              <a:spcBef>
                <a:spcPts val="500"/>
              </a:spcBef>
              <a:spcAft>
                <a:spcPts val="0"/>
              </a:spcAft>
              <a:buClr>
                <a:schemeClr val="lt1"/>
              </a:buClr>
              <a:buSzPts val="1500"/>
              <a:buNone/>
              <a:defRPr b="0" sz="1500">
                <a:solidFill>
                  <a:schemeClr val="lt1"/>
                </a:solidFill>
                <a:latin typeface="Arial"/>
                <a:ea typeface="Arial"/>
                <a:cs typeface="Arial"/>
                <a:sym typeface="Arial"/>
              </a:defRPr>
            </a:lvl3pPr>
            <a:lvl4pPr indent="-228600" lvl="3" marL="1828800" algn="l">
              <a:lnSpc>
                <a:spcPct val="90000"/>
              </a:lnSpc>
              <a:spcBef>
                <a:spcPts val="500"/>
              </a:spcBef>
              <a:spcAft>
                <a:spcPts val="0"/>
              </a:spcAft>
              <a:buClr>
                <a:schemeClr val="lt1"/>
              </a:buClr>
              <a:buSzPts val="1500"/>
              <a:buNone/>
              <a:defRPr b="0" sz="1500">
                <a:solidFill>
                  <a:schemeClr val="lt1"/>
                </a:solidFill>
                <a:latin typeface="Arial"/>
                <a:ea typeface="Arial"/>
                <a:cs typeface="Arial"/>
                <a:sym typeface="Arial"/>
              </a:defRPr>
            </a:lvl4pPr>
            <a:lvl5pPr indent="-228600" lvl="4" marL="2286000" algn="l">
              <a:lnSpc>
                <a:spcPct val="90000"/>
              </a:lnSpc>
              <a:spcBef>
                <a:spcPts val="500"/>
              </a:spcBef>
              <a:spcAft>
                <a:spcPts val="0"/>
              </a:spcAft>
              <a:buClr>
                <a:schemeClr val="lt1"/>
              </a:buClr>
              <a:buSzPts val="1500"/>
              <a:buNone/>
              <a:defRPr b="0" sz="1500">
                <a:solidFill>
                  <a:schemeClr val="lt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with image">
  <p:cSld name="4 column with image">
    <p:spTree>
      <p:nvGrpSpPr>
        <p:cNvPr id="417" name="Shape 417"/>
        <p:cNvGrpSpPr/>
        <p:nvPr/>
      </p:nvGrpSpPr>
      <p:grpSpPr>
        <a:xfrm>
          <a:off x="0" y="0"/>
          <a:ext cx="0" cy="0"/>
          <a:chOff x="0" y="0"/>
          <a:chExt cx="0" cy="0"/>
        </a:xfrm>
      </p:grpSpPr>
      <p:sp>
        <p:nvSpPr>
          <p:cNvPr id="418" name="Google Shape;418;g2435f1d8f10_0_325"/>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19" name="Google Shape;419;g2435f1d8f10_0_325"/>
          <p:cNvSpPr/>
          <p:nvPr>
            <p:ph idx="2" type="pic"/>
          </p:nvPr>
        </p:nvSpPr>
        <p:spPr>
          <a:xfrm>
            <a:off x="407987" y="1706462"/>
            <a:ext cx="2705400" cy="1843500"/>
          </a:xfrm>
          <a:prstGeom prst="rect">
            <a:avLst/>
          </a:prstGeom>
          <a:solidFill>
            <a:srgbClr val="DDE6EF"/>
          </a:solidFill>
          <a:ln>
            <a:noFill/>
          </a:ln>
        </p:spPr>
      </p:sp>
      <p:sp>
        <p:nvSpPr>
          <p:cNvPr id="420" name="Google Shape;420;g2435f1d8f10_0_325"/>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421" name="Google Shape;421;g2435f1d8f10_0_325"/>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422" name="Google Shape;422;g2435f1d8f10_0_325"/>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23" name="Google Shape;423;g2435f1d8f10_0_325"/>
          <p:cNvSpPr/>
          <p:nvPr/>
        </p:nvSpPr>
        <p:spPr>
          <a:xfrm>
            <a:off x="407988" y="3762986"/>
            <a:ext cx="2705400" cy="2098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424" name="Google Shape;424;g2435f1d8f10_0_325"/>
          <p:cNvSpPr/>
          <p:nvPr/>
        </p:nvSpPr>
        <p:spPr>
          <a:xfrm>
            <a:off x="9099700" y="3762986"/>
            <a:ext cx="2684400" cy="20982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425" name="Google Shape;425;g2435f1d8f10_0_325"/>
          <p:cNvSpPr/>
          <p:nvPr/>
        </p:nvSpPr>
        <p:spPr>
          <a:xfrm>
            <a:off x="3305225" y="3762986"/>
            <a:ext cx="2705400" cy="20982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426" name="Google Shape;426;g2435f1d8f10_0_325"/>
          <p:cNvSpPr/>
          <p:nvPr/>
        </p:nvSpPr>
        <p:spPr>
          <a:xfrm>
            <a:off x="6202462" y="3762985"/>
            <a:ext cx="2705400" cy="2098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427" name="Google Shape;427;g2435f1d8f10_0_325"/>
          <p:cNvSpPr/>
          <p:nvPr>
            <p:ph idx="3" type="pic"/>
          </p:nvPr>
        </p:nvSpPr>
        <p:spPr>
          <a:xfrm>
            <a:off x="3305225" y="1706462"/>
            <a:ext cx="2705400" cy="1843500"/>
          </a:xfrm>
          <a:prstGeom prst="rect">
            <a:avLst/>
          </a:prstGeom>
          <a:solidFill>
            <a:srgbClr val="DDE6EF"/>
          </a:solidFill>
          <a:ln>
            <a:noFill/>
          </a:ln>
        </p:spPr>
      </p:sp>
      <p:sp>
        <p:nvSpPr>
          <p:cNvPr id="428" name="Google Shape;428;g2435f1d8f10_0_325"/>
          <p:cNvSpPr/>
          <p:nvPr>
            <p:ph idx="4" type="pic"/>
          </p:nvPr>
        </p:nvSpPr>
        <p:spPr>
          <a:xfrm>
            <a:off x="6202462" y="1706462"/>
            <a:ext cx="2705400" cy="1843500"/>
          </a:xfrm>
          <a:prstGeom prst="rect">
            <a:avLst/>
          </a:prstGeom>
          <a:solidFill>
            <a:srgbClr val="DDE6EF"/>
          </a:solidFill>
          <a:ln>
            <a:noFill/>
          </a:ln>
        </p:spPr>
      </p:sp>
      <p:sp>
        <p:nvSpPr>
          <p:cNvPr id="429" name="Google Shape;429;g2435f1d8f10_0_325"/>
          <p:cNvSpPr/>
          <p:nvPr>
            <p:ph idx="5" type="pic"/>
          </p:nvPr>
        </p:nvSpPr>
        <p:spPr>
          <a:xfrm>
            <a:off x="9099699" y="1706462"/>
            <a:ext cx="2705400" cy="1843500"/>
          </a:xfrm>
          <a:prstGeom prst="rect">
            <a:avLst/>
          </a:prstGeom>
          <a:solidFill>
            <a:srgbClr val="DDE6EF"/>
          </a:solidFill>
          <a:ln>
            <a:noFill/>
          </a:ln>
        </p:spPr>
      </p:sp>
      <p:sp>
        <p:nvSpPr>
          <p:cNvPr id="430" name="Google Shape;430;g2435f1d8f10_0_325"/>
          <p:cNvSpPr txBox="1"/>
          <p:nvPr>
            <p:ph idx="6" type="body"/>
          </p:nvPr>
        </p:nvSpPr>
        <p:spPr>
          <a:xfrm>
            <a:off x="6202462" y="4500812"/>
            <a:ext cx="2684400" cy="831000"/>
          </a:xfrm>
          <a:prstGeom prst="rect">
            <a:avLst/>
          </a:prstGeom>
          <a:noFill/>
          <a:ln>
            <a:noFill/>
          </a:ln>
        </p:spPr>
        <p:txBody>
          <a:bodyPr anchorCtr="0" anchor="ctr" bIns="45700" lIns="91425" spcFirstLastPara="1" rIns="91425" wrap="square" tIns="45700">
            <a:spAutoFit/>
          </a:bodyPr>
          <a:lstStyle>
            <a:lvl1pPr indent="-228600" lvl="0" marL="457200" algn="ctr">
              <a:lnSpc>
                <a:spcPct val="100000"/>
              </a:lnSpc>
              <a:spcBef>
                <a:spcPts val="0"/>
              </a:spcBef>
              <a:spcAft>
                <a:spcPts val="0"/>
              </a:spcAft>
              <a:buClr>
                <a:schemeClr val="lt1"/>
              </a:buClr>
              <a:buSzPts val="1200"/>
              <a:buFont typeface="Arial"/>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31" name="Google Shape;431;g2435f1d8f10_0_325"/>
          <p:cNvSpPr txBox="1"/>
          <p:nvPr>
            <p:ph idx="7" type="body"/>
          </p:nvPr>
        </p:nvSpPr>
        <p:spPr>
          <a:xfrm>
            <a:off x="3315703" y="4500812"/>
            <a:ext cx="2684400" cy="831000"/>
          </a:xfrm>
          <a:prstGeom prst="rect">
            <a:avLst/>
          </a:prstGeom>
          <a:noFill/>
          <a:ln>
            <a:noFill/>
          </a:ln>
        </p:spPr>
        <p:txBody>
          <a:bodyPr anchorCtr="0" anchor="ctr" bIns="45700" lIns="91425" spcFirstLastPara="1" rIns="91425" wrap="square" tIns="45700">
            <a:spAutoFit/>
          </a:bodyPr>
          <a:lstStyle>
            <a:lvl1pPr indent="-228600" lvl="0" marL="457200" algn="ctr">
              <a:lnSpc>
                <a:spcPct val="100000"/>
              </a:lnSpc>
              <a:spcBef>
                <a:spcPts val="0"/>
              </a:spcBef>
              <a:spcAft>
                <a:spcPts val="0"/>
              </a:spcAft>
              <a:buClr>
                <a:schemeClr val="lt1"/>
              </a:buClr>
              <a:buSzPts val="1200"/>
              <a:buFont typeface="Arial"/>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32" name="Google Shape;432;g2435f1d8f10_0_325"/>
          <p:cNvSpPr txBox="1"/>
          <p:nvPr>
            <p:ph idx="8" type="body"/>
          </p:nvPr>
        </p:nvSpPr>
        <p:spPr>
          <a:xfrm>
            <a:off x="407988" y="4500812"/>
            <a:ext cx="2684400" cy="831000"/>
          </a:xfrm>
          <a:prstGeom prst="rect">
            <a:avLst/>
          </a:prstGeom>
          <a:noFill/>
          <a:ln>
            <a:noFill/>
          </a:ln>
        </p:spPr>
        <p:txBody>
          <a:bodyPr anchorCtr="0" anchor="ctr" bIns="45700" lIns="91425" spcFirstLastPara="1" rIns="91425" wrap="square" tIns="45700">
            <a:spAutoFit/>
          </a:bodyPr>
          <a:lstStyle>
            <a:lvl1pPr indent="-228600" lvl="0" marL="457200" algn="ctr">
              <a:lnSpc>
                <a:spcPct val="100000"/>
              </a:lnSpc>
              <a:spcBef>
                <a:spcPts val="0"/>
              </a:spcBef>
              <a:spcAft>
                <a:spcPts val="0"/>
              </a:spcAft>
              <a:buClr>
                <a:schemeClr val="lt1"/>
              </a:buClr>
              <a:buSzPts val="1200"/>
              <a:buFont typeface="Arial"/>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33" name="Google Shape;433;g2435f1d8f10_0_325"/>
          <p:cNvSpPr txBox="1"/>
          <p:nvPr>
            <p:ph idx="9" type="body"/>
          </p:nvPr>
        </p:nvSpPr>
        <p:spPr>
          <a:xfrm>
            <a:off x="6202462" y="4157663"/>
            <a:ext cx="2705400" cy="3429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100"/>
              </a:spcBef>
              <a:spcAft>
                <a:spcPts val="0"/>
              </a:spcAft>
              <a:buClr>
                <a:schemeClr val="lt1"/>
              </a:buClr>
              <a:buSzPts val="1500"/>
              <a:buNone/>
              <a:defRPr sz="15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34" name="Google Shape;434;g2435f1d8f10_0_325"/>
          <p:cNvSpPr txBox="1"/>
          <p:nvPr>
            <p:ph idx="13" type="body"/>
          </p:nvPr>
        </p:nvSpPr>
        <p:spPr>
          <a:xfrm>
            <a:off x="3305225" y="4157663"/>
            <a:ext cx="2705400" cy="3429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100"/>
              </a:spcBef>
              <a:spcAft>
                <a:spcPts val="0"/>
              </a:spcAft>
              <a:buClr>
                <a:schemeClr val="lt1"/>
              </a:buClr>
              <a:buSzPts val="1500"/>
              <a:buNone/>
              <a:defRPr sz="15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35" name="Google Shape;435;g2435f1d8f10_0_325"/>
          <p:cNvSpPr txBox="1"/>
          <p:nvPr>
            <p:ph idx="14" type="body"/>
          </p:nvPr>
        </p:nvSpPr>
        <p:spPr>
          <a:xfrm>
            <a:off x="407988" y="4157663"/>
            <a:ext cx="2705400" cy="3429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100"/>
              </a:spcBef>
              <a:spcAft>
                <a:spcPts val="0"/>
              </a:spcAft>
              <a:buClr>
                <a:schemeClr val="lt1"/>
              </a:buClr>
              <a:buSzPts val="1500"/>
              <a:buNone/>
              <a:defRPr sz="15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36" name="Google Shape;436;g2435f1d8f10_0_325"/>
          <p:cNvSpPr txBox="1"/>
          <p:nvPr>
            <p:ph idx="15" type="body"/>
          </p:nvPr>
        </p:nvSpPr>
        <p:spPr>
          <a:xfrm>
            <a:off x="9089220" y="4500812"/>
            <a:ext cx="2684400" cy="831000"/>
          </a:xfrm>
          <a:prstGeom prst="rect">
            <a:avLst/>
          </a:prstGeom>
          <a:noFill/>
          <a:ln>
            <a:noFill/>
          </a:ln>
        </p:spPr>
        <p:txBody>
          <a:bodyPr anchorCtr="0" anchor="ctr" bIns="45700" lIns="91425" spcFirstLastPara="1" rIns="91425" wrap="square" tIns="45700">
            <a:spAutoFit/>
          </a:bodyPr>
          <a:lstStyle>
            <a:lvl1pPr indent="-228600" lvl="0" marL="457200" algn="ctr">
              <a:lnSpc>
                <a:spcPct val="100000"/>
              </a:lnSpc>
              <a:spcBef>
                <a:spcPts val="0"/>
              </a:spcBef>
              <a:spcAft>
                <a:spcPts val="0"/>
              </a:spcAft>
              <a:buClr>
                <a:schemeClr val="lt1"/>
              </a:buClr>
              <a:buSzPts val="1200"/>
              <a:buFont typeface="Arial"/>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37" name="Google Shape;437;g2435f1d8f10_0_325"/>
          <p:cNvSpPr txBox="1"/>
          <p:nvPr>
            <p:ph idx="16" type="body"/>
          </p:nvPr>
        </p:nvSpPr>
        <p:spPr>
          <a:xfrm>
            <a:off x="9089220" y="4157663"/>
            <a:ext cx="2705400" cy="3429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100"/>
              </a:spcBef>
              <a:spcAft>
                <a:spcPts val="0"/>
              </a:spcAft>
              <a:buClr>
                <a:schemeClr val="lt1"/>
              </a:buClr>
              <a:buSzPts val="1500"/>
              <a:buNone/>
              <a:defRPr sz="15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image collage ">
  <p:cSld name="5 image collage ">
    <p:spTree>
      <p:nvGrpSpPr>
        <p:cNvPr id="438" name="Shape 438"/>
        <p:cNvGrpSpPr/>
        <p:nvPr/>
      </p:nvGrpSpPr>
      <p:grpSpPr>
        <a:xfrm>
          <a:off x="0" y="0"/>
          <a:ext cx="0" cy="0"/>
          <a:chOff x="0" y="0"/>
          <a:chExt cx="0" cy="0"/>
        </a:xfrm>
      </p:grpSpPr>
      <p:sp>
        <p:nvSpPr>
          <p:cNvPr id="439" name="Google Shape;439;g2435f1d8f10_0_346"/>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40" name="Google Shape;440;g2435f1d8f10_0_346"/>
          <p:cNvSpPr/>
          <p:nvPr>
            <p:ph idx="2" type="pic"/>
          </p:nvPr>
        </p:nvSpPr>
        <p:spPr>
          <a:xfrm>
            <a:off x="737011" y="2005392"/>
            <a:ext cx="2343000" cy="3467100"/>
          </a:xfrm>
          <a:prstGeom prst="rect">
            <a:avLst/>
          </a:prstGeom>
          <a:solidFill>
            <a:srgbClr val="DDE6EF"/>
          </a:solidFill>
          <a:ln>
            <a:noFill/>
          </a:ln>
        </p:spPr>
      </p:sp>
      <p:sp>
        <p:nvSpPr>
          <p:cNvPr id="441" name="Google Shape;441;g2435f1d8f10_0_346"/>
          <p:cNvSpPr/>
          <p:nvPr>
            <p:ph idx="3" type="pic"/>
          </p:nvPr>
        </p:nvSpPr>
        <p:spPr>
          <a:xfrm>
            <a:off x="9017202" y="2005392"/>
            <a:ext cx="2343000" cy="3467100"/>
          </a:xfrm>
          <a:prstGeom prst="rect">
            <a:avLst/>
          </a:prstGeom>
          <a:solidFill>
            <a:srgbClr val="DDE6EF"/>
          </a:solidFill>
          <a:ln>
            <a:noFill/>
          </a:ln>
        </p:spPr>
      </p:sp>
      <p:sp>
        <p:nvSpPr>
          <p:cNvPr id="442" name="Google Shape;442;g2435f1d8f10_0_346"/>
          <p:cNvSpPr/>
          <p:nvPr>
            <p:ph idx="4" type="pic"/>
          </p:nvPr>
        </p:nvSpPr>
        <p:spPr>
          <a:xfrm>
            <a:off x="3336753" y="2005392"/>
            <a:ext cx="5423700" cy="1524000"/>
          </a:xfrm>
          <a:prstGeom prst="rect">
            <a:avLst/>
          </a:prstGeom>
          <a:solidFill>
            <a:srgbClr val="DDE6EF"/>
          </a:solidFill>
          <a:ln>
            <a:noFill/>
          </a:ln>
        </p:spPr>
      </p:sp>
      <p:sp>
        <p:nvSpPr>
          <p:cNvPr id="443" name="Google Shape;443;g2435f1d8f10_0_346"/>
          <p:cNvSpPr/>
          <p:nvPr>
            <p:ph idx="5" type="pic"/>
          </p:nvPr>
        </p:nvSpPr>
        <p:spPr>
          <a:xfrm>
            <a:off x="3336754" y="3785059"/>
            <a:ext cx="2583600" cy="1687200"/>
          </a:xfrm>
          <a:prstGeom prst="rect">
            <a:avLst/>
          </a:prstGeom>
          <a:solidFill>
            <a:srgbClr val="DDE6EF"/>
          </a:solidFill>
          <a:ln>
            <a:noFill/>
          </a:ln>
        </p:spPr>
      </p:sp>
      <p:sp>
        <p:nvSpPr>
          <p:cNvPr id="444" name="Google Shape;444;g2435f1d8f10_0_346"/>
          <p:cNvSpPr/>
          <p:nvPr>
            <p:ph idx="6" type="pic"/>
          </p:nvPr>
        </p:nvSpPr>
        <p:spPr>
          <a:xfrm>
            <a:off x="6176980" y="3785059"/>
            <a:ext cx="2583600" cy="1687200"/>
          </a:xfrm>
          <a:prstGeom prst="rect">
            <a:avLst/>
          </a:prstGeom>
          <a:solidFill>
            <a:srgbClr val="DDE6EF"/>
          </a:solidFill>
          <a:ln>
            <a:noFill/>
          </a:ln>
        </p:spPr>
      </p:sp>
      <p:sp>
        <p:nvSpPr>
          <p:cNvPr id="445" name="Google Shape;445;g2435f1d8f10_0_346"/>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446" name="Google Shape;446;g2435f1d8f10_0_346"/>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447" name="Google Shape;447;g2435f1d8f10_0_346"/>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arts graphic">
  <p:cSld name="4 parts graphic">
    <p:spTree>
      <p:nvGrpSpPr>
        <p:cNvPr id="448" name="Shape 448"/>
        <p:cNvGrpSpPr/>
        <p:nvPr/>
      </p:nvGrpSpPr>
      <p:grpSpPr>
        <a:xfrm>
          <a:off x="0" y="0"/>
          <a:ext cx="0" cy="0"/>
          <a:chOff x="0" y="0"/>
          <a:chExt cx="0" cy="0"/>
        </a:xfrm>
      </p:grpSpPr>
      <p:sp>
        <p:nvSpPr>
          <p:cNvPr id="449" name="Google Shape;449;g2435f1d8f10_0_356"/>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50" name="Google Shape;450;g2435f1d8f10_0_356"/>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451" name="Google Shape;451;g2435f1d8f10_0_356"/>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452" name="Google Shape;452;g2435f1d8f10_0_356"/>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cxnSp>
        <p:nvCxnSpPr>
          <p:cNvPr id="453" name="Google Shape;453;g2435f1d8f10_0_356"/>
          <p:cNvCxnSpPr>
            <a:stCxn id="454" idx="5"/>
            <a:endCxn id="455" idx="1"/>
          </p:cNvCxnSpPr>
          <p:nvPr/>
        </p:nvCxnSpPr>
        <p:spPr>
          <a:xfrm>
            <a:off x="4816004" y="2824003"/>
            <a:ext cx="672000" cy="387000"/>
          </a:xfrm>
          <a:prstGeom prst="straightConnector1">
            <a:avLst/>
          </a:prstGeom>
          <a:noFill/>
          <a:ln cap="flat" cmpd="sng" w="38100">
            <a:solidFill>
              <a:srgbClr val="DDE6EF"/>
            </a:solidFill>
            <a:prstDash val="solid"/>
            <a:miter lim="800000"/>
            <a:headEnd len="sm" w="sm" type="none"/>
            <a:tailEnd len="sm" w="sm" type="none"/>
          </a:ln>
        </p:spPr>
      </p:cxnSp>
      <p:cxnSp>
        <p:nvCxnSpPr>
          <p:cNvPr id="456" name="Google Shape;456;g2435f1d8f10_0_356"/>
          <p:cNvCxnSpPr>
            <a:stCxn id="457" idx="3"/>
            <a:endCxn id="455" idx="7"/>
          </p:cNvCxnSpPr>
          <p:nvPr/>
        </p:nvCxnSpPr>
        <p:spPr>
          <a:xfrm flipH="1">
            <a:off x="6619111" y="2824003"/>
            <a:ext cx="904500" cy="387000"/>
          </a:xfrm>
          <a:prstGeom prst="straightConnector1">
            <a:avLst/>
          </a:prstGeom>
          <a:noFill/>
          <a:ln cap="flat" cmpd="sng" w="38100">
            <a:solidFill>
              <a:srgbClr val="DDE6EF"/>
            </a:solidFill>
            <a:prstDash val="solid"/>
            <a:miter lim="800000"/>
            <a:headEnd len="sm" w="sm" type="none"/>
            <a:tailEnd len="sm" w="sm" type="none"/>
          </a:ln>
        </p:spPr>
      </p:cxnSp>
      <p:cxnSp>
        <p:nvCxnSpPr>
          <p:cNvPr id="458" name="Google Shape;458;g2435f1d8f10_0_356"/>
          <p:cNvCxnSpPr/>
          <p:nvPr/>
        </p:nvCxnSpPr>
        <p:spPr>
          <a:xfrm flipH="1" rot="10800000">
            <a:off x="4815951" y="4321072"/>
            <a:ext cx="672000" cy="387000"/>
          </a:xfrm>
          <a:prstGeom prst="straightConnector1">
            <a:avLst/>
          </a:prstGeom>
          <a:noFill/>
          <a:ln cap="flat" cmpd="sng" w="38100">
            <a:solidFill>
              <a:srgbClr val="DDE6EF"/>
            </a:solidFill>
            <a:prstDash val="solid"/>
            <a:miter lim="800000"/>
            <a:headEnd len="sm" w="sm" type="none"/>
            <a:tailEnd len="sm" w="sm" type="none"/>
          </a:ln>
        </p:spPr>
      </p:cxnSp>
      <p:cxnSp>
        <p:nvCxnSpPr>
          <p:cNvPr id="459" name="Google Shape;459;g2435f1d8f10_0_356"/>
          <p:cNvCxnSpPr/>
          <p:nvPr/>
        </p:nvCxnSpPr>
        <p:spPr>
          <a:xfrm rot="10800000">
            <a:off x="6619101" y="4321072"/>
            <a:ext cx="904500" cy="387000"/>
          </a:xfrm>
          <a:prstGeom prst="straightConnector1">
            <a:avLst/>
          </a:prstGeom>
          <a:noFill/>
          <a:ln cap="flat" cmpd="sng" w="38100">
            <a:solidFill>
              <a:srgbClr val="DDE6EF"/>
            </a:solidFill>
            <a:prstDash val="solid"/>
            <a:miter lim="800000"/>
            <a:headEnd len="sm" w="sm" type="none"/>
            <a:tailEnd len="sm" w="sm" type="none"/>
          </a:ln>
        </p:spPr>
      </p:cxnSp>
      <p:sp>
        <p:nvSpPr>
          <p:cNvPr id="455" name="Google Shape;455;g2435f1d8f10_0_356"/>
          <p:cNvSpPr/>
          <p:nvPr/>
        </p:nvSpPr>
        <p:spPr>
          <a:xfrm>
            <a:off x="5253790" y="2976655"/>
            <a:ext cx="1599600" cy="15996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54" name="Google Shape;454;g2435f1d8f10_0_356"/>
          <p:cNvSpPr/>
          <p:nvPr/>
        </p:nvSpPr>
        <p:spPr>
          <a:xfrm>
            <a:off x="3925919" y="1933918"/>
            <a:ext cx="1042800" cy="1042800"/>
          </a:xfrm>
          <a:prstGeom prst="ellipse">
            <a:avLst/>
          </a:prstGeom>
          <a:solidFill>
            <a:srgbClr val="00517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60" name="Google Shape;460;g2435f1d8f10_0_356"/>
          <p:cNvSpPr/>
          <p:nvPr/>
        </p:nvSpPr>
        <p:spPr>
          <a:xfrm>
            <a:off x="3925919" y="4576152"/>
            <a:ext cx="1042800" cy="1042800"/>
          </a:xfrm>
          <a:prstGeom prst="ellipse">
            <a:avLst/>
          </a:prstGeom>
          <a:solidFill>
            <a:srgbClr val="00517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57" name="Google Shape;457;g2435f1d8f10_0_356"/>
          <p:cNvSpPr/>
          <p:nvPr/>
        </p:nvSpPr>
        <p:spPr>
          <a:xfrm>
            <a:off x="7370896" y="1933918"/>
            <a:ext cx="1042800" cy="1042800"/>
          </a:xfrm>
          <a:prstGeom prst="ellipse">
            <a:avLst/>
          </a:prstGeom>
          <a:solidFill>
            <a:srgbClr val="00517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61" name="Google Shape;461;g2435f1d8f10_0_356"/>
          <p:cNvSpPr/>
          <p:nvPr/>
        </p:nvSpPr>
        <p:spPr>
          <a:xfrm>
            <a:off x="7370896" y="4576152"/>
            <a:ext cx="1042800" cy="1042800"/>
          </a:xfrm>
          <a:prstGeom prst="ellipse">
            <a:avLst/>
          </a:prstGeom>
          <a:solidFill>
            <a:srgbClr val="00517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62" name="Google Shape;462;g2435f1d8f10_0_356"/>
          <p:cNvSpPr txBox="1"/>
          <p:nvPr>
            <p:ph idx="2" type="body"/>
          </p:nvPr>
        </p:nvSpPr>
        <p:spPr>
          <a:xfrm>
            <a:off x="393632" y="1971424"/>
            <a:ext cx="3117300" cy="3138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63" name="Google Shape;463;g2435f1d8f10_0_356"/>
          <p:cNvSpPr txBox="1"/>
          <p:nvPr>
            <p:ph idx="3" type="body"/>
          </p:nvPr>
        </p:nvSpPr>
        <p:spPr>
          <a:xfrm>
            <a:off x="393632" y="4614880"/>
            <a:ext cx="3117300" cy="3138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64" name="Google Shape;464;g2435f1d8f10_0_356"/>
          <p:cNvSpPr txBox="1"/>
          <p:nvPr>
            <p:ph idx="4" type="body"/>
          </p:nvPr>
        </p:nvSpPr>
        <p:spPr>
          <a:xfrm>
            <a:off x="8666634" y="1971424"/>
            <a:ext cx="3117300" cy="313800"/>
          </a:xfrm>
          <a:prstGeom prst="rect">
            <a:avLst/>
          </a:prstGeom>
          <a:noFill/>
          <a:ln>
            <a:noFill/>
          </a:ln>
        </p:spPr>
        <p:txBody>
          <a:bodyPr anchorCtr="0" anchor="t" bIns="45700" lIns="91425" spcFirstLastPara="1" rIns="91425" wrap="square" tIns="45700">
            <a:spAutoFit/>
          </a:bodyPr>
          <a:lstStyle>
            <a:lvl1pPr indent="-228600" lvl="0" marL="457200" algn="r">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65" name="Google Shape;465;g2435f1d8f10_0_356"/>
          <p:cNvSpPr txBox="1"/>
          <p:nvPr>
            <p:ph idx="5" type="body"/>
          </p:nvPr>
        </p:nvSpPr>
        <p:spPr>
          <a:xfrm>
            <a:off x="8666634" y="4614880"/>
            <a:ext cx="3117300" cy="313800"/>
          </a:xfrm>
          <a:prstGeom prst="rect">
            <a:avLst/>
          </a:prstGeom>
          <a:noFill/>
          <a:ln>
            <a:noFill/>
          </a:ln>
        </p:spPr>
        <p:txBody>
          <a:bodyPr anchorCtr="0" anchor="t" bIns="45700" lIns="91425" spcFirstLastPara="1" rIns="91425" wrap="square" tIns="45700">
            <a:spAutoFit/>
          </a:bodyPr>
          <a:lstStyle>
            <a:lvl1pPr indent="-228600" lvl="0" marL="457200" algn="r">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66" name="Google Shape;466;g2435f1d8f10_0_356"/>
          <p:cNvSpPr/>
          <p:nvPr>
            <p:ph idx="6" type="pic"/>
          </p:nvPr>
        </p:nvSpPr>
        <p:spPr>
          <a:xfrm>
            <a:off x="4253814" y="2241860"/>
            <a:ext cx="387000" cy="387000"/>
          </a:xfrm>
          <a:prstGeom prst="rect">
            <a:avLst/>
          </a:prstGeom>
          <a:noFill/>
          <a:ln>
            <a:noFill/>
          </a:ln>
        </p:spPr>
      </p:sp>
      <p:sp>
        <p:nvSpPr>
          <p:cNvPr id="467" name="Google Shape;467;g2435f1d8f10_0_356"/>
          <p:cNvSpPr/>
          <p:nvPr>
            <p:ph idx="7" type="pic"/>
          </p:nvPr>
        </p:nvSpPr>
        <p:spPr>
          <a:xfrm>
            <a:off x="7698791" y="2241860"/>
            <a:ext cx="387000" cy="387000"/>
          </a:xfrm>
          <a:prstGeom prst="rect">
            <a:avLst/>
          </a:prstGeom>
          <a:noFill/>
          <a:ln>
            <a:noFill/>
          </a:ln>
        </p:spPr>
      </p:sp>
      <p:sp>
        <p:nvSpPr>
          <p:cNvPr id="468" name="Google Shape;468;g2435f1d8f10_0_356"/>
          <p:cNvSpPr/>
          <p:nvPr>
            <p:ph idx="8" type="pic"/>
          </p:nvPr>
        </p:nvSpPr>
        <p:spPr>
          <a:xfrm>
            <a:off x="4253814" y="4854723"/>
            <a:ext cx="387000" cy="387000"/>
          </a:xfrm>
          <a:prstGeom prst="rect">
            <a:avLst/>
          </a:prstGeom>
          <a:noFill/>
          <a:ln>
            <a:noFill/>
          </a:ln>
        </p:spPr>
      </p:sp>
      <p:sp>
        <p:nvSpPr>
          <p:cNvPr id="469" name="Google Shape;469;g2435f1d8f10_0_356"/>
          <p:cNvSpPr/>
          <p:nvPr>
            <p:ph idx="9" type="pic"/>
          </p:nvPr>
        </p:nvSpPr>
        <p:spPr>
          <a:xfrm>
            <a:off x="7698791" y="4854723"/>
            <a:ext cx="387000" cy="387000"/>
          </a:xfrm>
          <a:prstGeom prst="rect">
            <a:avLst/>
          </a:prstGeom>
          <a:noFill/>
          <a:ln>
            <a:noFill/>
          </a:ln>
        </p:spPr>
      </p:sp>
      <p:sp>
        <p:nvSpPr>
          <p:cNvPr id="470" name="Google Shape;470;g2435f1d8f10_0_356"/>
          <p:cNvSpPr/>
          <p:nvPr>
            <p:ph idx="13" type="pic"/>
          </p:nvPr>
        </p:nvSpPr>
        <p:spPr>
          <a:xfrm>
            <a:off x="5744823" y="3467687"/>
            <a:ext cx="617400" cy="617400"/>
          </a:xfrm>
          <a:prstGeom prst="rect">
            <a:avLst/>
          </a:prstGeom>
          <a:noFill/>
          <a:ln cap="flat" cmpd="sng" w="9525">
            <a:solidFill>
              <a:schemeClr val="lt1"/>
            </a:solidFill>
            <a:prstDash val="solid"/>
            <a:round/>
            <a:headEnd len="sm" w="sm" type="none"/>
            <a:tailEnd len="sm" w="sm" type="none"/>
          </a:ln>
        </p:spPr>
      </p:sp>
      <p:sp>
        <p:nvSpPr>
          <p:cNvPr id="471" name="Google Shape;471;g2435f1d8f10_0_356"/>
          <p:cNvSpPr txBox="1"/>
          <p:nvPr>
            <p:ph idx="14" type="body"/>
          </p:nvPr>
        </p:nvSpPr>
        <p:spPr>
          <a:xfrm>
            <a:off x="394110" y="2294416"/>
            <a:ext cx="3117000" cy="461700"/>
          </a:xfrm>
          <a:prstGeom prst="rect">
            <a:avLst/>
          </a:prstGeom>
          <a:noFill/>
          <a:ln>
            <a:noFill/>
          </a:ln>
        </p:spPr>
        <p:txBody>
          <a:bodyPr anchorCtr="0" anchor="ctr" bIns="45700" lIns="91425" spcFirstLastPara="1" rIns="91425" wrap="square" tIns="45700">
            <a:spAutoFit/>
          </a:bodyPr>
          <a:lstStyle>
            <a:lvl1pPr indent="-228600" lvl="0" marL="457200" algn="l">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72" name="Google Shape;472;g2435f1d8f10_0_356"/>
          <p:cNvSpPr txBox="1"/>
          <p:nvPr>
            <p:ph idx="15" type="body"/>
          </p:nvPr>
        </p:nvSpPr>
        <p:spPr>
          <a:xfrm>
            <a:off x="394110" y="4942931"/>
            <a:ext cx="3117000" cy="461700"/>
          </a:xfrm>
          <a:prstGeom prst="rect">
            <a:avLst/>
          </a:prstGeom>
          <a:noFill/>
          <a:ln>
            <a:noFill/>
          </a:ln>
        </p:spPr>
        <p:txBody>
          <a:bodyPr anchorCtr="0" anchor="ctr" bIns="45700" lIns="91425" spcFirstLastPara="1" rIns="91425" wrap="square" tIns="45700">
            <a:spAutoFit/>
          </a:bodyPr>
          <a:lstStyle>
            <a:lvl1pPr indent="-228600" lvl="0" marL="457200" algn="l">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73" name="Google Shape;473;g2435f1d8f10_0_356"/>
          <p:cNvSpPr txBox="1"/>
          <p:nvPr>
            <p:ph idx="16" type="body"/>
          </p:nvPr>
        </p:nvSpPr>
        <p:spPr>
          <a:xfrm>
            <a:off x="8666634" y="4942931"/>
            <a:ext cx="3117000" cy="461700"/>
          </a:xfrm>
          <a:prstGeom prst="rect">
            <a:avLst/>
          </a:prstGeom>
          <a:noFill/>
          <a:ln>
            <a:noFill/>
          </a:ln>
        </p:spPr>
        <p:txBody>
          <a:bodyPr anchorCtr="0" anchor="ctr" bIns="45700" lIns="91425" spcFirstLastPara="1" rIns="91425" wrap="square" tIns="45700">
            <a:spAutoFit/>
          </a:bodyPr>
          <a:lstStyle>
            <a:lvl1pPr indent="-228600" lvl="0" marL="457200" algn="r">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74" name="Google Shape;474;g2435f1d8f10_0_356"/>
          <p:cNvSpPr txBox="1"/>
          <p:nvPr>
            <p:ph idx="17" type="body"/>
          </p:nvPr>
        </p:nvSpPr>
        <p:spPr>
          <a:xfrm>
            <a:off x="8666634" y="2294416"/>
            <a:ext cx="3117000" cy="461700"/>
          </a:xfrm>
          <a:prstGeom prst="rect">
            <a:avLst/>
          </a:prstGeom>
          <a:noFill/>
          <a:ln>
            <a:noFill/>
          </a:ln>
        </p:spPr>
        <p:txBody>
          <a:bodyPr anchorCtr="0" anchor="ctr" bIns="45700" lIns="91425" spcFirstLastPara="1" rIns="91425" wrap="square" tIns="45700">
            <a:spAutoFit/>
          </a:bodyPr>
          <a:lstStyle>
            <a:lvl1pPr indent="-228600" lvl="0" marL="457200" algn="r">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with chart">
  <p:cSld name="Bullets with chart">
    <p:spTree>
      <p:nvGrpSpPr>
        <p:cNvPr id="475" name="Shape 475"/>
        <p:cNvGrpSpPr/>
        <p:nvPr/>
      </p:nvGrpSpPr>
      <p:grpSpPr>
        <a:xfrm>
          <a:off x="0" y="0"/>
          <a:ext cx="0" cy="0"/>
          <a:chOff x="0" y="0"/>
          <a:chExt cx="0" cy="0"/>
        </a:xfrm>
      </p:grpSpPr>
      <p:sp>
        <p:nvSpPr>
          <p:cNvPr id="476" name="Google Shape;476;g2435f1d8f10_0_383"/>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477" name="Google Shape;477;g2435f1d8f10_0_383"/>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478" name="Google Shape;478;g2435f1d8f10_0_383"/>
          <p:cNvSpPr txBox="1"/>
          <p:nvPr>
            <p:ph idx="1" type="body"/>
          </p:nvPr>
        </p:nvSpPr>
        <p:spPr>
          <a:xfrm>
            <a:off x="407987" y="1568450"/>
            <a:ext cx="9499800" cy="3138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b="1" sz="1600"/>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79" name="Google Shape;479;g2435f1d8f10_0_383"/>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80" name="Google Shape;480;g2435f1d8f10_0_383"/>
          <p:cNvSpPr txBox="1"/>
          <p:nvPr>
            <p:ph idx="2"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cxnSp>
        <p:nvCxnSpPr>
          <p:cNvPr id="481" name="Google Shape;481;g2435f1d8f10_0_383"/>
          <p:cNvCxnSpPr/>
          <p:nvPr/>
        </p:nvCxnSpPr>
        <p:spPr>
          <a:xfrm>
            <a:off x="1352488" y="3385690"/>
            <a:ext cx="3578100" cy="0"/>
          </a:xfrm>
          <a:prstGeom prst="straightConnector1">
            <a:avLst/>
          </a:prstGeom>
          <a:noFill/>
          <a:ln cap="flat" cmpd="sng" w="12700">
            <a:solidFill>
              <a:schemeClr val="accent6"/>
            </a:solidFill>
            <a:prstDash val="solid"/>
            <a:miter lim="800000"/>
            <a:headEnd len="sm" w="sm" type="none"/>
            <a:tailEnd len="sm" w="sm" type="none"/>
          </a:ln>
        </p:spPr>
      </p:cxnSp>
      <p:cxnSp>
        <p:nvCxnSpPr>
          <p:cNvPr id="482" name="Google Shape;482;g2435f1d8f10_0_383"/>
          <p:cNvCxnSpPr/>
          <p:nvPr/>
        </p:nvCxnSpPr>
        <p:spPr>
          <a:xfrm>
            <a:off x="1352488" y="4339848"/>
            <a:ext cx="3578100" cy="0"/>
          </a:xfrm>
          <a:prstGeom prst="straightConnector1">
            <a:avLst/>
          </a:prstGeom>
          <a:noFill/>
          <a:ln cap="flat" cmpd="sng" w="12700">
            <a:solidFill>
              <a:schemeClr val="accent6"/>
            </a:solidFill>
            <a:prstDash val="solid"/>
            <a:miter lim="800000"/>
            <a:headEnd len="sm" w="sm" type="none"/>
            <a:tailEnd len="sm" w="sm" type="none"/>
          </a:ln>
        </p:spPr>
      </p:cxnSp>
      <p:sp>
        <p:nvSpPr>
          <p:cNvPr id="483" name="Google Shape;483;g2435f1d8f10_0_383"/>
          <p:cNvSpPr/>
          <p:nvPr>
            <p:ph idx="3" type="pic"/>
          </p:nvPr>
        </p:nvSpPr>
        <p:spPr>
          <a:xfrm>
            <a:off x="515938" y="2603005"/>
            <a:ext cx="373200" cy="373200"/>
          </a:xfrm>
          <a:prstGeom prst="rect">
            <a:avLst/>
          </a:prstGeom>
          <a:solidFill>
            <a:srgbClr val="DDE6EF"/>
          </a:solidFill>
          <a:ln>
            <a:noFill/>
          </a:ln>
        </p:spPr>
      </p:sp>
      <p:sp>
        <p:nvSpPr>
          <p:cNvPr id="484" name="Google Shape;484;g2435f1d8f10_0_383"/>
          <p:cNvSpPr/>
          <p:nvPr>
            <p:ph idx="4" type="pic"/>
          </p:nvPr>
        </p:nvSpPr>
        <p:spPr>
          <a:xfrm>
            <a:off x="515938" y="3673100"/>
            <a:ext cx="373200" cy="373200"/>
          </a:xfrm>
          <a:prstGeom prst="rect">
            <a:avLst/>
          </a:prstGeom>
          <a:solidFill>
            <a:srgbClr val="DDE6EF"/>
          </a:solidFill>
          <a:ln>
            <a:noFill/>
          </a:ln>
        </p:spPr>
      </p:sp>
      <p:sp>
        <p:nvSpPr>
          <p:cNvPr id="485" name="Google Shape;485;g2435f1d8f10_0_383"/>
          <p:cNvSpPr/>
          <p:nvPr>
            <p:ph idx="5" type="pic"/>
          </p:nvPr>
        </p:nvSpPr>
        <p:spPr>
          <a:xfrm>
            <a:off x="515938" y="4743195"/>
            <a:ext cx="373200" cy="373200"/>
          </a:xfrm>
          <a:prstGeom prst="rect">
            <a:avLst/>
          </a:prstGeom>
          <a:solidFill>
            <a:srgbClr val="DDE6EF"/>
          </a:solidFill>
          <a:ln>
            <a:noFill/>
          </a:ln>
        </p:spPr>
      </p:sp>
      <p:sp>
        <p:nvSpPr>
          <p:cNvPr id="486" name="Google Shape;486;g2435f1d8f10_0_383"/>
          <p:cNvSpPr txBox="1"/>
          <p:nvPr>
            <p:ph idx="6" type="body"/>
          </p:nvPr>
        </p:nvSpPr>
        <p:spPr>
          <a:xfrm>
            <a:off x="1352488" y="2530416"/>
            <a:ext cx="36405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87" name="Google Shape;487;g2435f1d8f10_0_383"/>
          <p:cNvSpPr txBox="1"/>
          <p:nvPr>
            <p:ph idx="7" type="body"/>
          </p:nvPr>
        </p:nvSpPr>
        <p:spPr>
          <a:xfrm>
            <a:off x="1352488" y="3622704"/>
            <a:ext cx="36405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88" name="Google Shape;488;g2435f1d8f10_0_383"/>
          <p:cNvSpPr txBox="1"/>
          <p:nvPr>
            <p:ph idx="8" type="body"/>
          </p:nvPr>
        </p:nvSpPr>
        <p:spPr>
          <a:xfrm>
            <a:off x="1352488" y="4689660"/>
            <a:ext cx="36405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89" name="Google Shape;489;g2435f1d8f10_0_383"/>
          <p:cNvSpPr/>
          <p:nvPr>
            <p:ph idx="9" type="chart"/>
          </p:nvPr>
        </p:nvSpPr>
        <p:spPr>
          <a:xfrm>
            <a:off x="5754688" y="1568450"/>
            <a:ext cx="5657700" cy="44895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100"/>
              </a:spcBef>
              <a:spcAft>
                <a:spcPts val="0"/>
              </a:spcAft>
              <a:buClr>
                <a:schemeClr val="dk2"/>
              </a:buClr>
              <a:buSzPts val="1600"/>
              <a:buFont typeface="Arial"/>
              <a:buNone/>
              <a:defRPr b="0" i="0" sz="1600" u="none" cap="none" strike="noStrike">
                <a:solidFill>
                  <a:schemeClr val="dk2"/>
                </a:solidFill>
                <a:latin typeface="Montserrat"/>
                <a:ea typeface="Montserrat"/>
                <a:cs typeface="Montserrat"/>
                <a:sym typeface="Montserrat"/>
              </a:defRPr>
            </a:lvl1pPr>
            <a:lvl2pPr lvl="1" marR="0" rtl="0" algn="l">
              <a:lnSpc>
                <a:spcPct val="90000"/>
              </a:lnSpc>
              <a:spcBef>
                <a:spcPts val="500"/>
              </a:spcBef>
              <a:spcAft>
                <a:spcPts val="0"/>
              </a:spcAft>
              <a:buClr>
                <a:schemeClr val="accent1"/>
              </a:buClr>
              <a:buSzPts val="2000"/>
              <a:buFont typeface="Arial"/>
              <a:buChar char="•"/>
              <a:defRPr b="1" i="0" sz="2000" u="none" cap="none" strike="noStrike">
                <a:solidFill>
                  <a:schemeClr val="accent1"/>
                </a:solidFill>
                <a:latin typeface="Montserrat"/>
                <a:ea typeface="Montserrat"/>
                <a:cs typeface="Montserrat"/>
                <a:sym typeface="Montserrat"/>
              </a:defRPr>
            </a:lvl2pPr>
            <a:lvl3pPr lvl="2" marR="0" rtl="0" algn="l">
              <a:lnSpc>
                <a:spcPct val="90000"/>
              </a:lnSpc>
              <a:spcBef>
                <a:spcPts val="500"/>
              </a:spcBef>
              <a:spcAft>
                <a:spcPts val="0"/>
              </a:spcAft>
              <a:buClr>
                <a:schemeClr val="accent1"/>
              </a:buClr>
              <a:buSzPts val="1600"/>
              <a:buFont typeface="Arial"/>
              <a:buChar char="•"/>
              <a:defRPr b="0" i="0" sz="16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dk2"/>
              </a:buClr>
              <a:buSzPts val="1500"/>
              <a:buFont typeface="Arial"/>
              <a:buChar char="•"/>
              <a:defRPr b="1" i="0" sz="1500" u="none" cap="none" strike="noStrike">
                <a:solidFill>
                  <a:schemeClr val="dk2"/>
                </a:solidFill>
                <a:latin typeface="Arial"/>
                <a:ea typeface="Arial"/>
                <a:cs typeface="Arial"/>
                <a:sym typeface="Arial"/>
              </a:defRPr>
            </a:lvl4pPr>
            <a:lvl5pPr lvl="4"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parts graphic">
  <p:cSld name="5 parts graphic">
    <p:spTree>
      <p:nvGrpSpPr>
        <p:cNvPr id="490" name="Shape 490"/>
        <p:cNvGrpSpPr/>
        <p:nvPr/>
      </p:nvGrpSpPr>
      <p:grpSpPr>
        <a:xfrm>
          <a:off x="0" y="0"/>
          <a:ext cx="0" cy="0"/>
          <a:chOff x="0" y="0"/>
          <a:chExt cx="0" cy="0"/>
        </a:xfrm>
      </p:grpSpPr>
      <p:sp>
        <p:nvSpPr>
          <p:cNvPr id="491" name="Google Shape;491;g2435f1d8f10_0_398"/>
          <p:cNvSpPr/>
          <p:nvPr/>
        </p:nvSpPr>
        <p:spPr>
          <a:xfrm>
            <a:off x="4495200" y="2253167"/>
            <a:ext cx="3116700" cy="3116700"/>
          </a:xfrm>
          <a:prstGeom prst="ellipse">
            <a:avLst/>
          </a:prstGeom>
          <a:noFill/>
          <a:ln cap="flat" cmpd="sng" w="152400">
            <a:solidFill>
              <a:srgbClr val="DDE6E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g2435f1d8f10_0_398"/>
          <p:cNvSpPr/>
          <p:nvPr/>
        </p:nvSpPr>
        <p:spPr>
          <a:xfrm>
            <a:off x="665459" y="-75414"/>
            <a:ext cx="11526300" cy="69336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93" name="Google Shape;493;g2435f1d8f10_0_398"/>
          <p:cNvSpPr/>
          <p:nvPr/>
        </p:nvSpPr>
        <p:spPr>
          <a:xfrm>
            <a:off x="5574613" y="1808718"/>
            <a:ext cx="1042800" cy="10428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494" name="Google Shape;494;g2435f1d8f10_0_398"/>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495" name="Google Shape;495;g2435f1d8f10_0_398"/>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96" name="Google Shape;496;g2435f1d8f10_0_398"/>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97" name="Google Shape;497;g2435f1d8f10_0_398"/>
          <p:cNvSpPr txBox="1"/>
          <p:nvPr>
            <p:ph idx="2" type="body"/>
          </p:nvPr>
        </p:nvSpPr>
        <p:spPr>
          <a:xfrm>
            <a:off x="5656908" y="3665368"/>
            <a:ext cx="911700" cy="5355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lt1"/>
              </a:buClr>
              <a:buSzPts val="1600"/>
              <a:buNone/>
              <a:defRPr b="1" sz="1600">
                <a:solidFill>
                  <a:schemeClr val="l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98" name="Google Shape;498;g2435f1d8f10_0_398"/>
          <p:cNvSpPr txBox="1"/>
          <p:nvPr>
            <p:ph idx="3" type="body"/>
          </p:nvPr>
        </p:nvSpPr>
        <p:spPr>
          <a:xfrm>
            <a:off x="730785" y="3391293"/>
            <a:ext cx="3117000" cy="461700"/>
          </a:xfrm>
          <a:prstGeom prst="rect">
            <a:avLst/>
          </a:prstGeom>
          <a:noFill/>
          <a:ln>
            <a:noFill/>
          </a:ln>
        </p:spPr>
        <p:txBody>
          <a:bodyPr anchorCtr="0" anchor="ctr" bIns="45700" lIns="91425" spcFirstLastPara="1" rIns="91425" wrap="square" tIns="45700">
            <a:spAutoFit/>
          </a:bodyPr>
          <a:lstStyle>
            <a:lvl1pPr indent="-228600" lvl="0" marL="457200" algn="r">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99" name="Google Shape;499;g2435f1d8f10_0_398"/>
          <p:cNvSpPr txBox="1"/>
          <p:nvPr>
            <p:ph idx="4" type="body"/>
          </p:nvPr>
        </p:nvSpPr>
        <p:spPr>
          <a:xfrm>
            <a:off x="730307" y="3124571"/>
            <a:ext cx="3117300" cy="286200"/>
          </a:xfrm>
          <a:prstGeom prst="rect">
            <a:avLst/>
          </a:prstGeom>
          <a:noFill/>
          <a:ln>
            <a:noFill/>
          </a:ln>
        </p:spPr>
        <p:txBody>
          <a:bodyPr anchorCtr="0" anchor="t" bIns="45700" lIns="91425" spcFirstLastPara="1" rIns="91425" wrap="square" tIns="45700">
            <a:spAutoFit/>
          </a:bodyPr>
          <a:lstStyle>
            <a:lvl1pPr indent="-228600" lvl="0" marL="457200" algn="r">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00" name="Google Shape;500;g2435f1d8f10_0_398"/>
          <p:cNvSpPr txBox="1"/>
          <p:nvPr>
            <p:ph idx="5" type="body"/>
          </p:nvPr>
        </p:nvSpPr>
        <p:spPr>
          <a:xfrm>
            <a:off x="730785" y="5078637"/>
            <a:ext cx="3117000" cy="461700"/>
          </a:xfrm>
          <a:prstGeom prst="rect">
            <a:avLst/>
          </a:prstGeom>
          <a:noFill/>
          <a:ln>
            <a:noFill/>
          </a:ln>
        </p:spPr>
        <p:txBody>
          <a:bodyPr anchorCtr="0" anchor="ctr" bIns="45700" lIns="91425" spcFirstLastPara="1" rIns="91425" wrap="square" tIns="45700">
            <a:spAutoFit/>
          </a:bodyPr>
          <a:lstStyle>
            <a:lvl1pPr indent="-228600" lvl="0" marL="457200" algn="r">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01" name="Google Shape;501;g2435f1d8f10_0_398"/>
          <p:cNvSpPr txBox="1"/>
          <p:nvPr>
            <p:ph idx="6" type="body"/>
          </p:nvPr>
        </p:nvSpPr>
        <p:spPr>
          <a:xfrm>
            <a:off x="730307" y="4811915"/>
            <a:ext cx="3117300" cy="286200"/>
          </a:xfrm>
          <a:prstGeom prst="rect">
            <a:avLst/>
          </a:prstGeom>
          <a:noFill/>
          <a:ln>
            <a:noFill/>
          </a:ln>
        </p:spPr>
        <p:txBody>
          <a:bodyPr anchorCtr="0" anchor="t" bIns="45700" lIns="91425" spcFirstLastPara="1" rIns="91425" wrap="square" tIns="45700">
            <a:spAutoFit/>
          </a:bodyPr>
          <a:lstStyle>
            <a:lvl1pPr indent="-228600" lvl="0" marL="457200" algn="r">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02" name="Google Shape;502;g2435f1d8f10_0_398"/>
          <p:cNvSpPr txBox="1"/>
          <p:nvPr>
            <p:ph idx="7" type="body"/>
          </p:nvPr>
        </p:nvSpPr>
        <p:spPr>
          <a:xfrm>
            <a:off x="8344315" y="3580748"/>
            <a:ext cx="3117000" cy="461700"/>
          </a:xfrm>
          <a:prstGeom prst="rect">
            <a:avLst/>
          </a:prstGeom>
          <a:noFill/>
          <a:ln>
            <a:noFill/>
          </a:ln>
        </p:spPr>
        <p:txBody>
          <a:bodyPr anchorCtr="0" anchor="ctr" bIns="45700" lIns="91425" spcFirstLastPara="1" rIns="91425" wrap="square" tIns="45700">
            <a:spAutoFit/>
          </a:bodyPr>
          <a:lstStyle>
            <a:lvl1pPr indent="-228600" lvl="0" marL="457200" algn="l">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03" name="Google Shape;503;g2435f1d8f10_0_398"/>
          <p:cNvSpPr txBox="1"/>
          <p:nvPr>
            <p:ph idx="8" type="body"/>
          </p:nvPr>
        </p:nvSpPr>
        <p:spPr>
          <a:xfrm>
            <a:off x="8344315" y="3314026"/>
            <a:ext cx="31173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04" name="Google Shape;504;g2435f1d8f10_0_398"/>
          <p:cNvSpPr txBox="1"/>
          <p:nvPr>
            <p:ph idx="9" type="body"/>
          </p:nvPr>
        </p:nvSpPr>
        <p:spPr>
          <a:xfrm>
            <a:off x="7942997" y="5078637"/>
            <a:ext cx="3117000" cy="461700"/>
          </a:xfrm>
          <a:prstGeom prst="rect">
            <a:avLst/>
          </a:prstGeom>
          <a:noFill/>
          <a:ln>
            <a:noFill/>
          </a:ln>
        </p:spPr>
        <p:txBody>
          <a:bodyPr anchorCtr="0" anchor="ctr" bIns="45700" lIns="91425" spcFirstLastPara="1" rIns="91425" wrap="square" tIns="45700">
            <a:spAutoFit/>
          </a:bodyPr>
          <a:lstStyle>
            <a:lvl1pPr indent="-228600" lvl="0" marL="457200" algn="l">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05" name="Google Shape;505;g2435f1d8f10_0_398"/>
          <p:cNvSpPr txBox="1"/>
          <p:nvPr>
            <p:ph idx="13" type="body"/>
          </p:nvPr>
        </p:nvSpPr>
        <p:spPr>
          <a:xfrm>
            <a:off x="7942997" y="4811915"/>
            <a:ext cx="31173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06" name="Google Shape;506;g2435f1d8f10_0_398"/>
          <p:cNvSpPr txBox="1"/>
          <p:nvPr>
            <p:ph idx="14" type="body"/>
          </p:nvPr>
        </p:nvSpPr>
        <p:spPr>
          <a:xfrm>
            <a:off x="7436676" y="2082860"/>
            <a:ext cx="3117000" cy="461700"/>
          </a:xfrm>
          <a:prstGeom prst="rect">
            <a:avLst/>
          </a:prstGeom>
          <a:noFill/>
          <a:ln>
            <a:noFill/>
          </a:ln>
        </p:spPr>
        <p:txBody>
          <a:bodyPr anchorCtr="0" anchor="ctr" bIns="45700" lIns="91425" spcFirstLastPara="1" rIns="91425" wrap="square" tIns="45700">
            <a:spAutoFit/>
          </a:bodyPr>
          <a:lstStyle>
            <a:lvl1pPr indent="-228600" lvl="0" marL="457200" algn="l">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07" name="Google Shape;507;g2435f1d8f10_0_398"/>
          <p:cNvSpPr txBox="1"/>
          <p:nvPr>
            <p:ph idx="15" type="body"/>
          </p:nvPr>
        </p:nvSpPr>
        <p:spPr>
          <a:xfrm>
            <a:off x="7436676" y="1816138"/>
            <a:ext cx="31173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08" name="Google Shape;508;g2435f1d8f10_0_398"/>
          <p:cNvSpPr/>
          <p:nvPr/>
        </p:nvSpPr>
        <p:spPr>
          <a:xfrm>
            <a:off x="5253790" y="2976655"/>
            <a:ext cx="1599600" cy="159960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509" name="Google Shape;509;g2435f1d8f10_0_398"/>
          <p:cNvSpPr/>
          <p:nvPr/>
        </p:nvSpPr>
        <p:spPr>
          <a:xfrm>
            <a:off x="4029336" y="2923585"/>
            <a:ext cx="1042800" cy="10428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510" name="Google Shape;510;g2435f1d8f10_0_398"/>
          <p:cNvSpPr/>
          <p:nvPr/>
        </p:nvSpPr>
        <p:spPr>
          <a:xfrm>
            <a:off x="6523352" y="4701385"/>
            <a:ext cx="1042800" cy="10428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511" name="Google Shape;511;g2435f1d8f10_0_398"/>
          <p:cNvSpPr/>
          <p:nvPr/>
        </p:nvSpPr>
        <p:spPr>
          <a:xfrm>
            <a:off x="7077463" y="2923585"/>
            <a:ext cx="1042800" cy="10428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512" name="Google Shape;512;g2435f1d8f10_0_398"/>
          <p:cNvSpPr/>
          <p:nvPr>
            <p:ph idx="16" type="pic"/>
          </p:nvPr>
        </p:nvSpPr>
        <p:spPr>
          <a:xfrm>
            <a:off x="4372132" y="3230005"/>
            <a:ext cx="398100" cy="398100"/>
          </a:xfrm>
          <a:prstGeom prst="rect">
            <a:avLst/>
          </a:prstGeom>
          <a:noFill/>
          <a:ln>
            <a:noFill/>
          </a:ln>
        </p:spPr>
      </p:sp>
      <p:sp>
        <p:nvSpPr>
          <p:cNvPr id="513" name="Google Shape;513;g2435f1d8f10_0_398"/>
          <p:cNvSpPr/>
          <p:nvPr>
            <p:ph idx="17" type="pic"/>
          </p:nvPr>
        </p:nvSpPr>
        <p:spPr>
          <a:xfrm>
            <a:off x="7418421" y="3230005"/>
            <a:ext cx="398100" cy="398100"/>
          </a:xfrm>
          <a:prstGeom prst="rect">
            <a:avLst/>
          </a:prstGeom>
          <a:noFill/>
          <a:ln>
            <a:noFill/>
          </a:ln>
        </p:spPr>
      </p:sp>
      <p:sp>
        <p:nvSpPr>
          <p:cNvPr id="514" name="Google Shape;514;g2435f1d8f10_0_398"/>
          <p:cNvSpPr/>
          <p:nvPr>
            <p:ph idx="18" type="pic"/>
          </p:nvPr>
        </p:nvSpPr>
        <p:spPr>
          <a:xfrm>
            <a:off x="5897006" y="2114697"/>
            <a:ext cx="398100" cy="398100"/>
          </a:xfrm>
          <a:prstGeom prst="rect">
            <a:avLst/>
          </a:prstGeom>
          <a:noFill/>
          <a:ln>
            <a:noFill/>
          </a:ln>
        </p:spPr>
      </p:sp>
      <p:sp>
        <p:nvSpPr>
          <p:cNvPr id="515" name="Google Shape;515;g2435f1d8f10_0_398"/>
          <p:cNvSpPr/>
          <p:nvPr>
            <p:ph idx="19" type="pic"/>
          </p:nvPr>
        </p:nvSpPr>
        <p:spPr>
          <a:xfrm>
            <a:off x="6845779" y="5036438"/>
            <a:ext cx="398100" cy="398100"/>
          </a:xfrm>
          <a:prstGeom prst="rect">
            <a:avLst/>
          </a:prstGeom>
          <a:noFill/>
          <a:ln>
            <a:noFill/>
          </a:ln>
        </p:spPr>
      </p:sp>
      <p:sp>
        <p:nvSpPr>
          <p:cNvPr id="516" name="Google Shape;516;g2435f1d8f10_0_398"/>
          <p:cNvSpPr/>
          <p:nvPr/>
        </p:nvSpPr>
        <p:spPr>
          <a:xfrm>
            <a:off x="4626336" y="4701385"/>
            <a:ext cx="1042800" cy="10428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517" name="Google Shape;517;g2435f1d8f10_0_398"/>
          <p:cNvSpPr/>
          <p:nvPr>
            <p:ph idx="20" type="pic"/>
          </p:nvPr>
        </p:nvSpPr>
        <p:spPr>
          <a:xfrm>
            <a:off x="4948744" y="5036438"/>
            <a:ext cx="398100" cy="398100"/>
          </a:xfrm>
          <a:prstGeom prst="rect">
            <a:avLst/>
          </a:prstGeom>
          <a:noFill/>
          <a:ln>
            <a:noFill/>
          </a:ln>
        </p:spPr>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vear Venn 5 points">
  <p:cSld name="Livear Venn 5 points">
    <p:spTree>
      <p:nvGrpSpPr>
        <p:cNvPr id="518" name="Shape 518"/>
        <p:cNvGrpSpPr/>
        <p:nvPr/>
      </p:nvGrpSpPr>
      <p:grpSpPr>
        <a:xfrm>
          <a:off x="0" y="0"/>
          <a:ext cx="0" cy="0"/>
          <a:chOff x="0" y="0"/>
          <a:chExt cx="0" cy="0"/>
        </a:xfrm>
      </p:grpSpPr>
      <p:sp>
        <p:nvSpPr>
          <p:cNvPr id="519" name="Google Shape;519;g2435f1d8f10_0_426"/>
          <p:cNvSpPr/>
          <p:nvPr/>
        </p:nvSpPr>
        <p:spPr>
          <a:xfrm>
            <a:off x="1877117" y="2777350"/>
            <a:ext cx="2247900" cy="2247900"/>
          </a:xfrm>
          <a:prstGeom prst="ellipse">
            <a:avLst/>
          </a:prstGeom>
          <a:solidFill>
            <a:srgbClr val="B3C6D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g2435f1d8f10_0_426"/>
          <p:cNvSpPr/>
          <p:nvPr/>
        </p:nvSpPr>
        <p:spPr>
          <a:xfrm>
            <a:off x="3418383" y="2777350"/>
            <a:ext cx="2247900" cy="2247900"/>
          </a:xfrm>
          <a:prstGeom prst="ellipse">
            <a:avLst/>
          </a:prstGeom>
          <a:solidFill>
            <a:srgbClr val="B3C6D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g2435f1d8f10_0_426"/>
          <p:cNvSpPr/>
          <p:nvPr/>
        </p:nvSpPr>
        <p:spPr>
          <a:xfrm>
            <a:off x="4959283" y="2777350"/>
            <a:ext cx="2247900" cy="2247900"/>
          </a:xfrm>
          <a:prstGeom prst="ellipse">
            <a:avLst/>
          </a:prstGeom>
          <a:solidFill>
            <a:srgbClr val="B3C6D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g2435f1d8f10_0_426"/>
          <p:cNvSpPr/>
          <p:nvPr/>
        </p:nvSpPr>
        <p:spPr>
          <a:xfrm>
            <a:off x="6526250" y="2777350"/>
            <a:ext cx="2247900" cy="2247900"/>
          </a:xfrm>
          <a:prstGeom prst="ellipse">
            <a:avLst/>
          </a:prstGeom>
          <a:solidFill>
            <a:srgbClr val="B3C6D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g2435f1d8f10_0_426"/>
          <p:cNvSpPr/>
          <p:nvPr/>
        </p:nvSpPr>
        <p:spPr>
          <a:xfrm>
            <a:off x="8093183" y="2777350"/>
            <a:ext cx="2247900" cy="2247900"/>
          </a:xfrm>
          <a:prstGeom prst="ellipse">
            <a:avLst/>
          </a:prstGeom>
          <a:solidFill>
            <a:srgbClr val="B3C6DC">
              <a:alpha val="4705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g2435f1d8f10_0_426"/>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525" name="Google Shape;525;g2435f1d8f10_0_426"/>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526" name="Google Shape;526;g2435f1d8f10_0_426"/>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27" name="Google Shape;527;g2435f1d8f10_0_426"/>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cxnSp>
        <p:nvCxnSpPr>
          <p:cNvPr id="528" name="Google Shape;528;g2435f1d8f10_0_426"/>
          <p:cNvCxnSpPr/>
          <p:nvPr/>
        </p:nvCxnSpPr>
        <p:spPr>
          <a:xfrm>
            <a:off x="3001509" y="2599055"/>
            <a:ext cx="0" cy="582900"/>
          </a:xfrm>
          <a:prstGeom prst="straightConnector1">
            <a:avLst/>
          </a:prstGeom>
          <a:noFill/>
          <a:ln cap="flat" cmpd="sng" w="38100">
            <a:solidFill>
              <a:schemeClr val="dk2"/>
            </a:solidFill>
            <a:prstDash val="solid"/>
            <a:miter lim="800000"/>
            <a:headEnd len="sm" w="sm" type="none"/>
            <a:tailEnd len="sm" w="sm" type="none"/>
          </a:ln>
        </p:spPr>
      </p:cxnSp>
      <p:cxnSp>
        <p:nvCxnSpPr>
          <p:cNvPr id="529" name="Google Shape;529;g2435f1d8f10_0_426"/>
          <p:cNvCxnSpPr/>
          <p:nvPr/>
        </p:nvCxnSpPr>
        <p:spPr>
          <a:xfrm>
            <a:off x="4553151" y="4641215"/>
            <a:ext cx="0" cy="582900"/>
          </a:xfrm>
          <a:prstGeom prst="straightConnector1">
            <a:avLst/>
          </a:prstGeom>
          <a:noFill/>
          <a:ln cap="flat" cmpd="sng" w="38100">
            <a:solidFill>
              <a:schemeClr val="dk2"/>
            </a:solidFill>
            <a:prstDash val="solid"/>
            <a:miter lim="800000"/>
            <a:headEnd len="sm" w="sm" type="none"/>
            <a:tailEnd len="sm" w="sm" type="none"/>
          </a:ln>
        </p:spPr>
      </p:cxnSp>
      <p:cxnSp>
        <p:nvCxnSpPr>
          <p:cNvPr id="530" name="Google Shape;530;g2435f1d8f10_0_426"/>
          <p:cNvCxnSpPr/>
          <p:nvPr/>
        </p:nvCxnSpPr>
        <p:spPr>
          <a:xfrm>
            <a:off x="6083284" y="2599055"/>
            <a:ext cx="0" cy="582900"/>
          </a:xfrm>
          <a:prstGeom prst="straightConnector1">
            <a:avLst/>
          </a:prstGeom>
          <a:noFill/>
          <a:ln cap="flat" cmpd="sng" w="38100">
            <a:solidFill>
              <a:schemeClr val="dk2"/>
            </a:solidFill>
            <a:prstDash val="solid"/>
            <a:miter lim="800000"/>
            <a:headEnd len="sm" w="sm" type="none"/>
            <a:tailEnd len="sm" w="sm" type="none"/>
          </a:ln>
        </p:spPr>
      </p:cxnSp>
      <p:cxnSp>
        <p:nvCxnSpPr>
          <p:cNvPr id="531" name="Google Shape;531;g2435f1d8f10_0_426"/>
          <p:cNvCxnSpPr/>
          <p:nvPr/>
        </p:nvCxnSpPr>
        <p:spPr>
          <a:xfrm>
            <a:off x="7657755" y="4641215"/>
            <a:ext cx="0" cy="582900"/>
          </a:xfrm>
          <a:prstGeom prst="straightConnector1">
            <a:avLst/>
          </a:prstGeom>
          <a:noFill/>
          <a:ln cap="flat" cmpd="sng" w="38100">
            <a:solidFill>
              <a:schemeClr val="dk2"/>
            </a:solidFill>
            <a:prstDash val="solid"/>
            <a:miter lim="800000"/>
            <a:headEnd len="sm" w="sm" type="none"/>
            <a:tailEnd len="sm" w="sm" type="none"/>
          </a:ln>
        </p:spPr>
      </p:cxnSp>
      <p:cxnSp>
        <p:nvCxnSpPr>
          <p:cNvPr id="532" name="Google Shape;532;g2435f1d8f10_0_426"/>
          <p:cNvCxnSpPr/>
          <p:nvPr/>
        </p:nvCxnSpPr>
        <p:spPr>
          <a:xfrm>
            <a:off x="9209638" y="2599055"/>
            <a:ext cx="0" cy="582900"/>
          </a:xfrm>
          <a:prstGeom prst="straightConnector1">
            <a:avLst/>
          </a:prstGeom>
          <a:noFill/>
          <a:ln cap="flat" cmpd="sng" w="38100">
            <a:solidFill>
              <a:schemeClr val="dk2"/>
            </a:solidFill>
            <a:prstDash val="solid"/>
            <a:miter lim="800000"/>
            <a:headEnd len="sm" w="sm" type="none"/>
            <a:tailEnd len="sm" w="sm" type="none"/>
          </a:ln>
        </p:spPr>
      </p:cxnSp>
      <p:sp>
        <p:nvSpPr>
          <p:cNvPr id="533" name="Google Shape;533;g2435f1d8f10_0_426"/>
          <p:cNvSpPr txBox="1"/>
          <p:nvPr>
            <p:ph idx="2" type="body"/>
          </p:nvPr>
        </p:nvSpPr>
        <p:spPr>
          <a:xfrm>
            <a:off x="1724422" y="1670332"/>
            <a:ext cx="2553900" cy="28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34" name="Google Shape;534;g2435f1d8f10_0_426"/>
          <p:cNvSpPr txBox="1"/>
          <p:nvPr>
            <p:ph idx="3" type="body"/>
          </p:nvPr>
        </p:nvSpPr>
        <p:spPr>
          <a:xfrm>
            <a:off x="4819305" y="1670332"/>
            <a:ext cx="2553900" cy="28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35" name="Google Shape;535;g2435f1d8f10_0_426"/>
          <p:cNvSpPr txBox="1"/>
          <p:nvPr>
            <p:ph idx="4" type="body"/>
          </p:nvPr>
        </p:nvSpPr>
        <p:spPr>
          <a:xfrm>
            <a:off x="7913405" y="1670332"/>
            <a:ext cx="2553900" cy="28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36" name="Google Shape;536;g2435f1d8f10_0_426"/>
          <p:cNvSpPr txBox="1"/>
          <p:nvPr>
            <p:ph idx="5" type="body"/>
          </p:nvPr>
        </p:nvSpPr>
        <p:spPr>
          <a:xfrm>
            <a:off x="3310474" y="5340720"/>
            <a:ext cx="2553900" cy="28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37" name="Google Shape;537;g2435f1d8f10_0_426"/>
          <p:cNvSpPr txBox="1"/>
          <p:nvPr>
            <p:ph idx="6" type="body"/>
          </p:nvPr>
        </p:nvSpPr>
        <p:spPr>
          <a:xfrm>
            <a:off x="6392250" y="5340720"/>
            <a:ext cx="2553900" cy="28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38" name="Google Shape;538;g2435f1d8f10_0_426"/>
          <p:cNvSpPr/>
          <p:nvPr>
            <p:ph idx="7" type="pic"/>
          </p:nvPr>
        </p:nvSpPr>
        <p:spPr>
          <a:xfrm>
            <a:off x="2718949" y="3589221"/>
            <a:ext cx="622500" cy="622500"/>
          </a:xfrm>
          <a:prstGeom prst="rect">
            <a:avLst/>
          </a:prstGeom>
          <a:noFill/>
          <a:ln>
            <a:noFill/>
          </a:ln>
        </p:spPr>
      </p:sp>
      <p:sp>
        <p:nvSpPr>
          <p:cNvPr id="539" name="Google Shape;539;g2435f1d8f10_0_426"/>
          <p:cNvSpPr/>
          <p:nvPr>
            <p:ph idx="8" type="pic"/>
          </p:nvPr>
        </p:nvSpPr>
        <p:spPr>
          <a:xfrm>
            <a:off x="4258981" y="3589221"/>
            <a:ext cx="622500" cy="622500"/>
          </a:xfrm>
          <a:prstGeom prst="rect">
            <a:avLst/>
          </a:prstGeom>
          <a:noFill/>
          <a:ln>
            <a:noFill/>
          </a:ln>
        </p:spPr>
      </p:sp>
      <p:sp>
        <p:nvSpPr>
          <p:cNvPr id="540" name="Google Shape;540;g2435f1d8f10_0_426"/>
          <p:cNvSpPr/>
          <p:nvPr>
            <p:ph idx="9" type="pic"/>
          </p:nvPr>
        </p:nvSpPr>
        <p:spPr>
          <a:xfrm>
            <a:off x="5799013" y="3589221"/>
            <a:ext cx="622500" cy="622500"/>
          </a:xfrm>
          <a:prstGeom prst="rect">
            <a:avLst/>
          </a:prstGeom>
          <a:noFill/>
          <a:ln>
            <a:noFill/>
          </a:ln>
        </p:spPr>
      </p:sp>
      <p:sp>
        <p:nvSpPr>
          <p:cNvPr id="541" name="Google Shape;541;g2435f1d8f10_0_426"/>
          <p:cNvSpPr/>
          <p:nvPr>
            <p:ph idx="13" type="pic"/>
          </p:nvPr>
        </p:nvSpPr>
        <p:spPr>
          <a:xfrm>
            <a:off x="7339045" y="3589221"/>
            <a:ext cx="622500" cy="622500"/>
          </a:xfrm>
          <a:prstGeom prst="rect">
            <a:avLst/>
          </a:prstGeom>
          <a:noFill/>
          <a:ln>
            <a:noFill/>
          </a:ln>
        </p:spPr>
      </p:sp>
      <p:sp>
        <p:nvSpPr>
          <p:cNvPr id="542" name="Google Shape;542;g2435f1d8f10_0_426"/>
          <p:cNvSpPr/>
          <p:nvPr>
            <p:ph idx="14" type="pic"/>
          </p:nvPr>
        </p:nvSpPr>
        <p:spPr>
          <a:xfrm>
            <a:off x="8879076" y="3589221"/>
            <a:ext cx="622500" cy="622500"/>
          </a:xfrm>
          <a:prstGeom prst="rect">
            <a:avLst/>
          </a:prstGeom>
          <a:noFill/>
          <a:ln>
            <a:noFill/>
          </a:ln>
        </p:spPr>
      </p:sp>
      <p:sp>
        <p:nvSpPr>
          <p:cNvPr id="543" name="Google Shape;543;g2435f1d8f10_0_426"/>
          <p:cNvSpPr txBox="1"/>
          <p:nvPr>
            <p:ph idx="15" type="body"/>
          </p:nvPr>
        </p:nvSpPr>
        <p:spPr>
          <a:xfrm>
            <a:off x="1724423" y="1937054"/>
            <a:ext cx="2553300" cy="461700"/>
          </a:xfrm>
          <a:prstGeom prst="rect">
            <a:avLst/>
          </a:prstGeom>
          <a:noFill/>
          <a:ln>
            <a:noFill/>
          </a:ln>
        </p:spPr>
        <p:txBody>
          <a:bodyPr anchorCtr="0" anchor="ctr" bIns="45700" lIns="91425" spcFirstLastPara="1" rIns="91425" wrap="square" tIns="45700">
            <a:spAutoFit/>
          </a:bodyPr>
          <a:lstStyle>
            <a:lvl1pPr indent="-228600" lvl="0" marL="457200" algn="ctr">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44" name="Google Shape;544;g2435f1d8f10_0_426"/>
          <p:cNvSpPr txBox="1"/>
          <p:nvPr>
            <p:ph idx="16" type="body"/>
          </p:nvPr>
        </p:nvSpPr>
        <p:spPr>
          <a:xfrm>
            <a:off x="4818132" y="1937054"/>
            <a:ext cx="2553300" cy="461700"/>
          </a:xfrm>
          <a:prstGeom prst="rect">
            <a:avLst/>
          </a:prstGeom>
          <a:noFill/>
          <a:ln>
            <a:noFill/>
          </a:ln>
        </p:spPr>
        <p:txBody>
          <a:bodyPr anchorCtr="0" anchor="ctr" bIns="45700" lIns="91425" spcFirstLastPara="1" rIns="91425" wrap="square" tIns="45700">
            <a:spAutoFit/>
          </a:bodyPr>
          <a:lstStyle>
            <a:lvl1pPr indent="-228600" lvl="0" marL="457200" algn="ctr">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45" name="Google Shape;545;g2435f1d8f10_0_426"/>
          <p:cNvSpPr txBox="1"/>
          <p:nvPr>
            <p:ph idx="17" type="body"/>
          </p:nvPr>
        </p:nvSpPr>
        <p:spPr>
          <a:xfrm>
            <a:off x="7911451" y="1937054"/>
            <a:ext cx="2553300" cy="461700"/>
          </a:xfrm>
          <a:prstGeom prst="rect">
            <a:avLst/>
          </a:prstGeom>
          <a:noFill/>
          <a:ln>
            <a:noFill/>
          </a:ln>
        </p:spPr>
        <p:txBody>
          <a:bodyPr anchorCtr="0" anchor="ctr" bIns="45700" lIns="91425" spcFirstLastPara="1" rIns="91425" wrap="square" tIns="45700">
            <a:spAutoFit/>
          </a:bodyPr>
          <a:lstStyle>
            <a:lvl1pPr indent="-228600" lvl="0" marL="457200" algn="ctr">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46" name="Google Shape;546;g2435f1d8f10_0_426"/>
          <p:cNvSpPr txBox="1"/>
          <p:nvPr>
            <p:ph idx="18" type="body"/>
          </p:nvPr>
        </p:nvSpPr>
        <p:spPr>
          <a:xfrm>
            <a:off x="3327535" y="5607180"/>
            <a:ext cx="2553300" cy="461700"/>
          </a:xfrm>
          <a:prstGeom prst="rect">
            <a:avLst/>
          </a:prstGeom>
          <a:noFill/>
          <a:ln>
            <a:noFill/>
          </a:ln>
        </p:spPr>
        <p:txBody>
          <a:bodyPr anchorCtr="0" anchor="ctr" bIns="45700" lIns="91425" spcFirstLastPara="1" rIns="91425" wrap="square" tIns="45700">
            <a:spAutoFit/>
          </a:bodyPr>
          <a:lstStyle>
            <a:lvl1pPr indent="-228600" lvl="0" marL="457200" algn="ctr">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47" name="Google Shape;547;g2435f1d8f10_0_426"/>
          <p:cNvSpPr txBox="1"/>
          <p:nvPr>
            <p:ph idx="19" type="body"/>
          </p:nvPr>
        </p:nvSpPr>
        <p:spPr>
          <a:xfrm>
            <a:off x="6396412" y="5607180"/>
            <a:ext cx="2553300" cy="461700"/>
          </a:xfrm>
          <a:prstGeom prst="rect">
            <a:avLst/>
          </a:prstGeom>
          <a:noFill/>
          <a:ln>
            <a:noFill/>
          </a:ln>
        </p:spPr>
        <p:txBody>
          <a:bodyPr anchorCtr="0" anchor="ctr" bIns="45700" lIns="91425" spcFirstLastPara="1" rIns="91425" wrap="square" tIns="45700">
            <a:spAutoFit/>
          </a:bodyPr>
          <a:lstStyle>
            <a:lvl1pPr indent="-228600" lvl="0" marL="457200" algn="ctr">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icons">
  <p:cSld name="4 column icons">
    <p:spTree>
      <p:nvGrpSpPr>
        <p:cNvPr id="548" name="Shape 548"/>
        <p:cNvGrpSpPr/>
        <p:nvPr/>
      </p:nvGrpSpPr>
      <p:grpSpPr>
        <a:xfrm>
          <a:off x="0" y="0"/>
          <a:ext cx="0" cy="0"/>
          <a:chOff x="0" y="0"/>
          <a:chExt cx="0" cy="0"/>
        </a:xfrm>
      </p:grpSpPr>
      <p:sp>
        <p:nvSpPr>
          <p:cNvPr id="549" name="Google Shape;549;g2435f1d8f10_0_456"/>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550" name="Google Shape;550;g2435f1d8f10_0_456"/>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551" name="Google Shape;551;g2435f1d8f10_0_456"/>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52" name="Google Shape;552;g2435f1d8f10_0_456"/>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53" name="Google Shape;553;g2435f1d8f10_0_456"/>
          <p:cNvSpPr/>
          <p:nvPr/>
        </p:nvSpPr>
        <p:spPr>
          <a:xfrm>
            <a:off x="764276" y="1787440"/>
            <a:ext cx="2349000" cy="20982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554" name="Google Shape;554;g2435f1d8f10_0_456"/>
          <p:cNvSpPr/>
          <p:nvPr/>
        </p:nvSpPr>
        <p:spPr>
          <a:xfrm>
            <a:off x="9078744" y="1787440"/>
            <a:ext cx="2330700" cy="20982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555" name="Google Shape;555;g2435f1d8f10_0_456"/>
          <p:cNvSpPr/>
          <p:nvPr/>
        </p:nvSpPr>
        <p:spPr>
          <a:xfrm>
            <a:off x="764276" y="4200443"/>
            <a:ext cx="10645200" cy="1596900"/>
          </a:xfrm>
          <a:prstGeom prst="rect">
            <a:avLst/>
          </a:prstGeom>
          <a:noFill/>
          <a:ln cap="flat" cmpd="sng" w="12700">
            <a:solidFill>
              <a:srgbClr val="DDE6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556" name="Google Shape;556;g2435f1d8f10_0_456"/>
          <p:cNvSpPr/>
          <p:nvPr/>
        </p:nvSpPr>
        <p:spPr>
          <a:xfrm>
            <a:off x="1343650" y="4555031"/>
            <a:ext cx="887700" cy="8877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557" name="Google Shape;557;g2435f1d8f10_0_456"/>
          <p:cNvSpPr/>
          <p:nvPr/>
        </p:nvSpPr>
        <p:spPr>
          <a:xfrm>
            <a:off x="3535765" y="1787440"/>
            <a:ext cx="2349000" cy="20982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558" name="Google Shape;558;g2435f1d8f10_0_456"/>
          <p:cNvSpPr/>
          <p:nvPr/>
        </p:nvSpPr>
        <p:spPr>
          <a:xfrm>
            <a:off x="6307254" y="1787439"/>
            <a:ext cx="2349000" cy="20982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559" name="Google Shape;559;g2435f1d8f10_0_456"/>
          <p:cNvSpPr/>
          <p:nvPr>
            <p:ph idx="2" type="pic"/>
          </p:nvPr>
        </p:nvSpPr>
        <p:spPr>
          <a:xfrm>
            <a:off x="1593129" y="4806388"/>
            <a:ext cx="384900" cy="384900"/>
          </a:xfrm>
          <a:prstGeom prst="rect">
            <a:avLst/>
          </a:prstGeom>
          <a:noFill/>
          <a:ln>
            <a:noFill/>
          </a:ln>
        </p:spPr>
      </p:sp>
      <p:sp>
        <p:nvSpPr>
          <p:cNvPr id="560" name="Google Shape;560;g2435f1d8f10_0_456"/>
          <p:cNvSpPr txBox="1"/>
          <p:nvPr>
            <p:ph idx="3" type="body"/>
          </p:nvPr>
        </p:nvSpPr>
        <p:spPr>
          <a:xfrm>
            <a:off x="770729" y="2697948"/>
            <a:ext cx="2342400" cy="4248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lt1"/>
              </a:buClr>
              <a:buSzPts val="2400"/>
              <a:buNone/>
              <a:defRPr sz="2400">
                <a:solidFill>
                  <a:schemeClr val="l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61" name="Google Shape;561;g2435f1d8f10_0_456"/>
          <p:cNvSpPr txBox="1"/>
          <p:nvPr>
            <p:ph idx="4" type="body"/>
          </p:nvPr>
        </p:nvSpPr>
        <p:spPr>
          <a:xfrm>
            <a:off x="3535733" y="2697948"/>
            <a:ext cx="2342400" cy="4248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lt1"/>
              </a:buClr>
              <a:buSzPts val="2400"/>
              <a:buNone/>
              <a:defRPr sz="2400">
                <a:solidFill>
                  <a:schemeClr val="l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62" name="Google Shape;562;g2435f1d8f10_0_456"/>
          <p:cNvSpPr txBox="1"/>
          <p:nvPr>
            <p:ph idx="5" type="body"/>
          </p:nvPr>
        </p:nvSpPr>
        <p:spPr>
          <a:xfrm>
            <a:off x="6300736" y="2697948"/>
            <a:ext cx="2342400" cy="4248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lt1"/>
              </a:buClr>
              <a:buSzPts val="2400"/>
              <a:buNone/>
              <a:defRPr sz="2400">
                <a:solidFill>
                  <a:schemeClr val="l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63" name="Google Shape;563;g2435f1d8f10_0_456"/>
          <p:cNvSpPr txBox="1"/>
          <p:nvPr>
            <p:ph idx="6" type="body"/>
          </p:nvPr>
        </p:nvSpPr>
        <p:spPr>
          <a:xfrm>
            <a:off x="9072257" y="2697948"/>
            <a:ext cx="2342400" cy="4248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lt1"/>
              </a:buClr>
              <a:buSzPts val="2400"/>
              <a:buNone/>
              <a:defRPr sz="2400">
                <a:solidFill>
                  <a:schemeClr val="l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64" name="Google Shape;564;g2435f1d8f10_0_456"/>
          <p:cNvSpPr/>
          <p:nvPr>
            <p:ph idx="7" type="pic"/>
          </p:nvPr>
        </p:nvSpPr>
        <p:spPr>
          <a:xfrm>
            <a:off x="1746317" y="2198525"/>
            <a:ext cx="384900" cy="384900"/>
          </a:xfrm>
          <a:prstGeom prst="rect">
            <a:avLst/>
          </a:prstGeom>
          <a:noFill/>
          <a:ln>
            <a:noFill/>
          </a:ln>
        </p:spPr>
      </p:sp>
      <p:sp>
        <p:nvSpPr>
          <p:cNvPr id="565" name="Google Shape;565;g2435f1d8f10_0_456"/>
          <p:cNvSpPr/>
          <p:nvPr>
            <p:ph idx="8" type="pic"/>
          </p:nvPr>
        </p:nvSpPr>
        <p:spPr>
          <a:xfrm>
            <a:off x="4517807" y="2198525"/>
            <a:ext cx="384900" cy="384900"/>
          </a:xfrm>
          <a:prstGeom prst="rect">
            <a:avLst/>
          </a:prstGeom>
          <a:noFill/>
          <a:ln>
            <a:noFill/>
          </a:ln>
        </p:spPr>
      </p:sp>
      <p:sp>
        <p:nvSpPr>
          <p:cNvPr id="566" name="Google Shape;566;g2435f1d8f10_0_456"/>
          <p:cNvSpPr/>
          <p:nvPr>
            <p:ph idx="9" type="pic"/>
          </p:nvPr>
        </p:nvSpPr>
        <p:spPr>
          <a:xfrm>
            <a:off x="7289296" y="2198525"/>
            <a:ext cx="384900" cy="384900"/>
          </a:xfrm>
          <a:prstGeom prst="rect">
            <a:avLst/>
          </a:prstGeom>
          <a:noFill/>
          <a:ln>
            <a:noFill/>
          </a:ln>
        </p:spPr>
      </p:sp>
      <p:sp>
        <p:nvSpPr>
          <p:cNvPr id="567" name="Google Shape;567;g2435f1d8f10_0_456"/>
          <p:cNvSpPr/>
          <p:nvPr>
            <p:ph idx="13" type="pic"/>
          </p:nvPr>
        </p:nvSpPr>
        <p:spPr>
          <a:xfrm>
            <a:off x="10051071" y="2198525"/>
            <a:ext cx="384900" cy="384900"/>
          </a:xfrm>
          <a:prstGeom prst="rect">
            <a:avLst/>
          </a:prstGeom>
          <a:noFill/>
          <a:ln>
            <a:noFill/>
          </a:ln>
        </p:spPr>
      </p:sp>
      <p:sp>
        <p:nvSpPr>
          <p:cNvPr id="568" name="Google Shape;568;g2435f1d8f10_0_456"/>
          <p:cNvSpPr txBox="1"/>
          <p:nvPr>
            <p:ph idx="14" type="body"/>
          </p:nvPr>
        </p:nvSpPr>
        <p:spPr>
          <a:xfrm>
            <a:off x="2628429" y="4347083"/>
            <a:ext cx="8214300" cy="1300200"/>
          </a:xfrm>
          <a:prstGeom prst="rect">
            <a:avLst/>
          </a:prstGeom>
          <a:noFill/>
          <a:ln>
            <a:noFill/>
          </a:ln>
        </p:spPr>
        <p:txBody>
          <a:bodyPr anchorCtr="0" anchor="t" bIns="45700" lIns="91425" spcFirstLastPara="1" rIns="91425" wrap="square" tIns="45700">
            <a:normAutofit/>
          </a:bodyPr>
          <a:lstStyle>
            <a:lvl1pPr indent="-228600" lvl="0" marL="457200" marR="0" algn="l">
              <a:lnSpc>
                <a:spcPct val="150000"/>
              </a:lnSpc>
              <a:spcBef>
                <a:spcPts val="0"/>
              </a:spcBef>
              <a:spcAft>
                <a:spcPts val="0"/>
              </a:spcAft>
              <a:buClr>
                <a:schemeClr val="accent4"/>
              </a:buClr>
              <a:buSzPts val="1200"/>
              <a:buFont typeface="Arial"/>
              <a:buNone/>
              <a:defRPr b="0" sz="1200">
                <a:solidFill>
                  <a:schemeClr val="accent4"/>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69" name="Google Shape;569;g2435f1d8f10_0_456"/>
          <p:cNvSpPr txBox="1"/>
          <p:nvPr>
            <p:ph idx="15" type="body"/>
          </p:nvPr>
        </p:nvSpPr>
        <p:spPr>
          <a:xfrm>
            <a:off x="771121" y="3338768"/>
            <a:ext cx="2330700" cy="276900"/>
          </a:xfrm>
          <a:prstGeom prst="rect">
            <a:avLst/>
          </a:prstGeom>
          <a:noFill/>
          <a:ln>
            <a:noFill/>
          </a:ln>
        </p:spPr>
        <p:txBody>
          <a:bodyPr anchorCtr="0" anchor="ctr" bIns="45700" lIns="91425" spcFirstLastPara="1" rIns="91425" wrap="square" tIns="45700">
            <a:spAutoFit/>
          </a:bodyPr>
          <a:lstStyle>
            <a:lvl1pPr indent="-228600" lvl="0" marL="457200" algn="ctr">
              <a:lnSpc>
                <a:spcPct val="100000"/>
              </a:lnSpc>
              <a:spcBef>
                <a:spcPts val="0"/>
              </a:spcBef>
              <a:spcAft>
                <a:spcPts val="0"/>
              </a:spcAft>
              <a:buClr>
                <a:schemeClr val="lt1"/>
              </a:buClr>
              <a:buSzPts val="1200"/>
              <a:buFont typeface="Arial"/>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70" name="Google Shape;570;g2435f1d8f10_0_456"/>
          <p:cNvSpPr txBox="1"/>
          <p:nvPr>
            <p:ph idx="16" type="body"/>
          </p:nvPr>
        </p:nvSpPr>
        <p:spPr>
          <a:xfrm>
            <a:off x="3547476" y="3338768"/>
            <a:ext cx="2330700" cy="276900"/>
          </a:xfrm>
          <a:prstGeom prst="rect">
            <a:avLst/>
          </a:prstGeom>
          <a:noFill/>
          <a:ln>
            <a:noFill/>
          </a:ln>
        </p:spPr>
        <p:txBody>
          <a:bodyPr anchorCtr="0" anchor="ctr" bIns="45700" lIns="91425" spcFirstLastPara="1" rIns="91425" wrap="square" tIns="45700">
            <a:spAutoFit/>
          </a:bodyPr>
          <a:lstStyle>
            <a:lvl1pPr indent="-228600" lvl="0" marL="457200" algn="ctr">
              <a:lnSpc>
                <a:spcPct val="100000"/>
              </a:lnSpc>
              <a:spcBef>
                <a:spcPts val="0"/>
              </a:spcBef>
              <a:spcAft>
                <a:spcPts val="0"/>
              </a:spcAft>
              <a:buClr>
                <a:schemeClr val="lt1"/>
              </a:buClr>
              <a:buSzPts val="1200"/>
              <a:buFont typeface="Arial"/>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71" name="Google Shape;571;g2435f1d8f10_0_456"/>
          <p:cNvSpPr txBox="1"/>
          <p:nvPr>
            <p:ph idx="17" type="body"/>
          </p:nvPr>
        </p:nvSpPr>
        <p:spPr>
          <a:xfrm>
            <a:off x="6316659" y="3338768"/>
            <a:ext cx="2330700" cy="276900"/>
          </a:xfrm>
          <a:prstGeom prst="rect">
            <a:avLst/>
          </a:prstGeom>
          <a:noFill/>
          <a:ln>
            <a:noFill/>
          </a:ln>
        </p:spPr>
        <p:txBody>
          <a:bodyPr anchorCtr="0" anchor="ctr" bIns="45700" lIns="91425" spcFirstLastPara="1" rIns="91425" wrap="square" tIns="45700">
            <a:spAutoFit/>
          </a:bodyPr>
          <a:lstStyle>
            <a:lvl1pPr indent="-228600" lvl="0" marL="457200" algn="ctr">
              <a:lnSpc>
                <a:spcPct val="100000"/>
              </a:lnSpc>
              <a:spcBef>
                <a:spcPts val="0"/>
              </a:spcBef>
              <a:spcAft>
                <a:spcPts val="0"/>
              </a:spcAft>
              <a:buClr>
                <a:schemeClr val="lt1"/>
              </a:buClr>
              <a:buSzPts val="1200"/>
              <a:buFont typeface="Arial"/>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72" name="Google Shape;572;g2435f1d8f10_0_456"/>
          <p:cNvSpPr txBox="1"/>
          <p:nvPr>
            <p:ph idx="18" type="body"/>
          </p:nvPr>
        </p:nvSpPr>
        <p:spPr>
          <a:xfrm>
            <a:off x="9078127" y="3338768"/>
            <a:ext cx="2330700" cy="276900"/>
          </a:xfrm>
          <a:prstGeom prst="rect">
            <a:avLst/>
          </a:prstGeom>
          <a:noFill/>
          <a:ln>
            <a:noFill/>
          </a:ln>
        </p:spPr>
        <p:txBody>
          <a:bodyPr anchorCtr="0" anchor="ctr" bIns="45700" lIns="91425" spcFirstLastPara="1" rIns="91425" wrap="square" tIns="45700">
            <a:spAutoFit/>
          </a:bodyPr>
          <a:lstStyle>
            <a:lvl1pPr indent="-228600" lvl="0" marL="457200" algn="ctr">
              <a:lnSpc>
                <a:spcPct val="100000"/>
              </a:lnSpc>
              <a:spcBef>
                <a:spcPts val="0"/>
              </a:spcBef>
              <a:spcAft>
                <a:spcPts val="0"/>
              </a:spcAft>
              <a:buClr>
                <a:schemeClr val="lt1"/>
              </a:buClr>
              <a:buSzPts val="1200"/>
              <a:buFont typeface="Arial"/>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x3 point list">
  <p:cSld name="2x3 point list">
    <p:spTree>
      <p:nvGrpSpPr>
        <p:cNvPr id="573" name="Shape 573"/>
        <p:cNvGrpSpPr/>
        <p:nvPr/>
      </p:nvGrpSpPr>
      <p:grpSpPr>
        <a:xfrm>
          <a:off x="0" y="0"/>
          <a:ext cx="0" cy="0"/>
          <a:chOff x="0" y="0"/>
          <a:chExt cx="0" cy="0"/>
        </a:xfrm>
      </p:grpSpPr>
      <p:sp>
        <p:nvSpPr>
          <p:cNvPr id="574" name="Google Shape;574;g2435f1d8f10_0_481"/>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575" name="Google Shape;575;g2435f1d8f10_0_481"/>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576" name="Google Shape;576;g2435f1d8f10_0_481"/>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77" name="Google Shape;577;g2435f1d8f10_0_481"/>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78" name="Google Shape;578;g2435f1d8f10_0_481"/>
          <p:cNvSpPr/>
          <p:nvPr/>
        </p:nvSpPr>
        <p:spPr>
          <a:xfrm>
            <a:off x="375134" y="2013555"/>
            <a:ext cx="3601200" cy="1573800"/>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579" name="Google Shape;579;g2435f1d8f10_0_481"/>
          <p:cNvSpPr/>
          <p:nvPr/>
        </p:nvSpPr>
        <p:spPr>
          <a:xfrm>
            <a:off x="4296024" y="2013555"/>
            <a:ext cx="3601200" cy="1573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580" name="Google Shape;580;g2435f1d8f10_0_481"/>
          <p:cNvSpPr/>
          <p:nvPr/>
        </p:nvSpPr>
        <p:spPr>
          <a:xfrm>
            <a:off x="8216914" y="2013555"/>
            <a:ext cx="3601200" cy="1573800"/>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581" name="Google Shape;581;g2435f1d8f10_0_481"/>
          <p:cNvSpPr/>
          <p:nvPr/>
        </p:nvSpPr>
        <p:spPr>
          <a:xfrm>
            <a:off x="375134" y="3885906"/>
            <a:ext cx="3601200" cy="1573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582" name="Google Shape;582;g2435f1d8f10_0_481"/>
          <p:cNvSpPr/>
          <p:nvPr/>
        </p:nvSpPr>
        <p:spPr>
          <a:xfrm>
            <a:off x="8216914" y="3885906"/>
            <a:ext cx="3601200" cy="1573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583" name="Google Shape;583;g2435f1d8f10_0_481"/>
          <p:cNvSpPr txBox="1"/>
          <p:nvPr>
            <p:ph idx="2" type="body"/>
          </p:nvPr>
        </p:nvSpPr>
        <p:spPr>
          <a:xfrm>
            <a:off x="1143231" y="2581354"/>
            <a:ext cx="2553300" cy="831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84" name="Google Shape;584;g2435f1d8f10_0_481"/>
          <p:cNvSpPr txBox="1"/>
          <p:nvPr>
            <p:ph idx="3" type="body"/>
          </p:nvPr>
        </p:nvSpPr>
        <p:spPr>
          <a:xfrm>
            <a:off x="1143231" y="2289595"/>
            <a:ext cx="25539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85" name="Google Shape;585;g2435f1d8f10_0_481"/>
          <p:cNvSpPr txBox="1"/>
          <p:nvPr>
            <p:ph idx="4" type="body"/>
          </p:nvPr>
        </p:nvSpPr>
        <p:spPr>
          <a:xfrm>
            <a:off x="5064121" y="2581354"/>
            <a:ext cx="2553300" cy="831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0"/>
              </a:spcBef>
              <a:spcAft>
                <a:spcPts val="0"/>
              </a:spcAft>
              <a:buClr>
                <a:schemeClr val="lt1"/>
              </a:buClr>
              <a:buSzPts val="1200"/>
              <a:buFont typeface="Arial"/>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86" name="Google Shape;586;g2435f1d8f10_0_481"/>
          <p:cNvSpPr txBox="1"/>
          <p:nvPr>
            <p:ph idx="5" type="body"/>
          </p:nvPr>
        </p:nvSpPr>
        <p:spPr>
          <a:xfrm>
            <a:off x="5064121" y="2289595"/>
            <a:ext cx="25539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lt1"/>
              </a:buClr>
              <a:buSzPts val="1500"/>
              <a:buNone/>
              <a:defRPr sz="1500">
                <a:solidFill>
                  <a:schemeClr val="l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87" name="Google Shape;587;g2435f1d8f10_0_481"/>
          <p:cNvSpPr txBox="1"/>
          <p:nvPr>
            <p:ph idx="6" type="body"/>
          </p:nvPr>
        </p:nvSpPr>
        <p:spPr>
          <a:xfrm>
            <a:off x="8985011" y="2581354"/>
            <a:ext cx="2553300" cy="831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88" name="Google Shape;588;g2435f1d8f10_0_481"/>
          <p:cNvSpPr txBox="1"/>
          <p:nvPr>
            <p:ph idx="7" type="body"/>
          </p:nvPr>
        </p:nvSpPr>
        <p:spPr>
          <a:xfrm>
            <a:off x="8985011" y="2289595"/>
            <a:ext cx="25539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89" name="Google Shape;589;g2435f1d8f10_0_481"/>
          <p:cNvSpPr/>
          <p:nvPr/>
        </p:nvSpPr>
        <p:spPr>
          <a:xfrm>
            <a:off x="4295379" y="3885906"/>
            <a:ext cx="3601200" cy="1573800"/>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590" name="Google Shape;590;g2435f1d8f10_0_481"/>
          <p:cNvSpPr txBox="1"/>
          <p:nvPr>
            <p:ph idx="8" type="body"/>
          </p:nvPr>
        </p:nvSpPr>
        <p:spPr>
          <a:xfrm>
            <a:off x="5063476" y="4453705"/>
            <a:ext cx="2553300" cy="831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91" name="Google Shape;591;g2435f1d8f10_0_481"/>
          <p:cNvSpPr txBox="1"/>
          <p:nvPr>
            <p:ph idx="9" type="body"/>
          </p:nvPr>
        </p:nvSpPr>
        <p:spPr>
          <a:xfrm>
            <a:off x="5063476" y="4161946"/>
            <a:ext cx="25539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92" name="Google Shape;592;g2435f1d8f10_0_481"/>
          <p:cNvSpPr txBox="1"/>
          <p:nvPr>
            <p:ph idx="13" type="body"/>
          </p:nvPr>
        </p:nvSpPr>
        <p:spPr>
          <a:xfrm>
            <a:off x="1143231" y="4448178"/>
            <a:ext cx="2553300" cy="831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0"/>
              </a:spcBef>
              <a:spcAft>
                <a:spcPts val="0"/>
              </a:spcAft>
              <a:buClr>
                <a:schemeClr val="lt1"/>
              </a:buClr>
              <a:buSzPts val="1200"/>
              <a:buFont typeface="Arial"/>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93" name="Google Shape;593;g2435f1d8f10_0_481"/>
          <p:cNvSpPr txBox="1"/>
          <p:nvPr>
            <p:ph idx="14" type="body"/>
          </p:nvPr>
        </p:nvSpPr>
        <p:spPr>
          <a:xfrm>
            <a:off x="1143231" y="4156419"/>
            <a:ext cx="25539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lt1"/>
              </a:buClr>
              <a:buSzPts val="1500"/>
              <a:buNone/>
              <a:defRPr sz="1500">
                <a:solidFill>
                  <a:schemeClr val="l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94" name="Google Shape;594;g2435f1d8f10_0_481"/>
          <p:cNvSpPr txBox="1"/>
          <p:nvPr>
            <p:ph idx="15" type="body"/>
          </p:nvPr>
        </p:nvSpPr>
        <p:spPr>
          <a:xfrm>
            <a:off x="8985011" y="4448178"/>
            <a:ext cx="2553300" cy="831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0"/>
              </a:spcBef>
              <a:spcAft>
                <a:spcPts val="0"/>
              </a:spcAft>
              <a:buClr>
                <a:schemeClr val="lt1"/>
              </a:buClr>
              <a:buSzPts val="1200"/>
              <a:buFont typeface="Arial"/>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95" name="Google Shape;595;g2435f1d8f10_0_481"/>
          <p:cNvSpPr txBox="1"/>
          <p:nvPr>
            <p:ph idx="16" type="body"/>
          </p:nvPr>
        </p:nvSpPr>
        <p:spPr>
          <a:xfrm>
            <a:off x="8985011" y="4156419"/>
            <a:ext cx="25539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lt1"/>
              </a:buClr>
              <a:buSzPts val="1500"/>
              <a:buNone/>
              <a:defRPr sz="1500">
                <a:solidFill>
                  <a:schemeClr val="l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96" name="Google Shape;596;g2435f1d8f10_0_481"/>
          <p:cNvSpPr/>
          <p:nvPr>
            <p:ph idx="17" type="pic"/>
          </p:nvPr>
        </p:nvSpPr>
        <p:spPr>
          <a:xfrm>
            <a:off x="694783" y="2245585"/>
            <a:ext cx="365100" cy="365100"/>
          </a:xfrm>
          <a:prstGeom prst="rect">
            <a:avLst/>
          </a:prstGeom>
          <a:noFill/>
          <a:ln>
            <a:noFill/>
          </a:ln>
        </p:spPr>
      </p:sp>
      <p:sp>
        <p:nvSpPr>
          <p:cNvPr id="597" name="Google Shape;597;g2435f1d8f10_0_481"/>
          <p:cNvSpPr/>
          <p:nvPr>
            <p:ph idx="18" type="pic"/>
          </p:nvPr>
        </p:nvSpPr>
        <p:spPr>
          <a:xfrm>
            <a:off x="8547754" y="2245585"/>
            <a:ext cx="365100" cy="365100"/>
          </a:xfrm>
          <a:prstGeom prst="rect">
            <a:avLst/>
          </a:prstGeom>
          <a:noFill/>
          <a:ln>
            <a:noFill/>
          </a:ln>
        </p:spPr>
      </p:sp>
      <p:sp>
        <p:nvSpPr>
          <p:cNvPr id="598" name="Google Shape;598;g2435f1d8f10_0_481"/>
          <p:cNvSpPr/>
          <p:nvPr>
            <p:ph idx="19" type="pic"/>
          </p:nvPr>
        </p:nvSpPr>
        <p:spPr>
          <a:xfrm>
            <a:off x="4625198" y="2245585"/>
            <a:ext cx="365100" cy="365100"/>
          </a:xfrm>
          <a:prstGeom prst="rect">
            <a:avLst/>
          </a:prstGeom>
          <a:noFill/>
          <a:ln>
            <a:noFill/>
          </a:ln>
        </p:spPr>
      </p:sp>
      <p:sp>
        <p:nvSpPr>
          <p:cNvPr id="599" name="Google Shape;599;g2435f1d8f10_0_481"/>
          <p:cNvSpPr/>
          <p:nvPr>
            <p:ph idx="20" type="pic"/>
          </p:nvPr>
        </p:nvSpPr>
        <p:spPr>
          <a:xfrm>
            <a:off x="694783" y="4120256"/>
            <a:ext cx="365100" cy="365100"/>
          </a:xfrm>
          <a:prstGeom prst="rect">
            <a:avLst/>
          </a:prstGeom>
          <a:noFill/>
          <a:ln>
            <a:noFill/>
          </a:ln>
        </p:spPr>
      </p:sp>
      <p:sp>
        <p:nvSpPr>
          <p:cNvPr id="600" name="Google Shape;600;g2435f1d8f10_0_481"/>
          <p:cNvSpPr/>
          <p:nvPr>
            <p:ph idx="21" type="pic"/>
          </p:nvPr>
        </p:nvSpPr>
        <p:spPr>
          <a:xfrm>
            <a:off x="8547754" y="4120256"/>
            <a:ext cx="365100" cy="365100"/>
          </a:xfrm>
          <a:prstGeom prst="rect">
            <a:avLst/>
          </a:prstGeom>
          <a:noFill/>
          <a:ln>
            <a:noFill/>
          </a:ln>
        </p:spPr>
      </p:sp>
      <p:sp>
        <p:nvSpPr>
          <p:cNvPr id="601" name="Google Shape;601;g2435f1d8f10_0_481"/>
          <p:cNvSpPr/>
          <p:nvPr>
            <p:ph idx="22" type="pic"/>
          </p:nvPr>
        </p:nvSpPr>
        <p:spPr>
          <a:xfrm>
            <a:off x="4625198" y="4120632"/>
            <a:ext cx="365100" cy="365100"/>
          </a:xfrm>
          <a:prstGeom prst="rect">
            <a:avLst/>
          </a:prstGeom>
          <a:noFill/>
          <a:ln>
            <a:noFill/>
          </a:ln>
        </p:spPr>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5 image collage ">
  <p:cSld name="10_5 image collage ">
    <p:spTree>
      <p:nvGrpSpPr>
        <p:cNvPr id="51" name="Shape 51"/>
        <p:cNvGrpSpPr/>
        <p:nvPr/>
      </p:nvGrpSpPr>
      <p:grpSpPr>
        <a:xfrm>
          <a:off x="0" y="0"/>
          <a:ext cx="0" cy="0"/>
          <a:chOff x="0" y="0"/>
          <a:chExt cx="0" cy="0"/>
        </a:xfrm>
      </p:grpSpPr>
      <p:sp>
        <p:nvSpPr>
          <p:cNvPr id="52" name="Google Shape;52;g2435f1d8f10_0_759"/>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53" name="Google Shape;53;g2435f1d8f10_0_759"/>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54" name="Google Shape;54;g2435f1d8f10_0_759"/>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55" name="Google Shape;55;g2435f1d8f10_0_759"/>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6" name="Google Shape;56;g2435f1d8f10_0_759"/>
          <p:cNvSpPr/>
          <p:nvPr>
            <p:ph idx="2" type="chart"/>
          </p:nvPr>
        </p:nvSpPr>
        <p:spPr>
          <a:xfrm>
            <a:off x="407987" y="1814513"/>
            <a:ext cx="11376000" cy="38895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100"/>
              </a:spcBef>
              <a:spcAft>
                <a:spcPts val="0"/>
              </a:spcAft>
              <a:buClr>
                <a:schemeClr val="dk2"/>
              </a:buClr>
              <a:buSzPts val="1600"/>
              <a:buFont typeface="Arial"/>
              <a:buNone/>
              <a:defRPr b="0" i="0" sz="1600" u="none" cap="none" strike="noStrike">
                <a:solidFill>
                  <a:schemeClr val="dk2"/>
                </a:solidFill>
                <a:latin typeface="Montserrat"/>
                <a:ea typeface="Montserrat"/>
                <a:cs typeface="Montserrat"/>
                <a:sym typeface="Montserrat"/>
              </a:defRPr>
            </a:lvl1pPr>
            <a:lvl2pPr lvl="1" marR="0" rtl="0" algn="l">
              <a:lnSpc>
                <a:spcPct val="90000"/>
              </a:lnSpc>
              <a:spcBef>
                <a:spcPts val="500"/>
              </a:spcBef>
              <a:spcAft>
                <a:spcPts val="0"/>
              </a:spcAft>
              <a:buClr>
                <a:schemeClr val="accent1"/>
              </a:buClr>
              <a:buSzPts val="2000"/>
              <a:buFont typeface="Arial"/>
              <a:buChar char="•"/>
              <a:defRPr b="1" i="0" sz="2000" u="none" cap="none" strike="noStrike">
                <a:solidFill>
                  <a:schemeClr val="accent1"/>
                </a:solidFill>
                <a:latin typeface="Montserrat"/>
                <a:ea typeface="Montserrat"/>
                <a:cs typeface="Montserrat"/>
                <a:sym typeface="Montserrat"/>
              </a:defRPr>
            </a:lvl2pPr>
            <a:lvl3pPr lvl="2" marR="0" rtl="0" algn="l">
              <a:lnSpc>
                <a:spcPct val="90000"/>
              </a:lnSpc>
              <a:spcBef>
                <a:spcPts val="500"/>
              </a:spcBef>
              <a:spcAft>
                <a:spcPts val="0"/>
              </a:spcAft>
              <a:buClr>
                <a:schemeClr val="accent1"/>
              </a:buClr>
              <a:buSzPts val="1600"/>
              <a:buFont typeface="Arial"/>
              <a:buChar char="•"/>
              <a:defRPr b="0" i="0" sz="16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dk2"/>
              </a:buClr>
              <a:buSzPts val="1500"/>
              <a:buFont typeface="Arial"/>
              <a:buChar char="•"/>
              <a:defRPr b="1" i="0" sz="1500" u="none" cap="none" strike="noStrike">
                <a:solidFill>
                  <a:schemeClr val="dk2"/>
                </a:solidFill>
                <a:latin typeface="Arial"/>
                <a:ea typeface="Arial"/>
                <a:cs typeface="Arial"/>
                <a:sym typeface="Arial"/>
              </a:defRPr>
            </a:lvl4pPr>
            <a:lvl5pPr lvl="4"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title">
  <p:cSld name="2 column title">
    <p:spTree>
      <p:nvGrpSpPr>
        <p:cNvPr id="602" name="Shape 602"/>
        <p:cNvGrpSpPr/>
        <p:nvPr/>
      </p:nvGrpSpPr>
      <p:grpSpPr>
        <a:xfrm>
          <a:off x="0" y="0"/>
          <a:ext cx="0" cy="0"/>
          <a:chOff x="0" y="0"/>
          <a:chExt cx="0" cy="0"/>
        </a:xfrm>
      </p:grpSpPr>
      <p:sp>
        <p:nvSpPr>
          <p:cNvPr id="603" name="Google Shape;603;g2435f1d8f10_0_510"/>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604" name="Google Shape;604;g2435f1d8f10_0_510"/>
          <p:cNvSpPr txBox="1"/>
          <p:nvPr>
            <p:ph idx="1" type="body"/>
          </p:nvPr>
        </p:nvSpPr>
        <p:spPr>
          <a:xfrm>
            <a:off x="6096000" y="2527482"/>
            <a:ext cx="3930600" cy="656700"/>
          </a:xfrm>
          <a:prstGeom prst="rect">
            <a:avLst/>
          </a:prstGeom>
          <a:solidFill>
            <a:schemeClr val="accent1"/>
          </a:solidFill>
          <a:ln>
            <a:noFill/>
          </a:ln>
        </p:spPr>
        <p:txBody>
          <a:bodyPr anchorCtr="0" anchor="ctr" bIns="45700" lIns="91425" spcFirstLastPara="1" rIns="91425" wrap="square" tIns="45700">
            <a:noAutofit/>
          </a:bodyPr>
          <a:lstStyle>
            <a:lvl1pPr indent="-228600" lvl="0" marL="457200" algn="ctr">
              <a:lnSpc>
                <a:spcPct val="90000"/>
              </a:lnSpc>
              <a:spcBef>
                <a:spcPts val="1100"/>
              </a:spcBef>
              <a:spcAft>
                <a:spcPts val="0"/>
              </a:spcAft>
              <a:buClr>
                <a:schemeClr val="lt1"/>
              </a:buClr>
              <a:buSzPts val="2000"/>
              <a:buNone/>
              <a:defRPr sz="20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2000"/>
              <a:buNone/>
              <a:defRPr sz="2000"/>
            </a:lvl2pPr>
            <a:lvl3pPr indent="-228600" lvl="2" marL="1371600" algn="l">
              <a:lnSpc>
                <a:spcPct val="90000"/>
              </a:lnSpc>
              <a:spcBef>
                <a:spcPts val="500"/>
              </a:spcBef>
              <a:spcAft>
                <a:spcPts val="0"/>
              </a:spcAft>
              <a:buClr>
                <a:schemeClr val="accent1"/>
              </a:buClr>
              <a:buSzPts val="2000"/>
              <a:buNone/>
              <a:defRPr sz="2000"/>
            </a:lvl3pPr>
            <a:lvl4pPr indent="-228600" lvl="3" marL="1828800" algn="l">
              <a:lnSpc>
                <a:spcPct val="90000"/>
              </a:lnSpc>
              <a:spcBef>
                <a:spcPts val="500"/>
              </a:spcBef>
              <a:spcAft>
                <a:spcPts val="0"/>
              </a:spcAft>
              <a:buClr>
                <a:schemeClr val="dk2"/>
              </a:buClr>
              <a:buSzPts val="2000"/>
              <a:buNone/>
              <a:defRPr sz="2000"/>
            </a:lvl4pPr>
            <a:lvl5pPr indent="-228600" lvl="4" marL="2286000" algn="l">
              <a:lnSpc>
                <a:spcPct val="90000"/>
              </a:lnSpc>
              <a:spcBef>
                <a:spcPts val="500"/>
              </a:spcBef>
              <a:spcAft>
                <a:spcPts val="0"/>
              </a:spcAft>
              <a:buClr>
                <a:schemeClr val="dk1"/>
              </a:buClr>
              <a:buSzPts val="2000"/>
              <a:buNone/>
              <a:defRPr sz="20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05" name="Google Shape;605;g2435f1d8f10_0_510"/>
          <p:cNvSpPr txBox="1"/>
          <p:nvPr>
            <p:ph idx="2" type="body"/>
          </p:nvPr>
        </p:nvSpPr>
        <p:spPr>
          <a:xfrm>
            <a:off x="6096000" y="3184525"/>
            <a:ext cx="3930600" cy="1770000"/>
          </a:xfrm>
          <a:prstGeom prst="rect">
            <a:avLst/>
          </a:prstGeom>
          <a:solidFill>
            <a:srgbClr val="F2F2F2"/>
          </a:solidFill>
          <a:ln>
            <a:noFill/>
          </a:ln>
        </p:spPr>
        <p:txBody>
          <a:bodyPr anchorCtr="0" anchor="ctr" bIns="45700" lIns="91425" spcFirstLastPara="1" rIns="91425" wrap="square" tIns="45700">
            <a:normAutofit/>
          </a:bodyPr>
          <a:lstStyle>
            <a:lvl1pPr indent="-228600" lvl="0" marL="457200" algn="ctr">
              <a:lnSpc>
                <a:spcPct val="90000"/>
              </a:lnSpc>
              <a:spcBef>
                <a:spcPts val="1100"/>
              </a:spcBef>
              <a:spcAft>
                <a:spcPts val="0"/>
              </a:spcAft>
              <a:buClr>
                <a:schemeClr val="dk2"/>
              </a:buClr>
              <a:buSzPts val="1500"/>
              <a:buNone/>
              <a:defRPr b="0" sz="1500">
                <a:solidFill>
                  <a:schemeClr val="dk2"/>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2"/>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2"/>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2"/>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2"/>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06" name="Google Shape;606;g2435f1d8f10_0_510"/>
          <p:cNvSpPr txBox="1"/>
          <p:nvPr>
            <p:ph idx="3" type="body"/>
          </p:nvPr>
        </p:nvSpPr>
        <p:spPr>
          <a:xfrm>
            <a:off x="1628171" y="2527482"/>
            <a:ext cx="3930600" cy="656700"/>
          </a:xfrm>
          <a:prstGeom prst="rect">
            <a:avLst/>
          </a:prstGeom>
          <a:solidFill>
            <a:schemeClr val="dk2"/>
          </a:solidFill>
          <a:ln>
            <a:noFill/>
          </a:ln>
        </p:spPr>
        <p:txBody>
          <a:bodyPr anchorCtr="0" anchor="ctr" bIns="45700" lIns="91425" spcFirstLastPara="1" rIns="91425" wrap="square" tIns="45700">
            <a:noAutofit/>
          </a:bodyPr>
          <a:lstStyle>
            <a:lvl1pPr indent="-228600" lvl="0" marL="457200" algn="ctr">
              <a:lnSpc>
                <a:spcPct val="90000"/>
              </a:lnSpc>
              <a:spcBef>
                <a:spcPts val="1100"/>
              </a:spcBef>
              <a:spcAft>
                <a:spcPts val="0"/>
              </a:spcAft>
              <a:buClr>
                <a:schemeClr val="lt1"/>
              </a:buClr>
              <a:buSzPts val="2000"/>
              <a:buNone/>
              <a:defRPr sz="20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2000"/>
              <a:buNone/>
              <a:defRPr sz="2000"/>
            </a:lvl2pPr>
            <a:lvl3pPr indent="-228600" lvl="2" marL="1371600" algn="l">
              <a:lnSpc>
                <a:spcPct val="90000"/>
              </a:lnSpc>
              <a:spcBef>
                <a:spcPts val="500"/>
              </a:spcBef>
              <a:spcAft>
                <a:spcPts val="0"/>
              </a:spcAft>
              <a:buClr>
                <a:schemeClr val="accent1"/>
              </a:buClr>
              <a:buSzPts val="2000"/>
              <a:buNone/>
              <a:defRPr sz="2000"/>
            </a:lvl3pPr>
            <a:lvl4pPr indent="-228600" lvl="3" marL="1828800" algn="l">
              <a:lnSpc>
                <a:spcPct val="90000"/>
              </a:lnSpc>
              <a:spcBef>
                <a:spcPts val="500"/>
              </a:spcBef>
              <a:spcAft>
                <a:spcPts val="0"/>
              </a:spcAft>
              <a:buClr>
                <a:schemeClr val="dk2"/>
              </a:buClr>
              <a:buSzPts val="2000"/>
              <a:buNone/>
              <a:defRPr sz="2000"/>
            </a:lvl4pPr>
            <a:lvl5pPr indent="-228600" lvl="4" marL="2286000" algn="l">
              <a:lnSpc>
                <a:spcPct val="90000"/>
              </a:lnSpc>
              <a:spcBef>
                <a:spcPts val="500"/>
              </a:spcBef>
              <a:spcAft>
                <a:spcPts val="0"/>
              </a:spcAft>
              <a:buClr>
                <a:schemeClr val="dk1"/>
              </a:buClr>
              <a:buSzPts val="2000"/>
              <a:buNone/>
              <a:defRPr sz="20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07" name="Google Shape;607;g2435f1d8f10_0_510"/>
          <p:cNvSpPr txBox="1"/>
          <p:nvPr>
            <p:ph idx="4" type="body"/>
          </p:nvPr>
        </p:nvSpPr>
        <p:spPr>
          <a:xfrm>
            <a:off x="1628171" y="3184525"/>
            <a:ext cx="3930600" cy="1770000"/>
          </a:xfrm>
          <a:prstGeom prst="rect">
            <a:avLst/>
          </a:prstGeom>
          <a:solidFill>
            <a:srgbClr val="F2F2F2"/>
          </a:solidFill>
          <a:ln>
            <a:noFill/>
          </a:ln>
        </p:spPr>
        <p:txBody>
          <a:bodyPr anchorCtr="0" anchor="ctr" bIns="45700" lIns="91425" spcFirstLastPara="1" rIns="91425" wrap="square" tIns="45700">
            <a:normAutofit/>
          </a:bodyPr>
          <a:lstStyle>
            <a:lvl1pPr indent="-228600" lvl="0" marL="457200" algn="ctr">
              <a:lnSpc>
                <a:spcPct val="90000"/>
              </a:lnSpc>
              <a:spcBef>
                <a:spcPts val="1100"/>
              </a:spcBef>
              <a:spcAft>
                <a:spcPts val="0"/>
              </a:spcAft>
              <a:buClr>
                <a:schemeClr val="dk2"/>
              </a:buClr>
              <a:buSzPts val="1500"/>
              <a:buNone/>
              <a:defRPr b="0" sz="1500">
                <a:solidFill>
                  <a:schemeClr val="dk2"/>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2"/>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2"/>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2"/>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2"/>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pic>
        <p:nvPicPr>
          <p:cNvPr id="608" name="Google Shape;608;g2435f1d8f10_0_510"/>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609" name="Google Shape;609;g2435f1d8f10_0_510"/>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10" name="Google Shape;610;g2435f1d8f10_0_510"/>
          <p:cNvSpPr txBox="1"/>
          <p:nvPr>
            <p:ph idx="5"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cxnSp>
        <p:nvCxnSpPr>
          <p:cNvPr id="611" name="Google Shape;611;g2435f1d8f10_0_510"/>
          <p:cNvCxnSpPr/>
          <p:nvPr/>
        </p:nvCxnSpPr>
        <p:spPr>
          <a:xfrm>
            <a:off x="1626885" y="4955275"/>
            <a:ext cx="3931800" cy="0"/>
          </a:xfrm>
          <a:prstGeom prst="straightConnector1">
            <a:avLst/>
          </a:prstGeom>
          <a:noFill/>
          <a:ln cap="flat" cmpd="sng" w="38100">
            <a:solidFill>
              <a:schemeClr val="dk2"/>
            </a:solidFill>
            <a:prstDash val="solid"/>
            <a:miter lim="800000"/>
            <a:headEnd len="sm" w="sm" type="none"/>
            <a:tailEnd len="sm" w="sm" type="none"/>
          </a:ln>
        </p:spPr>
      </p:cxnSp>
      <p:cxnSp>
        <p:nvCxnSpPr>
          <p:cNvPr id="612" name="Google Shape;612;g2435f1d8f10_0_510"/>
          <p:cNvCxnSpPr/>
          <p:nvPr/>
        </p:nvCxnSpPr>
        <p:spPr>
          <a:xfrm>
            <a:off x="6096001" y="4955275"/>
            <a:ext cx="3931800" cy="0"/>
          </a:xfrm>
          <a:prstGeom prst="straightConnector1">
            <a:avLst/>
          </a:prstGeom>
          <a:noFill/>
          <a:ln cap="flat" cmpd="sng" w="38100">
            <a:solidFill>
              <a:schemeClr val="accent1"/>
            </a:solidFill>
            <a:prstDash val="solid"/>
            <a:miter lim="800000"/>
            <a:headEnd len="sm" w="sm" type="none"/>
            <a:tailEnd len="sm" w="sm" type="none"/>
          </a:ln>
        </p:spPr>
      </p:cxn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hedule slide">
  <p:cSld name="Schedule slide">
    <p:spTree>
      <p:nvGrpSpPr>
        <p:cNvPr id="613" name="Shape 613"/>
        <p:cNvGrpSpPr/>
        <p:nvPr/>
      </p:nvGrpSpPr>
      <p:grpSpPr>
        <a:xfrm>
          <a:off x="0" y="0"/>
          <a:ext cx="0" cy="0"/>
          <a:chOff x="0" y="0"/>
          <a:chExt cx="0" cy="0"/>
        </a:xfrm>
      </p:grpSpPr>
      <p:sp>
        <p:nvSpPr>
          <p:cNvPr id="614" name="Google Shape;614;g2435f1d8f10_0_521"/>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615" name="Google Shape;615;g2435f1d8f10_0_521"/>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616" name="Google Shape;616;g2435f1d8f10_0_521"/>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17" name="Google Shape;617;g2435f1d8f10_0_521"/>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18" name="Google Shape;618;g2435f1d8f10_0_521"/>
          <p:cNvSpPr/>
          <p:nvPr>
            <p:ph idx="2" type="body"/>
          </p:nvPr>
        </p:nvSpPr>
        <p:spPr>
          <a:xfrm>
            <a:off x="1105849" y="2090965"/>
            <a:ext cx="1598100" cy="410400"/>
          </a:xfrm>
          <a:prstGeom prst="roundRect">
            <a:avLst>
              <a:gd fmla="val 50000" name="adj"/>
            </a:avLst>
          </a:prstGeom>
          <a:solidFill>
            <a:schemeClr val="dk2"/>
          </a:solidFill>
          <a:ln>
            <a:noFill/>
          </a:ln>
        </p:spPr>
        <p:txBody>
          <a:bodyPr anchorCtr="0" anchor="ctr" bIns="45700" lIns="91425" spcFirstLastPara="1" rIns="91425" wrap="square" tIns="45700">
            <a:normAutofit/>
          </a:bodyPr>
          <a:lstStyle>
            <a:lvl1pPr indent="-228600" lvl="0" marL="457200" algn="ctr">
              <a:lnSpc>
                <a:spcPct val="90000"/>
              </a:lnSpc>
              <a:spcBef>
                <a:spcPts val="1100"/>
              </a:spcBef>
              <a:spcAft>
                <a:spcPts val="0"/>
              </a:spcAft>
              <a:buClr>
                <a:schemeClr val="lt1"/>
              </a:buClr>
              <a:buSzPts val="1200"/>
              <a:buNone/>
              <a:defRPr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2000"/>
              <a:buNone/>
              <a:defRPr sz="2000"/>
            </a:lvl2pPr>
            <a:lvl3pPr indent="-228600" lvl="2" marL="1371600" algn="l">
              <a:lnSpc>
                <a:spcPct val="90000"/>
              </a:lnSpc>
              <a:spcBef>
                <a:spcPts val="500"/>
              </a:spcBef>
              <a:spcAft>
                <a:spcPts val="0"/>
              </a:spcAft>
              <a:buClr>
                <a:schemeClr val="accent1"/>
              </a:buClr>
              <a:buSzPts val="2000"/>
              <a:buNone/>
              <a:defRPr sz="2000"/>
            </a:lvl3pPr>
            <a:lvl4pPr indent="-228600" lvl="3" marL="1828800" algn="l">
              <a:lnSpc>
                <a:spcPct val="90000"/>
              </a:lnSpc>
              <a:spcBef>
                <a:spcPts val="500"/>
              </a:spcBef>
              <a:spcAft>
                <a:spcPts val="0"/>
              </a:spcAft>
              <a:buClr>
                <a:schemeClr val="dk2"/>
              </a:buClr>
              <a:buSzPts val="2000"/>
              <a:buNone/>
              <a:defRPr sz="2000"/>
            </a:lvl4pPr>
            <a:lvl5pPr indent="-228600" lvl="4" marL="2286000" algn="l">
              <a:lnSpc>
                <a:spcPct val="90000"/>
              </a:lnSpc>
              <a:spcBef>
                <a:spcPts val="500"/>
              </a:spcBef>
              <a:spcAft>
                <a:spcPts val="0"/>
              </a:spcAft>
              <a:buClr>
                <a:schemeClr val="dk1"/>
              </a:buClr>
              <a:buSzPts val="2000"/>
              <a:buNone/>
              <a:defRPr sz="20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19" name="Google Shape;619;g2435f1d8f10_0_521"/>
          <p:cNvSpPr/>
          <p:nvPr>
            <p:ph idx="3" type="body"/>
          </p:nvPr>
        </p:nvSpPr>
        <p:spPr>
          <a:xfrm>
            <a:off x="1105849" y="3275813"/>
            <a:ext cx="1598100" cy="410400"/>
          </a:xfrm>
          <a:prstGeom prst="roundRect">
            <a:avLst>
              <a:gd fmla="val 50000" name="adj"/>
            </a:avLst>
          </a:prstGeom>
          <a:solidFill>
            <a:schemeClr val="accent1"/>
          </a:solidFill>
          <a:ln>
            <a:noFill/>
          </a:ln>
        </p:spPr>
        <p:txBody>
          <a:bodyPr anchorCtr="0" anchor="ctr" bIns="45700" lIns="91425" spcFirstLastPara="1" rIns="91425" wrap="square" tIns="45700">
            <a:normAutofit/>
          </a:bodyPr>
          <a:lstStyle>
            <a:lvl1pPr indent="-228600" lvl="0" marL="457200" algn="ctr">
              <a:lnSpc>
                <a:spcPct val="90000"/>
              </a:lnSpc>
              <a:spcBef>
                <a:spcPts val="1100"/>
              </a:spcBef>
              <a:spcAft>
                <a:spcPts val="0"/>
              </a:spcAft>
              <a:buClr>
                <a:schemeClr val="lt1"/>
              </a:buClr>
              <a:buSzPts val="1200"/>
              <a:buNone/>
              <a:defRPr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2000"/>
              <a:buNone/>
              <a:defRPr sz="2000"/>
            </a:lvl2pPr>
            <a:lvl3pPr indent="-228600" lvl="2" marL="1371600" algn="l">
              <a:lnSpc>
                <a:spcPct val="90000"/>
              </a:lnSpc>
              <a:spcBef>
                <a:spcPts val="500"/>
              </a:spcBef>
              <a:spcAft>
                <a:spcPts val="0"/>
              </a:spcAft>
              <a:buClr>
                <a:schemeClr val="accent1"/>
              </a:buClr>
              <a:buSzPts val="2000"/>
              <a:buNone/>
              <a:defRPr sz="2000"/>
            </a:lvl3pPr>
            <a:lvl4pPr indent="-228600" lvl="3" marL="1828800" algn="l">
              <a:lnSpc>
                <a:spcPct val="90000"/>
              </a:lnSpc>
              <a:spcBef>
                <a:spcPts val="500"/>
              </a:spcBef>
              <a:spcAft>
                <a:spcPts val="0"/>
              </a:spcAft>
              <a:buClr>
                <a:schemeClr val="dk2"/>
              </a:buClr>
              <a:buSzPts val="2000"/>
              <a:buNone/>
              <a:defRPr sz="2000"/>
            </a:lvl4pPr>
            <a:lvl5pPr indent="-228600" lvl="4" marL="2286000" algn="l">
              <a:lnSpc>
                <a:spcPct val="90000"/>
              </a:lnSpc>
              <a:spcBef>
                <a:spcPts val="500"/>
              </a:spcBef>
              <a:spcAft>
                <a:spcPts val="0"/>
              </a:spcAft>
              <a:buClr>
                <a:schemeClr val="dk1"/>
              </a:buClr>
              <a:buSzPts val="2000"/>
              <a:buNone/>
              <a:defRPr sz="20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20" name="Google Shape;620;g2435f1d8f10_0_521"/>
          <p:cNvSpPr/>
          <p:nvPr>
            <p:ph idx="4" type="body"/>
          </p:nvPr>
        </p:nvSpPr>
        <p:spPr>
          <a:xfrm>
            <a:off x="1105849" y="4497144"/>
            <a:ext cx="1598100" cy="398100"/>
          </a:xfrm>
          <a:prstGeom prst="roundRect">
            <a:avLst>
              <a:gd fmla="val 50000" name="adj"/>
            </a:avLst>
          </a:prstGeom>
          <a:solidFill>
            <a:schemeClr val="dk2"/>
          </a:solidFill>
          <a:ln>
            <a:noFill/>
          </a:ln>
        </p:spPr>
        <p:txBody>
          <a:bodyPr anchorCtr="0" anchor="ctr" bIns="45700" lIns="91425" spcFirstLastPara="1" rIns="91425" wrap="square" tIns="45700">
            <a:normAutofit/>
          </a:bodyPr>
          <a:lstStyle>
            <a:lvl1pPr indent="-228600" lvl="0" marL="457200" algn="ctr">
              <a:lnSpc>
                <a:spcPct val="90000"/>
              </a:lnSpc>
              <a:spcBef>
                <a:spcPts val="1100"/>
              </a:spcBef>
              <a:spcAft>
                <a:spcPts val="0"/>
              </a:spcAft>
              <a:buClr>
                <a:schemeClr val="lt1"/>
              </a:buClr>
              <a:buSzPts val="1200"/>
              <a:buNone/>
              <a:defRPr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2000"/>
              <a:buNone/>
              <a:defRPr sz="2000"/>
            </a:lvl2pPr>
            <a:lvl3pPr indent="-228600" lvl="2" marL="1371600" algn="l">
              <a:lnSpc>
                <a:spcPct val="90000"/>
              </a:lnSpc>
              <a:spcBef>
                <a:spcPts val="500"/>
              </a:spcBef>
              <a:spcAft>
                <a:spcPts val="0"/>
              </a:spcAft>
              <a:buClr>
                <a:schemeClr val="accent1"/>
              </a:buClr>
              <a:buSzPts val="2000"/>
              <a:buNone/>
              <a:defRPr sz="2000"/>
            </a:lvl3pPr>
            <a:lvl4pPr indent="-228600" lvl="3" marL="1828800" algn="l">
              <a:lnSpc>
                <a:spcPct val="90000"/>
              </a:lnSpc>
              <a:spcBef>
                <a:spcPts val="500"/>
              </a:spcBef>
              <a:spcAft>
                <a:spcPts val="0"/>
              </a:spcAft>
              <a:buClr>
                <a:schemeClr val="dk2"/>
              </a:buClr>
              <a:buSzPts val="2000"/>
              <a:buNone/>
              <a:defRPr sz="2000"/>
            </a:lvl4pPr>
            <a:lvl5pPr indent="-228600" lvl="4" marL="2286000" algn="l">
              <a:lnSpc>
                <a:spcPct val="90000"/>
              </a:lnSpc>
              <a:spcBef>
                <a:spcPts val="500"/>
              </a:spcBef>
              <a:spcAft>
                <a:spcPts val="0"/>
              </a:spcAft>
              <a:buClr>
                <a:schemeClr val="dk1"/>
              </a:buClr>
              <a:buSzPts val="2000"/>
              <a:buNone/>
              <a:defRPr sz="20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21" name="Google Shape;621;g2435f1d8f10_0_521"/>
          <p:cNvSpPr/>
          <p:nvPr>
            <p:ph idx="5" type="body"/>
          </p:nvPr>
        </p:nvSpPr>
        <p:spPr>
          <a:xfrm>
            <a:off x="6451280" y="2090965"/>
            <a:ext cx="1598100" cy="410400"/>
          </a:xfrm>
          <a:prstGeom prst="roundRect">
            <a:avLst>
              <a:gd fmla="val 50000" name="adj"/>
            </a:avLst>
          </a:prstGeom>
          <a:solidFill>
            <a:schemeClr val="accent1"/>
          </a:solidFill>
          <a:ln>
            <a:noFill/>
          </a:ln>
        </p:spPr>
        <p:txBody>
          <a:bodyPr anchorCtr="0" anchor="ctr" bIns="45700" lIns="91425" spcFirstLastPara="1" rIns="91425" wrap="square" tIns="45700">
            <a:normAutofit/>
          </a:bodyPr>
          <a:lstStyle>
            <a:lvl1pPr indent="-228600" lvl="0" marL="457200" algn="ctr">
              <a:lnSpc>
                <a:spcPct val="90000"/>
              </a:lnSpc>
              <a:spcBef>
                <a:spcPts val="1100"/>
              </a:spcBef>
              <a:spcAft>
                <a:spcPts val="0"/>
              </a:spcAft>
              <a:buClr>
                <a:schemeClr val="lt1"/>
              </a:buClr>
              <a:buSzPts val="1200"/>
              <a:buNone/>
              <a:defRPr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2000"/>
              <a:buNone/>
              <a:defRPr sz="2000"/>
            </a:lvl2pPr>
            <a:lvl3pPr indent="-228600" lvl="2" marL="1371600" algn="l">
              <a:lnSpc>
                <a:spcPct val="90000"/>
              </a:lnSpc>
              <a:spcBef>
                <a:spcPts val="500"/>
              </a:spcBef>
              <a:spcAft>
                <a:spcPts val="0"/>
              </a:spcAft>
              <a:buClr>
                <a:schemeClr val="accent1"/>
              </a:buClr>
              <a:buSzPts val="2000"/>
              <a:buNone/>
              <a:defRPr sz="2000"/>
            </a:lvl3pPr>
            <a:lvl4pPr indent="-228600" lvl="3" marL="1828800" algn="l">
              <a:lnSpc>
                <a:spcPct val="90000"/>
              </a:lnSpc>
              <a:spcBef>
                <a:spcPts val="500"/>
              </a:spcBef>
              <a:spcAft>
                <a:spcPts val="0"/>
              </a:spcAft>
              <a:buClr>
                <a:schemeClr val="dk2"/>
              </a:buClr>
              <a:buSzPts val="2000"/>
              <a:buNone/>
              <a:defRPr sz="2000"/>
            </a:lvl4pPr>
            <a:lvl5pPr indent="-228600" lvl="4" marL="2286000" algn="l">
              <a:lnSpc>
                <a:spcPct val="90000"/>
              </a:lnSpc>
              <a:spcBef>
                <a:spcPts val="500"/>
              </a:spcBef>
              <a:spcAft>
                <a:spcPts val="0"/>
              </a:spcAft>
              <a:buClr>
                <a:schemeClr val="dk1"/>
              </a:buClr>
              <a:buSzPts val="2000"/>
              <a:buNone/>
              <a:defRPr sz="20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22" name="Google Shape;622;g2435f1d8f10_0_521"/>
          <p:cNvSpPr/>
          <p:nvPr>
            <p:ph idx="6" type="body"/>
          </p:nvPr>
        </p:nvSpPr>
        <p:spPr>
          <a:xfrm>
            <a:off x="6451280" y="3275813"/>
            <a:ext cx="1598100" cy="410400"/>
          </a:xfrm>
          <a:prstGeom prst="roundRect">
            <a:avLst>
              <a:gd fmla="val 50000" name="adj"/>
            </a:avLst>
          </a:prstGeom>
          <a:solidFill>
            <a:schemeClr val="dk2"/>
          </a:solidFill>
          <a:ln>
            <a:noFill/>
          </a:ln>
        </p:spPr>
        <p:txBody>
          <a:bodyPr anchorCtr="0" anchor="ctr" bIns="45700" lIns="91425" spcFirstLastPara="1" rIns="91425" wrap="square" tIns="45700">
            <a:normAutofit/>
          </a:bodyPr>
          <a:lstStyle>
            <a:lvl1pPr indent="-228600" lvl="0" marL="457200" algn="ctr">
              <a:lnSpc>
                <a:spcPct val="90000"/>
              </a:lnSpc>
              <a:spcBef>
                <a:spcPts val="1100"/>
              </a:spcBef>
              <a:spcAft>
                <a:spcPts val="0"/>
              </a:spcAft>
              <a:buClr>
                <a:schemeClr val="lt1"/>
              </a:buClr>
              <a:buSzPts val="1200"/>
              <a:buNone/>
              <a:defRPr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2000"/>
              <a:buNone/>
              <a:defRPr sz="2000"/>
            </a:lvl2pPr>
            <a:lvl3pPr indent="-228600" lvl="2" marL="1371600" algn="l">
              <a:lnSpc>
                <a:spcPct val="90000"/>
              </a:lnSpc>
              <a:spcBef>
                <a:spcPts val="500"/>
              </a:spcBef>
              <a:spcAft>
                <a:spcPts val="0"/>
              </a:spcAft>
              <a:buClr>
                <a:schemeClr val="accent1"/>
              </a:buClr>
              <a:buSzPts val="2000"/>
              <a:buNone/>
              <a:defRPr sz="2000"/>
            </a:lvl3pPr>
            <a:lvl4pPr indent="-228600" lvl="3" marL="1828800" algn="l">
              <a:lnSpc>
                <a:spcPct val="90000"/>
              </a:lnSpc>
              <a:spcBef>
                <a:spcPts val="500"/>
              </a:spcBef>
              <a:spcAft>
                <a:spcPts val="0"/>
              </a:spcAft>
              <a:buClr>
                <a:schemeClr val="dk2"/>
              </a:buClr>
              <a:buSzPts val="2000"/>
              <a:buNone/>
              <a:defRPr sz="2000"/>
            </a:lvl4pPr>
            <a:lvl5pPr indent="-228600" lvl="4" marL="2286000" algn="l">
              <a:lnSpc>
                <a:spcPct val="90000"/>
              </a:lnSpc>
              <a:spcBef>
                <a:spcPts val="500"/>
              </a:spcBef>
              <a:spcAft>
                <a:spcPts val="0"/>
              </a:spcAft>
              <a:buClr>
                <a:schemeClr val="dk1"/>
              </a:buClr>
              <a:buSzPts val="2000"/>
              <a:buNone/>
              <a:defRPr sz="20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23" name="Google Shape;623;g2435f1d8f10_0_521"/>
          <p:cNvSpPr/>
          <p:nvPr>
            <p:ph idx="7" type="body"/>
          </p:nvPr>
        </p:nvSpPr>
        <p:spPr>
          <a:xfrm>
            <a:off x="6451280" y="4497144"/>
            <a:ext cx="1598100" cy="398100"/>
          </a:xfrm>
          <a:prstGeom prst="roundRect">
            <a:avLst>
              <a:gd fmla="val 50000" name="adj"/>
            </a:avLst>
          </a:prstGeom>
          <a:solidFill>
            <a:schemeClr val="accent1"/>
          </a:solidFill>
          <a:ln>
            <a:noFill/>
          </a:ln>
        </p:spPr>
        <p:txBody>
          <a:bodyPr anchorCtr="0" anchor="ctr" bIns="45700" lIns="91425" spcFirstLastPara="1" rIns="91425" wrap="square" tIns="45700">
            <a:normAutofit/>
          </a:bodyPr>
          <a:lstStyle>
            <a:lvl1pPr indent="-228600" lvl="0" marL="457200" algn="ctr">
              <a:lnSpc>
                <a:spcPct val="90000"/>
              </a:lnSpc>
              <a:spcBef>
                <a:spcPts val="1100"/>
              </a:spcBef>
              <a:spcAft>
                <a:spcPts val="0"/>
              </a:spcAft>
              <a:buClr>
                <a:schemeClr val="lt1"/>
              </a:buClr>
              <a:buSzPts val="1200"/>
              <a:buNone/>
              <a:defRPr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2000"/>
              <a:buNone/>
              <a:defRPr sz="2000"/>
            </a:lvl2pPr>
            <a:lvl3pPr indent="-228600" lvl="2" marL="1371600" algn="l">
              <a:lnSpc>
                <a:spcPct val="90000"/>
              </a:lnSpc>
              <a:spcBef>
                <a:spcPts val="500"/>
              </a:spcBef>
              <a:spcAft>
                <a:spcPts val="0"/>
              </a:spcAft>
              <a:buClr>
                <a:schemeClr val="accent1"/>
              </a:buClr>
              <a:buSzPts val="2000"/>
              <a:buNone/>
              <a:defRPr sz="2000"/>
            </a:lvl3pPr>
            <a:lvl4pPr indent="-228600" lvl="3" marL="1828800" algn="l">
              <a:lnSpc>
                <a:spcPct val="90000"/>
              </a:lnSpc>
              <a:spcBef>
                <a:spcPts val="500"/>
              </a:spcBef>
              <a:spcAft>
                <a:spcPts val="0"/>
              </a:spcAft>
              <a:buClr>
                <a:schemeClr val="dk2"/>
              </a:buClr>
              <a:buSzPts val="2000"/>
              <a:buNone/>
              <a:defRPr sz="2000"/>
            </a:lvl4pPr>
            <a:lvl5pPr indent="-228600" lvl="4" marL="2286000" algn="l">
              <a:lnSpc>
                <a:spcPct val="90000"/>
              </a:lnSpc>
              <a:spcBef>
                <a:spcPts val="500"/>
              </a:spcBef>
              <a:spcAft>
                <a:spcPts val="0"/>
              </a:spcAft>
              <a:buClr>
                <a:schemeClr val="dk1"/>
              </a:buClr>
              <a:buSzPts val="2000"/>
              <a:buNone/>
              <a:defRPr sz="20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24" name="Google Shape;624;g2435f1d8f10_0_521"/>
          <p:cNvSpPr txBox="1"/>
          <p:nvPr>
            <p:ph idx="8" type="body"/>
          </p:nvPr>
        </p:nvSpPr>
        <p:spPr>
          <a:xfrm>
            <a:off x="3001704" y="2389387"/>
            <a:ext cx="2553300" cy="6462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0"/>
              </a:spcBef>
              <a:spcAft>
                <a:spcPts val="0"/>
              </a:spcAft>
              <a:buClr>
                <a:schemeClr val="accent4"/>
              </a:buClr>
              <a:buSzPts val="1200"/>
              <a:buFont typeface="Arial"/>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25" name="Google Shape;625;g2435f1d8f10_0_521"/>
          <p:cNvSpPr txBox="1"/>
          <p:nvPr>
            <p:ph idx="9" type="body"/>
          </p:nvPr>
        </p:nvSpPr>
        <p:spPr>
          <a:xfrm>
            <a:off x="3001312" y="2090965"/>
            <a:ext cx="25539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26" name="Google Shape;626;g2435f1d8f10_0_521"/>
          <p:cNvSpPr txBox="1"/>
          <p:nvPr>
            <p:ph idx="13" type="body"/>
          </p:nvPr>
        </p:nvSpPr>
        <p:spPr>
          <a:xfrm>
            <a:off x="3001704" y="3574235"/>
            <a:ext cx="2553300" cy="6462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0"/>
              </a:spcBef>
              <a:spcAft>
                <a:spcPts val="0"/>
              </a:spcAft>
              <a:buClr>
                <a:schemeClr val="accent4"/>
              </a:buClr>
              <a:buSzPts val="1200"/>
              <a:buFont typeface="Arial"/>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27" name="Google Shape;627;g2435f1d8f10_0_521"/>
          <p:cNvSpPr txBox="1"/>
          <p:nvPr>
            <p:ph idx="14" type="body"/>
          </p:nvPr>
        </p:nvSpPr>
        <p:spPr>
          <a:xfrm>
            <a:off x="3001312" y="3275813"/>
            <a:ext cx="25539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28" name="Google Shape;628;g2435f1d8f10_0_521"/>
          <p:cNvSpPr txBox="1"/>
          <p:nvPr>
            <p:ph idx="15" type="body"/>
          </p:nvPr>
        </p:nvSpPr>
        <p:spPr>
          <a:xfrm>
            <a:off x="3001704" y="4795566"/>
            <a:ext cx="2553300" cy="6462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0"/>
              </a:spcBef>
              <a:spcAft>
                <a:spcPts val="0"/>
              </a:spcAft>
              <a:buClr>
                <a:schemeClr val="accent4"/>
              </a:buClr>
              <a:buSzPts val="1200"/>
              <a:buFont typeface="Arial"/>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29" name="Google Shape;629;g2435f1d8f10_0_521"/>
          <p:cNvSpPr txBox="1"/>
          <p:nvPr>
            <p:ph idx="16" type="body"/>
          </p:nvPr>
        </p:nvSpPr>
        <p:spPr>
          <a:xfrm>
            <a:off x="3001312" y="4497144"/>
            <a:ext cx="25539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30" name="Google Shape;630;g2435f1d8f10_0_521"/>
          <p:cNvSpPr txBox="1"/>
          <p:nvPr>
            <p:ph idx="17" type="body"/>
          </p:nvPr>
        </p:nvSpPr>
        <p:spPr>
          <a:xfrm>
            <a:off x="8352161" y="2389387"/>
            <a:ext cx="2553300" cy="6462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0"/>
              </a:spcBef>
              <a:spcAft>
                <a:spcPts val="0"/>
              </a:spcAft>
              <a:buClr>
                <a:schemeClr val="accent4"/>
              </a:buClr>
              <a:buSzPts val="1200"/>
              <a:buFont typeface="Arial"/>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31" name="Google Shape;631;g2435f1d8f10_0_521"/>
          <p:cNvSpPr txBox="1"/>
          <p:nvPr>
            <p:ph idx="18" type="body"/>
          </p:nvPr>
        </p:nvSpPr>
        <p:spPr>
          <a:xfrm>
            <a:off x="8351769" y="2090965"/>
            <a:ext cx="25539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32" name="Google Shape;632;g2435f1d8f10_0_521"/>
          <p:cNvSpPr txBox="1"/>
          <p:nvPr>
            <p:ph idx="19" type="body"/>
          </p:nvPr>
        </p:nvSpPr>
        <p:spPr>
          <a:xfrm>
            <a:off x="8352161" y="3574235"/>
            <a:ext cx="2553300" cy="6462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0"/>
              </a:spcBef>
              <a:spcAft>
                <a:spcPts val="0"/>
              </a:spcAft>
              <a:buClr>
                <a:schemeClr val="accent4"/>
              </a:buClr>
              <a:buSzPts val="1200"/>
              <a:buFont typeface="Arial"/>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33" name="Google Shape;633;g2435f1d8f10_0_521"/>
          <p:cNvSpPr txBox="1"/>
          <p:nvPr>
            <p:ph idx="20" type="body"/>
          </p:nvPr>
        </p:nvSpPr>
        <p:spPr>
          <a:xfrm>
            <a:off x="8351769" y="3275813"/>
            <a:ext cx="25539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34" name="Google Shape;634;g2435f1d8f10_0_521"/>
          <p:cNvSpPr txBox="1"/>
          <p:nvPr>
            <p:ph idx="21" type="body"/>
          </p:nvPr>
        </p:nvSpPr>
        <p:spPr>
          <a:xfrm>
            <a:off x="8352553" y="4795566"/>
            <a:ext cx="2553300" cy="6462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0"/>
              </a:spcBef>
              <a:spcAft>
                <a:spcPts val="0"/>
              </a:spcAft>
              <a:buClr>
                <a:schemeClr val="accent4"/>
              </a:buClr>
              <a:buSzPts val="1200"/>
              <a:buFont typeface="Arial"/>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35" name="Google Shape;635;g2435f1d8f10_0_521"/>
          <p:cNvSpPr txBox="1"/>
          <p:nvPr>
            <p:ph idx="22" type="body"/>
          </p:nvPr>
        </p:nvSpPr>
        <p:spPr>
          <a:xfrm>
            <a:off x="8352161" y="4497144"/>
            <a:ext cx="25539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 icons">
  <p:cSld name="7 icons">
    <p:spTree>
      <p:nvGrpSpPr>
        <p:cNvPr id="636" name="Shape 636"/>
        <p:cNvGrpSpPr/>
        <p:nvPr/>
      </p:nvGrpSpPr>
      <p:grpSpPr>
        <a:xfrm>
          <a:off x="0" y="0"/>
          <a:ext cx="0" cy="0"/>
          <a:chOff x="0" y="0"/>
          <a:chExt cx="0" cy="0"/>
        </a:xfrm>
      </p:grpSpPr>
      <p:sp>
        <p:nvSpPr>
          <p:cNvPr id="637" name="Google Shape;637;g2435f1d8f10_0_544"/>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638" name="Google Shape;638;g2435f1d8f10_0_544"/>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639" name="Google Shape;639;g2435f1d8f10_0_544"/>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40" name="Google Shape;640;g2435f1d8f10_0_544"/>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grpSp>
        <p:nvGrpSpPr>
          <p:cNvPr id="641" name="Google Shape;641;g2435f1d8f10_0_544"/>
          <p:cNvGrpSpPr/>
          <p:nvPr/>
        </p:nvGrpSpPr>
        <p:grpSpPr>
          <a:xfrm>
            <a:off x="3309557" y="2278840"/>
            <a:ext cx="1107796" cy="1122472"/>
            <a:chOff x="407988" y="2288174"/>
            <a:chExt cx="1107796" cy="1122472"/>
          </a:xfrm>
        </p:grpSpPr>
        <p:sp>
          <p:nvSpPr>
            <p:cNvPr id="642" name="Google Shape;642;g2435f1d8f10_0_544"/>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643" name="Google Shape;643;g2435f1d8f10_0_544"/>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644" name="Google Shape;644;g2435f1d8f10_0_544"/>
          <p:cNvGrpSpPr/>
          <p:nvPr/>
        </p:nvGrpSpPr>
        <p:grpSpPr>
          <a:xfrm>
            <a:off x="422520" y="2274430"/>
            <a:ext cx="1107796" cy="1122472"/>
            <a:chOff x="4114884" y="2288174"/>
            <a:chExt cx="1107796" cy="1122472"/>
          </a:xfrm>
        </p:grpSpPr>
        <p:sp>
          <p:nvSpPr>
            <p:cNvPr id="645" name="Google Shape;645;g2435f1d8f10_0_544"/>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646" name="Google Shape;646;g2435f1d8f10_0_544"/>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647" name="Google Shape;647;g2435f1d8f10_0_544"/>
          <p:cNvGrpSpPr/>
          <p:nvPr/>
        </p:nvGrpSpPr>
        <p:grpSpPr>
          <a:xfrm>
            <a:off x="9292633" y="2270971"/>
            <a:ext cx="1107796" cy="1122472"/>
            <a:chOff x="7676518" y="2293508"/>
            <a:chExt cx="1107796" cy="1122472"/>
          </a:xfrm>
        </p:grpSpPr>
        <p:sp>
          <p:nvSpPr>
            <p:cNvPr id="648" name="Google Shape;648;g2435f1d8f10_0_544"/>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649" name="Google Shape;649;g2435f1d8f10_0_544"/>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650" name="Google Shape;650;g2435f1d8f10_0_544"/>
          <p:cNvGrpSpPr/>
          <p:nvPr/>
        </p:nvGrpSpPr>
        <p:grpSpPr>
          <a:xfrm>
            <a:off x="3314328" y="3962096"/>
            <a:ext cx="1107796" cy="1122472"/>
            <a:chOff x="7676518" y="2293508"/>
            <a:chExt cx="1107796" cy="1122472"/>
          </a:xfrm>
        </p:grpSpPr>
        <p:sp>
          <p:nvSpPr>
            <p:cNvPr id="651" name="Google Shape;651;g2435f1d8f10_0_544"/>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652" name="Google Shape;652;g2435f1d8f10_0_544"/>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653" name="Google Shape;653;g2435f1d8f10_0_544"/>
          <p:cNvGrpSpPr/>
          <p:nvPr/>
        </p:nvGrpSpPr>
        <p:grpSpPr>
          <a:xfrm>
            <a:off x="6312965" y="2279699"/>
            <a:ext cx="1107796" cy="1122472"/>
            <a:chOff x="407988" y="2288174"/>
            <a:chExt cx="1107796" cy="1122472"/>
          </a:xfrm>
        </p:grpSpPr>
        <p:sp>
          <p:nvSpPr>
            <p:cNvPr id="654" name="Google Shape;654;g2435f1d8f10_0_544"/>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655" name="Google Shape;655;g2435f1d8f10_0_544"/>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656" name="Google Shape;656;g2435f1d8f10_0_544"/>
          <p:cNvGrpSpPr/>
          <p:nvPr/>
        </p:nvGrpSpPr>
        <p:grpSpPr>
          <a:xfrm>
            <a:off x="428234" y="3967591"/>
            <a:ext cx="1107796" cy="1122472"/>
            <a:chOff x="4114884" y="2288174"/>
            <a:chExt cx="1107796" cy="1122472"/>
          </a:xfrm>
        </p:grpSpPr>
        <p:sp>
          <p:nvSpPr>
            <p:cNvPr id="657" name="Google Shape;657;g2435f1d8f10_0_544"/>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658" name="Google Shape;658;g2435f1d8f10_0_544"/>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659" name="Google Shape;659;g2435f1d8f10_0_544"/>
          <p:cNvGrpSpPr/>
          <p:nvPr/>
        </p:nvGrpSpPr>
        <p:grpSpPr>
          <a:xfrm>
            <a:off x="6308800" y="3967591"/>
            <a:ext cx="1107796" cy="1122472"/>
            <a:chOff x="7676518" y="2293508"/>
            <a:chExt cx="1107796" cy="1122472"/>
          </a:xfrm>
        </p:grpSpPr>
        <p:sp>
          <p:nvSpPr>
            <p:cNvPr id="660" name="Google Shape;660;g2435f1d8f10_0_544"/>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661" name="Google Shape;661;g2435f1d8f10_0_544"/>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sp>
        <p:nvSpPr>
          <p:cNvPr id="662" name="Google Shape;662;g2435f1d8f10_0_544"/>
          <p:cNvSpPr/>
          <p:nvPr>
            <p:ph idx="2" type="pic"/>
          </p:nvPr>
        </p:nvSpPr>
        <p:spPr>
          <a:xfrm>
            <a:off x="818781" y="2651539"/>
            <a:ext cx="365100" cy="365100"/>
          </a:xfrm>
          <a:prstGeom prst="rect">
            <a:avLst/>
          </a:prstGeom>
          <a:noFill/>
          <a:ln>
            <a:noFill/>
          </a:ln>
        </p:spPr>
      </p:sp>
      <p:sp>
        <p:nvSpPr>
          <p:cNvPr id="663" name="Google Shape;663;g2435f1d8f10_0_544"/>
          <p:cNvSpPr/>
          <p:nvPr>
            <p:ph idx="3" type="pic"/>
          </p:nvPr>
        </p:nvSpPr>
        <p:spPr>
          <a:xfrm>
            <a:off x="802003" y="4341227"/>
            <a:ext cx="365100" cy="365100"/>
          </a:xfrm>
          <a:prstGeom prst="rect">
            <a:avLst/>
          </a:prstGeom>
          <a:noFill/>
          <a:ln>
            <a:noFill/>
          </a:ln>
        </p:spPr>
      </p:sp>
      <p:sp>
        <p:nvSpPr>
          <p:cNvPr id="664" name="Google Shape;664;g2435f1d8f10_0_544"/>
          <p:cNvSpPr/>
          <p:nvPr>
            <p:ph idx="4" type="pic"/>
          </p:nvPr>
        </p:nvSpPr>
        <p:spPr>
          <a:xfrm>
            <a:off x="3711863" y="4341227"/>
            <a:ext cx="365100" cy="365100"/>
          </a:xfrm>
          <a:prstGeom prst="rect">
            <a:avLst/>
          </a:prstGeom>
          <a:noFill/>
          <a:ln>
            <a:noFill/>
          </a:ln>
        </p:spPr>
      </p:sp>
      <p:sp>
        <p:nvSpPr>
          <p:cNvPr id="665" name="Google Shape;665;g2435f1d8f10_0_544"/>
          <p:cNvSpPr/>
          <p:nvPr>
            <p:ph idx="5" type="pic"/>
          </p:nvPr>
        </p:nvSpPr>
        <p:spPr>
          <a:xfrm>
            <a:off x="3711863" y="2643670"/>
            <a:ext cx="365100" cy="365100"/>
          </a:xfrm>
          <a:prstGeom prst="rect">
            <a:avLst/>
          </a:prstGeom>
          <a:noFill/>
          <a:ln>
            <a:noFill/>
          </a:ln>
        </p:spPr>
      </p:sp>
      <p:sp>
        <p:nvSpPr>
          <p:cNvPr id="666" name="Google Shape;666;g2435f1d8f10_0_544"/>
          <p:cNvSpPr/>
          <p:nvPr>
            <p:ph idx="6" type="pic"/>
          </p:nvPr>
        </p:nvSpPr>
        <p:spPr>
          <a:xfrm>
            <a:off x="6692540" y="2643670"/>
            <a:ext cx="365100" cy="365100"/>
          </a:xfrm>
          <a:prstGeom prst="rect">
            <a:avLst/>
          </a:prstGeom>
          <a:noFill/>
          <a:ln>
            <a:noFill/>
          </a:ln>
        </p:spPr>
      </p:sp>
      <p:sp>
        <p:nvSpPr>
          <p:cNvPr id="667" name="Google Shape;667;g2435f1d8f10_0_544"/>
          <p:cNvSpPr/>
          <p:nvPr>
            <p:ph idx="7" type="pic"/>
          </p:nvPr>
        </p:nvSpPr>
        <p:spPr>
          <a:xfrm>
            <a:off x="6688236" y="4318654"/>
            <a:ext cx="365100" cy="365100"/>
          </a:xfrm>
          <a:prstGeom prst="rect">
            <a:avLst/>
          </a:prstGeom>
          <a:noFill/>
          <a:ln>
            <a:noFill/>
          </a:ln>
        </p:spPr>
      </p:sp>
      <p:sp>
        <p:nvSpPr>
          <p:cNvPr id="668" name="Google Shape;668;g2435f1d8f10_0_544"/>
          <p:cNvSpPr/>
          <p:nvPr>
            <p:ph idx="8" type="pic"/>
          </p:nvPr>
        </p:nvSpPr>
        <p:spPr>
          <a:xfrm>
            <a:off x="9672069" y="2643670"/>
            <a:ext cx="365100" cy="365100"/>
          </a:xfrm>
          <a:prstGeom prst="rect">
            <a:avLst/>
          </a:prstGeom>
          <a:noFill/>
          <a:ln>
            <a:noFill/>
          </a:ln>
        </p:spPr>
      </p:sp>
      <p:sp>
        <p:nvSpPr>
          <p:cNvPr id="669" name="Google Shape;669;g2435f1d8f10_0_544"/>
          <p:cNvSpPr txBox="1"/>
          <p:nvPr>
            <p:ph idx="9" type="body"/>
          </p:nvPr>
        </p:nvSpPr>
        <p:spPr>
          <a:xfrm>
            <a:off x="1630948" y="2270972"/>
            <a:ext cx="12960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70" name="Google Shape;670;g2435f1d8f10_0_544"/>
          <p:cNvSpPr txBox="1"/>
          <p:nvPr>
            <p:ph idx="13" type="body"/>
          </p:nvPr>
        </p:nvSpPr>
        <p:spPr>
          <a:xfrm>
            <a:off x="4527195" y="2270972"/>
            <a:ext cx="12960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71" name="Google Shape;671;g2435f1d8f10_0_544"/>
          <p:cNvSpPr txBox="1"/>
          <p:nvPr>
            <p:ph idx="14" type="body"/>
          </p:nvPr>
        </p:nvSpPr>
        <p:spPr>
          <a:xfrm>
            <a:off x="7545854" y="2270972"/>
            <a:ext cx="12960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72" name="Google Shape;672;g2435f1d8f10_0_544"/>
          <p:cNvSpPr txBox="1"/>
          <p:nvPr>
            <p:ph idx="15" type="body"/>
          </p:nvPr>
        </p:nvSpPr>
        <p:spPr>
          <a:xfrm>
            <a:off x="10520463" y="2270972"/>
            <a:ext cx="12645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73" name="Google Shape;673;g2435f1d8f10_0_544"/>
          <p:cNvSpPr txBox="1"/>
          <p:nvPr>
            <p:ph idx="16" type="body"/>
          </p:nvPr>
        </p:nvSpPr>
        <p:spPr>
          <a:xfrm>
            <a:off x="1636588" y="3962096"/>
            <a:ext cx="12960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74" name="Google Shape;674;g2435f1d8f10_0_544"/>
          <p:cNvSpPr txBox="1"/>
          <p:nvPr>
            <p:ph idx="17" type="body"/>
          </p:nvPr>
        </p:nvSpPr>
        <p:spPr>
          <a:xfrm>
            <a:off x="4527195" y="3962096"/>
            <a:ext cx="12960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75" name="Google Shape;675;g2435f1d8f10_0_544"/>
          <p:cNvSpPr txBox="1"/>
          <p:nvPr>
            <p:ph idx="18" type="body"/>
          </p:nvPr>
        </p:nvSpPr>
        <p:spPr>
          <a:xfrm>
            <a:off x="7545854" y="3962096"/>
            <a:ext cx="12960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statement icons slide">
  <p:cSld name="3 statement icons slide">
    <p:spTree>
      <p:nvGrpSpPr>
        <p:cNvPr id="676" name="Shape 676"/>
        <p:cNvGrpSpPr/>
        <p:nvPr/>
      </p:nvGrpSpPr>
      <p:grpSpPr>
        <a:xfrm>
          <a:off x="0" y="0"/>
          <a:ext cx="0" cy="0"/>
          <a:chOff x="0" y="0"/>
          <a:chExt cx="0" cy="0"/>
        </a:xfrm>
      </p:grpSpPr>
      <p:sp>
        <p:nvSpPr>
          <p:cNvPr id="677" name="Google Shape;677;g2435f1d8f10_0_584"/>
          <p:cNvSpPr txBox="1"/>
          <p:nvPr>
            <p:ph idx="1" type="body"/>
          </p:nvPr>
        </p:nvSpPr>
        <p:spPr>
          <a:xfrm>
            <a:off x="1296644" y="3725364"/>
            <a:ext cx="3084000" cy="409800"/>
          </a:xfrm>
          <a:prstGeom prst="rect">
            <a:avLst/>
          </a:prstGeom>
          <a:solidFill>
            <a:srgbClr val="DDE6EF"/>
          </a:solidFill>
          <a:ln>
            <a:noFill/>
          </a:ln>
        </p:spPr>
        <p:txBody>
          <a:bodyPr anchorCtr="0" anchor="ctr" bIns="45700" lIns="91425" spcFirstLastPara="1" rIns="91425" wrap="square" tIns="45700">
            <a:noAutofit/>
          </a:bodyPr>
          <a:lstStyle>
            <a:lvl1pPr indent="-228600" lvl="0" marL="457200" algn="ctr">
              <a:lnSpc>
                <a:spcPct val="90000"/>
              </a:lnSpc>
              <a:spcBef>
                <a:spcPts val="1100"/>
              </a:spcBef>
              <a:spcAft>
                <a:spcPts val="0"/>
              </a:spcAft>
              <a:buClr>
                <a:schemeClr val="dk2"/>
              </a:buClr>
              <a:buSzPts val="2000"/>
              <a:buNone/>
              <a:defRPr sz="20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78" name="Google Shape;678;g2435f1d8f10_0_584"/>
          <p:cNvSpPr txBox="1"/>
          <p:nvPr>
            <p:ph idx="2" type="body"/>
          </p:nvPr>
        </p:nvSpPr>
        <p:spPr>
          <a:xfrm>
            <a:off x="1297356" y="4246880"/>
            <a:ext cx="3080700" cy="6711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100"/>
              </a:spcBef>
              <a:spcAft>
                <a:spcPts val="0"/>
              </a:spcAft>
              <a:buClr>
                <a:schemeClr val="dk1"/>
              </a:buClr>
              <a:buSzPts val="1500"/>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79" name="Google Shape;679;g2435f1d8f10_0_584"/>
          <p:cNvSpPr txBox="1"/>
          <p:nvPr>
            <p:ph idx="3" type="body"/>
          </p:nvPr>
        </p:nvSpPr>
        <p:spPr>
          <a:xfrm>
            <a:off x="4649304" y="3725364"/>
            <a:ext cx="3084000" cy="409800"/>
          </a:xfrm>
          <a:prstGeom prst="rect">
            <a:avLst/>
          </a:prstGeom>
          <a:solidFill>
            <a:srgbClr val="DDE6EF"/>
          </a:solidFill>
          <a:ln>
            <a:noFill/>
          </a:ln>
        </p:spPr>
        <p:txBody>
          <a:bodyPr anchorCtr="0" anchor="ctr" bIns="45700" lIns="91425" spcFirstLastPara="1" rIns="91425" wrap="square" tIns="45700">
            <a:noAutofit/>
          </a:bodyPr>
          <a:lstStyle>
            <a:lvl1pPr indent="-228600" lvl="0" marL="457200" algn="ctr">
              <a:lnSpc>
                <a:spcPct val="90000"/>
              </a:lnSpc>
              <a:spcBef>
                <a:spcPts val="1100"/>
              </a:spcBef>
              <a:spcAft>
                <a:spcPts val="0"/>
              </a:spcAft>
              <a:buClr>
                <a:schemeClr val="dk2"/>
              </a:buClr>
              <a:buSzPts val="2000"/>
              <a:buNone/>
              <a:defRPr sz="20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80" name="Google Shape;680;g2435f1d8f10_0_584"/>
          <p:cNvSpPr txBox="1"/>
          <p:nvPr>
            <p:ph idx="4" type="body"/>
          </p:nvPr>
        </p:nvSpPr>
        <p:spPr>
          <a:xfrm>
            <a:off x="4650016" y="4246880"/>
            <a:ext cx="3080700" cy="6711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100"/>
              </a:spcBef>
              <a:spcAft>
                <a:spcPts val="0"/>
              </a:spcAft>
              <a:buClr>
                <a:schemeClr val="dk1"/>
              </a:buClr>
              <a:buSzPts val="1500"/>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81" name="Google Shape;681;g2435f1d8f10_0_584"/>
          <p:cNvSpPr txBox="1"/>
          <p:nvPr>
            <p:ph idx="5" type="body"/>
          </p:nvPr>
        </p:nvSpPr>
        <p:spPr>
          <a:xfrm>
            <a:off x="7992225" y="3725364"/>
            <a:ext cx="3084000" cy="409800"/>
          </a:xfrm>
          <a:prstGeom prst="rect">
            <a:avLst/>
          </a:prstGeom>
          <a:solidFill>
            <a:srgbClr val="DDE6EF"/>
          </a:solidFill>
          <a:ln>
            <a:noFill/>
          </a:ln>
        </p:spPr>
        <p:txBody>
          <a:bodyPr anchorCtr="0" anchor="ctr" bIns="45700" lIns="91425" spcFirstLastPara="1" rIns="91425" wrap="square" tIns="45700">
            <a:noAutofit/>
          </a:bodyPr>
          <a:lstStyle>
            <a:lvl1pPr indent="-228600" lvl="0" marL="457200" algn="ctr">
              <a:lnSpc>
                <a:spcPct val="90000"/>
              </a:lnSpc>
              <a:spcBef>
                <a:spcPts val="1100"/>
              </a:spcBef>
              <a:spcAft>
                <a:spcPts val="0"/>
              </a:spcAft>
              <a:buClr>
                <a:schemeClr val="dk2"/>
              </a:buClr>
              <a:buSzPts val="2000"/>
              <a:buNone/>
              <a:defRPr sz="20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82" name="Google Shape;682;g2435f1d8f10_0_584"/>
          <p:cNvSpPr txBox="1"/>
          <p:nvPr>
            <p:ph idx="6" type="body"/>
          </p:nvPr>
        </p:nvSpPr>
        <p:spPr>
          <a:xfrm>
            <a:off x="7992937" y="4246880"/>
            <a:ext cx="3080700" cy="6711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100"/>
              </a:spcBef>
              <a:spcAft>
                <a:spcPts val="0"/>
              </a:spcAft>
              <a:buClr>
                <a:schemeClr val="dk1"/>
              </a:buClr>
              <a:buSzPts val="1500"/>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83" name="Google Shape;683;g2435f1d8f10_0_584"/>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684" name="Google Shape;684;g2435f1d8f10_0_584"/>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685" name="Google Shape;685;g2435f1d8f10_0_584"/>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86" name="Google Shape;686;g2435f1d8f10_0_584"/>
          <p:cNvSpPr txBox="1"/>
          <p:nvPr>
            <p:ph idx="7"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87" name="Google Shape;687;g2435f1d8f10_0_584"/>
          <p:cNvSpPr/>
          <p:nvPr/>
        </p:nvSpPr>
        <p:spPr>
          <a:xfrm rot="-2700000">
            <a:off x="2048682" y="2198037"/>
            <a:ext cx="1446148" cy="1458706"/>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285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688" name="Google Shape;688;g2435f1d8f10_0_584"/>
          <p:cNvSpPr/>
          <p:nvPr/>
        </p:nvSpPr>
        <p:spPr>
          <a:xfrm rot="-2700000">
            <a:off x="5407409" y="2198037"/>
            <a:ext cx="1446148" cy="1458706"/>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285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689" name="Google Shape;689;g2435f1d8f10_0_584"/>
          <p:cNvSpPr/>
          <p:nvPr/>
        </p:nvSpPr>
        <p:spPr>
          <a:xfrm rot="-2700000">
            <a:off x="8803229" y="2198036"/>
            <a:ext cx="1446148" cy="1458706"/>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285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690" name="Google Shape;690;g2435f1d8f10_0_584"/>
          <p:cNvSpPr/>
          <p:nvPr>
            <p:ph idx="8" type="pic"/>
          </p:nvPr>
        </p:nvSpPr>
        <p:spPr>
          <a:xfrm>
            <a:off x="2429899" y="2585772"/>
            <a:ext cx="685200" cy="685200"/>
          </a:xfrm>
          <a:prstGeom prst="rect">
            <a:avLst/>
          </a:prstGeom>
          <a:noFill/>
          <a:ln>
            <a:noFill/>
          </a:ln>
        </p:spPr>
      </p:sp>
      <p:sp>
        <p:nvSpPr>
          <p:cNvPr id="691" name="Google Shape;691;g2435f1d8f10_0_584"/>
          <p:cNvSpPr/>
          <p:nvPr>
            <p:ph idx="9" type="pic"/>
          </p:nvPr>
        </p:nvSpPr>
        <p:spPr>
          <a:xfrm>
            <a:off x="5788626" y="2585772"/>
            <a:ext cx="685200" cy="685200"/>
          </a:xfrm>
          <a:prstGeom prst="rect">
            <a:avLst/>
          </a:prstGeom>
          <a:noFill/>
          <a:ln>
            <a:noFill/>
          </a:ln>
        </p:spPr>
      </p:sp>
      <p:sp>
        <p:nvSpPr>
          <p:cNvPr id="692" name="Google Shape;692;g2435f1d8f10_0_584"/>
          <p:cNvSpPr/>
          <p:nvPr>
            <p:ph idx="13" type="pic"/>
          </p:nvPr>
        </p:nvSpPr>
        <p:spPr>
          <a:xfrm>
            <a:off x="9184444" y="2585772"/>
            <a:ext cx="685200" cy="685200"/>
          </a:xfrm>
          <a:prstGeom prst="rect">
            <a:avLst/>
          </a:prstGeom>
          <a:noFill/>
          <a:ln>
            <a:noFill/>
          </a:ln>
        </p:spPr>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ners logo slide">
  <p:cSld name="Partners logo slide">
    <p:spTree>
      <p:nvGrpSpPr>
        <p:cNvPr id="693" name="Shape 693"/>
        <p:cNvGrpSpPr/>
        <p:nvPr/>
      </p:nvGrpSpPr>
      <p:grpSpPr>
        <a:xfrm>
          <a:off x="0" y="0"/>
          <a:ext cx="0" cy="0"/>
          <a:chOff x="0" y="0"/>
          <a:chExt cx="0" cy="0"/>
        </a:xfrm>
      </p:grpSpPr>
      <p:sp>
        <p:nvSpPr>
          <p:cNvPr id="694" name="Google Shape;694;g2435f1d8f10_0_601"/>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695" name="Google Shape;695;g2435f1d8f10_0_601"/>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696" name="Google Shape;696;g2435f1d8f10_0_601"/>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697" name="Google Shape;697;g2435f1d8f10_0_601"/>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98" name="Google Shape;698;g2435f1d8f10_0_601"/>
          <p:cNvSpPr/>
          <p:nvPr/>
        </p:nvSpPr>
        <p:spPr>
          <a:xfrm>
            <a:off x="847454" y="1935013"/>
            <a:ext cx="3387300" cy="16956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699" name="Google Shape;699;g2435f1d8f10_0_601"/>
          <p:cNvSpPr/>
          <p:nvPr/>
        </p:nvSpPr>
        <p:spPr>
          <a:xfrm>
            <a:off x="847454" y="3954313"/>
            <a:ext cx="3387300" cy="16956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700" name="Google Shape;700;g2435f1d8f10_0_601"/>
          <p:cNvSpPr/>
          <p:nvPr/>
        </p:nvSpPr>
        <p:spPr>
          <a:xfrm>
            <a:off x="4528801" y="1935013"/>
            <a:ext cx="3134400" cy="16956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701" name="Google Shape;701;g2435f1d8f10_0_601"/>
          <p:cNvSpPr/>
          <p:nvPr/>
        </p:nvSpPr>
        <p:spPr>
          <a:xfrm>
            <a:off x="4528802" y="3954313"/>
            <a:ext cx="3134400" cy="16956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702" name="Google Shape;702;g2435f1d8f10_0_601"/>
          <p:cNvSpPr/>
          <p:nvPr/>
        </p:nvSpPr>
        <p:spPr>
          <a:xfrm>
            <a:off x="7957137" y="1935013"/>
            <a:ext cx="3480900" cy="16956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703" name="Google Shape;703;g2435f1d8f10_0_601"/>
          <p:cNvSpPr/>
          <p:nvPr/>
        </p:nvSpPr>
        <p:spPr>
          <a:xfrm>
            <a:off x="7957137" y="3954313"/>
            <a:ext cx="3480900" cy="16956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704" name="Google Shape;704;g2435f1d8f10_0_601"/>
          <p:cNvSpPr/>
          <p:nvPr>
            <p:ph idx="2" type="pic"/>
          </p:nvPr>
        </p:nvSpPr>
        <p:spPr>
          <a:xfrm>
            <a:off x="1202512" y="2112788"/>
            <a:ext cx="2677200" cy="1339800"/>
          </a:xfrm>
          <a:prstGeom prst="rect">
            <a:avLst/>
          </a:prstGeom>
          <a:noFill/>
          <a:ln>
            <a:noFill/>
          </a:ln>
        </p:spPr>
      </p:sp>
      <p:sp>
        <p:nvSpPr>
          <p:cNvPr id="705" name="Google Shape;705;g2435f1d8f10_0_601"/>
          <p:cNvSpPr/>
          <p:nvPr>
            <p:ph idx="3" type="pic"/>
          </p:nvPr>
        </p:nvSpPr>
        <p:spPr>
          <a:xfrm>
            <a:off x="4757354" y="2112788"/>
            <a:ext cx="2677200" cy="1339800"/>
          </a:xfrm>
          <a:prstGeom prst="rect">
            <a:avLst/>
          </a:prstGeom>
          <a:noFill/>
          <a:ln>
            <a:noFill/>
          </a:ln>
        </p:spPr>
      </p:sp>
      <p:sp>
        <p:nvSpPr>
          <p:cNvPr id="706" name="Google Shape;706;g2435f1d8f10_0_601"/>
          <p:cNvSpPr/>
          <p:nvPr>
            <p:ph idx="4" type="pic"/>
          </p:nvPr>
        </p:nvSpPr>
        <p:spPr>
          <a:xfrm>
            <a:off x="8358932" y="2112788"/>
            <a:ext cx="2677200" cy="1339800"/>
          </a:xfrm>
          <a:prstGeom prst="rect">
            <a:avLst/>
          </a:prstGeom>
          <a:noFill/>
          <a:ln>
            <a:noFill/>
          </a:ln>
        </p:spPr>
      </p:sp>
      <p:sp>
        <p:nvSpPr>
          <p:cNvPr id="707" name="Google Shape;707;g2435f1d8f10_0_601"/>
          <p:cNvSpPr/>
          <p:nvPr>
            <p:ph idx="5" type="pic"/>
          </p:nvPr>
        </p:nvSpPr>
        <p:spPr>
          <a:xfrm>
            <a:off x="1202512" y="4120698"/>
            <a:ext cx="2677200" cy="1339800"/>
          </a:xfrm>
          <a:prstGeom prst="rect">
            <a:avLst/>
          </a:prstGeom>
          <a:noFill/>
          <a:ln>
            <a:noFill/>
          </a:ln>
        </p:spPr>
      </p:sp>
      <p:sp>
        <p:nvSpPr>
          <p:cNvPr id="708" name="Google Shape;708;g2435f1d8f10_0_601"/>
          <p:cNvSpPr/>
          <p:nvPr>
            <p:ph idx="6" type="pic"/>
          </p:nvPr>
        </p:nvSpPr>
        <p:spPr>
          <a:xfrm>
            <a:off x="4757354" y="4120698"/>
            <a:ext cx="2677200" cy="1339800"/>
          </a:xfrm>
          <a:prstGeom prst="rect">
            <a:avLst/>
          </a:prstGeom>
          <a:noFill/>
          <a:ln>
            <a:noFill/>
          </a:ln>
        </p:spPr>
      </p:sp>
      <p:sp>
        <p:nvSpPr>
          <p:cNvPr id="709" name="Google Shape;709;g2435f1d8f10_0_601"/>
          <p:cNvSpPr/>
          <p:nvPr>
            <p:ph idx="7" type="pic"/>
          </p:nvPr>
        </p:nvSpPr>
        <p:spPr>
          <a:xfrm>
            <a:off x="8358932" y="4120698"/>
            <a:ext cx="2677200" cy="1339800"/>
          </a:xfrm>
          <a:prstGeom prst="rect">
            <a:avLst/>
          </a:prstGeom>
          <a:noFill/>
          <a:ln>
            <a:noFill/>
          </a:ln>
        </p:spPr>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5 image collage ">
  <p:cSld name="2_5 image collage ">
    <p:spTree>
      <p:nvGrpSpPr>
        <p:cNvPr id="710" name="Shape 710"/>
        <p:cNvGrpSpPr/>
        <p:nvPr/>
      </p:nvGrpSpPr>
      <p:grpSpPr>
        <a:xfrm>
          <a:off x="0" y="0"/>
          <a:ext cx="0" cy="0"/>
          <a:chOff x="0" y="0"/>
          <a:chExt cx="0" cy="0"/>
        </a:xfrm>
      </p:grpSpPr>
      <p:sp>
        <p:nvSpPr>
          <p:cNvPr id="711" name="Google Shape;711;g2435f1d8f10_0_618"/>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712" name="Google Shape;712;g2435f1d8f10_0_618"/>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713" name="Google Shape;713;g2435f1d8f10_0_618"/>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714" name="Google Shape;714;g2435f1d8f10_0_618"/>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15" name="Google Shape;715;g2435f1d8f10_0_618"/>
          <p:cNvSpPr/>
          <p:nvPr>
            <p:ph idx="2" type="dgm"/>
          </p:nvPr>
        </p:nvSpPr>
        <p:spPr>
          <a:xfrm>
            <a:off x="6219825" y="1849191"/>
            <a:ext cx="5564100" cy="37434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100"/>
              </a:spcBef>
              <a:spcAft>
                <a:spcPts val="0"/>
              </a:spcAft>
              <a:buClr>
                <a:schemeClr val="dk2"/>
              </a:buClr>
              <a:buSzPts val="1900"/>
              <a:buFont typeface="Arial"/>
              <a:buNone/>
              <a:defRPr b="0" i="0" sz="1900" u="none" cap="none" strike="noStrike">
                <a:solidFill>
                  <a:schemeClr val="dk2"/>
                </a:solidFill>
                <a:latin typeface="Montserrat"/>
                <a:ea typeface="Montserrat"/>
                <a:cs typeface="Montserrat"/>
                <a:sym typeface="Montserrat"/>
              </a:defRPr>
            </a:lvl1pPr>
            <a:lvl2pPr lvl="1" marR="0" rtl="0" algn="l">
              <a:lnSpc>
                <a:spcPct val="90000"/>
              </a:lnSpc>
              <a:spcBef>
                <a:spcPts val="500"/>
              </a:spcBef>
              <a:spcAft>
                <a:spcPts val="0"/>
              </a:spcAft>
              <a:buClr>
                <a:schemeClr val="accent1"/>
              </a:buClr>
              <a:buSzPts val="2000"/>
              <a:buFont typeface="Arial"/>
              <a:buChar char="•"/>
              <a:defRPr b="1" i="0" sz="2000" u="none" cap="none" strike="noStrike">
                <a:solidFill>
                  <a:schemeClr val="accent1"/>
                </a:solidFill>
                <a:latin typeface="Montserrat"/>
                <a:ea typeface="Montserrat"/>
                <a:cs typeface="Montserrat"/>
                <a:sym typeface="Montserrat"/>
              </a:defRPr>
            </a:lvl2pPr>
            <a:lvl3pPr lvl="2" marR="0" rtl="0" algn="l">
              <a:lnSpc>
                <a:spcPct val="90000"/>
              </a:lnSpc>
              <a:spcBef>
                <a:spcPts val="500"/>
              </a:spcBef>
              <a:spcAft>
                <a:spcPts val="0"/>
              </a:spcAft>
              <a:buClr>
                <a:schemeClr val="accent1"/>
              </a:buClr>
              <a:buSzPts val="1600"/>
              <a:buFont typeface="Arial"/>
              <a:buChar char="•"/>
              <a:defRPr b="0" i="0" sz="16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dk2"/>
              </a:buClr>
              <a:buSzPts val="1500"/>
              <a:buFont typeface="Arial"/>
              <a:buChar char="•"/>
              <a:defRPr b="1" i="0" sz="1500" u="none" cap="none" strike="noStrike">
                <a:solidFill>
                  <a:schemeClr val="dk2"/>
                </a:solidFill>
                <a:latin typeface="Arial"/>
                <a:ea typeface="Arial"/>
                <a:cs typeface="Arial"/>
                <a:sym typeface="Arial"/>
              </a:defRPr>
            </a:lvl4pPr>
            <a:lvl5pPr lvl="4"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
        <p:nvSpPr>
          <p:cNvPr id="716" name="Google Shape;716;g2435f1d8f10_0_618"/>
          <p:cNvSpPr txBox="1"/>
          <p:nvPr>
            <p:ph idx="3" type="body"/>
          </p:nvPr>
        </p:nvSpPr>
        <p:spPr>
          <a:xfrm>
            <a:off x="407988" y="1848854"/>
            <a:ext cx="5546700" cy="3744000"/>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100"/>
              </a:spcBef>
              <a:spcAft>
                <a:spcPts val="0"/>
              </a:spcAft>
              <a:buClr>
                <a:schemeClr val="accent4"/>
              </a:buClr>
              <a:buSzPts val="1500"/>
              <a:buFont typeface="Arial"/>
              <a:buNone/>
              <a:defRPr b="0" sz="1500">
                <a:solidFill>
                  <a:schemeClr val="accent4"/>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oint graphic">
  <p:cSld name="4 point graphic">
    <p:spTree>
      <p:nvGrpSpPr>
        <p:cNvPr id="717" name="Shape 717"/>
        <p:cNvGrpSpPr/>
        <p:nvPr/>
      </p:nvGrpSpPr>
      <p:grpSpPr>
        <a:xfrm>
          <a:off x="0" y="0"/>
          <a:ext cx="0" cy="0"/>
          <a:chOff x="0" y="0"/>
          <a:chExt cx="0" cy="0"/>
        </a:xfrm>
      </p:grpSpPr>
      <p:sp>
        <p:nvSpPr>
          <p:cNvPr id="718" name="Google Shape;718;g2435f1d8f10_0_625"/>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719" name="Google Shape;719;g2435f1d8f10_0_625"/>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720" name="Google Shape;720;g2435f1d8f10_0_625"/>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21" name="Google Shape;721;g2435f1d8f10_0_625"/>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22" name="Google Shape;722;g2435f1d8f10_0_625"/>
          <p:cNvSpPr/>
          <p:nvPr/>
        </p:nvSpPr>
        <p:spPr>
          <a:xfrm>
            <a:off x="407988" y="1771235"/>
            <a:ext cx="3828300" cy="3828300"/>
          </a:xfrm>
          <a:prstGeom prst="ellipse">
            <a:avLst/>
          </a:prstGeom>
          <a:solidFill>
            <a:srgbClr val="F6921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723" name="Google Shape;723;g2435f1d8f10_0_625"/>
          <p:cNvSpPr/>
          <p:nvPr/>
        </p:nvSpPr>
        <p:spPr>
          <a:xfrm>
            <a:off x="772807" y="2500874"/>
            <a:ext cx="3098700" cy="3098700"/>
          </a:xfrm>
          <a:prstGeom prst="ellipse">
            <a:avLst/>
          </a:prstGeom>
          <a:solidFill>
            <a:srgbClr val="F7A74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724" name="Google Shape;724;g2435f1d8f10_0_625"/>
          <p:cNvSpPr/>
          <p:nvPr/>
        </p:nvSpPr>
        <p:spPr>
          <a:xfrm>
            <a:off x="1191655" y="3338568"/>
            <a:ext cx="2261100" cy="2261100"/>
          </a:xfrm>
          <a:prstGeom prst="ellipse">
            <a:avLst/>
          </a:prstGeom>
          <a:solidFill>
            <a:srgbClr val="F9B96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725" name="Google Shape;725;g2435f1d8f10_0_625"/>
          <p:cNvSpPr/>
          <p:nvPr/>
        </p:nvSpPr>
        <p:spPr>
          <a:xfrm>
            <a:off x="1642062" y="4239383"/>
            <a:ext cx="1360200" cy="1360200"/>
          </a:xfrm>
          <a:prstGeom prst="ellipse">
            <a:avLst/>
          </a:prstGeom>
          <a:solidFill>
            <a:srgbClr val="FBD09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cxnSp>
        <p:nvCxnSpPr>
          <p:cNvPr id="726" name="Google Shape;726;g2435f1d8f10_0_625"/>
          <p:cNvCxnSpPr/>
          <p:nvPr/>
        </p:nvCxnSpPr>
        <p:spPr>
          <a:xfrm>
            <a:off x="2312056" y="2299784"/>
            <a:ext cx="5422800" cy="16500"/>
          </a:xfrm>
          <a:prstGeom prst="straightConnector1">
            <a:avLst/>
          </a:prstGeom>
          <a:noFill/>
          <a:ln cap="flat" cmpd="sng" w="12700">
            <a:solidFill>
              <a:srgbClr val="DDE6EF"/>
            </a:solidFill>
            <a:prstDash val="solid"/>
            <a:round/>
            <a:headEnd len="lg" w="lg" type="oval"/>
            <a:tailEnd len="sm" w="sm" type="none"/>
          </a:ln>
        </p:spPr>
      </p:cxnSp>
      <p:cxnSp>
        <p:nvCxnSpPr>
          <p:cNvPr id="727" name="Google Shape;727;g2435f1d8f10_0_625"/>
          <p:cNvCxnSpPr/>
          <p:nvPr/>
        </p:nvCxnSpPr>
        <p:spPr>
          <a:xfrm>
            <a:off x="2312056" y="3182185"/>
            <a:ext cx="5422800" cy="16500"/>
          </a:xfrm>
          <a:prstGeom prst="straightConnector1">
            <a:avLst/>
          </a:prstGeom>
          <a:noFill/>
          <a:ln cap="flat" cmpd="sng" w="12700">
            <a:solidFill>
              <a:srgbClr val="DDE6EF"/>
            </a:solidFill>
            <a:prstDash val="solid"/>
            <a:round/>
            <a:headEnd len="lg" w="lg" type="oval"/>
            <a:tailEnd len="sm" w="sm" type="none"/>
          </a:ln>
        </p:spPr>
      </p:cxnSp>
      <p:cxnSp>
        <p:nvCxnSpPr>
          <p:cNvPr id="728" name="Google Shape;728;g2435f1d8f10_0_625"/>
          <p:cNvCxnSpPr/>
          <p:nvPr/>
        </p:nvCxnSpPr>
        <p:spPr>
          <a:xfrm>
            <a:off x="2312056" y="4064586"/>
            <a:ext cx="5422800" cy="16500"/>
          </a:xfrm>
          <a:prstGeom prst="straightConnector1">
            <a:avLst/>
          </a:prstGeom>
          <a:noFill/>
          <a:ln cap="flat" cmpd="sng" w="12700">
            <a:solidFill>
              <a:srgbClr val="DDE6EF"/>
            </a:solidFill>
            <a:prstDash val="solid"/>
            <a:round/>
            <a:headEnd len="lg" w="lg" type="oval"/>
            <a:tailEnd len="sm" w="sm" type="none"/>
          </a:ln>
        </p:spPr>
      </p:cxnSp>
      <p:cxnSp>
        <p:nvCxnSpPr>
          <p:cNvPr id="729" name="Google Shape;729;g2435f1d8f10_0_625"/>
          <p:cNvCxnSpPr/>
          <p:nvPr/>
        </p:nvCxnSpPr>
        <p:spPr>
          <a:xfrm>
            <a:off x="2312056" y="5101844"/>
            <a:ext cx="5422800" cy="16500"/>
          </a:xfrm>
          <a:prstGeom prst="straightConnector1">
            <a:avLst/>
          </a:prstGeom>
          <a:noFill/>
          <a:ln cap="flat" cmpd="sng" w="12700">
            <a:solidFill>
              <a:srgbClr val="DDE6EF"/>
            </a:solidFill>
            <a:prstDash val="solid"/>
            <a:round/>
            <a:headEnd len="lg" w="lg" type="oval"/>
            <a:tailEnd len="sm" w="sm" type="none"/>
          </a:ln>
        </p:spPr>
      </p:cxnSp>
      <p:sp>
        <p:nvSpPr>
          <p:cNvPr id="730" name="Google Shape;730;g2435f1d8f10_0_625"/>
          <p:cNvSpPr txBox="1"/>
          <p:nvPr>
            <p:ph idx="2" type="body"/>
          </p:nvPr>
        </p:nvSpPr>
        <p:spPr>
          <a:xfrm>
            <a:off x="6212111" y="1968589"/>
            <a:ext cx="2553900" cy="3138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31" name="Google Shape;731;g2435f1d8f10_0_625"/>
          <p:cNvSpPr txBox="1"/>
          <p:nvPr>
            <p:ph idx="3" type="body"/>
          </p:nvPr>
        </p:nvSpPr>
        <p:spPr>
          <a:xfrm>
            <a:off x="6212762" y="2282825"/>
            <a:ext cx="4119000" cy="4239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100"/>
              </a:spcBef>
              <a:spcAft>
                <a:spcPts val="0"/>
              </a:spcAft>
              <a:buClr>
                <a:schemeClr val="accent4"/>
              </a:buClr>
              <a:buSzPts val="1500"/>
              <a:buNone/>
              <a:defRPr b="0" sz="15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32" name="Google Shape;732;g2435f1d8f10_0_625"/>
          <p:cNvSpPr txBox="1"/>
          <p:nvPr>
            <p:ph idx="4" type="body"/>
          </p:nvPr>
        </p:nvSpPr>
        <p:spPr>
          <a:xfrm>
            <a:off x="6212111" y="2860205"/>
            <a:ext cx="2553900" cy="3138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33" name="Google Shape;733;g2435f1d8f10_0_625"/>
          <p:cNvSpPr txBox="1"/>
          <p:nvPr>
            <p:ph idx="5" type="body"/>
          </p:nvPr>
        </p:nvSpPr>
        <p:spPr>
          <a:xfrm>
            <a:off x="6212762" y="3174441"/>
            <a:ext cx="4119000" cy="4239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100"/>
              </a:spcBef>
              <a:spcAft>
                <a:spcPts val="0"/>
              </a:spcAft>
              <a:buClr>
                <a:schemeClr val="accent4"/>
              </a:buClr>
              <a:buSzPts val="1500"/>
              <a:buNone/>
              <a:defRPr b="0" sz="15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34" name="Google Shape;734;g2435f1d8f10_0_625"/>
          <p:cNvSpPr txBox="1"/>
          <p:nvPr>
            <p:ph idx="6" type="body"/>
          </p:nvPr>
        </p:nvSpPr>
        <p:spPr>
          <a:xfrm>
            <a:off x="6212111" y="3766974"/>
            <a:ext cx="2553900" cy="3138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35" name="Google Shape;735;g2435f1d8f10_0_625"/>
          <p:cNvSpPr txBox="1"/>
          <p:nvPr>
            <p:ph idx="7" type="body"/>
          </p:nvPr>
        </p:nvSpPr>
        <p:spPr>
          <a:xfrm>
            <a:off x="6212762" y="4081210"/>
            <a:ext cx="4119000" cy="4239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100"/>
              </a:spcBef>
              <a:spcAft>
                <a:spcPts val="0"/>
              </a:spcAft>
              <a:buClr>
                <a:schemeClr val="accent4"/>
              </a:buClr>
              <a:buSzPts val="1500"/>
              <a:buNone/>
              <a:defRPr b="0" sz="15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36" name="Google Shape;736;g2435f1d8f10_0_625"/>
          <p:cNvSpPr txBox="1"/>
          <p:nvPr>
            <p:ph idx="8" type="body"/>
          </p:nvPr>
        </p:nvSpPr>
        <p:spPr>
          <a:xfrm>
            <a:off x="6212111" y="4750691"/>
            <a:ext cx="2553900" cy="3138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37" name="Google Shape;737;g2435f1d8f10_0_625"/>
          <p:cNvSpPr txBox="1"/>
          <p:nvPr>
            <p:ph idx="9" type="body"/>
          </p:nvPr>
        </p:nvSpPr>
        <p:spPr>
          <a:xfrm>
            <a:off x="6196036" y="5064927"/>
            <a:ext cx="4119000" cy="4239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100"/>
              </a:spcBef>
              <a:spcAft>
                <a:spcPts val="0"/>
              </a:spcAft>
              <a:buClr>
                <a:schemeClr val="accent4"/>
              </a:buClr>
              <a:buSzPts val="1500"/>
              <a:buNone/>
              <a:defRPr b="0" sz="15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38" name="Google Shape;738;g2435f1d8f10_0_625"/>
          <p:cNvSpPr txBox="1"/>
          <p:nvPr>
            <p:ph idx="13" type="body"/>
          </p:nvPr>
        </p:nvSpPr>
        <p:spPr>
          <a:xfrm>
            <a:off x="5529460" y="1913189"/>
            <a:ext cx="553800" cy="4248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accent1"/>
              </a:buClr>
              <a:buSzPts val="2400"/>
              <a:buNone/>
              <a:defRPr sz="24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39" name="Google Shape;739;g2435f1d8f10_0_625"/>
          <p:cNvSpPr txBox="1"/>
          <p:nvPr>
            <p:ph idx="14" type="body"/>
          </p:nvPr>
        </p:nvSpPr>
        <p:spPr>
          <a:xfrm>
            <a:off x="5529460" y="2804203"/>
            <a:ext cx="553800" cy="4248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accent1"/>
              </a:buClr>
              <a:buSzPts val="2400"/>
              <a:buNone/>
              <a:defRPr sz="24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40" name="Google Shape;740;g2435f1d8f10_0_625"/>
          <p:cNvSpPr txBox="1"/>
          <p:nvPr>
            <p:ph idx="15" type="body"/>
          </p:nvPr>
        </p:nvSpPr>
        <p:spPr>
          <a:xfrm>
            <a:off x="5529460" y="3708347"/>
            <a:ext cx="553800" cy="4248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accent1"/>
              </a:buClr>
              <a:buSzPts val="2400"/>
              <a:buNone/>
              <a:defRPr sz="24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41" name="Google Shape;741;g2435f1d8f10_0_625"/>
          <p:cNvSpPr txBox="1"/>
          <p:nvPr>
            <p:ph idx="16" type="body"/>
          </p:nvPr>
        </p:nvSpPr>
        <p:spPr>
          <a:xfrm>
            <a:off x="5529460" y="4704495"/>
            <a:ext cx="553800" cy="4248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accent1"/>
              </a:buClr>
              <a:buSzPts val="2400"/>
              <a:buNone/>
              <a:defRPr sz="24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5 image collage ">
  <p:cSld name="3_5 image collage ">
    <p:spTree>
      <p:nvGrpSpPr>
        <p:cNvPr id="742" name="Shape 742"/>
        <p:cNvGrpSpPr/>
        <p:nvPr/>
      </p:nvGrpSpPr>
      <p:grpSpPr>
        <a:xfrm>
          <a:off x="0" y="0"/>
          <a:ext cx="0" cy="0"/>
          <a:chOff x="0" y="0"/>
          <a:chExt cx="0" cy="0"/>
        </a:xfrm>
      </p:grpSpPr>
      <p:sp>
        <p:nvSpPr>
          <p:cNvPr id="743" name="Google Shape;743;g2435f1d8f10_0_650"/>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744" name="Google Shape;744;g2435f1d8f10_0_650"/>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745" name="Google Shape;745;g2435f1d8f10_0_650"/>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746" name="Google Shape;746;g2435f1d8f10_0_650"/>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47" name="Google Shape;747;g2435f1d8f10_0_650"/>
          <p:cNvSpPr/>
          <p:nvPr>
            <p:ph idx="2" type="chart"/>
          </p:nvPr>
        </p:nvSpPr>
        <p:spPr>
          <a:xfrm>
            <a:off x="6219825" y="1849191"/>
            <a:ext cx="5564100" cy="37440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100"/>
              </a:spcBef>
              <a:spcAft>
                <a:spcPts val="0"/>
              </a:spcAft>
              <a:buClr>
                <a:schemeClr val="dk2"/>
              </a:buClr>
              <a:buSzPts val="1600"/>
              <a:buFont typeface="Arial"/>
              <a:buNone/>
              <a:defRPr b="0" i="0" sz="1600" u="none" cap="none" strike="noStrike">
                <a:solidFill>
                  <a:schemeClr val="dk2"/>
                </a:solidFill>
                <a:latin typeface="Montserrat"/>
                <a:ea typeface="Montserrat"/>
                <a:cs typeface="Montserrat"/>
                <a:sym typeface="Montserrat"/>
              </a:defRPr>
            </a:lvl1pPr>
            <a:lvl2pPr lvl="1" marR="0" rtl="0" algn="l">
              <a:lnSpc>
                <a:spcPct val="90000"/>
              </a:lnSpc>
              <a:spcBef>
                <a:spcPts val="500"/>
              </a:spcBef>
              <a:spcAft>
                <a:spcPts val="0"/>
              </a:spcAft>
              <a:buClr>
                <a:schemeClr val="accent1"/>
              </a:buClr>
              <a:buSzPts val="2000"/>
              <a:buFont typeface="Arial"/>
              <a:buChar char="•"/>
              <a:defRPr b="1" i="0" sz="2000" u="none" cap="none" strike="noStrike">
                <a:solidFill>
                  <a:schemeClr val="accent1"/>
                </a:solidFill>
                <a:latin typeface="Montserrat"/>
                <a:ea typeface="Montserrat"/>
                <a:cs typeface="Montserrat"/>
                <a:sym typeface="Montserrat"/>
              </a:defRPr>
            </a:lvl2pPr>
            <a:lvl3pPr lvl="2" marR="0" rtl="0" algn="l">
              <a:lnSpc>
                <a:spcPct val="90000"/>
              </a:lnSpc>
              <a:spcBef>
                <a:spcPts val="500"/>
              </a:spcBef>
              <a:spcAft>
                <a:spcPts val="0"/>
              </a:spcAft>
              <a:buClr>
                <a:schemeClr val="accent1"/>
              </a:buClr>
              <a:buSzPts val="1600"/>
              <a:buFont typeface="Arial"/>
              <a:buChar char="•"/>
              <a:defRPr b="0" i="0" sz="16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dk2"/>
              </a:buClr>
              <a:buSzPts val="1500"/>
              <a:buFont typeface="Arial"/>
              <a:buChar char="•"/>
              <a:defRPr b="1" i="0" sz="1500" u="none" cap="none" strike="noStrike">
                <a:solidFill>
                  <a:schemeClr val="dk2"/>
                </a:solidFill>
                <a:latin typeface="Arial"/>
                <a:ea typeface="Arial"/>
                <a:cs typeface="Arial"/>
                <a:sym typeface="Arial"/>
              </a:defRPr>
            </a:lvl4pPr>
            <a:lvl5pPr lvl="4"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
        <p:nvSpPr>
          <p:cNvPr id="748" name="Google Shape;748;g2435f1d8f10_0_650"/>
          <p:cNvSpPr txBox="1"/>
          <p:nvPr>
            <p:ph idx="3" type="body"/>
          </p:nvPr>
        </p:nvSpPr>
        <p:spPr>
          <a:xfrm>
            <a:off x="407988" y="1848854"/>
            <a:ext cx="5546700" cy="3744000"/>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100"/>
              </a:spcBef>
              <a:spcAft>
                <a:spcPts val="0"/>
              </a:spcAft>
              <a:buClr>
                <a:schemeClr val="accent4"/>
              </a:buClr>
              <a:buSzPts val="1500"/>
              <a:buFont typeface="Arial"/>
              <a:buNone/>
              <a:defRPr b="0" sz="1500">
                <a:solidFill>
                  <a:schemeClr val="accent4"/>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oint pie chart">
  <p:cSld name="4 point pie chart">
    <p:spTree>
      <p:nvGrpSpPr>
        <p:cNvPr id="749" name="Shape 749"/>
        <p:cNvGrpSpPr/>
        <p:nvPr/>
      </p:nvGrpSpPr>
      <p:grpSpPr>
        <a:xfrm>
          <a:off x="0" y="0"/>
          <a:ext cx="0" cy="0"/>
          <a:chOff x="0" y="0"/>
          <a:chExt cx="0" cy="0"/>
        </a:xfrm>
      </p:grpSpPr>
      <p:sp>
        <p:nvSpPr>
          <p:cNvPr id="750" name="Google Shape;750;g2435f1d8f10_0_657"/>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751" name="Google Shape;751;g2435f1d8f10_0_657"/>
          <p:cNvSpPr/>
          <p:nvPr>
            <p:ph idx="2" type="chart"/>
          </p:nvPr>
        </p:nvSpPr>
        <p:spPr>
          <a:xfrm>
            <a:off x="3086994" y="2121634"/>
            <a:ext cx="6018900" cy="40074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100"/>
              </a:spcBef>
              <a:spcAft>
                <a:spcPts val="0"/>
              </a:spcAft>
              <a:buClr>
                <a:schemeClr val="accent4"/>
              </a:buClr>
              <a:buSzPts val="1600"/>
              <a:buFont typeface="Arial"/>
              <a:buNone/>
              <a:defRPr b="0" i="0" sz="1600" u="none" cap="none" strike="noStrike">
                <a:solidFill>
                  <a:schemeClr val="accent4"/>
                </a:solidFill>
                <a:latin typeface="Arial"/>
                <a:ea typeface="Arial"/>
                <a:cs typeface="Arial"/>
                <a:sym typeface="Arial"/>
              </a:defRPr>
            </a:lvl1pPr>
            <a:lvl2pPr lvl="1" marR="0" rtl="0" algn="l">
              <a:lnSpc>
                <a:spcPct val="90000"/>
              </a:lnSpc>
              <a:spcBef>
                <a:spcPts val="500"/>
              </a:spcBef>
              <a:spcAft>
                <a:spcPts val="0"/>
              </a:spcAft>
              <a:buClr>
                <a:schemeClr val="accent1"/>
              </a:buClr>
              <a:buSzPts val="2000"/>
              <a:buFont typeface="Arial"/>
              <a:buChar char="•"/>
              <a:defRPr b="1" i="0" sz="2000" u="none" cap="none" strike="noStrike">
                <a:solidFill>
                  <a:schemeClr val="accent1"/>
                </a:solidFill>
                <a:latin typeface="Montserrat"/>
                <a:ea typeface="Montserrat"/>
                <a:cs typeface="Montserrat"/>
                <a:sym typeface="Montserrat"/>
              </a:defRPr>
            </a:lvl2pPr>
            <a:lvl3pPr lvl="2" marR="0" rtl="0" algn="l">
              <a:lnSpc>
                <a:spcPct val="90000"/>
              </a:lnSpc>
              <a:spcBef>
                <a:spcPts val="500"/>
              </a:spcBef>
              <a:spcAft>
                <a:spcPts val="0"/>
              </a:spcAft>
              <a:buClr>
                <a:schemeClr val="accent1"/>
              </a:buClr>
              <a:buSzPts val="1600"/>
              <a:buFont typeface="Arial"/>
              <a:buChar char="•"/>
              <a:defRPr b="0" i="0" sz="16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dk2"/>
              </a:buClr>
              <a:buSzPts val="1500"/>
              <a:buFont typeface="Arial"/>
              <a:buChar char="•"/>
              <a:defRPr b="1" i="0" sz="1500" u="none" cap="none" strike="noStrike">
                <a:solidFill>
                  <a:schemeClr val="dk2"/>
                </a:solidFill>
                <a:latin typeface="Arial"/>
                <a:ea typeface="Arial"/>
                <a:cs typeface="Arial"/>
                <a:sym typeface="Arial"/>
              </a:defRPr>
            </a:lvl4pPr>
            <a:lvl5pPr lvl="4"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
        <p:nvSpPr>
          <p:cNvPr id="752" name="Google Shape;752;g2435f1d8f10_0_657"/>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753" name="Google Shape;753;g2435f1d8f10_0_657"/>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754" name="Google Shape;754;g2435f1d8f10_0_657"/>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55" name="Google Shape;755;g2435f1d8f10_0_657"/>
          <p:cNvSpPr txBox="1"/>
          <p:nvPr>
            <p:ph idx="3" type="body"/>
          </p:nvPr>
        </p:nvSpPr>
        <p:spPr>
          <a:xfrm>
            <a:off x="407986" y="1512248"/>
            <a:ext cx="8697900" cy="375600"/>
          </a:xfrm>
          <a:prstGeom prst="rect">
            <a:avLst/>
          </a:prstGeom>
          <a:noFill/>
          <a:ln>
            <a:noFill/>
          </a:ln>
        </p:spPr>
        <p:txBody>
          <a:bodyPr anchorCtr="0" anchor="t" bIns="45700" lIns="91425" spcFirstLastPara="1" rIns="91425" wrap="square" tIns="45700">
            <a:spAutoFit/>
          </a:bodyPr>
          <a:lstStyle>
            <a:lvl1pPr indent="-323850" lvl="0" marL="457200" algn="l">
              <a:lnSpc>
                <a:spcPct val="90000"/>
              </a:lnSpc>
              <a:spcBef>
                <a:spcPts val="1100"/>
              </a:spcBef>
              <a:spcAft>
                <a:spcPts val="0"/>
              </a:spcAft>
              <a:buClr>
                <a:srgbClr val="44484E"/>
              </a:buClr>
              <a:buSzPts val="1500"/>
              <a:buChar char="•"/>
              <a:defRPr b="0" sz="1500">
                <a:solidFill>
                  <a:srgbClr val="44484E"/>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56" name="Google Shape;756;g2435f1d8f10_0_657"/>
          <p:cNvSpPr txBox="1"/>
          <p:nvPr>
            <p:ph idx="4" type="body"/>
          </p:nvPr>
        </p:nvSpPr>
        <p:spPr>
          <a:xfrm>
            <a:off x="1421501" y="2294988"/>
            <a:ext cx="2553900" cy="313800"/>
          </a:xfrm>
          <a:prstGeom prst="rect">
            <a:avLst/>
          </a:prstGeom>
          <a:noFill/>
          <a:ln>
            <a:noFill/>
          </a:ln>
        </p:spPr>
        <p:txBody>
          <a:bodyPr anchorCtr="0" anchor="t" bIns="45700" lIns="91425" spcFirstLastPara="1" rIns="91425" wrap="square" tIns="45700">
            <a:spAutoFit/>
          </a:bodyPr>
          <a:lstStyle>
            <a:lvl1pPr indent="-228600" lvl="0" marL="457200" algn="r">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57" name="Google Shape;757;g2435f1d8f10_0_657"/>
          <p:cNvSpPr txBox="1"/>
          <p:nvPr>
            <p:ph idx="5" type="body"/>
          </p:nvPr>
        </p:nvSpPr>
        <p:spPr>
          <a:xfrm>
            <a:off x="1064870" y="2609224"/>
            <a:ext cx="2910300" cy="831000"/>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110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58" name="Google Shape;758;g2435f1d8f10_0_657"/>
          <p:cNvSpPr txBox="1"/>
          <p:nvPr>
            <p:ph idx="6" type="body"/>
          </p:nvPr>
        </p:nvSpPr>
        <p:spPr>
          <a:xfrm>
            <a:off x="1421501" y="4576494"/>
            <a:ext cx="2553900" cy="313800"/>
          </a:xfrm>
          <a:prstGeom prst="rect">
            <a:avLst/>
          </a:prstGeom>
          <a:noFill/>
          <a:ln>
            <a:noFill/>
          </a:ln>
        </p:spPr>
        <p:txBody>
          <a:bodyPr anchorCtr="0" anchor="t" bIns="45700" lIns="91425" spcFirstLastPara="1" rIns="91425" wrap="square" tIns="45700">
            <a:spAutoFit/>
          </a:bodyPr>
          <a:lstStyle>
            <a:lvl1pPr indent="-228600" lvl="0" marL="457200" algn="r">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59" name="Google Shape;759;g2435f1d8f10_0_657"/>
          <p:cNvSpPr txBox="1"/>
          <p:nvPr>
            <p:ph idx="7" type="body"/>
          </p:nvPr>
        </p:nvSpPr>
        <p:spPr>
          <a:xfrm>
            <a:off x="1064870" y="4890730"/>
            <a:ext cx="2910300" cy="831000"/>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110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60" name="Google Shape;760;g2435f1d8f10_0_657"/>
          <p:cNvSpPr txBox="1"/>
          <p:nvPr>
            <p:ph idx="8" type="body"/>
          </p:nvPr>
        </p:nvSpPr>
        <p:spPr>
          <a:xfrm>
            <a:off x="8216718" y="2294988"/>
            <a:ext cx="2553900" cy="3138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61" name="Google Shape;761;g2435f1d8f10_0_657"/>
          <p:cNvSpPr txBox="1"/>
          <p:nvPr>
            <p:ph idx="9" type="body"/>
          </p:nvPr>
        </p:nvSpPr>
        <p:spPr>
          <a:xfrm>
            <a:off x="8216718" y="2609224"/>
            <a:ext cx="2910300" cy="831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62" name="Google Shape;762;g2435f1d8f10_0_657"/>
          <p:cNvSpPr txBox="1"/>
          <p:nvPr>
            <p:ph idx="13" type="body"/>
          </p:nvPr>
        </p:nvSpPr>
        <p:spPr>
          <a:xfrm>
            <a:off x="8216718" y="4576494"/>
            <a:ext cx="2553900" cy="3138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63" name="Google Shape;763;g2435f1d8f10_0_657"/>
          <p:cNvSpPr txBox="1"/>
          <p:nvPr>
            <p:ph idx="14" type="body"/>
          </p:nvPr>
        </p:nvSpPr>
        <p:spPr>
          <a:xfrm>
            <a:off x="8216718" y="4890730"/>
            <a:ext cx="2910300" cy="831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64" name="Google Shape;764;g2435f1d8f10_0_657"/>
          <p:cNvSpPr txBox="1"/>
          <p:nvPr>
            <p:ph idx="15" type="body"/>
          </p:nvPr>
        </p:nvSpPr>
        <p:spPr>
          <a:xfrm>
            <a:off x="4740283" y="3680080"/>
            <a:ext cx="2553900" cy="3138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65" name="Google Shape;765;g2435f1d8f10_0_657"/>
          <p:cNvSpPr txBox="1"/>
          <p:nvPr>
            <p:ph idx="16" type="body"/>
          </p:nvPr>
        </p:nvSpPr>
        <p:spPr>
          <a:xfrm>
            <a:off x="4561968" y="3994316"/>
            <a:ext cx="2910300" cy="831000"/>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10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66" name="Google Shape;766;g2435f1d8f10_0_657"/>
          <p:cNvSpPr/>
          <p:nvPr>
            <p:ph idx="17" type="pic"/>
          </p:nvPr>
        </p:nvSpPr>
        <p:spPr>
          <a:xfrm>
            <a:off x="5818334" y="3049921"/>
            <a:ext cx="397800" cy="397800"/>
          </a:xfrm>
          <a:prstGeom prst="rect">
            <a:avLst/>
          </a:prstGeom>
          <a:noFill/>
          <a:ln>
            <a:noFill/>
          </a:ln>
        </p:spPr>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chart">
  <p:cSld name="4 column chart">
    <p:spTree>
      <p:nvGrpSpPr>
        <p:cNvPr id="767" name="Shape 767"/>
        <p:cNvGrpSpPr/>
        <p:nvPr/>
      </p:nvGrpSpPr>
      <p:grpSpPr>
        <a:xfrm>
          <a:off x="0" y="0"/>
          <a:ext cx="0" cy="0"/>
          <a:chOff x="0" y="0"/>
          <a:chExt cx="0" cy="0"/>
        </a:xfrm>
      </p:grpSpPr>
      <p:sp>
        <p:nvSpPr>
          <p:cNvPr id="768" name="Google Shape;768;g2435f1d8f10_0_675"/>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769" name="Google Shape;769;g2435f1d8f10_0_675"/>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770" name="Google Shape;770;g2435f1d8f10_0_675"/>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771" name="Google Shape;771;g2435f1d8f10_0_675"/>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72" name="Google Shape;772;g2435f1d8f10_0_675"/>
          <p:cNvSpPr txBox="1"/>
          <p:nvPr>
            <p:ph idx="2" type="body"/>
          </p:nvPr>
        </p:nvSpPr>
        <p:spPr>
          <a:xfrm>
            <a:off x="407986" y="1512248"/>
            <a:ext cx="8697900" cy="375600"/>
          </a:xfrm>
          <a:prstGeom prst="rect">
            <a:avLst/>
          </a:prstGeom>
          <a:noFill/>
          <a:ln>
            <a:noFill/>
          </a:ln>
        </p:spPr>
        <p:txBody>
          <a:bodyPr anchorCtr="0" anchor="t" bIns="45700" lIns="91425" spcFirstLastPara="1" rIns="91425" wrap="square" tIns="45700">
            <a:spAutoFit/>
          </a:bodyPr>
          <a:lstStyle>
            <a:lvl1pPr indent="-323850" lvl="0" marL="457200" algn="l">
              <a:lnSpc>
                <a:spcPct val="90000"/>
              </a:lnSpc>
              <a:spcBef>
                <a:spcPts val="1100"/>
              </a:spcBef>
              <a:spcAft>
                <a:spcPts val="0"/>
              </a:spcAft>
              <a:buClr>
                <a:srgbClr val="44484E"/>
              </a:buClr>
              <a:buSzPts val="1500"/>
              <a:buChar char="•"/>
              <a:defRPr b="0" sz="1500">
                <a:solidFill>
                  <a:srgbClr val="44484E"/>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cxnSp>
        <p:nvCxnSpPr>
          <p:cNvPr id="773" name="Google Shape;773;g2435f1d8f10_0_675"/>
          <p:cNvCxnSpPr/>
          <p:nvPr/>
        </p:nvCxnSpPr>
        <p:spPr>
          <a:xfrm>
            <a:off x="3176644" y="2327066"/>
            <a:ext cx="0" cy="3460800"/>
          </a:xfrm>
          <a:prstGeom prst="straightConnector1">
            <a:avLst/>
          </a:prstGeom>
          <a:noFill/>
          <a:ln cap="flat" cmpd="sng" w="9525">
            <a:solidFill>
              <a:srgbClr val="D8D8D8"/>
            </a:solidFill>
            <a:prstDash val="dash"/>
            <a:miter lim="800000"/>
            <a:headEnd len="sm" w="sm" type="none"/>
            <a:tailEnd len="sm" w="sm" type="none"/>
          </a:ln>
        </p:spPr>
      </p:cxnSp>
      <p:cxnSp>
        <p:nvCxnSpPr>
          <p:cNvPr id="774" name="Google Shape;774;g2435f1d8f10_0_675"/>
          <p:cNvCxnSpPr/>
          <p:nvPr/>
        </p:nvCxnSpPr>
        <p:spPr>
          <a:xfrm>
            <a:off x="6073848" y="2327066"/>
            <a:ext cx="0" cy="3460800"/>
          </a:xfrm>
          <a:prstGeom prst="straightConnector1">
            <a:avLst/>
          </a:prstGeom>
          <a:noFill/>
          <a:ln cap="flat" cmpd="sng" w="9525">
            <a:solidFill>
              <a:srgbClr val="D8D8D8"/>
            </a:solidFill>
            <a:prstDash val="dash"/>
            <a:miter lim="800000"/>
            <a:headEnd len="sm" w="sm" type="none"/>
            <a:tailEnd len="sm" w="sm" type="none"/>
          </a:ln>
        </p:spPr>
      </p:cxnSp>
      <p:cxnSp>
        <p:nvCxnSpPr>
          <p:cNvPr id="775" name="Google Shape;775;g2435f1d8f10_0_675"/>
          <p:cNvCxnSpPr/>
          <p:nvPr/>
        </p:nvCxnSpPr>
        <p:spPr>
          <a:xfrm>
            <a:off x="8936562" y="2327066"/>
            <a:ext cx="0" cy="3460800"/>
          </a:xfrm>
          <a:prstGeom prst="straightConnector1">
            <a:avLst/>
          </a:prstGeom>
          <a:noFill/>
          <a:ln cap="flat" cmpd="sng" w="9525">
            <a:solidFill>
              <a:srgbClr val="D8D8D8"/>
            </a:solidFill>
            <a:prstDash val="dash"/>
            <a:miter lim="800000"/>
            <a:headEnd len="sm" w="sm" type="none"/>
            <a:tailEnd len="sm" w="sm" type="none"/>
          </a:ln>
        </p:spPr>
      </p:cxnSp>
      <p:sp>
        <p:nvSpPr>
          <p:cNvPr id="776" name="Google Shape;776;g2435f1d8f10_0_675"/>
          <p:cNvSpPr txBox="1"/>
          <p:nvPr>
            <p:ph idx="3" type="body"/>
          </p:nvPr>
        </p:nvSpPr>
        <p:spPr>
          <a:xfrm>
            <a:off x="766057" y="4626886"/>
            <a:ext cx="2128200" cy="3138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77" name="Google Shape;777;g2435f1d8f10_0_675"/>
          <p:cNvSpPr txBox="1"/>
          <p:nvPr>
            <p:ph idx="4" type="body"/>
          </p:nvPr>
        </p:nvSpPr>
        <p:spPr>
          <a:xfrm>
            <a:off x="766803" y="4890730"/>
            <a:ext cx="2127600" cy="889200"/>
          </a:xfrm>
          <a:prstGeom prst="rect">
            <a:avLst/>
          </a:prstGeom>
          <a:noFill/>
          <a:ln>
            <a:noFill/>
          </a:ln>
        </p:spPr>
        <p:txBody>
          <a:bodyPr anchorCtr="0" anchor="t" bIns="45700" lIns="91425" spcFirstLastPara="1" rIns="91425" wrap="square" tIns="45700">
            <a:spAutoFit/>
          </a:bodyPr>
          <a:lstStyle>
            <a:lvl1pPr indent="-228600" lvl="0" marL="457200" algn="ctr">
              <a:lnSpc>
                <a:spcPct val="150000"/>
              </a:lnSpc>
              <a:spcBef>
                <a:spcPts val="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78" name="Google Shape;778;g2435f1d8f10_0_675"/>
          <p:cNvSpPr txBox="1"/>
          <p:nvPr>
            <p:ph idx="5" type="body"/>
          </p:nvPr>
        </p:nvSpPr>
        <p:spPr>
          <a:xfrm>
            <a:off x="3604457" y="4626886"/>
            <a:ext cx="2128200" cy="3138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79" name="Google Shape;779;g2435f1d8f10_0_675"/>
          <p:cNvSpPr txBox="1"/>
          <p:nvPr>
            <p:ph idx="6" type="body"/>
          </p:nvPr>
        </p:nvSpPr>
        <p:spPr>
          <a:xfrm>
            <a:off x="3605203" y="4890730"/>
            <a:ext cx="2127600" cy="889200"/>
          </a:xfrm>
          <a:prstGeom prst="rect">
            <a:avLst/>
          </a:prstGeom>
          <a:noFill/>
          <a:ln>
            <a:noFill/>
          </a:ln>
        </p:spPr>
        <p:txBody>
          <a:bodyPr anchorCtr="0" anchor="t" bIns="45700" lIns="91425" spcFirstLastPara="1" rIns="91425" wrap="square" tIns="45700">
            <a:spAutoFit/>
          </a:bodyPr>
          <a:lstStyle>
            <a:lvl1pPr indent="-228600" lvl="0" marL="457200" algn="ctr">
              <a:lnSpc>
                <a:spcPct val="150000"/>
              </a:lnSpc>
              <a:spcBef>
                <a:spcPts val="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80" name="Google Shape;780;g2435f1d8f10_0_675"/>
          <p:cNvSpPr txBox="1"/>
          <p:nvPr>
            <p:ph idx="7" type="body"/>
          </p:nvPr>
        </p:nvSpPr>
        <p:spPr>
          <a:xfrm>
            <a:off x="6442857" y="4626886"/>
            <a:ext cx="2128200" cy="3138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81" name="Google Shape;781;g2435f1d8f10_0_675"/>
          <p:cNvSpPr txBox="1"/>
          <p:nvPr>
            <p:ph idx="8" type="body"/>
          </p:nvPr>
        </p:nvSpPr>
        <p:spPr>
          <a:xfrm>
            <a:off x="6443603" y="4890730"/>
            <a:ext cx="2127600" cy="889200"/>
          </a:xfrm>
          <a:prstGeom prst="rect">
            <a:avLst/>
          </a:prstGeom>
          <a:noFill/>
          <a:ln>
            <a:noFill/>
          </a:ln>
        </p:spPr>
        <p:txBody>
          <a:bodyPr anchorCtr="0" anchor="t" bIns="45700" lIns="91425" spcFirstLastPara="1" rIns="91425" wrap="square" tIns="45700">
            <a:spAutoFit/>
          </a:bodyPr>
          <a:lstStyle>
            <a:lvl1pPr indent="-228600" lvl="0" marL="457200" algn="ctr">
              <a:lnSpc>
                <a:spcPct val="150000"/>
              </a:lnSpc>
              <a:spcBef>
                <a:spcPts val="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82" name="Google Shape;782;g2435f1d8f10_0_675"/>
          <p:cNvSpPr txBox="1"/>
          <p:nvPr>
            <p:ph idx="9" type="body"/>
          </p:nvPr>
        </p:nvSpPr>
        <p:spPr>
          <a:xfrm>
            <a:off x="9281258" y="4626886"/>
            <a:ext cx="2128200" cy="3138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83" name="Google Shape;783;g2435f1d8f10_0_675"/>
          <p:cNvSpPr txBox="1"/>
          <p:nvPr>
            <p:ph idx="13" type="body"/>
          </p:nvPr>
        </p:nvSpPr>
        <p:spPr>
          <a:xfrm>
            <a:off x="9282004" y="4890730"/>
            <a:ext cx="2127600" cy="889200"/>
          </a:xfrm>
          <a:prstGeom prst="rect">
            <a:avLst/>
          </a:prstGeom>
          <a:noFill/>
          <a:ln>
            <a:noFill/>
          </a:ln>
        </p:spPr>
        <p:txBody>
          <a:bodyPr anchorCtr="0" anchor="t" bIns="45700" lIns="91425" spcFirstLastPara="1" rIns="91425" wrap="square" tIns="45700">
            <a:spAutoFit/>
          </a:bodyPr>
          <a:lstStyle>
            <a:lvl1pPr indent="-228600" lvl="0" marL="457200" algn="ctr">
              <a:lnSpc>
                <a:spcPct val="150000"/>
              </a:lnSpc>
              <a:spcBef>
                <a:spcPts val="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84" name="Google Shape;784;g2435f1d8f10_0_675"/>
          <p:cNvSpPr txBox="1"/>
          <p:nvPr>
            <p:ph idx="14" type="body"/>
          </p:nvPr>
        </p:nvSpPr>
        <p:spPr>
          <a:xfrm>
            <a:off x="766057" y="3059668"/>
            <a:ext cx="2128200" cy="3693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2000"/>
              <a:buNone/>
              <a:defRPr sz="20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85" name="Google Shape;785;g2435f1d8f10_0_675"/>
          <p:cNvSpPr txBox="1"/>
          <p:nvPr>
            <p:ph idx="15" type="body"/>
          </p:nvPr>
        </p:nvSpPr>
        <p:spPr>
          <a:xfrm>
            <a:off x="3600175" y="3059668"/>
            <a:ext cx="2128200" cy="3693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2000"/>
              <a:buNone/>
              <a:defRPr sz="20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86" name="Google Shape;786;g2435f1d8f10_0_675"/>
          <p:cNvSpPr txBox="1"/>
          <p:nvPr>
            <p:ph idx="16" type="body"/>
          </p:nvPr>
        </p:nvSpPr>
        <p:spPr>
          <a:xfrm>
            <a:off x="6431177" y="3059668"/>
            <a:ext cx="2128200" cy="3693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2000"/>
              <a:buNone/>
              <a:defRPr sz="20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87" name="Google Shape;787;g2435f1d8f10_0_675"/>
          <p:cNvSpPr txBox="1"/>
          <p:nvPr>
            <p:ph idx="17" type="body"/>
          </p:nvPr>
        </p:nvSpPr>
        <p:spPr>
          <a:xfrm>
            <a:off x="9275544" y="3059668"/>
            <a:ext cx="2128200" cy="3693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2000"/>
              <a:buNone/>
              <a:defRPr sz="20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88" name="Google Shape;788;g2435f1d8f10_0_675"/>
          <p:cNvSpPr/>
          <p:nvPr>
            <p:ph idx="18" type="chart"/>
          </p:nvPr>
        </p:nvSpPr>
        <p:spPr>
          <a:xfrm>
            <a:off x="500649" y="2327275"/>
            <a:ext cx="2659200" cy="17874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100"/>
              </a:spcBef>
              <a:spcAft>
                <a:spcPts val="0"/>
              </a:spcAft>
              <a:buClr>
                <a:schemeClr val="accent4"/>
              </a:buClr>
              <a:buSzPts val="1600"/>
              <a:buFont typeface="Arial"/>
              <a:buNone/>
              <a:defRPr b="0" i="0" sz="1600" u="none" cap="none" strike="noStrike">
                <a:solidFill>
                  <a:schemeClr val="accent4"/>
                </a:solidFill>
                <a:latin typeface="Arial"/>
                <a:ea typeface="Arial"/>
                <a:cs typeface="Arial"/>
                <a:sym typeface="Arial"/>
              </a:defRPr>
            </a:lvl1pPr>
            <a:lvl2pPr lvl="1" marR="0" rtl="0" algn="l">
              <a:lnSpc>
                <a:spcPct val="90000"/>
              </a:lnSpc>
              <a:spcBef>
                <a:spcPts val="500"/>
              </a:spcBef>
              <a:spcAft>
                <a:spcPts val="0"/>
              </a:spcAft>
              <a:buClr>
                <a:schemeClr val="accent1"/>
              </a:buClr>
              <a:buSzPts val="2000"/>
              <a:buFont typeface="Arial"/>
              <a:buChar char="•"/>
              <a:defRPr b="1" i="0" sz="2000" u="none" cap="none" strike="noStrike">
                <a:solidFill>
                  <a:schemeClr val="accent1"/>
                </a:solidFill>
                <a:latin typeface="Montserrat"/>
                <a:ea typeface="Montserrat"/>
                <a:cs typeface="Montserrat"/>
                <a:sym typeface="Montserrat"/>
              </a:defRPr>
            </a:lvl2pPr>
            <a:lvl3pPr lvl="2" marR="0" rtl="0" algn="l">
              <a:lnSpc>
                <a:spcPct val="90000"/>
              </a:lnSpc>
              <a:spcBef>
                <a:spcPts val="500"/>
              </a:spcBef>
              <a:spcAft>
                <a:spcPts val="0"/>
              </a:spcAft>
              <a:buClr>
                <a:schemeClr val="accent1"/>
              </a:buClr>
              <a:buSzPts val="1600"/>
              <a:buFont typeface="Arial"/>
              <a:buChar char="•"/>
              <a:defRPr b="0" i="0" sz="16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dk2"/>
              </a:buClr>
              <a:buSzPts val="1500"/>
              <a:buFont typeface="Arial"/>
              <a:buChar char="•"/>
              <a:defRPr b="1" i="0" sz="1500" u="none" cap="none" strike="noStrike">
                <a:solidFill>
                  <a:schemeClr val="dk2"/>
                </a:solidFill>
                <a:latin typeface="Arial"/>
                <a:ea typeface="Arial"/>
                <a:cs typeface="Arial"/>
                <a:sym typeface="Arial"/>
              </a:defRPr>
            </a:lvl4pPr>
            <a:lvl5pPr lvl="4"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
        <p:nvSpPr>
          <p:cNvPr id="789" name="Google Shape;789;g2435f1d8f10_0_675"/>
          <p:cNvSpPr/>
          <p:nvPr>
            <p:ph idx="19" type="chart"/>
          </p:nvPr>
        </p:nvSpPr>
        <p:spPr>
          <a:xfrm>
            <a:off x="3332381" y="2327275"/>
            <a:ext cx="2659200" cy="17874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100"/>
              </a:spcBef>
              <a:spcAft>
                <a:spcPts val="0"/>
              </a:spcAft>
              <a:buClr>
                <a:schemeClr val="accent4"/>
              </a:buClr>
              <a:buSzPts val="1600"/>
              <a:buFont typeface="Arial"/>
              <a:buNone/>
              <a:defRPr b="0" i="0" sz="1600" u="none" cap="none" strike="noStrike">
                <a:solidFill>
                  <a:schemeClr val="accent4"/>
                </a:solidFill>
                <a:latin typeface="Arial"/>
                <a:ea typeface="Arial"/>
                <a:cs typeface="Arial"/>
                <a:sym typeface="Arial"/>
              </a:defRPr>
            </a:lvl1pPr>
            <a:lvl2pPr lvl="1" marR="0" rtl="0" algn="l">
              <a:lnSpc>
                <a:spcPct val="90000"/>
              </a:lnSpc>
              <a:spcBef>
                <a:spcPts val="500"/>
              </a:spcBef>
              <a:spcAft>
                <a:spcPts val="0"/>
              </a:spcAft>
              <a:buClr>
                <a:schemeClr val="accent1"/>
              </a:buClr>
              <a:buSzPts val="2000"/>
              <a:buFont typeface="Arial"/>
              <a:buChar char="•"/>
              <a:defRPr b="1" i="0" sz="2000" u="none" cap="none" strike="noStrike">
                <a:solidFill>
                  <a:schemeClr val="accent1"/>
                </a:solidFill>
                <a:latin typeface="Montserrat"/>
                <a:ea typeface="Montserrat"/>
                <a:cs typeface="Montserrat"/>
                <a:sym typeface="Montserrat"/>
              </a:defRPr>
            </a:lvl2pPr>
            <a:lvl3pPr lvl="2" marR="0" rtl="0" algn="l">
              <a:lnSpc>
                <a:spcPct val="90000"/>
              </a:lnSpc>
              <a:spcBef>
                <a:spcPts val="500"/>
              </a:spcBef>
              <a:spcAft>
                <a:spcPts val="0"/>
              </a:spcAft>
              <a:buClr>
                <a:schemeClr val="accent1"/>
              </a:buClr>
              <a:buSzPts val="1600"/>
              <a:buFont typeface="Arial"/>
              <a:buChar char="•"/>
              <a:defRPr b="0" i="0" sz="16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dk2"/>
              </a:buClr>
              <a:buSzPts val="1500"/>
              <a:buFont typeface="Arial"/>
              <a:buChar char="•"/>
              <a:defRPr b="1" i="0" sz="1500" u="none" cap="none" strike="noStrike">
                <a:solidFill>
                  <a:schemeClr val="dk2"/>
                </a:solidFill>
                <a:latin typeface="Arial"/>
                <a:ea typeface="Arial"/>
                <a:cs typeface="Arial"/>
                <a:sym typeface="Arial"/>
              </a:defRPr>
            </a:lvl4pPr>
            <a:lvl5pPr lvl="4"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
        <p:nvSpPr>
          <p:cNvPr id="790" name="Google Shape;790;g2435f1d8f10_0_675"/>
          <p:cNvSpPr/>
          <p:nvPr>
            <p:ph idx="20" type="chart"/>
          </p:nvPr>
        </p:nvSpPr>
        <p:spPr>
          <a:xfrm>
            <a:off x="6165769" y="2327275"/>
            <a:ext cx="2659200" cy="17874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100"/>
              </a:spcBef>
              <a:spcAft>
                <a:spcPts val="0"/>
              </a:spcAft>
              <a:buClr>
                <a:schemeClr val="accent4"/>
              </a:buClr>
              <a:buSzPts val="1600"/>
              <a:buFont typeface="Arial"/>
              <a:buNone/>
              <a:defRPr b="0" i="0" sz="1600" u="none" cap="none" strike="noStrike">
                <a:solidFill>
                  <a:schemeClr val="accent4"/>
                </a:solidFill>
                <a:latin typeface="Arial"/>
                <a:ea typeface="Arial"/>
                <a:cs typeface="Arial"/>
                <a:sym typeface="Arial"/>
              </a:defRPr>
            </a:lvl1pPr>
            <a:lvl2pPr lvl="1" marR="0" rtl="0" algn="l">
              <a:lnSpc>
                <a:spcPct val="90000"/>
              </a:lnSpc>
              <a:spcBef>
                <a:spcPts val="500"/>
              </a:spcBef>
              <a:spcAft>
                <a:spcPts val="0"/>
              </a:spcAft>
              <a:buClr>
                <a:schemeClr val="accent1"/>
              </a:buClr>
              <a:buSzPts val="2000"/>
              <a:buFont typeface="Arial"/>
              <a:buChar char="•"/>
              <a:defRPr b="1" i="0" sz="2000" u="none" cap="none" strike="noStrike">
                <a:solidFill>
                  <a:schemeClr val="accent1"/>
                </a:solidFill>
                <a:latin typeface="Montserrat"/>
                <a:ea typeface="Montserrat"/>
                <a:cs typeface="Montserrat"/>
                <a:sym typeface="Montserrat"/>
              </a:defRPr>
            </a:lvl2pPr>
            <a:lvl3pPr lvl="2" marR="0" rtl="0" algn="l">
              <a:lnSpc>
                <a:spcPct val="90000"/>
              </a:lnSpc>
              <a:spcBef>
                <a:spcPts val="500"/>
              </a:spcBef>
              <a:spcAft>
                <a:spcPts val="0"/>
              </a:spcAft>
              <a:buClr>
                <a:schemeClr val="accent1"/>
              </a:buClr>
              <a:buSzPts val="1600"/>
              <a:buFont typeface="Arial"/>
              <a:buChar char="•"/>
              <a:defRPr b="0" i="0" sz="16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dk2"/>
              </a:buClr>
              <a:buSzPts val="1500"/>
              <a:buFont typeface="Arial"/>
              <a:buChar char="•"/>
              <a:defRPr b="1" i="0" sz="1500" u="none" cap="none" strike="noStrike">
                <a:solidFill>
                  <a:schemeClr val="dk2"/>
                </a:solidFill>
                <a:latin typeface="Arial"/>
                <a:ea typeface="Arial"/>
                <a:cs typeface="Arial"/>
                <a:sym typeface="Arial"/>
              </a:defRPr>
            </a:lvl4pPr>
            <a:lvl5pPr lvl="4"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
        <p:nvSpPr>
          <p:cNvPr id="791" name="Google Shape;791;g2435f1d8f10_0_675"/>
          <p:cNvSpPr/>
          <p:nvPr>
            <p:ph idx="21" type="chart"/>
          </p:nvPr>
        </p:nvSpPr>
        <p:spPr>
          <a:xfrm>
            <a:off x="9010136" y="2327275"/>
            <a:ext cx="2659200" cy="17874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100"/>
              </a:spcBef>
              <a:spcAft>
                <a:spcPts val="0"/>
              </a:spcAft>
              <a:buClr>
                <a:schemeClr val="accent4"/>
              </a:buClr>
              <a:buSzPts val="1600"/>
              <a:buFont typeface="Arial"/>
              <a:buNone/>
              <a:defRPr b="0" i="0" sz="1600" u="none" cap="none" strike="noStrike">
                <a:solidFill>
                  <a:schemeClr val="accent4"/>
                </a:solidFill>
                <a:latin typeface="Arial"/>
                <a:ea typeface="Arial"/>
                <a:cs typeface="Arial"/>
                <a:sym typeface="Arial"/>
              </a:defRPr>
            </a:lvl1pPr>
            <a:lvl2pPr lvl="1" marR="0" rtl="0" algn="l">
              <a:lnSpc>
                <a:spcPct val="90000"/>
              </a:lnSpc>
              <a:spcBef>
                <a:spcPts val="500"/>
              </a:spcBef>
              <a:spcAft>
                <a:spcPts val="0"/>
              </a:spcAft>
              <a:buClr>
                <a:schemeClr val="accent1"/>
              </a:buClr>
              <a:buSzPts val="2000"/>
              <a:buFont typeface="Arial"/>
              <a:buChar char="•"/>
              <a:defRPr b="1" i="0" sz="2000" u="none" cap="none" strike="noStrike">
                <a:solidFill>
                  <a:schemeClr val="accent1"/>
                </a:solidFill>
                <a:latin typeface="Montserrat"/>
                <a:ea typeface="Montserrat"/>
                <a:cs typeface="Montserrat"/>
                <a:sym typeface="Montserrat"/>
              </a:defRPr>
            </a:lvl2pPr>
            <a:lvl3pPr lvl="2" marR="0" rtl="0" algn="l">
              <a:lnSpc>
                <a:spcPct val="90000"/>
              </a:lnSpc>
              <a:spcBef>
                <a:spcPts val="500"/>
              </a:spcBef>
              <a:spcAft>
                <a:spcPts val="0"/>
              </a:spcAft>
              <a:buClr>
                <a:schemeClr val="accent1"/>
              </a:buClr>
              <a:buSzPts val="1600"/>
              <a:buFont typeface="Arial"/>
              <a:buChar char="•"/>
              <a:defRPr b="0" i="0" sz="16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dk2"/>
              </a:buClr>
              <a:buSzPts val="1500"/>
              <a:buFont typeface="Arial"/>
              <a:buChar char="•"/>
              <a:defRPr b="1" i="0" sz="1500" u="none" cap="none" strike="noStrike">
                <a:solidFill>
                  <a:schemeClr val="dk2"/>
                </a:solidFill>
                <a:latin typeface="Arial"/>
                <a:ea typeface="Arial"/>
                <a:cs typeface="Arial"/>
                <a:sym typeface="Arial"/>
              </a:defRPr>
            </a:lvl4pPr>
            <a:lvl5pPr lvl="4"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4 column text">
  <p:cSld name="Content 4 column text">
    <p:spTree>
      <p:nvGrpSpPr>
        <p:cNvPr id="57" name="Shape 57"/>
        <p:cNvGrpSpPr/>
        <p:nvPr/>
      </p:nvGrpSpPr>
      <p:grpSpPr>
        <a:xfrm>
          <a:off x="0" y="0"/>
          <a:ext cx="0" cy="0"/>
          <a:chOff x="0" y="0"/>
          <a:chExt cx="0" cy="0"/>
        </a:xfrm>
      </p:grpSpPr>
      <p:sp>
        <p:nvSpPr>
          <p:cNvPr id="58" name="Google Shape;58;g2435f1d8f10_0_187"/>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59" name="Google Shape;59;g2435f1d8f10_0_187"/>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60" name="Google Shape;60;g2435f1d8f10_0_187"/>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61" name="Google Shape;61;g2435f1d8f10_0_187"/>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2" name="Google Shape;62;g2435f1d8f10_0_187"/>
          <p:cNvSpPr txBox="1"/>
          <p:nvPr>
            <p:ph idx="2" type="body"/>
          </p:nvPr>
        </p:nvSpPr>
        <p:spPr>
          <a:xfrm>
            <a:off x="407988" y="2205025"/>
            <a:ext cx="2633700" cy="3693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2000"/>
              <a:buNone/>
              <a:defRPr sz="20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3" name="Google Shape;63;g2435f1d8f10_0_187"/>
          <p:cNvSpPr txBox="1"/>
          <p:nvPr>
            <p:ph idx="3" type="body"/>
          </p:nvPr>
        </p:nvSpPr>
        <p:spPr>
          <a:xfrm>
            <a:off x="3299251" y="2205025"/>
            <a:ext cx="2633700" cy="3693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2000"/>
              <a:buNone/>
              <a:defRPr sz="20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4" name="Google Shape;64;g2435f1d8f10_0_187"/>
          <p:cNvSpPr txBox="1"/>
          <p:nvPr>
            <p:ph idx="4" type="body"/>
          </p:nvPr>
        </p:nvSpPr>
        <p:spPr>
          <a:xfrm>
            <a:off x="6190512" y="2205025"/>
            <a:ext cx="2633700" cy="3693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2000"/>
              <a:buNone/>
              <a:defRPr sz="20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5" name="Google Shape;65;g2435f1d8f10_0_187"/>
          <p:cNvSpPr txBox="1"/>
          <p:nvPr>
            <p:ph idx="5" type="body"/>
          </p:nvPr>
        </p:nvSpPr>
        <p:spPr>
          <a:xfrm>
            <a:off x="9077833" y="2205025"/>
            <a:ext cx="2633700" cy="3693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2000"/>
              <a:buNone/>
              <a:defRPr sz="20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6" name="Google Shape;66;g2435f1d8f10_0_187"/>
          <p:cNvSpPr txBox="1"/>
          <p:nvPr>
            <p:ph idx="6" type="body"/>
          </p:nvPr>
        </p:nvSpPr>
        <p:spPr>
          <a:xfrm>
            <a:off x="407988" y="2598979"/>
            <a:ext cx="26337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solidFill>
                  <a:schemeClr val="dk2"/>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7" name="Google Shape;67;g2435f1d8f10_0_187"/>
          <p:cNvSpPr txBox="1"/>
          <p:nvPr>
            <p:ph idx="7" type="body"/>
          </p:nvPr>
        </p:nvSpPr>
        <p:spPr>
          <a:xfrm>
            <a:off x="3299251" y="2598979"/>
            <a:ext cx="26337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solidFill>
                  <a:schemeClr val="dk2"/>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8" name="Google Shape;68;g2435f1d8f10_0_187"/>
          <p:cNvSpPr txBox="1"/>
          <p:nvPr>
            <p:ph idx="8" type="body"/>
          </p:nvPr>
        </p:nvSpPr>
        <p:spPr>
          <a:xfrm>
            <a:off x="6190512" y="2598979"/>
            <a:ext cx="26337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solidFill>
                  <a:schemeClr val="dk2"/>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9" name="Google Shape;69;g2435f1d8f10_0_187"/>
          <p:cNvSpPr txBox="1"/>
          <p:nvPr>
            <p:ph idx="9" type="body"/>
          </p:nvPr>
        </p:nvSpPr>
        <p:spPr>
          <a:xfrm>
            <a:off x="9077833" y="2598979"/>
            <a:ext cx="26337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solidFill>
                  <a:schemeClr val="dk2"/>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0" name="Google Shape;70;g2435f1d8f10_0_187"/>
          <p:cNvSpPr txBox="1"/>
          <p:nvPr>
            <p:ph idx="13" type="body"/>
          </p:nvPr>
        </p:nvSpPr>
        <p:spPr>
          <a:xfrm>
            <a:off x="407988" y="2926744"/>
            <a:ext cx="2633700" cy="23751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1" name="Google Shape;71;g2435f1d8f10_0_187"/>
          <p:cNvSpPr txBox="1"/>
          <p:nvPr>
            <p:ph idx="14" type="body"/>
          </p:nvPr>
        </p:nvSpPr>
        <p:spPr>
          <a:xfrm>
            <a:off x="3299251" y="2926744"/>
            <a:ext cx="2633700" cy="23751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2" name="Google Shape;72;g2435f1d8f10_0_187"/>
          <p:cNvSpPr txBox="1"/>
          <p:nvPr>
            <p:ph idx="15" type="body"/>
          </p:nvPr>
        </p:nvSpPr>
        <p:spPr>
          <a:xfrm>
            <a:off x="6190512" y="2926744"/>
            <a:ext cx="2633700" cy="23751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3" name="Google Shape;73;g2435f1d8f10_0_187"/>
          <p:cNvSpPr txBox="1"/>
          <p:nvPr>
            <p:ph idx="16" type="body"/>
          </p:nvPr>
        </p:nvSpPr>
        <p:spPr>
          <a:xfrm>
            <a:off x="9077833" y="2926744"/>
            <a:ext cx="2633700" cy="23751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r chart placeholder">
  <p:cSld name="bar chart placeholder">
    <p:spTree>
      <p:nvGrpSpPr>
        <p:cNvPr id="792" name="Shape 792"/>
        <p:cNvGrpSpPr/>
        <p:nvPr/>
      </p:nvGrpSpPr>
      <p:grpSpPr>
        <a:xfrm>
          <a:off x="0" y="0"/>
          <a:ext cx="0" cy="0"/>
          <a:chOff x="0" y="0"/>
          <a:chExt cx="0" cy="0"/>
        </a:xfrm>
      </p:grpSpPr>
      <p:sp>
        <p:nvSpPr>
          <p:cNvPr id="793" name="Google Shape;793;g2435f1d8f10_0_700"/>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794" name="Google Shape;794;g2435f1d8f10_0_700"/>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795" name="Google Shape;795;g2435f1d8f10_0_700"/>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796" name="Google Shape;796;g2435f1d8f10_0_700"/>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97" name="Google Shape;797;g2435f1d8f10_0_700"/>
          <p:cNvSpPr/>
          <p:nvPr>
            <p:ph idx="2" type="chart"/>
          </p:nvPr>
        </p:nvSpPr>
        <p:spPr>
          <a:xfrm>
            <a:off x="407987" y="1814513"/>
            <a:ext cx="11376000" cy="38895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100"/>
              </a:spcBef>
              <a:spcAft>
                <a:spcPts val="0"/>
              </a:spcAft>
              <a:buClr>
                <a:schemeClr val="dk2"/>
              </a:buClr>
              <a:buSzPts val="1600"/>
              <a:buFont typeface="Arial"/>
              <a:buNone/>
              <a:defRPr b="0" i="0" sz="1600" u="none" cap="none" strike="noStrike">
                <a:solidFill>
                  <a:schemeClr val="dk2"/>
                </a:solidFill>
                <a:latin typeface="Montserrat"/>
                <a:ea typeface="Montserrat"/>
                <a:cs typeface="Montserrat"/>
                <a:sym typeface="Montserrat"/>
              </a:defRPr>
            </a:lvl1pPr>
            <a:lvl2pPr lvl="1" marR="0" rtl="0" algn="l">
              <a:lnSpc>
                <a:spcPct val="90000"/>
              </a:lnSpc>
              <a:spcBef>
                <a:spcPts val="500"/>
              </a:spcBef>
              <a:spcAft>
                <a:spcPts val="0"/>
              </a:spcAft>
              <a:buClr>
                <a:schemeClr val="accent1"/>
              </a:buClr>
              <a:buSzPts val="2000"/>
              <a:buFont typeface="Arial"/>
              <a:buChar char="•"/>
              <a:defRPr b="1" i="0" sz="2000" u="none" cap="none" strike="noStrike">
                <a:solidFill>
                  <a:schemeClr val="accent1"/>
                </a:solidFill>
                <a:latin typeface="Montserrat"/>
                <a:ea typeface="Montserrat"/>
                <a:cs typeface="Montserrat"/>
                <a:sym typeface="Montserrat"/>
              </a:defRPr>
            </a:lvl2pPr>
            <a:lvl3pPr lvl="2" marR="0" rtl="0" algn="l">
              <a:lnSpc>
                <a:spcPct val="90000"/>
              </a:lnSpc>
              <a:spcBef>
                <a:spcPts val="500"/>
              </a:spcBef>
              <a:spcAft>
                <a:spcPts val="0"/>
              </a:spcAft>
              <a:buClr>
                <a:schemeClr val="accent1"/>
              </a:buClr>
              <a:buSzPts val="1600"/>
              <a:buFont typeface="Arial"/>
              <a:buChar char="•"/>
              <a:defRPr b="0" i="0" sz="16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dk2"/>
              </a:buClr>
              <a:buSzPts val="1500"/>
              <a:buFont typeface="Arial"/>
              <a:buChar char="•"/>
              <a:defRPr b="1" i="0" sz="1500" u="none" cap="none" strike="noStrike">
                <a:solidFill>
                  <a:schemeClr val="dk2"/>
                </a:solidFill>
                <a:latin typeface="Arial"/>
                <a:ea typeface="Arial"/>
                <a:cs typeface="Arial"/>
                <a:sym typeface="Arial"/>
              </a:defRPr>
            </a:lvl4pPr>
            <a:lvl5pPr lvl="4"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xed content chart slide">
  <p:cSld name="Mixed content chart slide">
    <p:spTree>
      <p:nvGrpSpPr>
        <p:cNvPr id="798" name="Shape 798"/>
        <p:cNvGrpSpPr/>
        <p:nvPr/>
      </p:nvGrpSpPr>
      <p:grpSpPr>
        <a:xfrm>
          <a:off x="0" y="0"/>
          <a:ext cx="0" cy="0"/>
          <a:chOff x="0" y="0"/>
          <a:chExt cx="0" cy="0"/>
        </a:xfrm>
      </p:grpSpPr>
      <p:sp>
        <p:nvSpPr>
          <p:cNvPr id="799" name="Google Shape;799;g2435f1d8f10_0_706"/>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00" name="Google Shape;800;g2435f1d8f10_0_706"/>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801" name="Google Shape;801;g2435f1d8f10_0_706"/>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802" name="Google Shape;802;g2435f1d8f10_0_706"/>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03" name="Google Shape;803;g2435f1d8f10_0_706"/>
          <p:cNvSpPr/>
          <p:nvPr/>
        </p:nvSpPr>
        <p:spPr>
          <a:xfrm>
            <a:off x="5594744" y="3964178"/>
            <a:ext cx="603900" cy="603900"/>
          </a:xfrm>
          <a:prstGeom prst="ellipse">
            <a:avLst/>
          </a:prstGeom>
          <a:solidFill>
            <a:srgbClr val="00517C"/>
          </a:solid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cxnSp>
        <p:nvCxnSpPr>
          <p:cNvPr id="804" name="Google Shape;804;g2435f1d8f10_0_706"/>
          <p:cNvCxnSpPr/>
          <p:nvPr/>
        </p:nvCxnSpPr>
        <p:spPr>
          <a:xfrm>
            <a:off x="5117847" y="1929636"/>
            <a:ext cx="0" cy="3791100"/>
          </a:xfrm>
          <a:prstGeom prst="straightConnector1">
            <a:avLst/>
          </a:prstGeom>
          <a:noFill/>
          <a:ln cap="flat" cmpd="sng" w="9525">
            <a:solidFill>
              <a:srgbClr val="BFBFBF"/>
            </a:solidFill>
            <a:prstDash val="solid"/>
            <a:miter lim="800000"/>
            <a:headEnd len="sm" w="sm" type="none"/>
            <a:tailEnd len="sm" w="sm" type="none"/>
          </a:ln>
        </p:spPr>
      </p:cxnSp>
      <p:sp>
        <p:nvSpPr>
          <p:cNvPr id="805" name="Google Shape;805;g2435f1d8f10_0_706"/>
          <p:cNvSpPr/>
          <p:nvPr/>
        </p:nvSpPr>
        <p:spPr>
          <a:xfrm>
            <a:off x="5566235" y="1879924"/>
            <a:ext cx="603900" cy="603900"/>
          </a:xfrm>
          <a:prstGeom prst="ellipse">
            <a:avLst/>
          </a:prstGeom>
          <a:solidFill>
            <a:srgbClr val="00517C"/>
          </a:solid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06" name="Google Shape;806;g2435f1d8f10_0_706"/>
          <p:cNvSpPr/>
          <p:nvPr/>
        </p:nvSpPr>
        <p:spPr>
          <a:xfrm>
            <a:off x="8941968" y="3960697"/>
            <a:ext cx="603900" cy="603900"/>
          </a:xfrm>
          <a:prstGeom prst="ellipse">
            <a:avLst/>
          </a:prstGeom>
          <a:solidFill>
            <a:srgbClr val="00517C"/>
          </a:solid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07" name="Google Shape;807;g2435f1d8f10_0_706"/>
          <p:cNvSpPr/>
          <p:nvPr/>
        </p:nvSpPr>
        <p:spPr>
          <a:xfrm>
            <a:off x="8913459" y="1879924"/>
            <a:ext cx="603900" cy="603900"/>
          </a:xfrm>
          <a:prstGeom prst="ellipse">
            <a:avLst/>
          </a:prstGeom>
          <a:solidFill>
            <a:srgbClr val="00517C"/>
          </a:solid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08" name="Google Shape;808;g2435f1d8f10_0_706"/>
          <p:cNvSpPr/>
          <p:nvPr>
            <p:ph idx="2" type="pic"/>
          </p:nvPr>
        </p:nvSpPr>
        <p:spPr>
          <a:xfrm>
            <a:off x="9103590" y="4122317"/>
            <a:ext cx="280500" cy="280500"/>
          </a:xfrm>
          <a:prstGeom prst="rect">
            <a:avLst/>
          </a:prstGeom>
          <a:noFill/>
          <a:ln>
            <a:noFill/>
          </a:ln>
        </p:spPr>
      </p:sp>
      <p:sp>
        <p:nvSpPr>
          <p:cNvPr id="809" name="Google Shape;809;g2435f1d8f10_0_706"/>
          <p:cNvSpPr/>
          <p:nvPr>
            <p:ph idx="3" type="pic"/>
          </p:nvPr>
        </p:nvSpPr>
        <p:spPr>
          <a:xfrm>
            <a:off x="5756366" y="4122317"/>
            <a:ext cx="280500" cy="280500"/>
          </a:xfrm>
          <a:prstGeom prst="rect">
            <a:avLst/>
          </a:prstGeom>
          <a:noFill/>
          <a:ln>
            <a:noFill/>
          </a:ln>
        </p:spPr>
      </p:sp>
      <p:sp>
        <p:nvSpPr>
          <p:cNvPr id="810" name="Google Shape;810;g2435f1d8f10_0_706"/>
          <p:cNvSpPr/>
          <p:nvPr>
            <p:ph idx="4" type="pic"/>
          </p:nvPr>
        </p:nvSpPr>
        <p:spPr>
          <a:xfrm>
            <a:off x="5727857" y="2041545"/>
            <a:ext cx="280500" cy="280500"/>
          </a:xfrm>
          <a:prstGeom prst="rect">
            <a:avLst/>
          </a:prstGeom>
          <a:noFill/>
          <a:ln>
            <a:noFill/>
          </a:ln>
        </p:spPr>
      </p:sp>
      <p:sp>
        <p:nvSpPr>
          <p:cNvPr id="811" name="Google Shape;811;g2435f1d8f10_0_706"/>
          <p:cNvSpPr/>
          <p:nvPr>
            <p:ph idx="5" type="pic"/>
          </p:nvPr>
        </p:nvSpPr>
        <p:spPr>
          <a:xfrm>
            <a:off x="9075081" y="2041545"/>
            <a:ext cx="280500" cy="280500"/>
          </a:xfrm>
          <a:prstGeom prst="rect">
            <a:avLst/>
          </a:prstGeom>
          <a:noFill/>
          <a:ln>
            <a:noFill/>
          </a:ln>
        </p:spPr>
      </p:sp>
      <p:sp>
        <p:nvSpPr>
          <p:cNvPr id="812" name="Google Shape;812;g2435f1d8f10_0_706"/>
          <p:cNvSpPr txBox="1"/>
          <p:nvPr>
            <p:ph idx="6" type="body"/>
          </p:nvPr>
        </p:nvSpPr>
        <p:spPr>
          <a:xfrm>
            <a:off x="496888" y="4861250"/>
            <a:ext cx="2128200" cy="2586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200"/>
              <a:buNone/>
              <a:defRPr sz="12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13" name="Google Shape;813;g2435f1d8f10_0_706"/>
          <p:cNvSpPr txBox="1"/>
          <p:nvPr>
            <p:ph idx="7" type="body"/>
          </p:nvPr>
        </p:nvSpPr>
        <p:spPr>
          <a:xfrm>
            <a:off x="496889" y="5119688"/>
            <a:ext cx="3349200" cy="8064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10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14" name="Google Shape;814;g2435f1d8f10_0_706"/>
          <p:cNvSpPr txBox="1"/>
          <p:nvPr>
            <p:ph idx="8" type="body"/>
          </p:nvPr>
        </p:nvSpPr>
        <p:spPr>
          <a:xfrm>
            <a:off x="5566234" y="4749087"/>
            <a:ext cx="21282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15" name="Google Shape;815;g2435f1d8f10_0_706"/>
          <p:cNvSpPr txBox="1"/>
          <p:nvPr>
            <p:ph idx="9" type="body"/>
          </p:nvPr>
        </p:nvSpPr>
        <p:spPr>
          <a:xfrm>
            <a:off x="5566234" y="4979027"/>
            <a:ext cx="2358900" cy="889200"/>
          </a:xfrm>
          <a:prstGeom prst="rect">
            <a:avLst/>
          </a:prstGeom>
          <a:noFill/>
          <a:ln>
            <a:noFill/>
          </a:ln>
        </p:spPr>
        <p:txBody>
          <a:bodyPr anchorCtr="0" anchor="t" bIns="45700" lIns="91425" spcFirstLastPara="1" rIns="91425" wrap="square" tIns="45700">
            <a:spAutoFit/>
          </a:bodyPr>
          <a:lstStyle>
            <a:lvl1pPr indent="-228600" lvl="0" marL="457200" algn="l">
              <a:lnSpc>
                <a:spcPct val="150000"/>
              </a:lnSpc>
              <a:spcBef>
                <a:spcPts val="110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16" name="Google Shape;816;g2435f1d8f10_0_706"/>
          <p:cNvSpPr txBox="1"/>
          <p:nvPr>
            <p:ph idx="13" type="body"/>
          </p:nvPr>
        </p:nvSpPr>
        <p:spPr>
          <a:xfrm>
            <a:off x="8914531" y="4749087"/>
            <a:ext cx="21282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17" name="Google Shape;817;g2435f1d8f10_0_706"/>
          <p:cNvSpPr txBox="1"/>
          <p:nvPr>
            <p:ph idx="14" type="body"/>
          </p:nvPr>
        </p:nvSpPr>
        <p:spPr>
          <a:xfrm>
            <a:off x="8914531" y="4979027"/>
            <a:ext cx="2358900" cy="889200"/>
          </a:xfrm>
          <a:prstGeom prst="rect">
            <a:avLst/>
          </a:prstGeom>
          <a:noFill/>
          <a:ln>
            <a:noFill/>
          </a:ln>
        </p:spPr>
        <p:txBody>
          <a:bodyPr anchorCtr="0" anchor="t" bIns="45700" lIns="91425" spcFirstLastPara="1" rIns="91425" wrap="square" tIns="45700">
            <a:spAutoFit/>
          </a:bodyPr>
          <a:lstStyle>
            <a:lvl1pPr indent="-228600" lvl="0" marL="457200" algn="l">
              <a:lnSpc>
                <a:spcPct val="150000"/>
              </a:lnSpc>
              <a:spcBef>
                <a:spcPts val="110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18" name="Google Shape;818;g2435f1d8f10_0_706"/>
          <p:cNvSpPr txBox="1"/>
          <p:nvPr>
            <p:ph idx="15" type="body"/>
          </p:nvPr>
        </p:nvSpPr>
        <p:spPr>
          <a:xfrm>
            <a:off x="8913459" y="2674454"/>
            <a:ext cx="21282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19" name="Google Shape;819;g2435f1d8f10_0_706"/>
          <p:cNvSpPr txBox="1"/>
          <p:nvPr>
            <p:ph idx="16" type="body"/>
          </p:nvPr>
        </p:nvSpPr>
        <p:spPr>
          <a:xfrm>
            <a:off x="8913459" y="2904394"/>
            <a:ext cx="2358900" cy="889200"/>
          </a:xfrm>
          <a:prstGeom prst="rect">
            <a:avLst/>
          </a:prstGeom>
          <a:noFill/>
          <a:ln>
            <a:noFill/>
          </a:ln>
        </p:spPr>
        <p:txBody>
          <a:bodyPr anchorCtr="0" anchor="t" bIns="45700" lIns="91425" spcFirstLastPara="1" rIns="91425" wrap="square" tIns="45700">
            <a:spAutoFit/>
          </a:bodyPr>
          <a:lstStyle>
            <a:lvl1pPr indent="-228600" lvl="0" marL="457200" algn="l">
              <a:lnSpc>
                <a:spcPct val="150000"/>
              </a:lnSpc>
              <a:spcBef>
                <a:spcPts val="110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20" name="Google Shape;820;g2435f1d8f10_0_706"/>
          <p:cNvSpPr txBox="1"/>
          <p:nvPr>
            <p:ph idx="17" type="body"/>
          </p:nvPr>
        </p:nvSpPr>
        <p:spPr>
          <a:xfrm>
            <a:off x="5566235" y="2674454"/>
            <a:ext cx="21282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21" name="Google Shape;821;g2435f1d8f10_0_706"/>
          <p:cNvSpPr txBox="1"/>
          <p:nvPr>
            <p:ph idx="18" type="body"/>
          </p:nvPr>
        </p:nvSpPr>
        <p:spPr>
          <a:xfrm>
            <a:off x="5566235" y="2904394"/>
            <a:ext cx="2358900" cy="889200"/>
          </a:xfrm>
          <a:prstGeom prst="rect">
            <a:avLst/>
          </a:prstGeom>
          <a:noFill/>
          <a:ln>
            <a:noFill/>
          </a:ln>
        </p:spPr>
        <p:txBody>
          <a:bodyPr anchorCtr="0" anchor="t" bIns="45700" lIns="91425" spcFirstLastPara="1" rIns="91425" wrap="square" tIns="45700">
            <a:spAutoFit/>
          </a:bodyPr>
          <a:lstStyle>
            <a:lvl1pPr indent="-228600" lvl="0" marL="457200" algn="l">
              <a:lnSpc>
                <a:spcPct val="150000"/>
              </a:lnSpc>
              <a:spcBef>
                <a:spcPts val="110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22" name="Google Shape;822;g2435f1d8f10_0_706"/>
          <p:cNvSpPr/>
          <p:nvPr>
            <p:ph idx="19" type="chart"/>
          </p:nvPr>
        </p:nvSpPr>
        <p:spPr>
          <a:xfrm>
            <a:off x="407988" y="1897832"/>
            <a:ext cx="4371900" cy="26391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100"/>
              </a:spcBef>
              <a:spcAft>
                <a:spcPts val="0"/>
              </a:spcAft>
              <a:buClr>
                <a:schemeClr val="dk2"/>
              </a:buClr>
              <a:buSzPts val="1600"/>
              <a:buFont typeface="Arial"/>
              <a:buNone/>
              <a:defRPr b="0" i="0" sz="1600" u="none" cap="none" strike="noStrike">
                <a:solidFill>
                  <a:schemeClr val="dk2"/>
                </a:solidFill>
                <a:latin typeface="Arial"/>
                <a:ea typeface="Arial"/>
                <a:cs typeface="Arial"/>
                <a:sym typeface="Arial"/>
              </a:defRPr>
            </a:lvl1pPr>
            <a:lvl2pPr lvl="1" marR="0" rtl="0" algn="l">
              <a:lnSpc>
                <a:spcPct val="90000"/>
              </a:lnSpc>
              <a:spcBef>
                <a:spcPts val="500"/>
              </a:spcBef>
              <a:spcAft>
                <a:spcPts val="0"/>
              </a:spcAft>
              <a:buClr>
                <a:schemeClr val="accent1"/>
              </a:buClr>
              <a:buSzPts val="2000"/>
              <a:buFont typeface="Arial"/>
              <a:buChar char="•"/>
              <a:defRPr b="1" i="0" sz="2000" u="none" cap="none" strike="noStrike">
                <a:solidFill>
                  <a:schemeClr val="accent1"/>
                </a:solidFill>
                <a:latin typeface="Montserrat"/>
                <a:ea typeface="Montserrat"/>
                <a:cs typeface="Montserrat"/>
                <a:sym typeface="Montserrat"/>
              </a:defRPr>
            </a:lvl2pPr>
            <a:lvl3pPr lvl="2" marR="0" rtl="0" algn="l">
              <a:lnSpc>
                <a:spcPct val="90000"/>
              </a:lnSpc>
              <a:spcBef>
                <a:spcPts val="500"/>
              </a:spcBef>
              <a:spcAft>
                <a:spcPts val="0"/>
              </a:spcAft>
              <a:buClr>
                <a:schemeClr val="accent1"/>
              </a:buClr>
              <a:buSzPts val="1600"/>
              <a:buFont typeface="Arial"/>
              <a:buChar char="•"/>
              <a:defRPr b="0" i="0" sz="16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dk2"/>
              </a:buClr>
              <a:buSzPts val="1500"/>
              <a:buFont typeface="Arial"/>
              <a:buChar char="•"/>
              <a:defRPr b="1" i="0" sz="1500" u="none" cap="none" strike="noStrike">
                <a:solidFill>
                  <a:schemeClr val="dk2"/>
                </a:solidFill>
                <a:latin typeface="Arial"/>
                <a:ea typeface="Arial"/>
                <a:cs typeface="Arial"/>
                <a:sym typeface="Arial"/>
              </a:defRPr>
            </a:lvl4pPr>
            <a:lvl5pPr lvl="4"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with separate legend">
  <p:cSld name="Chart with separate legend">
    <p:spTree>
      <p:nvGrpSpPr>
        <p:cNvPr id="823" name="Shape 823"/>
        <p:cNvGrpSpPr/>
        <p:nvPr/>
      </p:nvGrpSpPr>
      <p:grpSpPr>
        <a:xfrm>
          <a:off x="0" y="0"/>
          <a:ext cx="0" cy="0"/>
          <a:chOff x="0" y="0"/>
          <a:chExt cx="0" cy="0"/>
        </a:xfrm>
      </p:grpSpPr>
      <p:sp>
        <p:nvSpPr>
          <p:cNvPr id="824" name="Google Shape;824;g2435f1d8f10_0_742"/>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25" name="Google Shape;825;g2435f1d8f10_0_742"/>
          <p:cNvSpPr txBox="1"/>
          <p:nvPr>
            <p:ph idx="1" type="body"/>
          </p:nvPr>
        </p:nvSpPr>
        <p:spPr>
          <a:xfrm>
            <a:off x="7323137" y="3038475"/>
            <a:ext cx="4461000" cy="358800"/>
          </a:xfrm>
          <a:prstGeom prst="rect">
            <a:avLst/>
          </a:prstGeom>
          <a:solidFill>
            <a:schemeClr val="dk2"/>
          </a:solidFill>
          <a:ln>
            <a:noFill/>
          </a:ln>
        </p:spPr>
        <p:txBody>
          <a:bodyPr anchorCtr="0" anchor="ctr" bIns="45700" lIns="91425" spcFirstLastPara="1" rIns="91425" wrap="square" tIns="45700">
            <a:noAutofit/>
          </a:bodyPr>
          <a:lstStyle>
            <a:lvl1pPr indent="-304800" lvl="0" marL="457200" algn="l">
              <a:lnSpc>
                <a:spcPct val="90000"/>
              </a:lnSpc>
              <a:spcBef>
                <a:spcPts val="11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1pPr>
            <a:lvl2pPr indent="-304800" lvl="1" marL="9144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2pPr>
            <a:lvl3pPr indent="-304800" lvl="2" marL="13716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3pPr>
            <a:lvl4pPr indent="-304800" lvl="3" marL="18288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4pPr>
            <a:lvl5pPr indent="-304800" lvl="4" marL="22860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26" name="Google Shape;826;g2435f1d8f10_0_742"/>
          <p:cNvSpPr txBox="1"/>
          <p:nvPr>
            <p:ph idx="2" type="body"/>
          </p:nvPr>
        </p:nvSpPr>
        <p:spPr>
          <a:xfrm>
            <a:off x="7323137" y="3602658"/>
            <a:ext cx="4461000" cy="358800"/>
          </a:xfrm>
          <a:prstGeom prst="rect">
            <a:avLst/>
          </a:prstGeom>
          <a:solidFill>
            <a:schemeClr val="dk2"/>
          </a:solidFill>
          <a:ln>
            <a:noFill/>
          </a:ln>
        </p:spPr>
        <p:txBody>
          <a:bodyPr anchorCtr="0" anchor="ctr" bIns="45700" lIns="91425" spcFirstLastPara="1" rIns="91425" wrap="square" tIns="45700">
            <a:noAutofit/>
          </a:bodyPr>
          <a:lstStyle>
            <a:lvl1pPr indent="-304800" lvl="0" marL="457200" algn="l">
              <a:lnSpc>
                <a:spcPct val="90000"/>
              </a:lnSpc>
              <a:spcBef>
                <a:spcPts val="11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1pPr>
            <a:lvl2pPr indent="-304800" lvl="1" marL="9144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2pPr>
            <a:lvl3pPr indent="-304800" lvl="2" marL="13716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3pPr>
            <a:lvl4pPr indent="-304800" lvl="3" marL="18288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4pPr>
            <a:lvl5pPr indent="-304800" lvl="4" marL="22860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27" name="Google Shape;827;g2435f1d8f10_0_742"/>
          <p:cNvSpPr txBox="1"/>
          <p:nvPr>
            <p:ph idx="3" type="body"/>
          </p:nvPr>
        </p:nvSpPr>
        <p:spPr>
          <a:xfrm>
            <a:off x="7323137" y="4166841"/>
            <a:ext cx="4461000" cy="358800"/>
          </a:xfrm>
          <a:prstGeom prst="rect">
            <a:avLst/>
          </a:prstGeom>
          <a:solidFill>
            <a:schemeClr val="dk2"/>
          </a:solidFill>
          <a:ln>
            <a:noFill/>
          </a:ln>
        </p:spPr>
        <p:txBody>
          <a:bodyPr anchorCtr="0" anchor="ctr" bIns="45700" lIns="91425" spcFirstLastPara="1" rIns="91425" wrap="square" tIns="45700">
            <a:noAutofit/>
          </a:bodyPr>
          <a:lstStyle>
            <a:lvl1pPr indent="-304800" lvl="0" marL="457200" algn="l">
              <a:lnSpc>
                <a:spcPct val="90000"/>
              </a:lnSpc>
              <a:spcBef>
                <a:spcPts val="11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1pPr>
            <a:lvl2pPr indent="-304800" lvl="1" marL="9144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2pPr>
            <a:lvl3pPr indent="-304800" lvl="2" marL="13716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3pPr>
            <a:lvl4pPr indent="-304800" lvl="3" marL="18288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4pPr>
            <a:lvl5pPr indent="-304800" lvl="4" marL="22860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28" name="Google Shape;828;g2435f1d8f10_0_742"/>
          <p:cNvSpPr txBox="1"/>
          <p:nvPr>
            <p:ph idx="4" type="body"/>
          </p:nvPr>
        </p:nvSpPr>
        <p:spPr>
          <a:xfrm>
            <a:off x="7323137" y="4731024"/>
            <a:ext cx="4461000" cy="358800"/>
          </a:xfrm>
          <a:prstGeom prst="rect">
            <a:avLst/>
          </a:prstGeom>
          <a:solidFill>
            <a:schemeClr val="dk2"/>
          </a:solidFill>
          <a:ln>
            <a:noFill/>
          </a:ln>
        </p:spPr>
        <p:txBody>
          <a:bodyPr anchorCtr="0" anchor="ctr" bIns="45700" lIns="91425" spcFirstLastPara="1" rIns="91425" wrap="square" tIns="45700">
            <a:noAutofit/>
          </a:bodyPr>
          <a:lstStyle>
            <a:lvl1pPr indent="-304800" lvl="0" marL="457200" algn="l">
              <a:lnSpc>
                <a:spcPct val="90000"/>
              </a:lnSpc>
              <a:spcBef>
                <a:spcPts val="11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1pPr>
            <a:lvl2pPr indent="-304800" lvl="1" marL="9144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2pPr>
            <a:lvl3pPr indent="-304800" lvl="2" marL="13716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3pPr>
            <a:lvl4pPr indent="-304800" lvl="3" marL="18288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4pPr>
            <a:lvl5pPr indent="-304800" lvl="4" marL="22860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29" name="Google Shape;829;g2435f1d8f10_0_742"/>
          <p:cNvSpPr txBox="1"/>
          <p:nvPr>
            <p:ph idx="5" type="body"/>
          </p:nvPr>
        </p:nvSpPr>
        <p:spPr>
          <a:xfrm>
            <a:off x="7323137" y="5295208"/>
            <a:ext cx="4461000" cy="358800"/>
          </a:xfrm>
          <a:prstGeom prst="rect">
            <a:avLst/>
          </a:prstGeom>
          <a:solidFill>
            <a:schemeClr val="dk2"/>
          </a:solidFill>
          <a:ln>
            <a:noFill/>
          </a:ln>
        </p:spPr>
        <p:txBody>
          <a:bodyPr anchorCtr="0" anchor="ctr" bIns="45700" lIns="91425" spcFirstLastPara="1" rIns="91425" wrap="square" tIns="45700">
            <a:noAutofit/>
          </a:bodyPr>
          <a:lstStyle>
            <a:lvl1pPr indent="-304800" lvl="0" marL="457200" algn="l">
              <a:lnSpc>
                <a:spcPct val="90000"/>
              </a:lnSpc>
              <a:spcBef>
                <a:spcPts val="11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1pPr>
            <a:lvl2pPr indent="-304800" lvl="1" marL="9144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2pPr>
            <a:lvl3pPr indent="-304800" lvl="2" marL="13716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3pPr>
            <a:lvl4pPr indent="-304800" lvl="3" marL="18288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4pPr>
            <a:lvl5pPr indent="-304800" lvl="4" marL="22860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30" name="Google Shape;830;g2435f1d8f10_0_742"/>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831" name="Google Shape;831;g2435f1d8f10_0_742"/>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832" name="Google Shape;832;g2435f1d8f10_0_742"/>
          <p:cNvSpPr txBox="1"/>
          <p:nvPr>
            <p:ph idx="6"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33" name="Google Shape;833;g2435f1d8f10_0_742"/>
          <p:cNvSpPr txBox="1"/>
          <p:nvPr>
            <p:ph idx="7" type="body"/>
          </p:nvPr>
        </p:nvSpPr>
        <p:spPr>
          <a:xfrm>
            <a:off x="407986" y="1512248"/>
            <a:ext cx="8697900" cy="375600"/>
          </a:xfrm>
          <a:prstGeom prst="rect">
            <a:avLst/>
          </a:prstGeom>
          <a:noFill/>
          <a:ln>
            <a:noFill/>
          </a:ln>
        </p:spPr>
        <p:txBody>
          <a:bodyPr anchorCtr="0" anchor="t" bIns="45700" lIns="91425" spcFirstLastPara="1" rIns="91425" wrap="square" tIns="45700">
            <a:spAutoFit/>
          </a:bodyPr>
          <a:lstStyle>
            <a:lvl1pPr indent="-323850" lvl="0" marL="457200" algn="l">
              <a:lnSpc>
                <a:spcPct val="90000"/>
              </a:lnSpc>
              <a:spcBef>
                <a:spcPts val="1100"/>
              </a:spcBef>
              <a:spcAft>
                <a:spcPts val="0"/>
              </a:spcAft>
              <a:buClr>
                <a:srgbClr val="44484E"/>
              </a:buClr>
              <a:buSzPts val="1500"/>
              <a:buChar char="•"/>
              <a:defRPr b="0" sz="1500">
                <a:solidFill>
                  <a:srgbClr val="44484E"/>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34" name="Google Shape;834;g2435f1d8f10_0_742"/>
          <p:cNvSpPr/>
          <p:nvPr>
            <p:ph idx="8" type="chart"/>
          </p:nvPr>
        </p:nvSpPr>
        <p:spPr>
          <a:xfrm>
            <a:off x="407988" y="2338720"/>
            <a:ext cx="6231600" cy="3685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100"/>
              </a:spcBef>
              <a:spcAft>
                <a:spcPts val="0"/>
              </a:spcAft>
              <a:buClr>
                <a:schemeClr val="dk2"/>
              </a:buClr>
              <a:buSzPts val="1600"/>
              <a:buFont typeface="Arial"/>
              <a:buNone/>
              <a:defRPr b="0" i="0" sz="1600" u="none" cap="none" strike="noStrike">
                <a:solidFill>
                  <a:schemeClr val="dk2"/>
                </a:solidFill>
                <a:latin typeface="Arial"/>
                <a:ea typeface="Arial"/>
                <a:cs typeface="Arial"/>
                <a:sym typeface="Arial"/>
              </a:defRPr>
            </a:lvl1pPr>
            <a:lvl2pPr lvl="1" marR="0" rtl="0" algn="l">
              <a:lnSpc>
                <a:spcPct val="90000"/>
              </a:lnSpc>
              <a:spcBef>
                <a:spcPts val="500"/>
              </a:spcBef>
              <a:spcAft>
                <a:spcPts val="0"/>
              </a:spcAft>
              <a:buClr>
                <a:schemeClr val="accent1"/>
              </a:buClr>
              <a:buSzPts val="2000"/>
              <a:buFont typeface="Arial"/>
              <a:buChar char="•"/>
              <a:defRPr b="1" i="0" sz="2000" u="none" cap="none" strike="noStrike">
                <a:solidFill>
                  <a:schemeClr val="accent1"/>
                </a:solidFill>
                <a:latin typeface="Montserrat"/>
                <a:ea typeface="Montserrat"/>
                <a:cs typeface="Montserrat"/>
                <a:sym typeface="Montserrat"/>
              </a:defRPr>
            </a:lvl2pPr>
            <a:lvl3pPr lvl="2" marR="0" rtl="0" algn="l">
              <a:lnSpc>
                <a:spcPct val="90000"/>
              </a:lnSpc>
              <a:spcBef>
                <a:spcPts val="500"/>
              </a:spcBef>
              <a:spcAft>
                <a:spcPts val="0"/>
              </a:spcAft>
              <a:buClr>
                <a:schemeClr val="accent1"/>
              </a:buClr>
              <a:buSzPts val="1600"/>
              <a:buFont typeface="Arial"/>
              <a:buChar char="•"/>
              <a:defRPr b="0" i="0" sz="16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dk2"/>
              </a:buClr>
              <a:buSzPts val="1500"/>
              <a:buFont typeface="Arial"/>
              <a:buChar char="•"/>
              <a:defRPr b="1" i="0" sz="1500" u="none" cap="none" strike="noStrike">
                <a:solidFill>
                  <a:schemeClr val="dk2"/>
                </a:solidFill>
                <a:latin typeface="Arial"/>
                <a:ea typeface="Arial"/>
                <a:cs typeface="Arial"/>
                <a:sym typeface="Arial"/>
              </a:defRPr>
            </a:lvl4pPr>
            <a:lvl5pPr lvl="4"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
        <p:nvSpPr>
          <p:cNvPr id="835" name="Google Shape;835;g2435f1d8f10_0_742"/>
          <p:cNvSpPr txBox="1"/>
          <p:nvPr>
            <p:ph idx="9" type="body"/>
          </p:nvPr>
        </p:nvSpPr>
        <p:spPr>
          <a:xfrm>
            <a:off x="9918190" y="3038475"/>
            <a:ext cx="1193400" cy="358800"/>
          </a:xfrm>
          <a:prstGeom prst="rect">
            <a:avLst/>
          </a:prstGeom>
          <a:noFill/>
          <a:ln>
            <a:noFill/>
          </a:ln>
        </p:spPr>
        <p:txBody>
          <a:bodyPr anchorCtr="0" anchor="ctr" bIns="45700" lIns="91425" spcFirstLastPara="1" rIns="91425" wrap="square" tIns="45700">
            <a:noAutofit/>
          </a:bodyPr>
          <a:lstStyle>
            <a:lvl1pPr indent="-228600" lvl="0" marL="457200" algn="r">
              <a:lnSpc>
                <a:spcPct val="90000"/>
              </a:lnSpc>
              <a:spcBef>
                <a:spcPts val="1100"/>
              </a:spcBef>
              <a:spcAft>
                <a:spcPts val="0"/>
              </a:spcAft>
              <a:buClr>
                <a:schemeClr val="lt2"/>
              </a:buClr>
              <a:buSzPts val="1200"/>
              <a:buFont typeface="Arial"/>
              <a:buNone/>
              <a:defRPr b="1" sz="1200">
                <a:solidFill>
                  <a:schemeClr val="lt2"/>
                </a:solidFill>
                <a:latin typeface="Arial"/>
                <a:ea typeface="Arial"/>
                <a:cs typeface="Arial"/>
                <a:sym typeface="Arial"/>
              </a:defRPr>
            </a:lvl1pPr>
            <a:lvl2pPr indent="-304800" lvl="1" marL="9144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2pPr>
            <a:lvl3pPr indent="-304800" lvl="2" marL="13716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3pPr>
            <a:lvl4pPr indent="-304800" lvl="3" marL="18288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4pPr>
            <a:lvl5pPr indent="-304800" lvl="4" marL="22860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36" name="Google Shape;836;g2435f1d8f10_0_742"/>
          <p:cNvSpPr txBox="1"/>
          <p:nvPr>
            <p:ph idx="13" type="body"/>
          </p:nvPr>
        </p:nvSpPr>
        <p:spPr>
          <a:xfrm>
            <a:off x="9918190" y="3602658"/>
            <a:ext cx="1193400" cy="358800"/>
          </a:xfrm>
          <a:prstGeom prst="rect">
            <a:avLst/>
          </a:prstGeom>
          <a:noFill/>
          <a:ln>
            <a:noFill/>
          </a:ln>
        </p:spPr>
        <p:txBody>
          <a:bodyPr anchorCtr="0" anchor="ctr" bIns="45700" lIns="91425" spcFirstLastPara="1" rIns="91425" wrap="square" tIns="45700">
            <a:noAutofit/>
          </a:bodyPr>
          <a:lstStyle>
            <a:lvl1pPr indent="-228600" lvl="0" marL="457200" algn="r">
              <a:lnSpc>
                <a:spcPct val="90000"/>
              </a:lnSpc>
              <a:spcBef>
                <a:spcPts val="1100"/>
              </a:spcBef>
              <a:spcAft>
                <a:spcPts val="0"/>
              </a:spcAft>
              <a:buClr>
                <a:schemeClr val="lt2"/>
              </a:buClr>
              <a:buSzPts val="1200"/>
              <a:buFont typeface="Arial"/>
              <a:buNone/>
              <a:defRPr b="1" sz="1200">
                <a:solidFill>
                  <a:schemeClr val="lt2"/>
                </a:solidFill>
                <a:latin typeface="Arial"/>
                <a:ea typeface="Arial"/>
                <a:cs typeface="Arial"/>
                <a:sym typeface="Arial"/>
              </a:defRPr>
            </a:lvl1pPr>
            <a:lvl2pPr indent="-304800" lvl="1" marL="9144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2pPr>
            <a:lvl3pPr indent="-304800" lvl="2" marL="13716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3pPr>
            <a:lvl4pPr indent="-304800" lvl="3" marL="18288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4pPr>
            <a:lvl5pPr indent="-304800" lvl="4" marL="22860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37" name="Google Shape;837;g2435f1d8f10_0_742"/>
          <p:cNvSpPr txBox="1"/>
          <p:nvPr>
            <p:ph idx="14" type="body"/>
          </p:nvPr>
        </p:nvSpPr>
        <p:spPr>
          <a:xfrm>
            <a:off x="9918190" y="4166841"/>
            <a:ext cx="1193400" cy="358800"/>
          </a:xfrm>
          <a:prstGeom prst="rect">
            <a:avLst/>
          </a:prstGeom>
          <a:noFill/>
          <a:ln>
            <a:noFill/>
          </a:ln>
        </p:spPr>
        <p:txBody>
          <a:bodyPr anchorCtr="0" anchor="ctr" bIns="45700" lIns="91425" spcFirstLastPara="1" rIns="91425" wrap="square" tIns="45700">
            <a:noAutofit/>
          </a:bodyPr>
          <a:lstStyle>
            <a:lvl1pPr indent="-228600" lvl="0" marL="457200" algn="r">
              <a:lnSpc>
                <a:spcPct val="90000"/>
              </a:lnSpc>
              <a:spcBef>
                <a:spcPts val="1100"/>
              </a:spcBef>
              <a:spcAft>
                <a:spcPts val="0"/>
              </a:spcAft>
              <a:buClr>
                <a:schemeClr val="lt2"/>
              </a:buClr>
              <a:buSzPts val="1200"/>
              <a:buFont typeface="Arial"/>
              <a:buNone/>
              <a:defRPr b="1" sz="1200">
                <a:solidFill>
                  <a:schemeClr val="lt2"/>
                </a:solidFill>
                <a:latin typeface="Arial"/>
                <a:ea typeface="Arial"/>
                <a:cs typeface="Arial"/>
                <a:sym typeface="Arial"/>
              </a:defRPr>
            </a:lvl1pPr>
            <a:lvl2pPr indent="-304800" lvl="1" marL="9144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2pPr>
            <a:lvl3pPr indent="-304800" lvl="2" marL="13716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3pPr>
            <a:lvl4pPr indent="-304800" lvl="3" marL="18288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4pPr>
            <a:lvl5pPr indent="-304800" lvl="4" marL="22860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38" name="Google Shape;838;g2435f1d8f10_0_742"/>
          <p:cNvSpPr txBox="1"/>
          <p:nvPr>
            <p:ph idx="15" type="body"/>
          </p:nvPr>
        </p:nvSpPr>
        <p:spPr>
          <a:xfrm>
            <a:off x="9918190" y="4731024"/>
            <a:ext cx="1193400" cy="358800"/>
          </a:xfrm>
          <a:prstGeom prst="rect">
            <a:avLst/>
          </a:prstGeom>
          <a:noFill/>
          <a:ln>
            <a:noFill/>
          </a:ln>
        </p:spPr>
        <p:txBody>
          <a:bodyPr anchorCtr="0" anchor="ctr" bIns="45700" lIns="91425" spcFirstLastPara="1" rIns="91425" wrap="square" tIns="45700">
            <a:noAutofit/>
          </a:bodyPr>
          <a:lstStyle>
            <a:lvl1pPr indent="-228600" lvl="0" marL="457200" algn="r">
              <a:lnSpc>
                <a:spcPct val="90000"/>
              </a:lnSpc>
              <a:spcBef>
                <a:spcPts val="1100"/>
              </a:spcBef>
              <a:spcAft>
                <a:spcPts val="0"/>
              </a:spcAft>
              <a:buClr>
                <a:schemeClr val="lt2"/>
              </a:buClr>
              <a:buSzPts val="1200"/>
              <a:buFont typeface="Arial"/>
              <a:buNone/>
              <a:defRPr b="1" sz="1200">
                <a:solidFill>
                  <a:schemeClr val="lt2"/>
                </a:solidFill>
                <a:latin typeface="Arial"/>
                <a:ea typeface="Arial"/>
                <a:cs typeface="Arial"/>
                <a:sym typeface="Arial"/>
              </a:defRPr>
            </a:lvl1pPr>
            <a:lvl2pPr indent="-304800" lvl="1" marL="9144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2pPr>
            <a:lvl3pPr indent="-304800" lvl="2" marL="13716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3pPr>
            <a:lvl4pPr indent="-304800" lvl="3" marL="18288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4pPr>
            <a:lvl5pPr indent="-304800" lvl="4" marL="22860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39" name="Google Shape;839;g2435f1d8f10_0_742"/>
          <p:cNvSpPr txBox="1"/>
          <p:nvPr>
            <p:ph idx="16" type="body"/>
          </p:nvPr>
        </p:nvSpPr>
        <p:spPr>
          <a:xfrm>
            <a:off x="9918190" y="5295208"/>
            <a:ext cx="1193400" cy="358800"/>
          </a:xfrm>
          <a:prstGeom prst="rect">
            <a:avLst/>
          </a:prstGeom>
          <a:noFill/>
          <a:ln>
            <a:noFill/>
          </a:ln>
        </p:spPr>
        <p:txBody>
          <a:bodyPr anchorCtr="0" anchor="ctr" bIns="45700" lIns="91425" spcFirstLastPara="1" rIns="91425" wrap="square" tIns="45700">
            <a:noAutofit/>
          </a:bodyPr>
          <a:lstStyle>
            <a:lvl1pPr indent="-228600" lvl="0" marL="457200" algn="r">
              <a:lnSpc>
                <a:spcPct val="90000"/>
              </a:lnSpc>
              <a:spcBef>
                <a:spcPts val="1100"/>
              </a:spcBef>
              <a:spcAft>
                <a:spcPts val="0"/>
              </a:spcAft>
              <a:buClr>
                <a:schemeClr val="lt2"/>
              </a:buClr>
              <a:buSzPts val="1200"/>
              <a:buFont typeface="Arial"/>
              <a:buNone/>
              <a:defRPr b="1" sz="1200">
                <a:solidFill>
                  <a:schemeClr val="lt2"/>
                </a:solidFill>
                <a:latin typeface="Arial"/>
                <a:ea typeface="Arial"/>
                <a:cs typeface="Arial"/>
                <a:sym typeface="Arial"/>
              </a:defRPr>
            </a:lvl1pPr>
            <a:lvl2pPr indent="-304800" lvl="1" marL="9144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2pPr>
            <a:lvl3pPr indent="-304800" lvl="2" marL="13716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3pPr>
            <a:lvl4pPr indent="-304800" lvl="3" marL="18288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4pPr>
            <a:lvl5pPr indent="-304800" lvl="4" marL="22860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slide 2 images">
  <p:cSld name="Team slide 2 images">
    <p:spTree>
      <p:nvGrpSpPr>
        <p:cNvPr id="840" name="Shape 840"/>
        <p:cNvGrpSpPr/>
        <p:nvPr/>
      </p:nvGrpSpPr>
      <p:grpSpPr>
        <a:xfrm>
          <a:off x="0" y="0"/>
          <a:ext cx="0" cy="0"/>
          <a:chOff x="0" y="0"/>
          <a:chExt cx="0" cy="0"/>
        </a:xfrm>
      </p:grpSpPr>
      <p:sp>
        <p:nvSpPr>
          <p:cNvPr id="841" name="Google Shape;841;g2435f1d8f10_0_765"/>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42" name="Google Shape;842;g2435f1d8f10_0_765"/>
          <p:cNvSpPr/>
          <p:nvPr/>
        </p:nvSpPr>
        <p:spPr>
          <a:xfrm>
            <a:off x="3006284" y="1906315"/>
            <a:ext cx="2081262" cy="2070174"/>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3F3F3F"/>
              </a:solidFill>
              <a:latin typeface="Arial"/>
              <a:ea typeface="Arial"/>
              <a:cs typeface="Arial"/>
              <a:sym typeface="Arial"/>
            </a:endParaRPr>
          </a:p>
        </p:txBody>
      </p:sp>
      <p:sp>
        <p:nvSpPr>
          <p:cNvPr id="843" name="Google Shape;843;g2435f1d8f10_0_765"/>
          <p:cNvSpPr/>
          <p:nvPr/>
        </p:nvSpPr>
        <p:spPr>
          <a:xfrm>
            <a:off x="7118655" y="1906315"/>
            <a:ext cx="2081262" cy="2070174"/>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3F3F3F"/>
              </a:solidFill>
              <a:latin typeface="Arial"/>
              <a:ea typeface="Arial"/>
              <a:cs typeface="Arial"/>
              <a:sym typeface="Arial"/>
            </a:endParaRPr>
          </a:p>
        </p:txBody>
      </p:sp>
      <p:sp>
        <p:nvSpPr>
          <p:cNvPr id="844" name="Google Shape;844;g2435f1d8f10_0_765"/>
          <p:cNvSpPr/>
          <p:nvPr>
            <p:ph idx="2" type="pic"/>
          </p:nvPr>
        </p:nvSpPr>
        <p:spPr>
          <a:xfrm>
            <a:off x="3165779" y="2046553"/>
            <a:ext cx="1763400" cy="1763400"/>
          </a:xfrm>
          <a:prstGeom prst="rect">
            <a:avLst/>
          </a:prstGeom>
          <a:solidFill>
            <a:srgbClr val="DDE6EF"/>
          </a:solidFill>
          <a:ln>
            <a:noFill/>
          </a:ln>
        </p:spPr>
      </p:sp>
      <p:sp>
        <p:nvSpPr>
          <p:cNvPr id="845" name="Google Shape;845;g2435f1d8f10_0_765"/>
          <p:cNvSpPr/>
          <p:nvPr>
            <p:ph idx="3" type="pic"/>
          </p:nvPr>
        </p:nvSpPr>
        <p:spPr>
          <a:xfrm>
            <a:off x="7274660" y="2046553"/>
            <a:ext cx="1763400" cy="1763400"/>
          </a:xfrm>
          <a:prstGeom prst="rect">
            <a:avLst/>
          </a:prstGeom>
          <a:solidFill>
            <a:srgbClr val="DDE6EF"/>
          </a:solidFill>
          <a:ln>
            <a:noFill/>
          </a:ln>
        </p:spPr>
      </p:sp>
      <p:sp>
        <p:nvSpPr>
          <p:cNvPr id="846" name="Google Shape;846;g2435f1d8f10_0_765"/>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847" name="Google Shape;847;g2435f1d8f10_0_765"/>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848" name="Google Shape;848;g2435f1d8f10_0_765"/>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49" name="Google Shape;849;g2435f1d8f10_0_765"/>
          <p:cNvSpPr txBox="1"/>
          <p:nvPr>
            <p:ph idx="4" type="body"/>
          </p:nvPr>
        </p:nvSpPr>
        <p:spPr>
          <a:xfrm>
            <a:off x="2468301" y="3997712"/>
            <a:ext cx="3164700" cy="28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50" name="Google Shape;850;g2435f1d8f10_0_765"/>
          <p:cNvSpPr txBox="1"/>
          <p:nvPr>
            <p:ph idx="5" type="body"/>
          </p:nvPr>
        </p:nvSpPr>
        <p:spPr>
          <a:xfrm>
            <a:off x="2468301" y="4563731"/>
            <a:ext cx="3164700" cy="1579800"/>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100"/>
              </a:spcBef>
              <a:spcAft>
                <a:spcPts val="0"/>
              </a:spcAft>
              <a:buClr>
                <a:srgbClr val="000000"/>
              </a:buClr>
              <a:buSzPts val="1100"/>
              <a:buNone/>
              <a:defRPr b="0" sz="11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51" name="Google Shape;851;g2435f1d8f10_0_765"/>
          <p:cNvSpPr txBox="1"/>
          <p:nvPr>
            <p:ph idx="6" type="body"/>
          </p:nvPr>
        </p:nvSpPr>
        <p:spPr>
          <a:xfrm>
            <a:off x="2468301" y="4265437"/>
            <a:ext cx="3164700" cy="28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accent1"/>
              </a:buClr>
              <a:buSzPts val="1500"/>
              <a:buNone/>
              <a:defRPr b="0" sz="15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52" name="Google Shape;852;g2435f1d8f10_0_765"/>
          <p:cNvSpPr txBox="1"/>
          <p:nvPr>
            <p:ph idx="7" type="body"/>
          </p:nvPr>
        </p:nvSpPr>
        <p:spPr>
          <a:xfrm>
            <a:off x="6573927" y="3997712"/>
            <a:ext cx="3164700" cy="28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53" name="Google Shape;853;g2435f1d8f10_0_765"/>
          <p:cNvSpPr txBox="1"/>
          <p:nvPr>
            <p:ph idx="8" type="body"/>
          </p:nvPr>
        </p:nvSpPr>
        <p:spPr>
          <a:xfrm>
            <a:off x="6573927" y="4563731"/>
            <a:ext cx="3164700" cy="1579800"/>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100"/>
              </a:spcBef>
              <a:spcAft>
                <a:spcPts val="0"/>
              </a:spcAft>
              <a:buClr>
                <a:srgbClr val="000000"/>
              </a:buClr>
              <a:buSzPts val="1100"/>
              <a:buNone/>
              <a:defRPr b="0" sz="11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54" name="Google Shape;854;g2435f1d8f10_0_765"/>
          <p:cNvSpPr txBox="1"/>
          <p:nvPr>
            <p:ph idx="9" type="body"/>
          </p:nvPr>
        </p:nvSpPr>
        <p:spPr>
          <a:xfrm>
            <a:off x="6573927" y="4265437"/>
            <a:ext cx="3164700" cy="28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accent1"/>
              </a:buClr>
              <a:buSzPts val="1500"/>
              <a:buNone/>
              <a:defRPr b="0" sz="15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slide 3 images">
  <p:cSld name="Team slide 3 images">
    <p:spTree>
      <p:nvGrpSpPr>
        <p:cNvPr id="855" name="Shape 855"/>
        <p:cNvGrpSpPr/>
        <p:nvPr/>
      </p:nvGrpSpPr>
      <p:grpSpPr>
        <a:xfrm>
          <a:off x="0" y="0"/>
          <a:ext cx="0" cy="0"/>
          <a:chOff x="0" y="0"/>
          <a:chExt cx="0" cy="0"/>
        </a:xfrm>
      </p:grpSpPr>
      <p:sp>
        <p:nvSpPr>
          <p:cNvPr id="856" name="Google Shape;856;g2435f1d8f10_0_780"/>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57" name="Google Shape;857;g2435f1d8f10_0_780"/>
          <p:cNvSpPr/>
          <p:nvPr/>
        </p:nvSpPr>
        <p:spPr>
          <a:xfrm>
            <a:off x="945971" y="1906315"/>
            <a:ext cx="2081262" cy="2070174"/>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3F3F3F"/>
              </a:solidFill>
              <a:latin typeface="Arial"/>
              <a:ea typeface="Arial"/>
              <a:cs typeface="Arial"/>
              <a:sym typeface="Arial"/>
            </a:endParaRPr>
          </a:p>
        </p:txBody>
      </p:sp>
      <p:sp>
        <p:nvSpPr>
          <p:cNvPr id="858" name="Google Shape;858;g2435f1d8f10_0_780"/>
          <p:cNvSpPr/>
          <p:nvPr/>
        </p:nvSpPr>
        <p:spPr>
          <a:xfrm>
            <a:off x="5058342" y="1906315"/>
            <a:ext cx="2081262" cy="2070174"/>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3F3F3F"/>
              </a:solidFill>
              <a:latin typeface="Arial"/>
              <a:ea typeface="Arial"/>
              <a:cs typeface="Arial"/>
              <a:sym typeface="Arial"/>
            </a:endParaRPr>
          </a:p>
        </p:txBody>
      </p:sp>
      <p:sp>
        <p:nvSpPr>
          <p:cNvPr id="859" name="Google Shape;859;g2435f1d8f10_0_780"/>
          <p:cNvSpPr/>
          <p:nvPr/>
        </p:nvSpPr>
        <p:spPr>
          <a:xfrm>
            <a:off x="9170713" y="1906315"/>
            <a:ext cx="2081262" cy="2070174"/>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3F3F3F"/>
              </a:solidFill>
              <a:latin typeface="Arial"/>
              <a:ea typeface="Arial"/>
              <a:cs typeface="Arial"/>
              <a:sym typeface="Arial"/>
            </a:endParaRPr>
          </a:p>
        </p:txBody>
      </p:sp>
      <p:sp>
        <p:nvSpPr>
          <p:cNvPr id="860" name="Google Shape;860;g2435f1d8f10_0_780"/>
          <p:cNvSpPr/>
          <p:nvPr>
            <p:ph idx="2" type="pic"/>
          </p:nvPr>
        </p:nvSpPr>
        <p:spPr>
          <a:xfrm>
            <a:off x="1105466" y="2046553"/>
            <a:ext cx="1763400" cy="1763400"/>
          </a:xfrm>
          <a:prstGeom prst="rect">
            <a:avLst/>
          </a:prstGeom>
          <a:solidFill>
            <a:srgbClr val="DDE6EF"/>
          </a:solidFill>
          <a:ln>
            <a:noFill/>
          </a:ln>
        </p:spPr>
      </p:sp>
      <p:sp>
        <p:nvSpPr>
          <p:cNvPr id="861" name="Google Shape;861;g2435f1d8f10_0_780"/>
          <p:cNvSpPr/>
          <p:nvPr>
            <p:ph idx="3" type="pic"/>
          </p:nvPr>
        </p:nvSpPr>
        <p:spPr>
          <a:xfrm>
            <a:off x="5214347" y="2046553"/>
            <a:ext cx="1763400" cy="1763400"/>
          </a:xfrm>
          <a:prstGeom prst="rect">
            <a:avLst/>
          </a:prstGeom>
          <a:solidFill>
            <a:srgbClr val="DDE6EF"/>
          </a:solidFill>
          <a:ln>
            <a:noFill/>
          </a:ln>
        </p:spPr>
      </p:sp>
      <p:sp>
        <p:nvSpPr>
          <p:cNvPr id="862" name="Google Shape;862;g2435f1d8f10_0_780"/>
          <p:cNvSpPr/>
          <p:nvPr>
            <p:ph idx="4" type="pic"/>
          </p:nvPr>
        </p:nvSpPr>
        <p:spPr>
          <a:xfrm>
            <a:off x="9323229" y="2046553"/>
            <a:ext cx="1763400" cy="1763400"/>
          </a:xfrm>
          <a:prstGeom prst="rect">
            <a:avLst/>
          </a:prstGeom>
          <a:solidFill>
            <a:srgbClr val="DDE6EF"/>
          </a:solidFill>
          <a:ln>
            <a:noFill/>
          </a:ln>
        </p:spPr>
      </p:sp>
      <p:sp>
        <p:nvSpPr>
          <p:cNvPr id="863" name="Google Shape;863;g2435f1d8f10_0_780"/>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864" name="Google Shape;864;g2435f1d8f10_0_780"/>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865" name="Google Shape;865;g2435f1d8f10_0_780"/>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66" name="Google Shape;866;g2435f1d8f10_0_780"/>
          <p:cNvSpPr txBox="1"/>
          <p:nvPr>
            <p:ph idx="5" type="body"/>
          </p:nvPr>
        </p:nvSpPr>
        <p:spPr>
          <a:xfrm>
            <a:off x="407988" y="3997712"/>
            <a:ext cx="3164700" cy="28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67" name="Google Shape;867;g2435f1d8f10_0_780"/>
          <p:cNvSpPr txBox="1"/>
          <p:nvPr>
            <p:ph idx="6" type="body"/>
          </p:nvPr>
        </p:nvSpPr>
        <p:spPr>
          <a:xfrm>
            <a:off x="407988" y="4563731"/>
            <a:ext cx="3164700" cy="1579800"/>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100"/>
              </a:spcBef>
              <a:spcAft>
                <a:spcPts val="0"/>
              </a:spcAft>
              <a:buClr>
                <a:srgbClr val="000000"/>
              </a:buClr>
              <a:buSzPts val="1100"/>
              <a:buNone/>
              <a:defRPr b="0" sz="11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68" name="Google Shape;868;g2435f1d8f10_0_780"/>
          <p:cNvSpPr txBox="1"/>
          <p:nvPr>
            <p:ph idx="7" type="body"/>
          </p:nvPr>
        </p:nvSpPr>
        <p:spPr>
          <a:xfrm>
            <a:off x="407988" y="4265437"/>
            <a:ext cx="3164700" cy="28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accent1"/>
              </a:buClr>
              <a:buSzPts val="1500"/>
              <a:buNone/>
              <a:defRPr b="0" sz="15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69" name="Google Shape;869;g2435f1d8f10_0_780"/>
          <p:cNvSpPr txBox="1"/>
          <p:nvPr>
            <p:ph idx="8" type="body"/>
          </p:nvPr>
        </p:nvSpPr>
        <p:spPr>
          <a:xfrm>
            <a:off x="4513614" y="3997712"/>
            <a:ext cx="3164700" cy="28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70" name="Google Shape;870;g2435f1d8f10_0_780"/>
          <p:cNvSpPr txBox="1"/>
          <p:nvPr>
            <p:ph idx="9" type="body"/>
          </p:nvPr>
        </p:nvSpPr>
        <p:spPr>
          <a:xfrm>
            <a:off x="4513614" y="4563731"/>
            <a:ext cx="3164700" cy="1579800"/>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100"/>
              </a:spcBef>
              <a:spcAft>
                <a:spcPts val="0"/>
              </a:spcAft>
              <a:buClr>
                <a:srgbClr val="000000"/>
              </a:buClr>
              <a:buSzPts val="1100"/>
              <a:buNone/>
              <a:defRPr b="0" sz="11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71" name="Google Shape;871;g2435f1d8f10_0_780"/>
          <p:cNvSpPr txBox="1"/>
          <p:nvPr>
            <p:ph idx="13" type="body"/>
          </p:nvPr>
        </p:nvSpPr>
        <p:spPr>
          <a:xfrm>
            <a:off x="4513614" y="4265437"/>
            <a:ext cx="3164700" cy="28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accent1"/>
              </a:buClr>
              <a:buSzPts val="1500"/>
              <a:buNone/>
              <a:defRPr b="0" sz="15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72" name="Google Shape;872;g2435f1d8f10_0_780"/>
          <p:cNvSpPr txBox="1"/>
          <p:nvPr>
            <p:ph idx="14" type="body"/>
          </p:nvPr>
        </p:nvSpPr>
        <p:spPr>
          <a:xfrm>
            <a:off x="8619240" y="3997712"/>
            <a:ext cx="3164700" cy="28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73" name="Google Shape;873;g2435f1d8f10_0_780"/>
          <p:cNvSpPr txBox="1"/>
          <p:nvPr>
            <p:ph idx="15" type="body"/>
          </p:nvPr>
        </p:nvSpPr>
        <p:spPr>
          <a:xfrm>
            <a:off x="8619240" y="4563731"/>
            <a:ext cx="3164700" cy="1579800"/>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100"/>
              </a:spcBef>
              <a:spcAft>
                <a:spcPts val="0"/>
              </a:spcAft>
              <a:buClr>
                <a:srgbClr val="000000"/>
              </a:buClr>
              <a:buSzPts val="1100"/>
              <a:buNone/>
              <a:defRPr b="0" sz="11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74" name="Google Shape;874;g2435f1d8f10_0_780"/>
          <p:cNvSpPr txBox="1"/>
          <p:nvPr>
            <p:ph idx="16" type="body"/>
          </p:nvPr>
        </p:nvSpPr>
        <p:spPr>
          <a:xfrm>
            <a:off x="8619240" y="4265437"/>
            <a:ext cx="3164700" cy="28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accent1"/>
              </a:buClr>
              <a:buSzPts val="1500"/>
              <a:buNone/>
              <a:defRPr b="0" sz="15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Заголовок раздела">
  <p:cSld name="Quote slide  01">
    <p:bg>
      <p:bgPr>
        <a:solidFill>
          <a:schemeClr val="lt1"/>
        </a:solidFill>
      </p:bgPr>
    </p:bg>
    <p:spTree>
      <p:nvGrpSpPr>
        <p:cNvPr id="875" name="Shape 875"/>
        <p:cNvGrpSpPr/>
        <p:nvPr/>
      </p:nvGrpSpPr>
      <p:grpSpPr>
        <a:xfrm>
          <a:off x="0" y="0"/>
          <a:ext cx="0" cy="0"/>
          <a:chOff x="0" y="0"/>
          <a:chExt cx="0" cy="0"/>
        </a:xfrm>
      </p:grpSpPr>
      <p:sp>
        <p:nvSpPr>
          <p:cNvPr id="876" name="Google Shape;876;g2435f1d8f10_0_800"/>
          <p:cNvSpPr/>
          <p:nvPr/>
        </p:nvSpPr>
        <p:spPr>
          <a:xfrm>
            <a:off x="790832" y="0"/>
            <a:ext cx="11401200" cy="6858000"/>
          </a:xfrm>
          <a:prstGeom prst="rect">
            <a:avLst/>
          </a:prstGeom>
          <a:blipFill rotWithShape="1">
            <a:blip r:embed="rId2">
              <a:alphaModFix amt="60000"/>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77" name="Google Shape;877;g2435f1d8f10_0_800"/>
          <p:cNvSpPr/>
          <p:nvPr/>
        </p:nvSpPr>
        <p:spPr>
          <a:xfrm rot="10800000">
            <a:off x="-115" y="-80489"/>
            <a:ext cx="4361100" cy="7023900"/>
          </a:xfrm>
          <a:prstGeom prst="rect">
            <a:avLst/>
          </a:prstGeom>
          <a:blipFill rotWithShape="1">
            <a:blip r:embed="rId3">
              <a:alphaModFix/>
            </a:blip>
            <a:stretch>
              <a:fillRect b="973" l="0" r="0" t="1327"/>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78" name="Google Shape;878;g2435f1d8f10_0_800"/>
          <p:cNvSpPr/>
          <p:nvPr/>
        </p:nvSpPr>
        <p:spPr>
          <a:xfrm>
            <a:off x="0" y="0"/>
            <a:ext cx="4361100" cy="6858000"/>
          </a:xfrm>
          <a:prstGeom prst="rect">
            <a:avLst/>
          </a:prstGeom>
          <a:solidFill>
            <a:srgbClr val="00527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79" name="Google Shape;879;g2435f1d8f10_0_800"/>
          <p:cNvSpPr/>
          <p:nvPr/>
        </p:nvSpPr>
        <p:spPr>
          <a:xfrm rot="10800000">
            <a:off x="-13396" y="1040100"/>
            <a:ext cx="3186900" cy="5817900"/>
          </a:xfrm>
          <a:prstGeom prst="rect">
            <a:avLst/>
          </a:prstGeom>
          <a:blipFill rotWithShape="1">
            <a:blip r:embed="rId4">
              <a:alphaModFix amt="60000"/>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80" name="Google Shape;880;g2435f1d8f10_0_800"/>
          <p:cNvSpPr/>
          <p:nvPr/>
        </p:nvSpPr>
        <p:spPr>
          <a:xfrm>
            <a:off x="0" y="0"/>
            <a:ext cx="4361100" cy="6858000"/>
          </a:xfrm>
          <a:prstGeom prst="rect">
            <a:avLst/>
          </a:prstGeom>
          <a:solidFill>
            <a:srgbClr val="00527C">
              <a:alpha val="47058"/>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grpSp>
        <p:nvGrpSpPr>
          <p:cNvPr id="881" name="Google Shape;881;g2435f1d8f10_0_800"/>
          <p:cNvGrpSpPr/>
          <p:nvPr/>
        </p:nvGrpSpPr>
        <p:grpSpPr>
          <a:xfrm>
            <a:off x="2801987" y="942535"/>
            <a:ext cx="3117995" cy="3101385"/>
            <a:chOff x="2801987" y="1211475"/>
            <a:chExt cx="3117995" cy="3101385"/>
          </a:xfrm>
        </p:grpSpPr>
        <p:sp>
          <p:nvSpPr>
            <p:cNvPr id="882" name="Google Shape;882;g2435f1d8f10_0_800"/>
            <p:cNvSpPr/>
            <p:nvPr/>
          </p:nvSpPr>
          <p:spPr>
            <a:xfrm>
              <a:off x="2801987" y="1211475"/>
              <a:ext cx="3117995" cy="3101385"/>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83" name="Google Shape;883;g2435f1d8f10_0_800"/>
            <p:cNvSpPr/>
            <p:nvPr/>
          </p:nvSpPr>
          <p:spPr>
            <a:xfrm>
              <a:off x="3233789" y="1621820"/>
              <a:ext cx="2252751" cy="224075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rgbClr val="DDE6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84" name="Google Shape;884;g2435f1d8f10_0_800"/>
            <p:cNvSpPr txBox="1"/>
            <p:nvPr/>
          </p:nvSpPr>
          <p:spPr>
            <a:xfrm>
              <a:off x="3818899" y="1987352"/>
              <a:ext cx="1126200" cy="204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lt1"/>
                </a:buClr>
                <a:buSzPts val="12700"/>
                <a:buFont typeface="Montserrat ExtraBold"/>
                <a:buNone/>
              </a:pPr>
              <a:r>
                <a:rPr b="1" i="0" lang="en-US" sz="12700" u="none" cap="none" strike="noStrike">
                  <a:solidFill>
                    <a:schemeClr val="lt1"/>
                  </a:solidFill>
                  <a:latin typeface="Montserrat ExtraBold"/>
                  <a:ea typeface="Montserrat ExtraBold"/>
                  <a:cs typeface="Montserrat ExtraBold"/>
                  <a:sym typeface="Montserrat ExtraBold"/>
                </a:rPr>
                <a:t>“</a:t>
              </a:r>
              <a:endParaRPr b="1" i="0" sz="12700" u="none" cap="none" strike="noStrike">
                <a:solidFill>
                  <a:schemeClr val="dk1"/>
                </a:solidFill>
                <a:latin typeface="Montserrat ExtraBold"/>
                <a:ea typeface="Montserrat ExtraBold"/>
                <a:cs typeface="Montserrat ExtraBold"/>
                <a:sym typeface="Montserrat ExtraBold"/>
              </a:endParaRPr>
            </a:p>
          </p:txBody>
        </p:sp>
      </p:grpSp>
      <p:pic>
        <p:nvPicPr>
          <p:cNvPr id="885" name="Google Shape;885;g2435f1d8f10_0_800"/>
          <p:cNvPicPr preferRelativeResize="0"/>
          <p:nvPr/>
        </p:nvPicPr>
        <p:blipFill rotWithShape="1">
          <a:blip r:embed="rId5">
            <a:alphaModFix/>
          </a:blip>
          <a:srcRect b="690" l="0" r="0" t="690"/>
          <a:stretch/>
        </p:blipFill>
        <p:spPr>
          <a:xfrm>
            <a:off x="1148900" y="5516598"/>
            <a:ext cx="2609183" cy="869728"/>
          </a:xfrm>
          <a:prstGeom prst="rect">
            <a:avLst/>
          </a:prstGeom>
          <a:noFill/>
          <a:ln>
            <a:noFill/>
          </a:ln>
        </p:spPr>
      </p:pic>
      <p:sp>
        <p:nvSpPr>
          <p:cNvPr id="886" name="Google Shape;886;g2435f1d8f10_0_800"/>
          <p:cNvSpPr/>
          <p:nvPr/>
        </p:nvSpPr>
        <p:spPr>
          <a:xfrm>
            <a:off x="5976003" y="4778961"/>
            <a:ext cx="506700" cy="60900"/>
          </a:xfrm>
          <a:prstGeom prst="rect">
            <a:avLst/>
          </a:prstGeom>
          <a:solidFill>
            <a:srgbClr val="F6921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87" name="Google Shape;887;g2435f1d8f10_0_800"/>
          <p:cNvSpPr txBox="1"/>
          <p:nvPr>
            <p:ph idx="1" type="body"/>
          </p:nvPr>
        </p:nvSpPr>
        <p:spPr>
          <a:xfrm>
            <a:off x="5858773" y="1169252"/>
            <a:ext cx="5419800" cy="2631900"/>
          </a:xfrm>
          <a:prstGeom prst="rect">
            <a:avLst/>
          </a:prstGeom>
          <a:noFill/>
          <a:ln>
            <a:noFill/>
          </a:ln>
        </p:spPr>
        <p:txBody>
          <a:bodyPr anchorCtr="0" anchor="t" bIns="45700" lIns="91425" spcFirstLastPara="1" rIns="91425" wrap="square" tIns="45700">
            <a:spAutoFit/>
          </a:bodyPr>
          <a:lstStyle>
            <a:lvl1pPr indent="-228600" lvl="0" marL="457200" marR="0" algn="l">
              <a:lnSpc>
                <a:spcPct val="150000"/>
              </a:lnSpc>
              <a:spcBef>
                <a:spcPts val="0"/>
              </a:spcBef>
              <a:spcAft>
                <a:spcPts val="0"/>
              </a:spcAft>
              <a:buClr>
                <a:srgbClr val="000000"/>
              </a:buClr>
              <a:buSzPts val="1600"/>
              <a:buFont typeface="Arial"/>
              <a:buNone/>
              <a:defRPr sz="1600">
                <a:solidFill>
                  <a:srgbClr val="44484E"/>
                </a:solidFill>
                <a:latin typeface="Arial"/>
                <a:ea typeface="Arial"/>
                <a:cs typeface="Arial"/>
                <a:sym typeface="Arial"/>
              </a:defRPr>
            </a:lvl1pPr>
            <a:lvl2pPr indent="-330200" lvl="1" marL="914400" algn="l">
              <a:lnSpc>
                <a:spcPct val="150000"/>
              </a:lnSpc>
              <a:spcBef>
                <a:spcPts val="500"/>
              </a:spcBef>
              <a:spcAft>
                <a:spcPts val="0"/>
              </a:spcAft>
              <a:buClr>
                <a:srgbClr val="44484E"/>
              </a:buClr>
              <a:buSzPts val="1600"/>
              <a:buChar char="•"/>
              <a:defRPr sz="1600">
                <a:solidFill>
                  <a:srgbClr val="44484E"/>
                </a:solidFill>
                <a:latin typeface="Arial"/>
                <a:ea typeface="Arial"/>
                <a:cs typeface="Arial"/>
                <a:sym typeface="Arial"/>
              </a:defRPr>
            </a:lvl2pPr>
            <a:lvl3pPr indent="-330200" lvl="2" marL="1371600" algn="l">
              <a:lnSpc>
                <a:spcPct val="150000"/>
              </a:lnSpc>
              <a:spcBef>
                <a:spcPts val="500"/>
              </a:spcBef>
              <a:spcAft>
                <a:spcPts val="0"/>
              </a:spcAft>
              <a:buClr>
                <a:srgbClr val="44484E"/>
              </a:buClr>
              <a:buSzPts val="1600"/>
              <a:buChar char="•"/>
              <a:defRPr sz="1600">
                <a:solidFill>
                  <a:srgbClr val="44484E"/>
                </a:solidFill>
                <a:latin typeface="Arial"/>
                <a:ea typeface="Arial"/>
                <a:cs typeface="Arial"/>
                <a:sym typeface="Arial"/>
              </a:defRPr>
            </a:lvl3pPr>
            <a:lvl4pPr indent="-330200" lvl="3" marL="1828800" algn="l">
              <a:lnSpc>
                <a:spcPct val="150000"/>
              </a:lnSpc>
              <a:spcBef>
                <a:spcPts val="500"/>
              </a:spcBef>
              <a:spcAft>
                <a:spcPts val="0"/>
              </a:spcAft>
              <a:buClr>
                <a:srgbClr val="44484E"/>
              </a:buClr>
              <a:buSzPts val="1600"/>
              <a:buChar char="•"/>
              <a:defRPr sz="1600">
                <a:solidFill>
                  <a:srgbClr val="44484E"/>
                </a:solidFill>
                <a:latin typeface="Arial"/>
                <a:ea typeface="Arial"/>
                <a:cs typeface="Arial"/>
                <a:sym typeface="Arial"/>
              </a:defRPr>
            </a:lvl4pPr>
            <a:lvl5pPr indent="-330200" lvl="4" marL="2286000" algn="l">
              <a:lnSpc>
                <a:spcPct val="150000"/>
              </a:lnSpc>
              <a:spcBef>
                <a:spcPts val="500"/>
              </a:spcBef>
              <a:spcAft>
                <a:spcPts val="0"/>
              </a:spcAft>
              <a:buClr>
                <a:srgbClr val="44484E"/>
              </a:buClr>
              <a:buSzPts val="1600"/>
              <a:buChar char="•"/>
              <a:defRPr sz="1600">
                <a:solidFill>
                  <a:srgbClr val="44484E"/>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cxnSp>
        <p:nvCxnSpPr>
          <p:cNvPr id="888" name="Google Shape;888;g2435f1d8f10_0_800"/>
          <p:cNvCxnSpPr/>
          <p:nvPr/>
        </p:nvCxnSpPr>
        <p:spPr>
          <a:xfrm>
            <a:off x="4724400" y="6251388"/>
            <a:ext cx="7066500" cy="0"/>
          </a:xfrm>
          <a:prstGeom prst="straightConnector1">
            <a:avLst/>
          </a:prstGeom>
          <a:noFill/>
          <a:ln cap="flat" cmpd="sng" w="12700">
            <a:solidFill>
              <a:schemeClr val="accent2"/>
            </a:solidFill>
            <a:prstDash val="solid"/>
            <a:round/>
            <a:headEnd len="sm" w="sm" type="none"/>
            <a:tailEnd len="sm" w="sm" type="none"/>
          </a:ln>
        </p:spPr>
      </p:cxnSp>
      <p:sp>
        <p:nvSpPr>
          <p:cNvPr id="889" name="Google Shape;889;g2435f1d8f10_0_800"/>
          <p:cNvSpPr txBox="1"/>
          <p:nvPr/>
        </p:nvSpPr>
        <p:spPr>
          <a:xfrm>
            <a:off x="4651180" y="6386326"/>
            <a:ext cx="4875600" cy="227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900"/>
              <a:buFont typeface="Arial"/>
              <a:buNone/>
            </a:pPr>
            <a:r>
              <a:rPr b="0" i="0" lang="en-US" sz="900" u="none" cap="none" strike="noStrike">
                <a:solidFill>
                  <a:schemeClr val="accent2"/>
                </a:solidFill>
                <a:latin typeface="Arial"/>
                <a:ea typeface="Arial"/>
                <a:cs typeface="Arial"/>
                <a:sym typeface="Arial"/>
              </a:rPr>
              <a:t>©2024 Vecteris - For internal use only. Do not distribute.</a:t>
            </a:r>
            <a:endParaRPr b="0" i="0" sz="1600" u="none" cap="none" strike="noStrike">
              <a:solidFill>
                <a:schemeClr val="accent2"/>
              </a:solidFill>
              <a:latin typeface="Arial"/>
              <a:ea typeface="Arial"/>
              <a:cs typeface="Arial"/>
              <a:sym typeface="Arial"/>
            </a:endParaRPr>
          </a:p>
        </p:txBody>
      </p:sp>
      <p:sp>
        <p:nvSpPr>
          <p:cNvPr id="890" name="Google Shape;890;g2435f1d8f10_0_800"/>
          <p:cNvSpPr txBox="1"/>
          <p:nvPr/>
        </p:nvSpPr>
        <p:spPr>
          <a:xfrm>
            <a:off x="7011755" y="6386326"/>
            <a:ext cx="4875600" cy="227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accent2"/>
              </a:buClr>
              <a:buSzPts val="900"/>
              <a:buFont typeface="Arial"/>
              <a:buNone/>
            </a:pPr>
            <a:fld id="{00000000-1234-1234-1234-123412341234}" type="slidenum">
              <a:rPr b="0" i="0" lang="en-US" sz="900" u="none" cap="none" strike="noStrike">
                <a:solidFill>
                  <a:schemeClr val="accent2"/>
                </a:solidFill>
                <a:latin typeface="Arial"/>
                <a:ea typeface="Arial"/>
                <a:cs typeface="Arial"/>
                <a:sym typeface="Arial"/>
              </a:rPr>
              <a:t>‹#›</a:t>
            </a:fld>
            <a:endParaRPr b="0" i="0" sz="1600" u="none" cap="none" strike="noStrike">
              <a:solidFill>
                <a:schemeClr val="accent2"/>
              </a:solidFill>
              <a:latin typeface="Arial"/>
              <a:ea typeface="Arial"/>
              <a:cs typeface="Arial"/>
              <a:sym typeface="Arial"/>
            </a:endParaRPr>
          </a:p>
        </p:txBody>
      </p:sp>
      <p:sp>
        <p:nvSpPr>
          <p:cNvPr id="891" name="Google Shape;891;g2435f1d8f10_0_800"/>
          <p:cNvSpPr txBox="1"/>
          <p:nvPr>
            <p:ph idx="2" type="body"/>
          </p:nvPr>
        </p:nvSpPr>
        <p:spPr>
          <a:xfrm>
            <a:off x="5858773" y="5012501"/>
            <a:ext cx="3519000" cy="646200"/>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100"/>
              </a:spcBef>
              <a:spcAft>
                <a:spcPts val="0"/>
              </a:spcAft>
              <a:buClr>
                <a:srgbClr val="44484E"/>
              </a:buClr>
              <a:buSzPts val="1200"/>
              <a:buNone/>
              <a:defRPr b="1" sz="1200">
                <a:solidFill>
                  <a:srgbClr val="44484E"/>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orient="horz" pos="731">
          <p15:clr>
            <a:srgbClr val="FBAE40"/>
          </p15:clr>
        </p15:guide>
        <p15:guide id="2" pos="2751">
          <p15:clr>
            <a:srgbClr val="FBAE40"/>
          </p15:clr>
        </p15:guide>
        <p15:guide id="3" orient="horz" pos="3929">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Заголовок раздела">
  <p:cSld name="Quote slide  02">
    <p:bg>
      <p:bgPr>
        <a:solidFill>
          <a:schemeClr val="lt1"/>
        </a:solidFill>
      </p:bgPr>
    </p:bg>
    <p:spTree>
      <p:nvGrpSpPr>
        <p:cNvPr id="892" name="Shape 892"/>
        <p:cNvGrpSpPr/>
        <p:nvPr/>
      </p:nvGrpSpPr>
      <p:grpSpPr>
        <a:xfrm>
          <a:off x="0" y="0"/>
          <a:ext cx="0" cy="0"/>
          <a:chOff x="0" y="0"/>
          <a:chExt cx="0" cy="0"/>
        </a:xfrm>
      </p:grpSpPr>
      <p:sp>
        <p:nvSpPr>
          <p:cNvPr id="893" name="Google Shape;893;g2435f1d8f10_0_817"/>
          <p:cNvSpPr/>
          <p:nvPr/>
        </p:nvSpPr>
        <p:spPr>
          <a:xfrm>
            <a:off x="790832" y="0"/>
            <a:ext cx="11401200" cy="6858000"/>
          </a:xfrm>
          <a:prstGeom prst="rect">
            <a:avLst/>
          </a:prstGeom>
          <a:blipFill rotWithShape="1">
            <a:blip r:embed="rId2">
              <a:alphaModFix amt="60000"/>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94" name="Google Shape;894;g2435f1d8f10_0_817"/>
          <p:cNvSpPr/>
          <p:nvPr/>
        </p:nvSpPr>
        <p:spPr>
          <a:xfrm rot="10800000">
            <a:off x="-115" y="-80489"/>
            <a:ext cx="4361100" cy="7023900"/>
          </a:xfrm>
          <a:prstGeom prst="rect">
            <a:avLst/>
          </a:prstGeom>
          <a:blipFill rotWithShape="1">
            <a:blip r:embed="rId3">
              <a:alphaModFix/>
            </a:blip>
            <a:stretch>
              <a:fillRect b="973" l="0" r="0" t="1327"/>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95" name="Google Shape;895;g2435f1d8f10_0_817"/>
          <p:cNvSpPr/>
          <p:nvPr/>
        </p:nvSpPr>
        <p:spPr>
          <a:xfrm>
            <a:off x="0" y="0"/>
            <a:ext cx="4361100" cy="6858000"/>
          </a:xfrm>
          <a:prstGeom prst="rect">
            <a:avLst/>
          </a:prstGeom>
          <a:solidFill>
            <a:srgbClr val="00527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96" name="Google Shape;896;g2435f1d8f10_0_817"/>
          <p:cNvSpPr/>
          <p:nvPr/>
        </p:nvSpPr>
        <p:spPr>
          <a:xfrm rot="10800000">
            <a:off x="-13396" y="1040100"/>
            <a:ext cx="3186900" cy="5817900"/>
          </a:xfrm>
          <a:prstGeom prst="rect">
            <a:avLst/>
          </a:prstGeom>
          <a:blipFill rotWithShape="1">
            <a:blip r:embed="rId4">
              <a:alphaModFix amt="60000"/>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97" name="Google Shape;897;g2435f1d8f10_0_817"/>
          <p:cNvSpPr/>
          <p:nvPr/>
        </p:nvSpPr>
        <p:spPr>
          <a:xfrm>
            <a:off x="0" y="0"/>
            <a:ext cx="4361100" cy="6858000"/>
          </a:xfrm>
          <a:prstGeom prst="rect">
            <a:avLst/>
          </a:prstGeom>
          <a:solidFill>
            <a:srgbClr val="00527C">
              <a:alpha val="47058"/>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grpSp>
        <p:nvGrpSpPr>
          <p:cNvPr id="898" name="Google Shape;898;g2435f1d8f10_0_817"/>
          <p:cNvGrpSpPr/>
          <p:nvPr/>
        </p:nvGrpSpPr>
        <p:grpSpPr>
          <a:xfrm>
            <a:off x="2801987" y="942535"/>
            <a:ext cx="3117995" cy="3101385"/>
            <a:chOff x="2801987" y="1211475"/>
            <a:chExt cx="3117995" cy="3101385"/>
          </a:xfrm>
        </p:grpSpPr>
        <p:sp>
          <p:nvSpPr>
            <p:cNvPr id="899" name="Google Shape;899;g2435f1d8f10_0_817"/>
            <p:cNvSpPr/>
            <p:nvPr/>
          </p:nvSpPr>
          <p:spPr>
            <a:xfrm>
              <a:off x="2801987" y="1211475"/>
              <a:ext cx="3117995" cy="3101385"/>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900" name="Google Shape;900;g2435f1d8f10_0_817"/>
            <p:cNvSpPr/>
            <p:nvPr/>
          </p:nvSpPr>
          <p:spPr>
            <a:xfrm>
              <a:off x="3233789" y="1621820"/>
              <a:ext cx="2252751" cy="224075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rgbClr val="DDE6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grpSp>
      <p:sp>
        <p:nvSpPr>
          <p:cNvPr id="901" name="Google Shape;901;g2435f1d8f10_0_817"/>
          <p:cNvSpPr/>
          <p:nvPr/>
        </p:nvSpPr>
        <p:spPr>
          <a:xfrm>
            <a:off x="5976003" y="4778961"/>
            <a:ext cx="506700" cy="60900"/>
          </a:xfrm>
          <a:prstGeom prst="rect">
            <a:avLst/>
          </a:prstGeom>
          <a:solidFill>
            <a:srgbClr val="F6921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902" name="Google Shape;902;g2435f1d8f10_0_817"/>
          <p:cNvSpPr txBox="1"/>
          <p:nvPr>
            <p:ph idx="1" type="body"/>
          </p:nvPr>
        </p:nvSpPr>
        <p:spPr>
          <a:xfrm>
            <a:off x="5858773" y="5012501"/>
            <a:ext cx="3519000" cy="646200"/>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100"/>
              </a:spcBef>
              <a:spcAft>
                <a:spcPts val="0"/>
              </a:spcAft>
              <a:buClr>
                <a:srgbClr val="44484E"/>
              </a:buClr>
              <a:buSzPts val="1200"/>
              <a:buNone/>
              <a:defRPr b="1" sz="1200">
                <a:solidFill>
                  <a:srgbClr val="44484E"/>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03" name="Google Shape;903;g2435f1d8f10_0_817"/>
          <p:cNvSpPr txBox="1"/>
          <p:nvPr>
            <p:ph idx="2" type="body"/>
          </p:nvPr>
        </p:nvSpPr>
        <p:spPr>
          <a:xfrm>
            <a:off x="5858773" y="1169252"/>
            <a:ext cx="5419800" cy="2631900"/>
          </a:xfrm>
          <a:prstGeom prst="rect">
            <a:avLst/>
          </a:prstGeom>
          <a:noFill/>
          <a:ln>
            <a:noFill/>
          </a:ln>
        </p:spPr>
        <p:txBody>
          <a:bodyPr anchorCtr="0" anchor="t" bIns="45700" lIns="91425" spcFirstLastPara="1" rIns="91425" wrap="square" tIns="45700">
            <a:spAutoFit/>
          </a:bodyPr>
          <a:lstStyle>
            <a:lvl1pPr indent="-228600" lvl="0" marL="457200" marR="0" algn="l">
              <a:lnSpc>
                <a:spcPct val="150000"/>
              </a:lnSpc>
              <a:spcBef>
                <a:spcPts val="0"/>
              </a:spcBef>
              <a:spcAft>
                <a:spcPts val="0"/>
              </a:spcAft>
              <a:buClr>
                <a:srgbClr val="000000"/>
              </a:buClr>
              <a:buSzPts val="1600"/>
              <a:buFont typeface="Arial"/>
              <a:buNone/>
              <a:defRPr sz="1600">
                <a:solidFill>
                  <a:srgbClr val="44484E"/>
                </a:solidFill>
                <a:latin typeface="Arial"/>
                <a:ea typeface="Arial"/>
                <a:cs typeface="Arial"/>
                <a:sym typeface="Arial"/>
              </a:defRPr>
            </a:lvl1pPr>
            <a:lvl2pPr indent="-330200" lvl="1" marL="914400" algn="l">
              <a:lnSpc>
                <a:spcPct val="150000"/>
              </a:lnSpc>
              <a:spcBef>
                <a:spcPts val="500"/>
              </a:spcBef>
              <a:spcAft>
                <a:spcPts val="0"/>
              </a:spcAft>
              <a:buClr>
                <a:srgbClr val="44484E"/>
              </a:buClr>
              <a:buSzPts val="1600"/>
              <a:buChar char="•"/>
              <a:defRPr sz="1600">
                <a:solidFill>
                  <a:srgbClr val="44484E"/>
                </a:solidFill>
                <a:latin typeface="Arial"/>
                <a:ea typeface="Arial"/>
                <a:cs typeface="Arial"/>
                <a:sym typeface="Arial"/>
              </a:defRPr>
            </a:lvl2pPr>
            <a:lvl3pPr indent="-330200" lvl="2" marL="1371600" algn="l">
              <a:lnSpc>
                <a:spcPct val="150000"/>
              </a:lnSpc>
              <a:spcBef>
                <a:spcPts val="500"/>
              </a:spcBef>
              <a:spcAft>
                <a:spcPts val="0"/>
              </a:spcAft>
              <a:buClr>
                <a:srgbClr val="44484E"/>
              </a:buClr>
              <a:buSzPts val="1600"/>
              <a:buChar char="•"/>
              <a:defRPr sz="1600">
                <a:solidFill>
                  <a:srgbClr val="44484E"/>
                </a:solidFill>
                <a:latin typeface="Arial"/>
                <a:ea typeface="Arial"/>
                <a:cs typeface="Arial"/>
                <a:sym typeface="Arial"/>
              </a:defRPr>
            </a:lvl3pPr>
            <a:lvl4pPr indent="-330200" lvl="3" marL="1828800" algn="l">
              <a:lnSpc>
                <a:spcPct val="150000"/>
              </a:lnSpc>
              <a:spcBef>
                <a:spcPts val="500"/>
              </a:spcBef>
              <a:spcAft>
                <a:spcPts val="0"/>
              </a:spcAft>
              <a:buClr>
                <a:srgbClr val="44484E"/>
              </a:buClr>
              <a:buSzPts val="1600"/>
              <a:buChar char="•"/>
              <a:defRPr sz="1600">
                <a:solidFill>
                  <a:srgbClr val="44484E"/>
                </a:solidFill>
                <a:latin typeface="Arial"/>
                <a:ea typeface="Arial"/>
                <a:cs typeface="Arial"/>
                <a:sym typeface="Arial"/>
              </a:defRPr>
            </a:lvl4pPr>
            <a:lvl5pPr indent="-330200" lvl="4" marL="2286000" algn="l">
              <a:lnSpc>
                <a:spcPct val="150000"/>
              </a:lnSpc>
              <a:spcBef>
                <a:spcPts val="500"/>
              </a:spcBef>
              <a:spcAft>
                <a:spcPts val="0"/>
              </a:spcAft>
              <a:buClr>
                <a:srgbClr val="44484E"/>
              </a:buClr>
              <a:buSzPts val="1600"/>
              <a:buChar char="•"/>
              <a:defRPr sz="1600">
                <a:solidFill>
                  <a:srgbClr val="44484E"/>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cxnSp>
        <p:nvCxnSpPr>
          <p:cNvPr id="904" name="Google Shape;904;g2435f1d8f10_0_817"/>
          <p:cNvCxnSpPr/>
          <p:nvPr/>
        </p:nvCxnSpPr>
        <p:spPr>
          <a:xfrm>
            <a:off x="4724400" y="6251388"/>
            <a:ext cx="7066500" cy="0"/>
          </a:xfrm>
          <a:prstGeom prst="straightConnector1">
            <a:avLst/>
          </a:prstGeom>
          <a:noFill/>
          <a:ln cap="flat" cmpd="sng" w="12700">
            <a:solidFill>
              <a:schemeClr val="accent2"/>
            </a:solidFill>
            <a:prstDash val="solid"/>
            <a:round/>
            <a:headEnd len="sm" w="sm" type="none"/>
            <a:tailEnd len="sm" w="sm" type="none"/>
          </a:ln>
        </p:spPr>
      </p:cxnSp>
      <p:sp>
        <p:nvSpPr>
          <p:cNvPr id="905" name="Google Shape;905;g2435f1d8f10_0_817"/>
          <p:cNvSpPr txBox="1"/>
          <p:nvPr/>
        </p:nvSpPr>
        <p:spPr>
          <a:xfrm>
            <a:off x="4651180" y="6386326"/>
            <a:ext cx="4875600" cy="227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900"/>
              <a:buFont typeface="Arial"/>
              <a:buNone/>
            </a:pPr>
            <a:r>
              <a:rPr b="0" i="0" lang="en-US" sz="900" u="none" cap="none" strike="noStrike">
                <a:solidFill>
                  <a:schemeClr val="accent2"/>
                </a:solidFill>
                <a:latin typeface="Arial"/>
                <a:ea typeface="Arial"/>
                <a:cs typeface="Arial"/>
                <a:sym typeface="Arial"/>
              </a:rPr>
              <a:t>©2024 Vecteris - For internal use only. Do not distribute.</a:t>
            </a:r>
            <a:endParaRPr b="0" i="0" sz="1600" u="none" cap="none" strike="noStrike">
              <a:solidFill>
                <a:schemeClr val="accent2"/>
              </a:solidFill>
              <a:latin typeface="Arial"/>
              <a:ea typeface="Arial"/>
              <a:cs typeface="Arial"/>
              <a:sym typeface="Arial"/>
            </a:endParaRPr>
          </a:p>
        </p:txBody>
      </p:sp>
      <p:sp>
        <p:nvSpPr>
          <p:cNvPr id="906" name="Google Shape;906;g2435f1d8f10_0_817"/>
          <p:cNvSpPr txBox="1"/>
          <p:nvPr/>
        </p:nvSpPr>
        <p:spPr>
          <a:xfrm>
            <a:off x="7011755" y="6386326"/>
            <a:ext cx="4875600" cy="227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accent2"/>
              </a:buClr>
              <a:buSzPts val="900"/>
              <a:buFont typeface="Arial"/>
              <a:buNone/>
            </a:pPr>
            <a:fld id="{00000000-1234-1234-1234-123412341234}" type="slidenum">
              <a:rPr b="0" i="0" lang="en-US" sz="900" u="none" cap="none" strike="noStrike">
                <a:solidFill>
                  <a:schemeClr val="accent2"/>
                </a:solidFill>
                <a:latin typeface="Arial"/>
                <a:ea typeface="Arial"/>
                <a:cs typeface="Arial"/>
                <a:sym typeface="Arial"/>
              </a:rPr>
              <a:t>‹#›</a:t>
            </a:fld>
            <a:endParaRPr b="0" i="0" sz="1600" u="none" cap="none" strike="noStrike">
              <a:solidFill>
                <a:schemeClr val="accent2"/>
              </a:solidFill>
              <a:latin typeface="Arial"/>
              <a:ea typeface="Arial"/>
              <a:cs typeface="Arial"/>
              <a:sym typeface="Arial"/>
            </a:endParaRPr>
          </a:p>
        </p:txBody>
      </p:sp>
      <p:pic>
        <p:nvPicPr>
          <p:cNvPr id="907" name="Google Shape;907;g2435f1d8f10_0_817"/>
          <p:cNvPicPr preferRelativeResize="0"/>
          <p:nvPr/>
        </p:nvPicPr>
        <p:blipFill rotWithShape="1">
          <a:blip r:embed="rId5">
            <a:alphaModFix/>
          </a:blip>
          <a:srcRect b="690" l="0" r="0" t="690"/>
          <a:stretch/>
        </p:blipFill>
        <p:spPr>
          <a:xfrm>
            <a:off x="1148900" y="5516598"/>
            <a:ext cx="2609183" cy="869728"/>
          </a:xfrm>
          <a:prstGeom prst="rect">
            <a:avLst/>
          </a:prstGeom>
          <a:noFill/>
          <a:ln>
            <a:noFill/>
          </a:ln>
        </p:spPr>
      </p:pic>
    </p:spTree>
  </p:cSld>
  <p:clrMapOvr>
    <a:masterClrMapping/>
  </p:clrMapOvr>
  <p:extLst>
    <p:ext uri="{DCECCB84-F9BA-43D5-87BE-67443E8EF086}">
      <p15:sldGuideLst>
        <p15:guide id="1" pos="2751">
          <p15:clr>
            <a:srgbClr val="FBAE40"/>
          </p15:clr>
        </p15:guide>
        <p15:guide id="2" orient="horz" pos="73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Заголовок раздела">
  <p:cSld name="Quote slide  03">
    <p:bg>
      <p:bgPr>
        <a:solidFill>
          <a:schemeClr val="lt1"/>
        </a:solidFill>
      </p:bgPr>
    </p:bg>
    <p:spTree>
      <p:nvGrpSpPr>
        <p:cNvPr id="908" name="Shape 908"/>
        <p:cNvGrpSpPr/>
        <p:nvPr/>
      </p:nvGrpSpPr>
      <p:grpSpPr>
        <a:xfrm>
          <a:off x="0" y="0"/>
          <a:ext cx="0" cy="0"/>
          <a:chOff x="0" y="0"/>
          <a:chExt cx="0" cy="0"/>
        </a:xfrm>
      </p:grpSpPr>
      <p:sp>
        <p:nvSpPr>
          <p:cNvPr id="909" name="Google Shape;909;g2435f1d8f10_0_833"/>
          <p:cNvSpPr/>
          <p:nvPr/>
        </p:nvSpPr>
        <p:spPr>
          <a:xfrm>
            <a:off x="790832" y="0"/>
            <a:ext cx="11401200" cy="6858000"/>
          </a:xfrm>
          <a:prstGeom prst="rect">
            <a:avLst/>
          </a:prstGeom>
          <a:blipFill rotWithShape="1">
            <a:blip r:embed="rId2">
              <a:alphaModFix amt="60000"/>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910" name="Google Shape;910;g2435f1d8f10_0_833"/>
          <p:cNvSpPr/>
          <p:nvPr/>
        </p:nvSpPr>
        <p:spPr>
          <a:xfrm rot="10800000">
            <a:off x="-115" y="-80489"/>
            <a:ext cx="4361100" cy="7023900"/>
          </a:xfrm>
          <a:prstGeom prst="rect">
            <a:avLst/>
          </a:prstGeom>
          <a:blipFill rotWithShape="1">
            <a:blip r:embed="rId3">
              <a:alphaModFix/>
            </a:blip>
            <a:stretch>
              <a:fillRect b="973" l="0" r="0" t="1327"/>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911" name="Google Shape;911;g2435f1d8f10_0_833"/>
          <p:cNvSpPr/>
          <p:nvPr/>
        </p:nvSpPr>
        <p:spPr>
          <a:xfrm>
            <a:off x="0" y="0"/>
            <a:ext cx="4361100" cy="6858000"/>
          </a:xfrm>
          <a:prstGeom prst="rect">
            <a:avLst/>
          </a:prstGeom>
          <a:solidFill>
            <a:srgbClr val="00527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912" name="Google Shape;912;g2435f1d8f10_0_833"/>
          <p:cNvSpPr/>
          <p:nvPr/>
        </p:nvSpPr>
        <p:spPr>
          <a:xfrm rot="10800000">
            <a:off x="-13396" y="1040100"/>
            <a:ext cx="3186900" cy="5817900"/>
          </a:xfrm>
          <a:prstGeom prst="rect">
            <a:avLst/>
          </a:prstGeom>
          <a:blipFill rotWithShape="1">
            <a:blip r:embed="rId4">
              <a:alphaModFix amt="60000"/>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913" name="Google Shape;913;g2435f1d8f10_0_833"/>
          <p:cNvSpPr/>
          <p:nvPr/>
        </p:nvSpPr>
        <p:spPr>
          <a:xfrm>
            <a:off x="0" y="0"/>
            <a:ext cx="4361100" cy="6858000"/>
          </a:xfrm>
          <a:prstGeom prst="rect">
            <a:avLst/>
          </a:prstGeom>
          <a:solidFill>
            <a:srgbClr val="00527C">
              <a:alpha val="47058"/>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grpSp>
        <p:nvGrpSpPr>
          <p:cNvPr id="914" name="Google Shape;914;g2435f1d8f10_0_833"/>
          <p:cNvGrpSpPr/>
          <p:nvPr/>
        </p:nvGrpSpPr>
        <p:grpSpPr>
          <a:xfrm>
            <a:off x="2801987" y="942535"/>
            <a:ext cx="3117995" cy="3101385"/>
            <a:chOff x="2801987" y="1211475"/>
            <a:chExt cx="3117995" cy="3101385"/>
          </a:xfrm>
        </p:grpSpPr>
        <p:sp>
          <p:nvSpPr>
            <p:cNvPr id="915" name="Google Shape;915;g2435f1d8f10_0_833"/>
            <p:cNvSpPr/>
            <p:nvPr/>
          </p:nvSpPr>
          <p:spPr>
            <a:xfrm>
              <a:off x="2801987" y="1211475"/>
              <a:ext cx="3117995" cy="3101385"/>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916" name="Google Shape;916;g2435f1d8f10_0_833"/>
            <p:cNvSpPr/>
            <p:nvPr/>
          </p:nvSpPr>
          <p:spPr>
            <a:xfrm>
              <a:off x="3233789" y="1621820"/>
              <a:ext cx="2252751" cy="224075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rgbClr val="DDE6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grpSp>
      <p:sp>
        <p:nvSpPr>
          <p:cNvPr id="917" name="Google Shape;917;g2435f1d8f10_0_833"/>
          <p:cNvSpPr txBox="1"/>
          <p:nvPr>
            <p:ph idx="1" type="body"/>
          </p:nvPr>
        </p:nvSpPr>
        <p:spPr>
          <a:xfrm>
            <a:off x="5858773" y="4768174"/>
            <a:ext cx="3519000" cy="646200"/>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100"/>
              </a:spcBef>
              <a:spcAft>
                <a:spcPts val="0"/>
              </a:spcAft>
              <a:buClr>
                <a:srgbClr val="44484E"/>
              </a:buClr>
              <a:buSzPts val="1200"/>
              <a:buNone/>
              <a:defRPr b="1" sz="1200">
                <a:solidFill>
                  <a:srgbClr val="44484E"/>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18" name="Google Shape;918;g2435f1d8f10_0_833"/>
          <p:cNvSpPr txBox="1"/>
          <p:nvPr>
            <p:ph idx="2" type="body"/>
          </p:nvPr>
        </p:nvSpPr>
        <p:spPr>
          <a:xfrm>
            <a:off x="5858773" y="1169252"/>
            <a:ext cx="5419800" cy="2631900"/>
          </a:xfrm>
          <a:prstGeom prst="rect">
            <a:avLst/>
          </a:prstGeom>
          <a:noFill/>
          <a:ln>
            <a:noFill/>
          </a:ln>
        </p:spPr>
        <p:txBody>
          <a:bodyPr anchorCtr="0" anchor="t" bIns="45700" lIns="91425" spcFirstLastPara="1" rIns="91425" wrap="square" tIns="45700">
            <a:spAutoFit/>
          </a:bodyPr>
          <a:lstStyle>
            <a:lvl1pPr indent="-228600" lvl="0" marL="457200" marR="0" algn="l">
              <a:lnSpc>
                <a:spcPct val="150000"/>
              </a:lnSpc>
              <a:spcBef>
                <a:spcPts val="0"/>
              </a:spcBef>
              <a:spcAft>
                <a:spcPts val="0"/>
              </a:spcAft>
              <a:buClr>
                <a:srgbClr val="000000"/>
              </a:buClr>
              <a:buSzPts val="1600"/>
              <a:buFont typeface="Arial"/>
              <a:buNone/>
              <a:defRPr sz="1600">
                <a:solidFill>
                  <a:srgbClr val="44484E"/>
                </a:solidFill>
                <a:latin typeface="Arial"/>
                <a:ea typeface="Arial"/>
                <a:cs typeface="Arial"/>
                <a:sym typeface="Arial"/>
              </a:defRPr>
            </a:lvl1pPr>
            <a:lvl2pPr indent="-330200" lvl="1" marL="914400" algn="l">
              <a:lnSpc>
                <a:spcPct val="150000"/>
              </a:lnSpc>
              <a:spcBef>
                <a:spcPts val="500"/>
              </a:spcBef>
              <a:spcAft>
                <a:spcPts val="0"/>
              </a:spcAft>
              <a:buClr>
                <a:srgbClr val="44484E"/>
              </a:buClr>
              <a:buSzPts val="1600"/>
              <a:buChar char="•"/>
              <a:defRPr sz="1600">
                <a:solidFill>
                  <a:srgbClr val="44484E"/>
                </a:solidFill>
                <a:latin typeface="Arial"/>
                <a:ea typeface="Arial"/>
                <a:cs typeface="Arial"/>
                <a:sym typeface="Arial"/>
              </a:defRPr>
            </a:lvl2pPr>
            <a:lvl3pPr indent="-330200" lvl="2" marL="1371600" algn="l">
              <a:lnSpc>
                <a:spcPct val="150000"/>
              </a:lnSpc>
              <a:spcBef>
                <a:spcPts val="500"/>
              </a:spcBef>
              <a:spcAft>
                <a:spcPts val="0"/>
              </a:spcAft>
              <a:buClr>
                <a:srgbClr val="44484E"/>
              </a:buClr>
              <a:buSzPts val="1600"/>
              <a:buChar char="•"/>
              <a:defRPr sz="1600">
                <a:solidFill>
                  <a:srgbClr val="44484E"/>
                </a:solidFill>
                <a:latin typeface="Arial"/>
                <a:ea typeface="Arial"/>
                <a:cs typeface="Arial"/>
                <a:sym typeface="Arial"/>
              </a:defRPr>
            </a:lvl3pPr>
            <a:lvl4pPr indent="-330200" lvl="3" marL="1828800" algn="l">
              <a:lnSpc>
                <a:spcPct val="150000"/>
              </a:lnSpc>
              <a:spcBef>
                <a:spcPts val="500"/>
              </a:spcBef>
              <a:spcAft>
                <a:spcPts val="0"/>
              </a:spcAft>
              <a:buClr>
                <a:srgbClr val="44484E"/>
              </a:buClr>
              <a:buSzPts val="1600"/>
              <a:buChar char="•"/>
              <a:defRPr sz="1600">
                <a:solidFill>
                  <a:srgbClr val="44484E"/>
                </a:solidFill>
                <a:latin typeface="Arial"/>
                <a:ea typeface="Arial"/>
                <a:cs typeface="Arial"/>
                <a:sym typeface="Arial"/>
              </a:defRPr>
            </a:lvl4pPr>
            <a:lvl5pPr indent="-330200" lvl="4" marL="2286000" algn="l">
              <a:lnSpc>
                <a:spcPct val="150000"/>
              </a:lnSpc>
              <a:spcBef>
                <a:spcPts val="500"/>
              </a:spcBef>
              <a:spcAft>
                <a:spcPts val="0"/>
              </a:spcAft>
              <a:buClr>
                <a:srgbClr val="44484E"/>
              </a:buClr>
              <a:buSzPts val="1600"/>
              <a:buChar char="•"/>
              <a:defRPr sz="1600">
                <a:solidFill>
                  <a:srgbClr val="44484E"/>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cxnSp>
        <p:nvCxnSpPr>
          <p:cNvPr id="919" name="Google Shape;919;g2435f1d8f10_0_833"/>
          <p:cNvCxnSpPr/>
          <p:nvPr/>
        </p:nvCxnSpPr>
        <p:spPr>
          <a:xfrm>
            <a:off x="4724400" y="6251388"/>
            <a:ext cx="7066500" cy="0"/>
          </a:xfrm>
          <a:prstGeom prst="straightConnector1">
            <a:avLst/>
          </a:prstGeom>
          <a:noFill/>
          <a:ln cap="flat" cmpd="sng" w="12700">
            <a:solidFill>
              <a:schemeClr val="accent2"/>
            </a:solidFill>
            <a:prstDash val="solid"/>
            <a:round/>
            <a:headEnd len="sm" w="sm" type="none"/>
            <a:tailEnd len="sm" w="sm" type="none"/>
          </a:ln>
        </p:spPr>
      </p:cxnSp>
      <p:sp>
        <p:nvSpPr>
          <p:cNvPr id="920" name="Google Shape;920;g2435f1d8f10_0_833"/>
          <p:cNvSpPr txBox="1"/>
          <p:nvPr/>
        </p:nvSpPr>
        <p:spPr>
          <a:xfrm>
            <a:off x="4651180" y="6386326"/>
            <a:ext cx="4875600" cy="227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900"/>
              <a:buFont typeface="Arial"/>
              <a:buNone/>
            </a:pPr>
            <a:r>
              <a:rPr b="0" i="0" lang="en-US" sz="900" u="none" cap="none" strike="noStrike">
                <a:solidFill>
                  <a:schemeClr val="accent2"/>
                </a:solidFill>
                <a:latin typeface="Arial"/>
                <a:ea typeface="Arial"/>
                <a:cs typeface="Arial"/>
                <a:sym typeface="Arial"/>
              </a:rPr>
              <a:t>©2024 Vecteris - For internal use only. Do not distribute.</a:t>
            </a:r>
            <a:endParaRPr b="0" i="0" sz="1600" u="none" cap="none" strike="noStrike">
              <a:solidFill>
                <a:schemeClr val="accent2"/>
              </a:solidFill>
              <a:latin typeface="Arial"/>
              <a:ea typeface="Arial"/>
              <a:cs typeface="Arial"/>
              <a:sym typeface="Arial"/>
            </a:endParaRPr>
          </a:p>
        </p:txBody>
      </p:sp>
      <p:sp>
        <p:nvSpPr>
          <p:cNvPr id="921" name="Google Shape;921;g2435f1d8f10_0_833"/>
          <p:cNvSpPr txBox="1"/>
          <p:nvPr/>
        </p:nvSpPr>
        <p:spPr>
          <a:xfrm>
            <a:off x="7011755" y="6386326"/>
            <a:ext cx="4875600" cy="227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accent2"/>
              </a:buClr>
              <a:buSzPts val="900"/>
              <a:buFont typeface="Arial"/>
              <a:buNone/>
            </a:pPr>
            <a:fld id="{00000000-1234-1234-1234-123412341234}" type="slidenum">
              <a:rPr b="0" i="0" lang="en-US" sz="900" u="none" cap="none" strike="noStrike">
                <a:solidFill>
                  <a:schemeClr val="accent2"/>
                </a:solidFill>
                <a:latin typeface="Arial"/>
                <a:ea typeface="Arial"/>
                <a:cs typeface="Arial"/>
                <a:sym typeface="Arial"/>
              </a:rPr>
              <a:t>‹#›</a:t>
            </a:fld>
            <a:endParaRPr b="0" i="0" sz="1600" u="none" cap="none" strike="noStrike">
              <a:solidFill>
                <a:schemeClr val="accent2"/>
              </a:solidFill>
              <a:latin typeface="Arial"/>
              <a:ea typeface="Arial"/>
              <a:cs typeface="Arial"/>
              <a:sym typeface="Arial"/>
            </a:endParaRPr>
          </a:p>
        </p:txBody>
      </p:sp>
      <p:pic>
        <p:nvPicPr>
          <p:cNvPr id="922" name="Google Shape;922;g2435f1d8f10_0_833"/>
          <p:cNvPicPr preferRelativeResize="0"/>
          <p:nvPr/>
        </p:nvPicPr>
        <p:blipFill rotWithShape="1">
          <a:blip r:embed="rId5">
            <a:alphaModFix/>
          </a:blip>
          <a:srcRect b="690" l="0" r="0" t="690"/>
          <a:stretch/>
        </p:blipFill>
        <p:spPr>
          <a:xfrm>
            <a:off x="1148900" y="5516598"/>
            <a:ext cx="2609183" cy="869728"/>
          </a:xfrm>
          <a:prstGeom prst="rect">
            <a:avLst/>
          </a:prstGeom>
          <a:noFill/>
          <a:ln>
            <a:noFill/>
          </a:ln>
        </p:spPr>
      </p:pic>
    </p:spTree>
  </p:cSld>
  <p:clrMapOvr>
    <a:masterClrMapping/>
  </p:clrMapOvr>
  <p:extLst>
    <p:ext uri="{DCECCB84-F9BA-43D5-87BE-67443E8EF086}">
      <p15:sldGuideLst>
        <p15:guide id="1" pos="2751">
          <p15:clr>
            <a:srgbClr val="FBAE40"/>
          </p15:clr>
        </p15:guide>
        <p15:guide id="2" orient="horz" pos="73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howMasterSp="0">
  <p:cSld name="Quote slide fullpage">
    <p:spTree>
      <p:nvGrpSpPr>
        <p:cNvPr id="923" name="Shape 923"/>
        <p:cNvGrpSpPr/>
        <p:nvPr/>
      </p:nvGrpSpPr>
      <p:grpSpPr>
        <a:xfrm>
          <a:off x="0" y="0"/>
          <a:ext cx="0" cy="0"/>
          <a:chOff x="0" y="0"/>
          <a:chExt cx="0" cy="0"/>
        </a:xfrm>
      </p:grpSpPr>
      <p:sp>
        <p:nvSpPr>
          <p:cNvPr id="924" name="Google Shape;924;g2435f1d8f10_0_848"/>
          <p:cNvSpPr/>
          <p:nvPr/>
        </p:nvSpPr>
        <p:spPr>
          <a:xfrm>
            <a:off x="0" y="1"/>
            <a:ext cx="12213241" cy="6870044"/>
          </a:xfrm>
          <a:custGeom>
            <a:rect b="b" l="l" r="r" t="t"/>
            <a:pathLst>
              <a:path extrusionOk="0" h="11308715" w="20104100">
                <a:moveTo>
                  <a:pt x="0" y="11308556"/>
                </a:moveTo>
                <a:lnTo>
                  <a:pt x="20104099" y="11308556"/>
                </a:lnTo>
                <a:lnTo>
                  <a:pt x="20104099" y="0"/>
                </a:lnTo>
                <a:lnTo>
                  <a:pt x="0" y="0"/>
                </a:lnTo>
                <a:lnTo>
                  <a:pt x="0" y="11308556"/>
                </a:lnTo>
                <a:close/>
              </a:path>
            </a:pathLst>
          </a:custGeom>
          <a:solidFill>
            <a:schemeClr val="dk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925" name="Google Shape;925;g2435f1d8f10_0_848"/>
          <p:cNvSpPr/>
          <p:nvPr/>
        </p:nvSpPr>
        <p:spPr>
          <a:xfrm>
            <a:off x="10388818" y="10955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7058"/>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926" name="Google Shape;926;g2435f1d8f10_0_848"/>
          <p:cNvSpPr/>
          <p:nvPr/>
        </p:nvSpPr>
        <p:spPr>
          <a:xfrm>
            <a:off x="9188953" y="21945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7058"/>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927" name="Google Shape;927;g2435f1d8f10_0_848"/>
          <p:cNvSpPr/>
          <p:nvPr/>
        </p:nvSpPr>
        <p:spPr>
          <a:xfrm>
            <a:off x="11410494" y="2479718"/>
            <a:ext cx="783098" cy="1202807"/>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7058"/>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928" name="Google Shape;928;g2435f1d8f10_0_848"/>
          <p:cNvSpPr/>
          <p:nvPr/>
        </p:nvSpPr>
        <p:spPr>
          <a:xfrm>
            <a:off x="11410494" y="739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7058"/>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929" name="Google Shape;929;g2435f1d8f10_0_848"/>
          <p:cNvSpPr/>
          <p:nvPr/>
        </p:nvSpPr>
        <p:spPr>
          <a:xfrm>
            <a:off x="10180929" y="3550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7058"/>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930" name="Google Shape;930;g2435f1d8f10_0_848"/>
          <p:cNvSpPr/>
          <p:nvPr/>
        </p:nvSpPr>
        <p:spPr>
          <a:xfrm>
            <a:off x="9519048" y="3550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7058"/>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931" name="Google Shape;931;g2435f1d8f10_0_848"/>
          <p:cNvSpPr/>
          <p:nvPr/>
        </p:nvSpPr>
        <p:spPr>
          <a:xfrm>
            <a:off x="9800119" y="739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7058"/>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932" name="Google Shape;932;g2435f1d8f10_0_848"/>
          <p:cNvSpPr/>
          <p:nvPr/>
        </p:nvSpPr>
        <p:spPr>
          <a:xfrm>
            <a:off x="9800116" y="7358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7058"/>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933" name="Google Shape;933;g2435f1d8f10_0_848"/>
          <p:cNvSpPr/>
          <p:nvPr/>
        </p:nvSpPr>
        <p:spPr>
          <a:xfrm>
            <a:off x="9188956" y="6573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7058"/>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934" name="Google Shape;934;g2435f1d8f10_0_848"/>
          <p:cNvSpPr/>
          <p:nvPr/>
        </p:nvSpPr>
        <p:spPr>
          <a:xfrm>
            <a:off x="1844925" y="2088988"/>
            <a:ext cx="7146600" cy="2668800"/>
          </a:xfrm>
          <a:prstGeom prst="rect">
            <a:avLst/>
          </a:prstGeom>
          <a:no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935" name="Google Shape;935;g2435f1d8f10_0_848"/>
          <p:cNvSpPr txBox="1"/>
          <p:nvPr>
            <p:ph idx="1" type="body"/>
          </p:nvPr>
        </p:nvSpPr>
        <p:spPr>
          <a:xfrm>
            <a:off x="2971133" y="2287488"/>
            <a:ext cx="5766600" cy="2242500"/>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0"/>
              </a:spcBef>
              <a:spcAft>
                <a:spcPts val="0"/>
              </a:spcAft>
              <a:buClr>
                <a:schemeClr val="accent2"/>
              </a:buClr>
              <a:buSzPts val="1600"/>
              <a:buFont typeface="Arial"/>
              <a:buNone/>
              <a:defRPr b="0" i="0" sz="16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36" name="Google Shape;936;g2435f1d8f10_0_848"/>
          <p:cNvSpPr txBox="1"/>
          <p:nvPr>
            <p:ph idx="2" type="body"/>
          </p:nvPr>
        </p:nvSpPr>
        <p:spPr>
          <a:xfrm>
            <a:off x="2825179" y="4978528"/>
            <a:ext cx="5328000" cy="3138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600"/>
              <a:buFont typeface="Arial"/>
              <a:buNone/>
              <a:defRPr b="1" i="0" sz="16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grpSp>
        <p:nvGrpSpPr>
          <p:cNvPr id="937" name="Google Shape;937;g2435f1d8f10_0_848"/>
          <p:cNvGrpSpPr/>
          <p:nvPr/>
        </p:nvGrpSpPr>
        <p:grpSpPr>
          <a:xfrm>
            <a:off x="717447" y="2287488"/>
            <a:ext cx="2252751" cy="2412732"/>
            <a:chOff x="3233789" y="1621820"/>
            <a:chExt cx="2252751" cy="2412732"/>
          </a:xfrm>
        </p:grpSpPr>
        <p:sp>
          <p:nvSpPr>
            <p:cNvPr id="938" name="Google Shape;938;g2435f1d8f10_0_848"/>
            <p:cNvSpPr/>
            <p:nvPr/>
          </p:nvSpPr>
          <p:spPr>
            <a:xfrm>
              <a:off x="3233789" y="1621820"/>
              <a:ext cx="2252751" cy="224075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939" name="Google Shape;939;g2435f1d8f10_0_848"/>
            <p:cNvSpPr txBox="1"/>
            <p:nvPr/>
          </p:nvSpPr>
          <p:spPr>
            <a:xfrm>
              <a:off x="3818899" y="1987352"/>
              <a:ext cx="1126200" cy="204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lt1"/>
                </a:buClr>
                <a:buSzPts val="12700"/>
                <a:buFont typeface="Montserrat ExtraBold"/>
                <a:buNone/>
              </a:pPr>
              <a:r>
                <a:rPr b="1" i="0" lang="en-US" sz="12700" u="none" cap="none" strike="noStrike">
                  <a:solidFill>
                    <a:schemeClr val="lt1"/>
                  </a:solidFill>
                  <a:latin typeface="Montserrat ExtraBold"/>
                  <a:ea typeface="Montserrat ExtraBold"/>
                  <a:cs typeface="Montserrat ExtraBold"/>
                  <a:sym typeface="Montserrat ExtraBold"/>
                </a:rPr>
                <a:t>“</a:t>
              </a:r>
              <a:endParaRPr b="1" i="0" sz="12700" u="none" cap="none" strike="noStrike">
                <a:solidFill>
                  <a:schemeClr val="dk1"/>
                </a:solidFill>
                <a:latin typeface="Montserrat ExtraBold"/>
                <a:ea typeface="Montserrat ExtraBold"/>
                <a:cs typeface="Montserrat ExtraBold"/>
                <a:sym typeface="Montserrat ExtraBold"/>
              </a:endParaRPr>
            </a:p>
          </p:txBody>
        </p:sp>
      </p:gr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quotes">
  <p:cSld name="3 column quotes">
    <p:spTree>
      <p:nvGrpSpPr>
        <p:cNvPr id="940" name="Shape 940"/>
        <p:cNvGrpSpPr/>
        <p:nvPr/>
      </p:nvGrpSpPr>
      <p:grpSpPr>
        <a:xfrm>
          <a:off x="0" y="0"/>
          <a:ext cx="0" cy="0"/>
          <a:chOff x="0" y="0"/>
          <a:chExt cx="0" cy="0"/>
        </a:xfrm>
      </p:grpSpPr>
      <p:sp>
        <p:nvSpPr>
          <p:cNvPr id="941" name="Google Shape;941;g2435f1d8f10_0_865"/>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942" name="Google Shape;942;g2435f1d8f10_0_865"/>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943" name="Google Shape;943;g2435f1d8f10_0_865"/>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944" name="Google Shape;944;g2435f1d8f10_0_865"/>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45" name="Google Shape;945;g2435f1d8f10_0_865"/>
          <p:cNvSpPr/>
          <p:nvPr/>
        </p:nvSpPr>
        <p:spPr>
          <a:xfrm>
            <a:off x="847454" y="2066803"/>
            <a:ext cx="3387300" cy="3570300"/>
          </a:xfrm>
          <a:prstGeom prst="rect">
            <a:avLst/>
          </a:prstGeom>
          <a:noFill/>
          <a:ln cap="flat" cmpd="sng" w="12700">
            <a:solidFill>
              <a:srgbClr val="DDE6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946" name="Google Shape;946;g2435f1d8f10_0_865"/>
          <p:cNvSpPr/>
          <p:nvPr/>
        </p:nvSpPr>
        <p:spPr>
          <a:xfrm>
            <a:off x="4528801" y="2066803"/>
            <a:ext cx="3134400" cy="35703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947" name="Google Shape;947;g2435f1d8f10_0_865"/>
          <p:cNvSpPr/>
          <p:nvPr/>
        </p:nvSpPr>
        <p:spPr>
          <a:xfrm>
            <a:off x="7957137" y="2066803"/>
            <a:ext cx="3480900" cy="3570300"/>
          </a:xfrm>
          <a:prstGeom prst="rect">
            <a:avLst/>
          </a:prstGeom>
          <a:noFill/>
          <a:ln cap="flat" cmpd="sng" w="12700">
            <a:solidFill>
              <a:srgbClr val="DDE6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948" name="Google Shape;948;g2435f1d8f10_0_865"/>
          <p:cNvSpPr/>
          <p:nvPr>
            <p:ph idx="2" type="pic"/>
          </p:nvPr>
        </p:nvSpPr>
        <p:spPr>
          <a:xfrm>
            <a:off x="2336681" y="2450020"/>
            <a:ext cx="397800" cy="397800"/>
          </a:xfrm>
          <a:prstGeom prst="rect">
            <a:avLst/>
          </a:prstGeom>
          <a:noFill/>
          <a:ln>
            <a:noFill/>
          </a:ln>
        </p:spPr>
      </p:sp>
      <p:sp>
        <p:nvSpPr>
          <p:cNvPr id="949" name="Google Shape;949;g2435f1d8f10_0_865"/>
          <p:cNvSpPr/>
          <p:nvPr>
            <p:ph idx="3" type="pic"/>
          </p:nvPr>
        </p:nvSpPr>
        <p:spPr>
          <a:xfrm>
            <a:off x="9424936" y="2450020"/>
            <a:ext cx="397800" cy="397800"/>
          </a:xfrm>
          <a:prstGeom prst="rect">
            <a:avLst/>
          </a:prstGeom>
          <a:noFill/>
          <a:ln>
            <a:noFill/>
          </a:ln>
        </p:spPr>
      </p:sp>
      <p:sp>
        <p:nvSpPr>
          <p:cNvPr id="950" name="Google Shape;950;g2435f1d8f10_0_865"/>
          <p:cNvSpPr/>
          <p:nvPr>
            <p:ph idx="4" type="pic"/>
          </p:nvPr>
        </p:nvSpPr>
        <p:spPr>
          <a:xfrm>
            <a:off x="5895911" y="2450020"/>
            <a:ext cx="397800" cy="397800"/>
          </a:xfrm>
          <a:prstGeom prst="rect">
            <a:avLst/>
          </a:prstGeom>
          <a:noFill/>
          <a:ln>
            <a:noFill/>
          </a:ln>
        </p:spPr>
      </p:sp>
      <p:sp>
        <p:nvSpPr>
          <p:cNvPr id="951" name="Google Shape;951;g2435f1d8f10_0_865"/>
          <p:cNvSpPr txBox="1"/>
          <p:nvPr>
            <p:ph idx="5" type="body"/>
          </p:nvPr>
        </p:nvSpPr>
        <p:spPr>
          <a:xfrm>
            <a:off x="1195663" y="3230563"/>
            <a:ext cx="2679600" cy="12606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100"/>
              </a:spcBef>
              <a:spcAft>
                <a:spcPts val="0"/>
              </a:spcAft>
              <a:buClr>
                <a:schemeClr val="dk1"/>
              </a:buClr>
              <a:buSzPts val="1500"/>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52" name="Google Shape;952;g2435f1d8f10_0_865"/>
          <p:cNvSpPr txBox="1"/>
          <p:nvPr>
            <p:ph idx="6" type="body"/>
          </p:nvPr>
        </p:nvSpPr>
        <p:spPr>
          <a:xfrm>
            <a:off x="8288804" y="3230563"/>
            <a:ext cx="2679600" cy="12606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100"/>
              </a:spcBef>
              <a:spcAft>
                <a:spcPts val="0"/>
              </a:spcAft>
              <a:buClr>
                <a:schemeClr val="dk1"/>
              </a:buClr>
              <a:buSzPts val="1500"/>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53" name="Google Shape;953;g2435f1d8f10_0_865"/>
          <p:cNvSpPr txBox="1"/>
          <p:nvPr>
            <p:ph idx="7" type="body"/>
          </p:nvPr>
        </p:nvSpPr>
        <p:spPr>
          <a:xfrm>
            <a:off x="4807920" y="3230563"/>
            <a:ext cx="2679600" cy="12606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100"/>
              </a:spcBef>
              <a:spcAft>
                <a:spcPts val="0"/>
              </a:spcAft>
              <a:buClr>
                <a:schemeClr val="lt1"/>
              </a:buClr>
              <a:buSzPts val="1500"/>
              <a:buNone/>
              <a:defRPr b="0" sz="15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54" name="Google Shape;954;g2435f1d8f10_0_865"/>
          <p:cNvSpPr txBox="1"/>
          <p:nvPr>
            <p:ph idx="8" type="body"/>
          </p:nvPr>
        </p:nvSpPr>
        <p:spPr>
          <a:xfrm>
            <a:off x="1195663" y="4710552"/>
            <a:ext cx="2679600" cy="2586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200"/>
              <a:buNone/>
              <a:defRPr b="1" sz="1200">
                <a:solidFill>
                  <a:schemeClr val="dk2"/>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55" name="Google Shape;955;g2435f1d8f10_0_865"/>
          <p:cNvSpPr txBox="1"/>
          <p:nvPr>
            <p:ph idx="9" type="body"/>
          </p:nvPr>
        </p:nvSpPr>
        <p:spPr>
          <a:xfrm>
            <a:off x="1195663" y="4921804"/>
            <a:ext cx="2679600" cy="2586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56" name="Google Shape;956;g2435f1d8f10_0_865"/>
          <p:cNvSpPr txBox="1"/>
          <p:nvPr>
            <p:ph idx="13" type="body"/>
          </p:nvPr>
        </p:nvSpPr>
        <p:spPr>
          <a:xfrm>
            <a:off x="8288804" y="4710552"/>
            <a:ext cx="2679600" cy="2586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200"/>
              <a:buNone/>
              <a:defRPr b="1" sz="1200">
                <a:solidFill>
                  <a:schemeClr val="dk2"/>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57" name="Google Shape;957;g2435f1d8f10_0_865"/>
          <p:cNvSpPr txBox="1"/>
          <p:nvPr>
            <p:ph idx="14" type="body"/>
          </p:nvPr>
        </p:nvSpPr>
        <p:spPr>
          <a:xfrm>
            <a:off x="8288804" y="4921804"/>
            <a:ext cx="2679600" cy="2586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58" name="Google Shape;958;g2435f1d8f10_0_865"/>
          <p:cNvSpPr txBox="1"/>
          <p:nvPr>
            <p:ph idx="15" type="body"/>
          </p:nvPr>
        </p:nvSpPr>
        <p:spPr>
          <a:xfrm>
            <a:off x="4807920" y="4710552"/>
            <a:ext cx="2679600" cy="2586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lt1"/>
              </a:buClr>
              <a:buSzPts val="1200"/>
              <a:buNone/>
              <a:defRPr b="1"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59" name="Google Shape;959;g2435f1d8f10_0_865"/>
          <p:cNvSpPr txBox="1"/>
          <p:nvPr>
            <p:ph idx="16" type="body"/>
          </p:nvPr>
        </p:nvSpPr>
        <p:spPr>
          <a:xfrm>
            <a:off x="4807920" y="4921804"/>
            <a:ext cx="2679600" cy="2586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lt1"/>
              </a:buClr>
              <a:buSzPts val="1200"/>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01">
  <p:cSld name="Content slide 01">
    <p:spTree>
      <p:nvGrpSpPr>
        <p:cNvPr id="74" name="Shape 74"/>
        <p:cNvGrpSpPr/>
        <p:nvPr/>
      </p:nvGrpSpPr>
      <p:grpSpPr>
        <a:xfrm>
          <a:off x="0" y="0"/>
          <a:ext cx="0" cy="0"/>
          <a:chOff x="0" y="0"/>
          <a:chExt cx="0" cy="0"/>
        </a:xfrm>
      </p:grpSpPr>
      <p:sp>
        <p:nvSpPr>
          <p:cNvPr id="75" name="Google Shape;75;g2435f1d8f10_0_107"/>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76" name="Google Shape;76;g2435f1d8f10_0_107"/>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7" name="Google Shape;77;g2435f1d8f10_0_107"/>
          <p:cNvSpPr txBox="1"/>
          <p:nvPr>
            <p:ph idx="1" type="body"/>
          </p:nvPr>
        </p:nvSpPr>
        <p:spPr>
          <a:xfrm>
            <a:off x="407987" y="1567805"/>
            <a:ext cx="11376000" cy="4609200"/>
          </a:xfrm>
          <a:prstGeom prst="rect">
            <a:avLst/>
          </a:prstGeom>
          <a:noFill/>
          <a:ln>
            <a:noFill/>
          </a:ln>
        </p:spPr>
        <p:txBody>
          <a:bodyPr anchorCtr="0" anchor="t" bIns="45700" lIns="91425" spcFirstLastPara="1" rIns="91425" wrap="square" tIns="45700">
            <a:norm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pic>
        <p:nvPicPr>
          <p:cNvPr id="78" name="Google Shape;78;g2435f1d8f10_0_107"/>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79" name="Google Shape;79;g2435f1d8f10_0_107"/>
          <p:cNvSpPr txBox="1"/>
          <p:nvPr>
            <p:ph idx="2"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trip with an image">
  <p:cSld name="Quote strip with an image">
    <p:spTree>
      <p:nvGrpSpPr>
        <p:cNvPr id="960" name="Shape 960"/>
        <p:cNvGrpSpPr/>
        <p:nvPr/>
      </p:nvGrpSpPr>
      <p:grpSpPr>
        <a:xfrm>
          <a:off x="0" y="0"/>
          <a:ext cx="0" cy="0"/>
          <a:chOff x="0" y="0"/>
          <a:chExt cx="0" cy="0"/>
        </a:xfrm>
      </p:grpSpPr>
      <p:sp>
        <p:nvSpPr>
          <p:cNvPr id="961" name="Google Shape;961;g2435f1d8f10_0_885"/>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962" name="Google Shape;962;g2435f1d8f10_0_885"/>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963" name="Google Shape;963;g2435f1d8f10_0_885"/>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964" name="Google Shape;964;g2435f1d8f10_0_885"/>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65" name="Google Shape;965;g2435f1d8f10_0_885"/>
          <p:cNvSpPr/>
          <p:nvPr/>
        </p:nvSpPr>
        <p:spPr>
          <a:xfrm>
            <a:off x="0" y="2279176"/>
            <a:ext cx="12192000" cy="2538600"/>
          </a:xfrm>
          <a:prstGeom prst="rect">
            <a:avLst/>
          </a:prstGeom>
          <a:solidFill>
            <a:schemeClr val="dk2">
              <a:alpha val="8745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966" name="Google Shape;966;g2435f1d8f10_0_885"/>
          <p:cNvSpPr/>
          <p:nvPr>
            <p:ph idx="2" type="pic"/>
          </p:nvPr>
        </p:nvSpPr>
        <p:spPr>
          <a:xfrm>
            <a:off x="377146" y="2714620"/>
            <a:ext cx="1667700" cy="1667700"/>
          </a:xfrm>
          <a:prstGeom prst="ellipse">
            <a:avLst/>
          </a:prstGeom>
          <a:solidFill>
            <a:schemeClr val="lt1"/>
          </a:solidFill>
          <a:ln>
            <a:noFill/>
          </a:ln>
        </p:spPr>
      </p:sp>
      <p:sp>
        <p:nvSpPr>
          <p:cNvPr id="967" name="Google Shape;967;g2435f1d8f10_0_885"/>
          <p:cNvSpPr txBox="1"/>
          <p:nvPr>
            <p:ph idx="3" type="body"/>
          </p:nvPr>
        </p:nvSpPr>
        <p:spPr>
          <a:xfrm>
            <a:off x="2581154" y="2647538"/>
            <a:ext cx="8645700" cy="1021800"/>
          </a:xfrm>
          <a:prstGeom prst="rect">
            <a:avLst/>
          </a:prstGeom>
          <a:noFill/>
          <a:ln>
            <a:noFill/>
          </a:ln>
        </p:spPr>
        <p:txBody>
          <a:bodyPr anchorCtr="0" anchor="t" bIns="45700" lIns="91425" spcFirstLastPara="1" rIns="91425" wrap="square" tIns="45700">
            <a:spAutoFit/>
          </a:bodyPr>
          <a:lstStyle>
            <a:lvl1pPr indent="-228600" lvl="0" marL="457200" algn="l">
              <a:lnSpc>
                <a:spcPct val="150000"/>
              </a:lnSpc>
              <a:spcBef>
                <a:spcPts val="0"/>
              </a:spcBef>
              <a:spcAft>
                <a:spcPts val="0"/>
              </a:spcAft>
              <a:buClr>
                <a:schemeClr val="lt1"/>
              </a:buClr>
              <a:buSzPts val="1500"/>
              <a:buNone/>
              <a:defRPr b="1" sz="15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68" name="Google Shape;968;g2435f1d8f10_0_885"/>
          <p:cNvSpPr txBox="1"/>
          <p:nvPr>
            <p:ph idx="4" type="body"/>
          </p:nvPr>
        </p:nvSpPr>
        <p:spPr>
          <a:xfrm>
            <a:off x="2581154" y="4124699"/>
            <a:ext cx="8645700" cy="375600"/>
          </a:xfrm>
          <a:prstGeom prst="rect">
            <a:avLst/>
          </a:prstGeom>
          <a:noFill/>
          <a:ln>
            <a:noFill/>
          </a:ln>
        </p:spPr>
        <p:txBody>
          <a:bodyPr anchorCtr="0" anchor="t" bIns="45700" lIns="91425" spcFirstLastPara="1" rIns="91425" wrap="square" tIns="45700">
            <a:spAutoFit/>
          </a:bodyPr>
          <a:lstStyle>
            <a:lvl1pPr indent="-228600" lvl="0" marL="457200" algn="l">
              <a:lnSpc>
                <a:spcPct val="150000"/>
              </a:lnSpc>
              <a:spcBef>
                <a:spcPts val="0"/>
              </a:spcBef>
              <a:spcAft>
                <a:spcPts val="0"/>
              </a:spcAft>
              <a:buClr>
                <a:schemeClr val="lt1"/>
              </a:buClr>
              <a:buSzPts val="1500"/>
              <a:buNone/>
              <a:defRPr b="1" sz="15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xed content quote slide">
  <p:cSld name="Mixed content quote slide">
    <p:spTree>
      <p:nvGrpSpPr>
        <p:cNvPr id="969" name="Shape 969"/>
        <p:cNvGrpSpPr/>
        <p:nvPr/>
      </p:nvGrpSpPr>
      <p:grpSpPr>
        <a:xfrm>
          <a:off x="0" y="0"/>
          <a:ext cx="0" cy="0"/>
          <a:chOff x="0" y="0"/>
          <a:chExt cx="0" cy="0"/>
        </a:xfrm>
      </p:grpSpPr>
      <p:sp>
        <p:nvSpPr>
          <p:cNvPr id="970" name="Google Shape;970;g2435f1d8f10_0_894"/>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971" name="Google Shape;971;g2435f1d8f10_0_894"/>
          <p:cNvSpPr/>
          <p:nvPr>
            <p:ph idx="2" type="pic"/>
          </p:nvPr>
        </p:nvSpPr>
        <p:spPr>
          <a:xfrm>
            <a:off x="407827" y="2051496"/>
            <a:ext cx="3438600" cy="3305400"/>
          </a:xfrm>
          <a:prstGeom prst="rect">
            <a:avLst/>
          </a:prstGeom>
          <a:solidFill>
            <a:srgbClr val="DDE6EF"/>
          </a:solidFill>
          <a:ln>
            <a:noFill/>
          </a:ln>
        </p:spPr>
      </p:sp>
      <p:pic>
        <p:nvPicPr>
          <p:cNvPr id="972" name="Google Shape;972;g2435f1d8f10_0_894"/>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973" name="Google Shape;973;g2435f1d8f10_0_894"/>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974" name="Google Shape;974;g2435f1d8f10_0_894"/>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75" name="Google Shape;975;g2435f1d8f10_0_894"/>
          <p:cNvSpPr/>
          <p:nvPr/>
        </p:nvSpPr>
        <p:spPr>
          <a:xfrm>
            <a:off x="4242803" y="3860486"/>
            <a:ext cx="2330700" cy="1496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976" name="Google Shape;976;g2435f1d8f10_0_894"/>
          <p:cNvSpPr/>
          <p:nvPr/>
        </p:nvSpPr>
        <p:spPr>
          <a:xfrm>
            <a:off x="6573587" y="3860485"/>
            <a:ext cx="4816200" cy="1496400"/>
          </a:xfrm>
          <a:prstGeom prst="rect">
            <a:avLst/>
          </a:prstGeom>
          <a:noFill/>
          <a:ln cap="flat" cmpd="sng" w="12700">
            <a:solidFill>
              <a:srgbClr val="DDE6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977" name="Google Shape;977;g2435f1d8f10_0_894"/>
          <p:cNvSpPr/>
          <p:nvPr/>
        </p:nvSpPr>
        <p:spPr>
          <a:xfrm>
            <a:off x="4242803" y="2051496"/>
            <a:ext cx="2330700" cy="14964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978" name="Google Shape;978;g2435f1d8f10_0_894"/>
          <p:cNvSpPr/>
          <p:nvPr/>
        </p:nvSpPr>
        <p:spPr>
          <a:xfrm>
            <a:off x="6573587" y="2051495"/>
            <a:ext cx="4816200" cy="1496400"/>
          </a:xfrm>
          <a:prstGeom prst="rect">
            <a:avLst/>
          </a:prstGeom>
          <a:noFill/>
          <a:ln cap="flat" cmpd="sng" w="12700">
            <a:solidFill>
              <a:srgbClr val="DDE6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979" name="Google Shape;979;g2435f1d8f10_0_894"/>
          <p:cNvSpPr/>
          <p:nvPr>
            <p:ph idx="3" type="pic"/>
          </p:nvPr>
        </p:nvSpPr>
        <p:spPr>
          <a:xfrm>
            <a:off x="5099229" y="2487163"/>
            <a:ext cx="618000" cy="618000"/>
          </a:xfrm>
          <a:prstGeom prst="rect">
            <a:avLst/>
          </a:prstGeom>
          <a:noFill/>
          <a:ln>
            <a:noFill/>
          </a:ln>
        </p:spPr>
      </p:sp>
      <p:sp>
        <p:nvSpPr>
          <p:cNvPr id="980" name="Google Shape;980;g2435f1d8f10_0_894"/>
          <p:cNvSpPr/>
          <p:nvPr>
            <p:ph idx="4" type="pic"/>
          </p:nvPr>
        </p:nvSpPr>
        <p:spPr>
          <a:xfrm>
            <a:off x="5099229" y="4299772"/>
            <a:ext cx="618000" cy="618000"/>
          </a:xfrm>
          <a:prstGeom prst="rect">
            <a:avLst/>
          </a:prstGeom>
          <a:noFill/>
          <a:ln>
            <a:noFill/>
          </a:ln>
        </p:spPr>
      </p:sp>
      <p:sp>
        <p:nvSpPr>
          <p:cNvPr id="981" name="Google Shape;981;g2435f1d8f10_0_894"/>
          <p:cNvSpPr txBox="1"/>
          <p:nvPr>
            <p:ph idx="5" type="body"/>
          </p:nvPr>
        </p:nvSpPr>
        <p:spPr>
          <a:xfrm>
            <a:off x="7071831" y="2189418"/>
            <a:ext cx="3809400" cy="9324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accent4"/>
              </a:buClr>
              <a:buSzPts val="1500"/>
              <a:buNone/>
              <a:defRPr b="0" sz="15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82" name="Google Shape;982;g2435f1d8f10_0_894"/>
          <p:cNvSpPr txBox="1"/>
          <p:nvPr>
            <p:ph idx="6" type="body"/>
          </p:nvPr>
        </p:nvSpPr>
        <p:spPr>
          <a:xfrm>
            <a:off x="7074750" y="3076367"/>
            <a:ext cx="2679600" cy="2586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200"/>
              <a:buNone/>
              <a:defRPr b="1" sz="1200">
                <a:solidFill>
                  <a:schemeClr val="dk2"/>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83" name="Google Shape;983;g2435f1d8f10_0_894"/>
          <p:cNvSpPr txBox="1"/>
          <p:nvPr>
            <p:ph idx="7" type="body"/>
          </p:nvPr>
        </p:nvSpPr>
        <p:spPr>
          <a:xfrm>
            <a:off x="7071831" y="4000513"/>
            <a:ext cx="3809400" cy="9324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accent4"/>
              </a:buClr>
              <a:buSzPts val="1500"/>
              <a:buNone/>
              <a:defRPr b="0" sz="15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84" name="Google Shape;984;g2435f1d8f10_0_894"/>
          <p:cNvSpPr txBox="1"/>
          <p:nvPr>
            <p:ph idx="8" type="body"/>
          </p:nvPr>
        </p:nvSpPr>
        <p:spPr>
          <a:xfrm>
            <a:off x="7074750" y="4887462"/>
            <a:ext cx="2679600" cy="2586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1200"/>
              <a:buNone/>
              <a:defRPr b="1" sz="1200">
                <a:solidFill>
                  <a:schemeClr val="accen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spTree>
      <p:nvGrpSpPr>
        <p:cNvPr id="985" name="Shape 985"/>
        <p:cNvGrpSpPr/>
        <p:nvPr/>
      </p:nvGrpSpPr>
      <p:grpSpPr>
        <a:xfrm>
          <a:off x="0" y="0"/>
          <a:ext cx="0" cy="0"/>
          <a:chOff x="0" y="0"/>
          <a:chExt cx="0" cy="0"/>
        </a:xfrm>
      </p:grpSpPr>
      <p:sp>
        <p:nvSpPr>
          <p:cNvPr id="986" name="Google Shape;986;g2435f1d8f10_0_910"/>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987" name="Google Shape;987;g2435f1d8f10_0_910"/>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988" name="Google Shape;988;g2435f1d8f10_0_910"/>
          <p:cNvSpPr/>
          <p:nvPr/>
        </p:nvSpPr>
        <p:spPr>
          <a:xfrm>
            <a:off x="515938" y="2686662"/>
            <a:ext cx="2246313" cy="1076388"/>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E0E8F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989" name="Google Shape;989;g2435f1d8f10_0_910"/>
          <p:cNvSpPr/>
          <p:nvPr/>
        </p:nvSpPr>
        <p:spPr>
          <a:xfrm>
            <a:off x="2771001" y="2689250"/>
            <a:ext cx="2246312" cy="1076389"/>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C1D1E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990" name="Google Shape;990;g2435f1d8f10_0_910"/>
          <p:cNvSpPr/>
          <p:nvPr/>
        </p:nvSpPr>
        <p:spPr>
          <a:xfrm>
            <a:off x="5026064" y="2686662"/>
            <a:ext cx="2246313" cy="1076388"/>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chemeClr val="accen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991" name="Google Shape;991;g2435f1d8f10_0_910"/>
          <p:cNvSpPr/>
          <p:nvPr/>
        </p:nvSpPr>
        <p:spPr>
          <a:xfrm>
            <a:off x="7281127" y="2689250"/>
            <a:ext cx="2246313" cy="1076389"/>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436A9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992" name="Google Shape;992;g2435f1d8f10_0_910"/>
          <p:cNvSpPr/>
          <p:nvPr/>
        </p:nvSpPr>
        <p:spPr>
          <a:xfrm>
            <a:off x="9536188" y="2694099"/>
            <a:ext cx="2246313" cy="1076388"/>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chemeClr val="dk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993" name="Google Shape;993;g2435f1d8f10_0_910"/>
          <p:cNvSpPr txBox="1"/>
          <p:nvPr>
            <p:ph idx="1" type="body"/>
          </p:nvPr>
        </p:nvSpPr>
        <p:spPr>
          <a:xfrm>
            <a:off x="515938" y="4429071"/>
            <a:ext cx="2247900" cy="2586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100"/>
              <a:buFont typeface="Noto Sans Symbols"/>
              <a:buNone/>
              <a:defRPr b="0" i="0" sz="12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94" name="Google Shape;994;g2435f1d8f10_0_910"/>
          <p:cNvSpPr txBox="1"/>
          <p:nvPr>
            <p:ph idx="2" type="body"/>
          </p:nvPr>
        </p:nvSpPr>
        <p:spPr>
          <a:xfrm>
            <a:off x="515938" y="4019713"/>
            <a:ext cx="2247900" cy="3138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600"/>
              <a:buFont typeface="Noto Sans Symbols"/>
              <a:buNone/>
              <a:defRPr b="0" i="0" sz="16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95" name="Google Shape;995;g2435f1d8f10_0_910"/>
          <p:cNvSpPr txBox="1"/>
          <p:nvPr>
            <p:ph idx="3" type="body"/>
          </p:nvPr>
        </p:nvSpPr>
        <p:spPr>
          <a:xfrm>
            <a:off x="2778239" y="4429071"/>
            <a:ext cx="2247900" cy="2586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100"/>
              <a:buFont typeface="Noto Sans Symbols"/>
              <a:buNone/>
              <a:defRPr b="0" i="0" sz="12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96" name="Google Shape;996;g2435f1d8f10_0_910"/>
          <p:cNvSpPr txBox="1"/>
          <p:nvPr>
            <p:ph idx="4" type="body"/>
          </p:nvPr>
        </p:nvSpPr>
        <p:spPr>
          <a:xfrm>
            <a:off x="2778239" y="4019713"/>
            <a:ext cx="2247900" cy="3138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600"/>
              <a:buFont typeface="Noto Sans Symbols"/>
              <a:buNone/>
              <a:defRPr b="0" i="0" sz="16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97" name="Google Shape;997;g2435f1d8f10_0_910"/>
          <p:cNvSpPr txBox="1"/>
          <p:nvPr>
            <p:ph idx="5" type="body"/>
          </p:nvPr>
        </p:nvSpPr>
        <p:spPr>
          <a:xfrm>
            <a:off x="5018826" y="4429071"/>
            <a:ext cx="2247900" cy="2586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100"/>
              <a:buFont typeface="Noto Sans Symbols"/>
              <a:buNone/>
              <a:defRPr b="0" i="0" sz="12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98" name="Google Shape;998;g2435f1d8f10_0_910"/>
          <p:cNvSpPr txBox="1"/>
          <p:nvPr>
            <p:ph idx="6" type="body"/>
          </p:nvPr>
        </p:nvSpPr>
        <p:spPr>
          <a:xfrm>
            <a:off x="5018826" y="4019713"/>
            <a:ext cx="2247900" cy="3138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600"/>
              <a:buFont typeface="Noto Sans Symbols"/>
              <a:buNone/>
              <a:defRPr b="0" i="0" sz="16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99" name="Google Shape;999;g2435f1d8f10_0_910"/>
          <p:cNvSpPr txBox="1"/>
          <p:nvPr>
            <p:ph idx="7" type="body"/>
          </p:nvPr>
        </p:nvSpPr>
        <p:spPr>
          <a:xfrm>
            <a:off x="7273889" y="4429071"/>
            <a:ext cx="2247900" cy="2586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100"/>
              <a:buFont typeface="Noto Sans Symbols"/>
              <a:buNone/>
              <a:defRPr b="0" i="0" sz="12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00" name="Google Shape;1000;g2435f1d8f10_0_910"/>
          <p:cNvSpPr txBox="1"/>
          <p:nvPr>
            <p:ph idx="8" type="body"/>
          </p:nvPr>
        </p:nvSpPr>
        <p:spPr>
          <a:xfrm>
            <a:off x="7273889" y="4019713"/>
            <a:ext cx="2247900" cy="3138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600"/>
              <a:buFont typeface="Noto Sans Symbols"/>
              <a:buNone/>
              <a:defRPr b="0" i="0" sz="16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01" name="Google Shape;1001;g2435f1d8f10_0_910"/>
          <p:cNvSpPr txBox="1"/>
          <p:nvPr>
            <p:ph idx="9" type="body"/>
          </p:nvPr>
        </p:nvSpPr>
        <p:spPr>
          <a:xfrm>
            <a:off x="9528952" y="4429071"/>
            <a:ext cx="2247900" cy="2586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100"/>
              <a:buFont typeface="Noto Sans Symbols"/>
              <a:buNone/>
              <a:defRPr b="0" i="0" sz="12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02" name="Google Shape;1002;g2435f1d8f10_0_910"/>
          <p:cNvSpPr txBox="1"/>
          <p:nvPr>
            <p:ph idx="13" type="body"/>
          </p:nvPr>
        </p:nvSpPr>
        <p:spPr>
          <a:xfrm>
            <a:off x="9528952" y="4019713"/>
            <a:ext cx="2247900" cy="3138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600"/>
              <a:buFont typeface="Noto Sans Symbols"/>
              <a:buNone/>
              <a:defRPr b="0" i="0" sz="16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03" name="Google Shape;1003;g2435f1d8f10_0_910"/>
          <p:cNvSpPr txBox="1"/>
          <p:nvPr>
            <p:ph idx="14" type="body"/>
          </p:nvPr>
        </p:nvSpPr>
        <p:spPr>
          <a:xfrm>
            <a:off x="739867" y="2768842"/>
            <a:ext cx="1800000" cy="9234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100"/>
              <a:buFont typeface="Noto Sans Symbols"/>
              <a:buNone/>
              <a:defRPr b="0" i="0" sz="11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04" name="Google Shape;1004;g2435f1d8f10_0_910"/>
          <p:cNvSpPr txBox="1"/>
          <p:nvPr>
            <p:ph idx="15" type="body"/>
          </p:nvPr>
        </p:nvSpPr>
        <p:spPr>
          <a:xfrm>
            <a:off x="2994929" y="2768842"/>
            <a:ext cx="1800000" cy="9234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100"/>
              <a:buFont typeface="Noto Sans Symbols"/>
              <a:buNone/>
              <a:defRPr b="0" i="0" sz="11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05" name="Google Shape;1005;g2435f1d8f10_0_910"/>
          <p:cNvSpPr txBox="1"/>
          <p:nvPr>
            <p:ph idx="16" type="body"/>
          </p:nvPr>
        </p:nvSpPr>
        <p:spPr>
          <a:xfrm>
            <a:off x="5249992" y="2768842"/>
            <a:ext cx="1800000" cy="9234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100"/>
              <a:buFont typeface="Noto Sans Symbols"/>
              <a:buNone/>
              <a:defRPr b="0" i="0" sz="11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06" name="Google Shape;1006;g2435f1d8f10_0_910"/>
          <p:cNvSpPr txBox="1"/>
          <p:nvPr>
            <p:ph idx="17" type="body"/>
          </p:nvPr>
        </p:nvSpPr>
        <p:spPr>
          <a:xfrm>
            <a:off x="7505055" y="2768842"/>
            <a:ext cx="1800000" cy="9234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100"/>
              <a:buFont typeface="Noto Sans Symbols"/>
              <a:buNone/>
              <a:defRPr b="0" i="0" sz="11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07" name="Google Shape;1007;g2435f1d8f10_0_910"/>
          <p:cNvSpPr txBox="1"/>
          <p:nvPr>
            <p:ph idx="18" type="body"/>
          </p:nvPr>
        </p:nvSpPr>
        <p:spPr>
          <a:xfrm>
            <a:off x="9760116" y="2768842"/>
            <a:ext cx="1800000" cy="9234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100"/>
              <a:buFont typeface="Noto Sans Symbols"/>
              <a:buNone/>
              <a:defRPr b="0" i="0" sz="11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08" name="Google Shape;1008;g2435f1d8f10_0_910"/>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009" name="Google Shape;1009;g2435f1d8f10_0_910"/>
          <p:cNvSpPr txBox="1"/>
          <p:nvPr>
            <p:ph idx="19"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added text">
  <p:cSld name="Timeline added text">
    <p:spTree>
      <p:nvGrpSpPr>
        <p:cNvPr id="1010" name="Shape 1010"/>
        <p:cNvGrpSpPr/>
        <p:nvPr/>
      </p:nvGrpSpPr>
      <p:grpSpPr>
        <a:xfrm>
          <a:off x="0" y="0"/>
          <a:ext cx="0" cy="0"/>
          <a:chOff x="0" y="0"/>
          <a:chExt cx="0" cy="0"/>
        </a:xfrm>
      </p:grpSpPr>
      <p:pic>
        <p:nvPicPr>
          <p:cNvPr id="1011" name="Google Shape;1011;g2435f1d8f10_0_935"/>
          <p:cNvPicPr preferRelativeResize="0"/>
          <p:nvPr/>
        </p:nvPicPr>
        <p:blipFill rotWithShape="1">
          <a:blip r:embed="rId2">
            <a:alphaModFix/>
          </a:blip>
          <a:srcRect b="0" l="0" r="0" t="0"/>
          <a:stretch/>
        </p:blipFill>
        <p:spPr>
          <a:xfrm>
            <a:off x="9628660" y="217767"/>
            <a:ext cx="2247827" cy="749275"/>
          </a:xfrm>
          <a:prstGeom prst="rect">
            <a:avLst/>
          </a:prstGeom>
          <a:noFill/>
          <a:ln>
            <a:noFill/>
          </a:ln>
        </p:spPr>
      </p:pic>
      <p:sp>
        <p:nvSpPr>
          <p:cNvPr id="1012" name="Google Shape;1012;g2435f1d8f10_0_935"/>
          <p:cNvSpPr/>
          <p:nvPr/>
        </p:nvSpPr>
        <p:spPr>
          <a:xfrm>
            <a:off x="515938" y="2880151"/>
            <a:ext cx="2246313" cy="1076388"/>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E0E8F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1013" name="Google Shape;1013;g2435f1d8f10_0_935"/>
          <p:cNvSpPr/>
          <p:nvPr/>
        </p:nvSpPr>
        <p:spPr>
          <a:xfrm>
            <a:off x="2771001" y="2882739"/>
            <a:ext cx="2246312" cy="1076389"/>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C1D1E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1014" name="Google Shape;1014;g2435f1d8f10_0_935"/>
          <p:cNvSpPr/>
          <p:nvPr/>
        </p:nvSpPr>
        <p:spPr>
          <a:xfrm>
            <a:off x="5026064" y="2880151"/>
            <a:ext cx="2246313" cy="1076388"/>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chemeClr val="accen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1015" name="Google Shape;1015;g2435f1d8f10_0_935"/>
          <p:cNvSpPr/>
          <p:nvPr/>
        </p:nvSpPr>
        <p:spPr>
          <a:xfrm>
            <a:off x="7281127" y="2882739"/>
            <a:ext cx="2246313" cy="1076389"/>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436A9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1016" name="Google Shape;1016;g2435f1d8f10_0_935"/>
          <p:cNvSpPr/>
          <p:nvPr/>
        </p:nvSpPr>
        <p:spPr>
          <a:xfrm>
            <a:off x="9536188" y="2887588"/>
            <a:ext cx="2246313" cy="1076388"/>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chemeClr val="dk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1017" name="Google Shape;1017;g2435f1d8f10_0_935"/>
          <p:cNvSpPr txBox="1"/>
          <p:nvPr>
            <p:ph idx="1" type="body"/>
          </p:nvPr>
        </p:nvSpPr>
        <p:spPr>
          <a:xfrm>
            <a:off x="515938" y="4686663"/>
            <a:ext cx="2247900" cy="2307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100"/>
              <a:buFont typeface="Noto Sans Symbols"/>
              <a:buNone/>
              <a:defRPr b="0" i="0" sz="11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18" name="Google Shape;1018;g2435f1d8f10_0_935"/>
          <p:cNvSpPr txBox="1"/>
          <p:nvPr>
            <p:ph idx="2" type="body"/>
          </p:nvPr>
        </p:nvSpPr>
        <p:spPr>
          <a:xfrm>
            <a:off x="2778239" y="4686663"/>
            <a:ext cx="2247900" cy="2307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100"/>
              <a:buFont typeface="Noto Sans Symbols"/>
              <a:buNone/>
              <a:defRPr b="0" i="0" sz="11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19" name="Google Shape;1019;g2435f1d8f10_0_935"/>
          <p:cNvSpPr txBox="1"/>
          <p:nvPr>
            <p:ph idx="3" type="body"/>
          </p:nvPr>
        </p:nvSpPr>
        <p:spPr>
          <a:xfrm>
            <a:off x="5018826" y="4686663"/>
            <a:ext cx="2247900" cy="2307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100"/>
              <a:buFont typeface="Noto Sans Symbols"/>
              <a:buNone/>
              <a:defRPr b="0" i="0" sz="11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20" name="Google Shape;1020;g2435f1d8f10_0_935"/>
          <p:cNvSpPr txBox="1"/>
          <p:nvPr>
            <p:ph idx="4" type="body"/>
          </p:nvPr>
        </p:nvSpPr>
        <p:spPr>
          <a:xfrm>
            <a:off x="7273889" y="4686663"/>
            <a:ext cx="2247900" cy="2307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100"/>
              <a:buFont typeface="Noto Sans Symbols"/>
              <a:buNone/>
              <a:defRPr b="0" i="0" sz="11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21" name="Google Shape;1021;g2435f1d8f10_0_935"/>
          <p:cNvSpPr txBox="1"/>
          <p:nvPr>
            <p:ph idx="5" type="body"/>
          </p:nvPr>
        </p:nvSpPr>
        <p:spPr>
          <a:xfrm>
            <a:off x="9528952" y="4686663"/>
            <a:ext cx="2247900" cy="2307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100"/>
              <a:buFont typeface="Noto Sans Symbols"/>
              <a:buNone/>
              <a:defRPr b="0" i="0" sz="11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22" name="Google Shape;1022;g2435f1d8f10_0_935"/>
          <p:cNvSpPr txBox="1"/>
          <p:nvPr>
            <p:ph idx="6" type="body"/>
          </p:nvPr>
        </p:nvSpPr>
        <p:spPr>
          <a:xfrm>
            <a:off x="739867" y="2962331"/>
            <a:ext cx="1800000" cy="9234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100"/>
              <a:buFont typeface="Noto Sans Symbols"/>
              <a:buNone/>
              <a:defRPr b="0" i="0" sz="11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23" name="Google Shape;1023;g2435f1d8f10_0_935"/>
          <p:cNvSpPr txBox="1"/>
          <p:nvPr>
            <p:ph idx="7" type="body"/>
          </p:nvPr>
        </p:nvSpPr>
        <p:spPr>
          <a:xfrm>
            <a:off x="2994929" y="2962331"/>
            <a:ext cx="1800000" cy="9234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100"/>
              <a:buFont typeface="Noto Sans Symbols"/>
              <a:buNone/>
              <a:defRPr b="0" i="0" sz="11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24" name="Google Shape;1024;g2435f1d8f10_0_935"/>
          <p:cNvSpPr txBox="1"/>
          <p:nvPr>
            <p:ph idx="8" type="body"/>
          </p:nvPr>
        </p:nvSpPr>
        <p:spPr>
          <a:xfrm>
            <a:off x="5249992" y="2962331"/>
            <a:ext cx="1800000" cy="9234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100"/>
              <a:buFont typeface="Noto Sans Symbols"/>
              <a:buNone/>
              <a:defRPr b="0" i="0" sz="11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25" name="Google Shape;1025;g2435f1d8f10_0_935"/>
          <p:cNvSpPr txBox="1"/>
          <p:nvPr>
            <p:ph idx="9" type="body"/>
          </p:nvPr>
        </p:nvSpPr>
        <p:spPr>
          <a:xfrm>
            <a:off x="7505055" y="2962331"/>
            <a:ext cx="1800000" cy="9234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100"/>
              <a:buFont typeface="Noto Sans Symbols"/>
              <a:buNone/>
              <a:defRPr b="0" i="0" sz="11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26" name="Google Shape;1026;g2435f1d8f10_0_935"/>
          <p:cNvSpPr txBox="1"/>
          <p:nvPr>
            <p:ph idx="13" type="body"/>
          </p:nvPr>
        </p:nvSpPr>
        <p:spPr>
          <a:xfrm>
            <a:off x="9760116" y="2962331"/>
            <a:ext cx="1800000" cy="9234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100"/>
              <a:buFont typeface="Noto Sans Symbols"/>
              <a:buNone/>
              <a:defRPr b="0" i="0" sz="11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27" name="Google Shape;1027;g2435f1d8f10_0_935"/>
          <p:cNvSpPr txBox="1"/>
          <p:nvPr>
            <p:ph idx="14" type="body"/>
          </p:nvPr>
        </p:nvSpPr>
        <p:spPr>
          <a:xfrm>
            <a:off x="515938" y="2524536"/>
            <a:ext cx="2247900" cy="2307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100"/>
              <a:buFont typeface="Noto Sans Symbols"/>
              <a:buNone/>
              <a:defRPr b="0" i="0" sz="11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28" name="Google Shape;1028;g2435f1d8f10_0_935"/>
          <p:cNvSpPr txBox="1"/>
          <p:nvPr>
            <p:ph idx="15" type="body"/>
          </p:nvPr>
        </p:nvSpPr>
        <p:spPr>
          <a:xfrm>
            <a:off x="515938" y="2142878"/>
            <a:ext cx="2247900" cy="2862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600"/>
              <a:buFont typeface="Noto Sans Symbols"/>
              <a:buNone/>
              <a:defRPr b="1" i="0" sz="15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29" name="Google Shape;1029;g2435f1d8f10_0_935"/>
          <p:cNvSpPr txBox="1"/>
          <p:nvPr>
            <p:ph idx="16" type="body"/>
          </p:nvPr>
        </p:nvSpPr>
        <p:spPr>
          <a:xfrm>
            <a:off x="2778239" y="2524536"/>
            <a:ext cx="2247900" cy="2307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100"/>
              <a:buFont typeface="Noto Sans Symbols"/>
              <a:buNone/>
              <a:defRPr b="0" i="0" sz="11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30" name="Google Shape;1030;g2435f1d8f10_0_935"/>
          <p:cNvSpPr txBox="1"/>
          <p:nvPr>
            <p:ph idx="17" type="body"/>
          </p:nvPr>
        </p:nvSpPr>
        <p:spPr>
          <a:xfrm>
            <a:off x="2778239" y="2142878"/>
            <a:ext cx="2247900" cy="2862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600"/>
              <a:buFont typeface="Noto Sans Symbols"/>
              <a:buNone/>
              <a:defRPr b="1" i="0" sz="15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31" name="Google Shape;1031;g2435f1d8f10_0_935"/>
          <p:cNvSpPr txBox="1"/>
          <p:nvPr>
            <p:ph idx="18" type="body"/>
          </p:nvPr>
        </p:nvSpPr>
        <p:spPr>
          <a:xfrm>
            <a:off x="5018826" y="2524536"/>
            <a:ext cx="2247900" cy="2307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100"/>
              <a:buFont typeface="Noto Sans Symbols"/>
              <a:buNone/>
              <a:defRPr b="0" i="0" sz="11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32" name="Google Shape;1032;g2435f1d8f10_0_935"/>
          <p:cNvSpPr txBox="1"/>
          <p:nvPr>
            <p:ph idx="19" type="body"/>
          </p:nvPr>
        </p:nvSpPr>
        <p:spPr>
          <a:xfrm>
            <a:off x="5018826" y="2142878"/>
            <a:ext cx="2247900" cy="2862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600"/>
              <a:buFont typeface="Noto Sans Symbols"/>
              <a:buNone/>
              <a:defRPr b="1" i="0" sz="15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33" name="Google Shape;1033;g2435f1d8f10_0_935"/>
          <p:cNvSpPr txBox="1"/>
          <p:nvPr>
            <p:ph idx="20" type="body"/>
          </p:nvPr>
        </p:nvSpPr>
        <p:spPr>
          <a:xfrm>
            <a:off x="7273889" y="2524536"/>
            <a:ext cx="2247900" cy="2307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100"/>
              <a:buFont typeface="Noto Sans Symbols"/>
              <a:buNone/>
              <a:defRPr b="0" i="0" sz="11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34" name="Google Shape;1034;g2435f1d8f10_0_935"/>
          <p:cNvSpPr txBox="1"/>
          <p:nvPr>
            <p:ph idx="21" type="body"/>
          </p:nvPr>
        </p:nvSpPr>
        <p:spPr>
          <a:xfrm>
            <a:off x="7273889" y="2142878"/>
            <a:ext cx="2247900" cy="2862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600"/>
              <a:buFont typeface="Noto Sans Symbols"/>
              <a:buNone/>
              <a:defRPr b="1" i="0" sz="15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35" name="Google Shape;1035;g2435f1d8f10_0_935"/>
          <p:cNvSpPr txBox="1"/>
          <p:nvPr>
            <p:ph idx="22" type="body"/>
          </p:nvPr>
        </p:nvSpPr>
        <p:spPr>
          <a:xfrm>
            <a:off x="9528952" y="2524536"/>
            <a:ext cx="2247900" cy="2307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100"/>
              <a:buFont typeface="Noto Sans Symbols"/>
              <a:buNone/>
              <a:defRPr b="0" i="0" sz="11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36" name="Google Shape;1036;g2435f1d8f10_0_935"/>
          <p:cNvSpPr txBox="1"/>
          <p:nvPr>
            <p:ph idx="23" type="body"/>
          </p:nvPr>
        </p:nvSpPr>
        <p:spPr>
          <a:xfrm>
            <a:off x="9528952" y="2142878"/>
            <a:ext cx="2247900" cy="2862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600"/>
              <a:buFont typeface="Noto Sans Symbols"/>
              <a:buNone/>
              <a:defRPr b="1" i="0" sz="15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37" name="Google Shape;1037;g2435f1d8f10_0_935"/>
          <p:cNvSpPr/>
          <p:nvPr/>
        </p:nvSpPr>
        <p:spPr>
          <a:xfrm>
            <a:off x="515938" y="4103836"/>
            <a:ext cx="2246313" cy="485545"/>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rgbClr val="E0E8F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1038" name="Google Shape;1038;g2435f1d8f10_0_935"/>
          <p:cNvSpPr/>
          <p:nvPr/>
        </p:nvSpPr>
        <p:spPr>
          <a:xfrm>
            <a:off x="2771001" y="4103836"/>
            <a:ext cx="2246312" cy="497245"/>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rgbClr val="C1D1E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1039" name="Google Shape;1039;g2435f1d8f10_0_935"/>
          <p:cNvSpPr/>
          <p:nvPr/>
        </p:nvSpPr>
        <p:spPr>
          <a:xfrm>
            <a:off x="7281127" y="4103836"/>
            <a:ext cx="2246313" cy="497245"/>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rgbClr val="436A93"/>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1040" name="Google Shape;1040;g2435f1d8f10_0_935"/>
          <p:cNvSpPr/>
          <p:nvPr/>
        </p:nvSpPr>
        <p:spPr>
          <a:xfrm>
            <a:off x="9536188" y="4108685"/>
            <a:ext cx="2246313" cy="497245"/>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chemeClr val="dk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1041" name="Google Shape;1041;g2435f1d8f10_0_935"/>
          <p:cNvSpPr/>
          <p:nvPr/>
        </p:nvSpPr>
        <p:spPr>
          <a:xfrm>
            <a:off x="5026064" y="4099196"/>
            <a:ext cx="2246313" cy="497245"/>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chemeClr val="accent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1042" name="Google Shape;1042;g2435f1d8f10_0_935"/>
          <p:cNvSpPr txBox="1"/>
          <p:nvPr>
            <p:ph idx="24" type="body"/>
          </p:nvPr>
        </p:nvSpPr>
        <p:spPr>
          <a:xfrm>
            <a:off x="739867" y="4223282"/>
            <a:ext cx="1800000" cy="2586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600"/>
              <a:buFont typeface="Noto Sans Symbols"/>
              <a:buNone/>
              <a:defRPr b="1" i="0" sz="12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43" name="Google Shape;1043;g2435f1d8f10_0_935"/>
          <p:cNvSpPr txBox="1"/>
          <p:nvPr>
            <p:ph idx="25" type="body"/>
          </p:nvPr>
        </p:nvSpPr>
        <p:spPr>
          <a:xfrm>
            <a:off x="2994930" y="4223282"/>
            <a:ext cx="1800000" cy="2586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600"/>
              <a:buFont typeface="Noto Sans Symbols"/>
              <a:buNone/>
              <a:defRPr b="1" i="0" sz="12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44" name="Google Shape;1044;g2435f1d8f10_0_935"/>
          <p:cNvSpPr txBox="1"/>
          <p:nvPr>
            <p:ph idx="26" type="body"/>
          </p:nvPr>
        </p:nvSpPr>
        <p:spPr>
          <a:xfrm>
            <a:off x="5249993" y="4223282"/>
            <a:ext cx="1800000" cy="2586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600"/>
              <a:buFont typeface="Noto Sans Symbols"/>
              <a:buNone/>
              <a:defRPr b="1" i="0" sz="12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45" name="Google Shape;1045;g2435f1d8f10_0_935"/>
          <p:cNvSpPr txBox="1"/>
          <p:nvPr>
            <p:ph idx="27" type="body"/>
          </p:nvPr>
        </p:nvSpPr>
        <p:spPr>
          <a:xfrm>
            <a:off x="7505056" y="4223282"/>
            <a:ext cx="1800000" cy="2586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600"/>
              <a:buFont typeface="Noto Sans Symbols"/>
              <a:buNone/>
              <a:defRPr b="1" i="0" sz="12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46" name="Google Shape;1046;g2435f1d8f10_0_935"/>
          <p:cNvSpPr txBox="1"/>
          <p:nvPr>
            <p:ph idx="28" type="body"/>
          </p:nvPr>
        </p:nvSpPr>
        <p:spPr>
          <a:xfrm>
            <a:off x="9760117" y="4223282"/>
            <a:ext cx="1800000" cy="2586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600"/>
              <a:buFont typeface="Noto Sans Symbols"/>
              <a:buNone/>
              <a:defRPr b="1" i="0" sz="12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47" name="Google Shape;1047;g2435f1d8f10_0_935"/>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048" name="Google Shape;1048;g2435f1d8f10_0_935"/>
          <p:cNvSpPr txBox="1"/>
          <p:nvPr>
            <p:ph idx="29"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49" name="Google Shape;1049;g2435f1d8f10_0_935"/>
          <p:cNvSpPr/>
          <p:nvPr/>
        </p:nvSpPr>
        <p:spPr>
          <a:xfrm>
            <a:off x="665459" y="-75414"/>
            <a:ext cx="11526600" cy="69333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points">
  <p:cSld name="4 column points">
    <p:spTree>
      <p:nvGrpSpPr>
        <p:cNvPr id="1050" name="Shape 1050"/>
        <p:cNvGrpSpPr/>
        <p:nvPr/>
      </p:nvGrpSpPr>
      <p:grpSpPr>
        <a:xfrm>
          <a:off x="0" y="0"/>
          <a:ext cx="0" cy="0"/>
          <a:chOff x="0" y="0"/>
          <a:chExt cx="0" cy="0"/>
        </a:xfrm>
      </p:grpSpPr>
      <p:pic>
        <p:nvPicPr>
          <p:cNvPr id="1051" name="Google Shape;1051;g2435f1d8f10_0_975"/>
          <p:cNvPicPr preferRelativeResize="0"/>
          <p:nvPr/>
        </p:nvPicPr>
        <p:blipFill rotWithShape="1">
          <a:blip r:embed="rId2">
            <a:alphaModFix/>
          </a:blip>
          <a:srcRect b="0" l="0" r="0" t="0"/>
          <a:stretch/>
        </p:blipFill>
        <p:spPr>
          <a:xfrm>
            <a:off x="9628660" y="217767"/>
            <a:ext cx="2247827" cy="749275"/>
          </a:xfrm>
          <a:prstGeom prst="rect">
            <a:avLst/>
          </a:prstGeom>
          <a:noFill/>
          <a:ln>
            <a:noFill/>
          </a:ln>
        </p:spPr>
      </p:pic>
      <p:sp>
        <p:nvSpPr>
          <p:cNvPr id="1052" name="Google Shape;1052;g2435f1d8f10_0_975"/>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053" name="Google Shape;1053;g2435f1d8f10_0_975"/>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54" name="Google Shape;1054;g2435f1d8f10_0_975"/>
          <p:cNvSpPr/>
          <p:nvPr/>
        </p:nvSpPr>
        <p:spPr>
          <a:xfrm>
            <a:off x="665459" y="-75414"/>
            <a:ext cx="11526600" cy="69333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055" name="Google Shape;1055;g2435f1d8f10_0_975"/>
          <p:cNvSpPr/>
          <p:nvPr/>
        </p:nvSpPr>
        <p:spPr>
          <a:xfrm>
            <a:off x="-49086" y="1802710"/>
            <a:ext cx="12241200" cy="40215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cxnSp>
        <p:nvCxnSpPr>
          <p:cNvPr id="1056" name="Google Shape;1056;g2435f1d8f10_0_975"/>
          <p:cNvCxnSpPr/>
          <p:nvPr/>
        </p:nvCxnSpPr>
        <p:spPr>
          <a:xfrm>
            <a:off x="1500232" y="3305705"/>
            <a:ext cx="366900" cy="0"/>
          </a:xfrm>
          <a:prstGeom prst="straightConnector1">
            <a:avLst/>
          </a:prstGeom>
          <a:noFill/>
          <a:ln cap="flat" cmpd="sng" w="38100">
            <a:solidFill>
              <a:schemeClr val="accent1"/>
            </a:solidFill>
            <a:prstDash val="solid"/>
            <a:miter lim="800000"/>
            <a:headEnd len="sm" w="sm" type="none"/>
            <a:tailEnd len="sm" w="sm" type="none"/>
          </a:ln>
        </p:spPr>
      </p:cxnSp>
      <p:cxnSp>
        <p:nvCxnSpPr>
          <p:cNvPr id="1057" name="Google Shape;1057;g2435f1d8f10_0_975"/>
          <p:cNvCxnSpPr/>
          <p:nvPr/>
        </p:nvCxnSpPr>
        <p:spPr>
          <a:xfrm>
            <a:off x="4471180" y="3305705"/>
            <a:ext cx="366900" cy="0"/>
          </a:xfrm>
          <a:prstGeom prst="straightConnector1">
            <a:avLst/>
          </a:prstGeom>
          <a:noFill/>
          <a:ln cap="flat" cmpd="sng" w="38100">
            <a:solidFill>
              <a:schemeClr val="accent1"/>
            </a:solidFill>
            <a:prstDash val="solid"/>
            <a:miter lim="800000"/>
            <a:headEnd len="sm" w="sm" type="none"/>
            <a:tailEnd len="sm" w="sm" type="none"/>
          </a:ln>
        </p:spPr>
      </p:cxnSp>
      <p:cxnSp>
        <p:nvCxnSpPr>
          <p:cNvPr id="1058" name="Google Shape;1058;g2435f1d8f10_0_975"/>
          <p:cNvCxnSpPr/>
          <p:nvPr/>
        </p:nvCxnSpPr>
        <p:spPr>
          <a:xfrm>
            <a:off x="7442128" y="3305705"/>
            <a:ext cx="366900" cy="0"/>
          </a:xfrm>
          <a:prstGeom prst="straightConnector1">
            <a:avLst/>
          </a:prstGeom>
          <a:noFill/>
          <a:ln cap="flat" cmpd="sng" w="38100">
            <a:solidFill>
              <a:schemeClr val="accent1"/>
            </a:solidFill>
            <a:prstDash val="solid"/>
            <a:miter lim="800000"/>
            <a:headEnd len="sm" w="sm" type="none"/>
            <a:tailEnd len="sm" w="sm" type="none"/>
          </a:ln>
        </p:spPr>
      </p:cxnSp>
      <p:cxnSp>
        <p:nvCxnSpPr>
          <p:cNvPr id="1059" name="Google Shape;1059;g2435f1d8f10_0_975"/>
          <p:cNvCxnSpPr/>
          <p:nvPr/>
        </p:nvCxnSpPr>
        <p:spPr>
          <a:xfrm>
            <a:off x="10413076" y="3305705"/>
            <a:ext cx="366900" cy="0"/>
          </a:xfrm>
          <a:prstGeom prst="straightConnector1">
            <a:avLst/>
          </a:prstGeom>
          <a:noFill/>
          <a:ln cap="flat" cmpd="sng" w="38100">
            <a:solidFill>
              <a:schemeClr val="accent1"/>
            </a:solidFill>
            <a:prstDash val="solid"/>
            <a:miter lim="800000"/>
            <a:headEnd len="sm" w="sm" type="none"/>
            <a:tailEnd len="sm" w="sm" type="none"/>
          </a:ln>
        </p:spPr>
      </p:cxnSp>
      <p:sp>
        <p:nvSpPr>
          <p:cNvPr id="1060" name="Google Shape;1060;g2435f1d8f10_0_975"/>
          <p:cNvSpPr/>
          <p:nvPr>
            <p:ph idx="2" type="pic"/>
          </p:nvPr>
        </p:nvSpPr>
        <p:spPr>
          <a:xfrm>
            <a:off x="1476880" y="2583177"/>
            <a:ext cx="413700" cy="397800"/>
          </a:xfrm>
          <a:prstGeom prst="rect">
            <a:avLst/>
          </a:prstGeom>
          <a:solidFill>
            <a:srgbClr val="DDE6EF"/>
          </a:solidFill>
          <a:ln>
            <a:noFill/>
          </a:ln>
        </p:spPr>
      </p:sp>
      <p:sp>
        <p:nvSpPr>
          <p:cNvPr id="1061" name="Google Shape;1061;g2435f1d8f10_0_975"/>
          <p:cNvSpPr/>
          <p:nvPr>
            <p:ph idx="3" type="pic"/>
          </p:nvPr>
        </p:nvSpPr>
        <p:spPr>
          <a:xfrm>
            <a:off x="4447828" y="2583177"/>
            <a:ext cx="413700" cy="397800"/>
          </a:xfrm>
          <a:prstGeom prst="rect">
            <a:avLst/>
          </a:prstGeom>
          <a:solidFill>
            <a:srgbClr val="DDE6EF"/>
          </a:solidFill>
          <a:ln>
            <a:noFill/>
          </a:ln>
        </p:spPr>
      </p:sp>
      <p:sp>
        <p:nvSpPr>
          <p:cNvPr id="1062" name="Google Shape;1062;g2435f1d8f10_0_975"/>
          <p:cNvSpPr/>
          <p:nvPr>
            <p:ph idx="4" type="pic"/>
          </p:nvPr>
        </p:nvSpPr>
        <p:spPr>
          <a:xfrm>
            <a:off x="7418776" y="2583177"/>
            <a:ext cx="413700" cy="397800"/>
          </a:xfrm>
          <a:prstGeom prst="rect">
            <a:avLst/>
          </a:prstGeom>
          <a:solidFill>
            <a:srgbClr val="DDE6EF"/>
          </a:solidFill>
          <a:ln>
            <a:noFill/>
          </a:ln>
        </p:spPr>
      </p:sp>
      <p:sp>
        <p:nvSpPr>
          <p:cNvPr id="1063" name="Google Shape;1063;g2435f1d8f10_0_975"/>
          <p:cNvSpPr/>
          <p:nvPr>
            <p:ph idx="5" type="pic"/>
          </p:nvPr>
        </p:nvSpPr>
        <p:spPr>
          <a:xfrm>
            <a:off x="10389725" y="2583177"/>
            <a:ext cx="413700" cy="397800"/>
          </a:xfrm>
          <a:prstGeom prst="rect">
            <a:avLst/>
          </a:prstGeom>
          <a:solidFill>
            <a:srgbClr val="DDE6EF"/>
          </a:solidFill>
          <a:ln>
            <a:noFill/>
          </a:ln>
        </p:spPr>
      </p:sp>
      <p:sp>
        <p:nvSpPr>
          <p:cNvPr id="1064" name="Google Shape;1064;g2435f1d8f10_0_975"/>
          <p:cNvSpPr txBox="1"/>
          <p:nvPr>
            <p:ph idx="6" type="body"/>
          </p:nvPr>
        </p:nvSpPr>
        <p:spPr>
          <a:xfrm>
            <a:off x="584548" y="3559175"/>
            <a:ext cx="2374800" cy="2862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65" name="Google Shape;1065;g2435f1d8f10_0_975"/>
          <p:cNvSpPr txBox="1"/>
          <p:nvPr>
            <p:ph idx="7" type="body"/>
          </p:nvPr>
        </p:nvSpPr>
        <p:spPr>
          <a:xfrm>
            <a:off x="3526070" y="3559175"/>
            <a:ext cx="2374800" cy="2862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66" name="Google Shape;1066;g2435f1d8f10_0_975"/>
          <p:cNvSpPr txBox="1"/>
          <p:nvPr>
            <p:ph idx="8" type="body"/>
          </p:nvPr>
        </p:nvSpPr>
        <p:spPr>
          <a:xfrm>
            <a:off x="6467592" y="3559175"/>
            <a:ext cx="2374800" cy="2862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67" name="Google Shape;1067;g2435f1d8f10_0_975"/>
          <p:cNvSpPr txBox="1"/>
          <p:nvPr>
            <p:ph idx="9" type="body"/>
          </p:nvPr>
        </p:nvSpPr>
        <p:spPr>
          <a:xfrm>
            <a:off x="9409113" y="3559175"/>
            <a:ext cx="2374800" cy="2862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68" name="Google Shape;1068;g2435f1d8f10_0_975"/>
          <p:cNvSpPr txBox="1"/>
          <p:nvPr>
            <p:ph idx="13" type="body"/>
          </p:nvPr>
        </p:nvSpPr>
        <p:spPr>
          <a:xfrm>
            <a:off x="584548" y="3865266"/>
            <a:ext cx="2374800" cy="646200"/>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69" name="Google Shape;1069;g2435f1d8f10_0_975"/>
          <p:cNvSpPr txBox="1"/>
          <p:nvPr>
            <p:ph idx="14" type="body"/>
          </p:nvPr>
        </p:nvSpPr>
        <p:spPr>
          <a:xfrm>
            <a:off x="3526070" y="3865266"/>
            <a:ext cx="2374800" cy="646200"/>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70" name="Google Shape;1070;g2435f1d8f10_0_975"/>
          <p:cNvSpPr txBox="1"/>
          <p:nvPr>
            <p:ph idx="15" type="body"/>
          </p:nvPr>
        </p:nvSpPr>
        <p:spPr>
          <a:xfrm>
            <a:off x="6478168" y="3865266"/>
            <a:ext cx="2374800" cy="646200"/>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71" name="Google Shape;1071;g2435f1d8f10_0_975"/>
          <p:cNvSpPr txBox="1"/>
          <p:nvPr>
            <p:ph idx="16" type="body"/>
          </p:nvPr>
        </p:nvSpPr>
        <p:spPr>
          <a:xfrm>
            <a:off x="9409113" y="3865266"/>
            <a:ext cx="2374800" cy="646200"/>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points with body text">
  <p:cSld name="4 column points with body text">
    <p:spTree>
      <p:nvGrpSpPr>
        <p:cNvPr id="1072" name="Shape 1072"/>
        <p:cNvGrpSpPr/>
        <p:nvPr/>
      </p:nvGrpSpPr>
      <p:grpSpPr>
        <a:xfrm>
          <a:off x="0" y="0"/>
          <a:ext cx="0" cy="0"/>
          <a:chOff x="0" y="0"/>
          <a:chExt cx="0" cy="0"/>
        </a:xfrm>
      </p:grpSpPr>
      <p:pic>
        <p:nvPicPr>
          <p:cNvPr id="1073" name="Google Shape;1073;g2435f1d8f10_0_997"/>
          <p:cNvPicPr preferRelativeResize="0"/>
          <p:nvPr/>
        </p:nvPicPr>
        <p:blipFill rotWithShape="1">
          <a:blip r:embed="rId2">
            <a:alphaModFix/>
          </a:blip>
          <a:srcRect b="0" l="0" r="0" t="0"/>
          <a:stretch/>
        </p:blipFill>
        <p:spPr>
          <a:xfrm>
            <a:off x="9628660" y="217767"/>
            <a:ext cx="2247827" cy="749275"/>
          </a:xfrm>
          <a:prstGeom prst="rect">
            <a:avLst/>
          </a:prstGeom>
          <a:noFill/>
          <a:ln>
            <a:noFill/>
          </a:ln>
        </p:spPr>
      </p:pic>
      <p:sp>
        <p:nvSpPr>
          <p:cNvPr id="1074" name="Google Shape;1074;g2435f1d8f10_0_997"/>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075" name="Google Shape;1075;g2435f1d8f10_0_997"/>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76" name="Google Shape;1076;g2435f1d8f10_0_997"/>
          <p:cNvSpPr/>
          <p:nvPr/>
        </p:nvSpPr>
        <p:spPr>
          <a:xfrm>
            <a:off x="665459" y="-75414"/>
            <a:ext cx="11526600" cy="69333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077" name="Google Shape;1077;g2435f1d8f10_0_997"/>
          <p:cNvSpPr/>
          <p:nvPr/>
        </p:nvSpPr>
        <p:spPr>
          <a:xfrm>
            <a:off x="0" y="1981773"/>
            <a:ext cx="12192000" cy="2839500"/>
          </a:xfrm>
          <a:prstGeom prst="rect">
            <a:avLst/>
          </a:prstGeom>
          <a:solidFill>
            <a:srgbClr val="00517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cxnSp>
        <p:nvCxnSpPr>
          <p:cNvPr id="1078" name="Google Shape;1078;g2435f1d8f10_0_997"/>
          <p:cNvCxnSpPr/>
          <p:nvPr/>
        </p:nvCxnSpPr>
        <p:spPr>
          <a:xfrm>
            <a:off x="3338626" y="2657129"/>
            <a:ext cx="0" cy="1614600"/>
          </a:xfrm>
          <a:prstGeom prst="straightConnector1">
            <a:avLst/>
          </a:prstGeom>
          <a:noFill/>
          <a:ln cap="flat" cmpd="sng" w="9525">
            <a:solidFill>
              <a:schemeClr val="lt1"/>
            </a:solidFill>
            <a:prstDash val="solid"/>
            <a:miter lim="800000"/>
            <a:headEnd len="sm" w="sm" type="none"/>
            <a:tailEnd len="sm" w="sm" type="none"/>
          </a:ln>
        </p:spPr>
      </p:cxnSp>
      <p:cxnSp>
        <p:nvCxnSpPr>
          <p:cNvPr id="1079" name="Google Shape;1079;g2435f1d8f10_0_997"/>
          <p:cNvCxnSpPr/>
          <p:nvPr/>
        </p:nvCxnSpPr>
        <p:spPr>
          <a:xfrm>
            <a:off x="6095999" y="2657128"/>
            <a:ext cx="0" cy="1614600"/>
          </a:xfrm>
          <a:prstGeom prst="straightConnector1">
            <a:avLst/>
          </a:prstGeom>
          <a:noFill/>
          <a:ln cap="flat" cmpd="sng" w="9525">
            <a:solidFill>
              <a:schemeClr val="lt1"/>
            </a:solidFill>
            <a:prstDash val="solid"/>
            <a:miter lim="800000"/>
            <a:headEnd len="sm" w="sm" type="none"/>
            <a:tailEnd len="sm" w="sm" type="none"/>
          </a:ln>
        </p:spPr>
      </p:cxnSp>
      <p:cxnSp>
        <p:nvCxnSpPr>
          <p:cNvPr id="1080" name="Google Shape;1080;g2435f1d8f10_0_997"/>
          <p:cNvCxnSpPr/>
          <p:nvPr/>
        </p:nvCxnSpPr>
        <p:spPr>
          <a:xfrm>
            <a:off x="8853376" y="2657129"/>
            <a:ext cx="0" cy="1614600"/>
          </a:xfrm>
          <a:prstGeom prst="straightConnector1">
            <a:avLst/>
          </a:prstGeom>
          <a:noFill/>
          <a:ln cap="flat" cmpd="sng" w="9525">
            <a:solidFill>
              <a:schemeClr val="lt1"/>
            </a:solidFill>
            <a:prstDash val="solid"/>
            <a:miter lim="800000"/>
            <a:headEnd len="sm" w="sm" type="none"/>
            <a:tailEnd len="sm" w="sm" type="none"/>
          </a:ln>
        </p:spPr>
      </p:cxnSp>
      <p:sp>
        <p:nvSpPr>
          <p:cNvPr id="1081" name="Google Shape;1081;g2435f1d8f10_0_997"/>
          <p:cNvSpPr/>
          <p:nvPr>
            <p:ph idx="2" type="pic"/>
          </p:nvPr>
        </p:nvSpPr>
        <p:spPr>
          <a:xfrm>
            <a:off x="1753100" y="2404598"/>
            <a:ext cx="413700" cy="397800"/>
          </a:xfrm>
          <a:prstGeom prst="rect">
            <a:avLst/>
          </a:prstGeom>
          <a:noFill/>
          <a:ln>
            <a:noFill/>
          </a:ln>
        </p:spPr>
      </p:sp>
      <p:sp>
        <p:nvSpPr>
          <p:cNvPr id="1082" name="Google Shape;1082;g2435f1d8f10_0_997"/>
          <p:cNvSpPr/>
          <p:nvPr>
            <p:ph idx="3" type="pic"/>
          </p:nvPr>
        </p:nvSpPr>
        <p:spPr>
          <a:xfrm>
            <a:off x="4520149" y="2404598"/>
            <a:ext cx="413700" cy="397800"/>
          </a:xfrm>
          <a:prstGeom prst="rect">
            <a:avLst/>
          </a:prstGeom>
          <a:noFill/>
          <a:ln>
            <a:noFill/>
          </a:ln>
        </p:spPr>
      </p:sp>
      <p:sp>
        <p:nvSpPr>
          <p:cNvPr id="1083" name="Google Shape;1083;g2435f1d8f10_0_997"/>
          <p:cNvSpPr/>
          <p:nvPr>
            <p:ph idx="4" type="pic"/>
          </p:nvPr>
        </p:nvSpPr>
        <p:spPr>
          <a:xfrm>
            <a:off x="7257607" y="2404598"/>
            <a:ext cx="413700" cy="397800"/>
          </a:xfrm>
          <a:prstGeom prst="rect">
            <a:avLst/>
          </a:prstGeom>
          <a:noFill/>
          <a:ln>
            <a:noFill/>
          </a:ln>
        </p:spPr>
      </p:sp>
      <p:sp>
        <p:nvSpPr>
          <p:cNvPr id="1084" name="Google Shape;1084;g2435f1d8f10_0_997"/>
          <p:cNvSpPr/>
          <p:nvPr>
            <p:ph idx="5" type="pic"/>
          </p:nvPr>
        </p:nvSpPr>
        <p:spPr>
          <a:xfrm>
            <a:off x="9995066" y="2404598"/>
            <a:ext cx="413700" cy="397800"/>
          </a:xfrm>
          <a:prstGeom prst="rect">
            <a:avLst/>
          </a:prstGeom>
          <a:noFill/>
          <a:ln>
            <a:noFill/>
          </a:ln>
        </p:spPr>
      </p:sp>
      <p:sp>
        <p:nvSpPr>
          <p:cNvPr id="1085" name="Google Shape;1085;g2435f1d8f10_0_997"/>
          <p:cNvSpPr txBox="1"/>
          <p:nvPr>
            <p:ph idx="6" type="body"/>
          </p:nvPr>
        </p:nvSpPr>
        <p:spPr>
          <a:xfrm>
            <a:off x="529465" y="4989605"/>
            <a:ext cx="11218800" cy="612300"/>
          </a:xfrm>
          <a:prstGeom prst="rect">
            <a:avLst/>
          </a:prstGeom>
          <a:noFill/>
          <a:ln>
            <a:noFill/>
          </a:ln>
        </p:spPr>
        <p:txBody>
          <a:bodyPr anchorCtr="0" anchor="t" bIns="45700" lIns="91425" spcFirstLastPara="1" rIns="91425" wrap="square" tIns="45700">
            <a:spAutoFit/>
          </a:bodyPr>
          <a:lstStyle>
            <a:lvl1pPr indent="-228600" lvl="0" marL="457200" algn="ctr">
              <a:lnSpc>
                <a:spcPct val="150000"/>
              </a:lnSpc>
              <a:spcBef>
                <a:spcPts val="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86" name="Google Shape;1086;g2435f1d8f10_0_997"/>
          <p:cNvSpPr txBox="1"/>
          <p:nvPr>
            <p:ph idx="7" type="body"/>
          </p:nvPr>
        </p:nvSpPr>
        <p:spPr>
          <a:xfrm>
            <a:off x="772484" y="3454769"/>
            <a:ext cx="2374800" cy="1166100"/>
          </a:xfrm>
          <a:prstGeom prst="rect">
            <a:avLst/>
          </a:prstGeom>
          <a:noFill/>
          <a:ln>
            <a:noFill/>
          </a:ln>
        </p:spPr>
        <p:txBody>
          <a:bodyPr anchorCtr="0" anchor="t" bIns="45700" lIns="91425" spcFirstLastPara="1" rIns="91425" wrap="square" tIns="45700">
            <a:spAutoFit/>
          </a:bodyPr>
          <a:lstStyle>
            <a:lvl1pPr indent="-228600" lvl="0" marL="457200" algn="ctr">
              <a:lnSpc>
                <a:spcPct val="150000"/>
              </a:lnSpc>
              <a:spcBef>
                <a:spcPts val="0"/>
              </a:spcBef>
              <a:spcAft>
                <a:spcPts val="0"/>
              </a:spcAft>
              <a:buClr>
                <a:schemeClr val="lt1"/>
              </a:buClr>
              <a:buSzPts val="1200"/>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87" name="Google Shape;1087;g2435f1d8f10_0_997"/>
          <p:cNvSpPr txBox="1"/>
          <p:nvPr>
            <p:ph idx="8" type="body"/>
          </p:nvPr>
        </p:nvSpPr>
        <p:spPr>
          <a:xfrm>
            <a:off x="772484" y="3106359"/>
            <a:ext cx="2374800" cy="2862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lt1"/>
              </a:buClr>
              <a:buSzPts val="1500"/>
              <a:buNone/>
              <a:defRPr sz="15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88" name="Google Shape;1088;g2435f1d8f10_0_997"/>
          <p:cNvSpPr txBox="1"/>
          <p:nvPr>
            <p:ph idx="9" type="body"/>
          </p:nvPr>
        </p:nvSpPr>
        <p:spPr>
          <a:xfrm>
            <a:off x="3529861" y="3454769"/>
            <a:ext cx="2374800" cy="1166100"/>
          </a:xfrm>
          <a:prstGeom prst="rect">
            <a:avLst/>
          </a:prstGeom>
          <a:noFill/>
          <a:ln>
            <a:noFill/>
          </a:ln>
        </p:spPr>
        <p:txBody>
          <a:bodyPr anchorCtr="0" anchor="t" bIns="45700" lIns="91425" spcFirstLastPara="1" rIns="91425" wrap="square" tIns="45700">
            <a:spAutoFit/>
          </a:bodyPr>
          <a:lstStyle>
            <a:lvl1pPr indent="-228600" lvl="0" marL="457200" algn="ctr">
              <a:lnSpc>
                <a:spcPct val="150000"/>
              </a:lnSpc>
              <a:spcBef>
                <a:spcPts val="0"/>
              </a:spcBef>
              <a:spcAft>
                <a:spcPts val="0"/>
              </a:spcAft>
              <a:buClr>
                <a:schemeClr val="lt1"/>
              </a:buClr>
              <a:buSzPts val="1200"/>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89" name="Google Shape;1089;g2435f1d8f10_0_997"/>
          <p:cNvSpPr txBox="1"/>
          <p:nvPr>
            <p:ph idx="13" type="body"/>
          </p:nvPr>
        </p:nvSpPr>
        <p:spPr>
          <a:xfrm>
            <a:off x="3529861" y="3106359"/>
            <a:ext cx="2374800" cy="2862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lt1"/>
              </a:buClr>
              <a:buSzPts val="1500"/>
              <a:buNone/>
              <a:defRPr sz="15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90" name="Google Shape;1090;g2435f1d8f10_0_997"/>
          <p:cNvSpPr txBox="1"/>
          <p:nvPr>
            <p:ph idx="14" type="body"/>
          </p:nvPr>
        </p:nvSpPr>
        <p:spPr>
          <a:xfrm>
            <a:off x="6287238" y="3454769"/>
            <a:ext cx="2374800" cy="1166100"/>
          </a:xfrm>
          <a:prstGeom prst="rect">
            <a:avLst/>
          </a:prstGeom>
          <a:noFill/>
          <a:ln>
            <a:noFill/>
          </a:ln>
        </p:spPr>
        <p:txBody>
          <a:bodyPr anchorCtr="0" anchor="t" bIns="45700" lIns="91425" spcFirstLastPara="1" rIns="91425" wrap="square" tIns="45700">
            <a:spAutoFit/>
          </a:bodyPr>
          <a:lstStyle>
            <a:lvl1pPr indent="-228600" lvl="0" marL="457200" algn="ctr">
              <a:lnSpc>
                <a:spcPct val="150000"/>
              </a:lnSpc>
              <a:spcBef>
                <a:spcPts val="0"/>
              </a:spcBef>
              <a:spcAft>
                <a:spcPts val="0"/>
              </a:spcAft>
              <a:buClr>
                <a:schemeClr val="lt1"/>
              </a:buClr>
              <a:buSzPts val="1200"/>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91" name="Google Shape;1091;g2435f1d8f10_0_997"/>
          <p:cNvSpPr txBox="1"/>
          <p:nvPr>
            <p:ph idx="15" type="body"/>
          </p:nvPr>
        </p:nvSpPr>
        <p:spPr>
          <a:xfrm>
            <a:off x="6287238" y="3106359"/>
            <a:ext cx="2374800" cy="2862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lt1"/>
              </a:buClr>
              <a:buSzPts val="1500"/>
              <a:buNone/>
              <a:defRPr sz="15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92" name="Google Shape;1092;g2435f1d8f10_0_997"/>
          <p:cNvSpPr txBox="1"/>
          <p:nvPr>
            <p:ph idx="16" type="body"/>
          </p:nvPr>
        </p:nvSpPr>
        <p:spPr>
          <a:xfrm>
            <a:off x="9044615" y="3454769"/>
            <a:ext cx="2374800" cy="1166100"/>
          </a:xfrm>
          <a:prstGeom prst="rect">
            <a:avLst/>
          </a:prstGeom>
          <a:noFill/>
          <a:ln>
            <a:noFill/>
          </a:ln>
        </p:spPr>
        <p:txBody>
          <a:bodyPr anchorCtr="0" anchor="t" bIns="45700" lIns="91425" spcFirstLastPara="1" rIns="91425" wrap="square" tIns="45700">
            <a:spAutoFit/>
          </a:bodyPr>
          <a:lstStyle>
            <a:lvl1pPr indent="-228600" lvl="0" marL="457200" algn="ctr">
              <a:lnSpc>
                <a:spcPct val="150000"/>
              </a:lnSpc>
              <a:spcBef>
                <a:spcPts val="0"/>
              </a:spcBef>
              <a:spcAft>
                <a:spcPts val="0"/>
              </a:spcAft>
              <a:buClr>
                <a:schemeClr val="lt1"/>
              </a:buClr>
              <a:buSzPts val="1200"/>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93" name="Google Shape;1093;g2435f1d8f10_0_997"/>
          <p:cNvSpPr txBox="1"/>
          <p:nvPr>
            <p:ph idx="17" type="body"/>
          </p:nvPr>
        </p:nvSpPr>
        <p:spPr>
          <a:xfrm>
            <a:off x="9044615" y="3106359"/>
            <a:ext cx="2374800" cy="2862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lt1"/>
              </a:buClr>
              <a:buSzPts val="1500"/>
              <a:buNone/>
              <a:defRPr sz="15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near Venn chart 4 points">
  <p:cSld name="Linear Venn chart 4 points">
    <p:spTree>
      <p:nvGrpSpPr>
        <p:cNvPr id="1094" name="Shape 1094"/>
        <p:cNvGrpSpPr/>
        <p:nvPr/>
      </p:nvGrpSpPr>
      <p:grpSpPr>
        <a:xfrm>
          <a:off x="0" y="0"/>
          <a:ext cx="0" cy="0"/>
          <a:chOff x="0" y="0"/>
          <a:chExt cx="0" cy="0"/>
        </a:xfrm>
      </p:grpSpPr>
      <p:pic>
        <p:nvPicPr>
          <p:cNvPr id="1095" name="Google Shape;1095;g2435f1d8f10_0_1019"/>
          <p:cNvPicPr preferRelativeResize="0"/>
          <p:nvPr/>
        </p:nvPicPr>
        <p:blipFill rotWithShape="1">
          <a:blip r:embed="rId2">
            <a:alphaModFix/>
          </a:blip>
          <a:srcRect b="0" l="0" r="0" t="0"/>
          <a:stretch/>
        </p:blipFill>
        <p:spPr>
          <a:xfrm>
            <a:off x="9628660" y="217767"/>
            <a:ext cx="2247827" cy="749275"/>
          </a:xfrm>
          <a:prstGeom prst="rect">
            <a:avLst/>
          </a:prstGeom>
          <a:noFill/>
          <a:ln>
            <a:noFill/>
          </a:ln>
        </p:spPr>
      </p:pic>
      <p:sp>
        <p:nvSpPr>
          <p:cNvPr id="1096" name="Google Shape;1096;g2435f1d8f10_0_1019"/>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097" name="Google Shape;1097;g2435f1d8f10_0_1019"/>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98" name="Google Shape;1098;g2435f1d8f10_0_1019"/>
          <p:cNvSpPr/>
          <p:nvPr/>
        </p:nvSpPr>
        <p:spPr>
          <a:xfrm>
            <a:off x="665459" y="-75414"/>
            <a:ext cx="11526600" cy="69333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099" name="Google Shape;1099;g2435f1d8f10_0_1019"/>
          <p:cNvSpPr/>
          <p:nvPr>
            <p:ph idx="2" type="pic"/>
          </p:nvPr>
        </p:nvSpPr>
        <p:spPr>
          <a:xfrm>
            <a:off x="2841696" y="2851818"/>
            <a:ext cx="642900" cy="618000"/>
          </a:xfrm>
          <a:prstGeom prst="rect">
            <a:avLst/>
          </a:prstGeom>
          <a:noFill/>
          <a:ln>
            <a:noFill/>
          </a:ln>
        </p:spPr>
      </p:sp>
      <p:sp>
        <p:nvSpPr>
          <p:cNvPr id="1100" name="Google Shape;1100;g2435f1d8f10_0_1019"/>
          <p:cNvSpPr/>
          <p:nvPr>
            <p:ph idx="3" type="pic"/>
          </p:nvPr>
        </p:nvSpPr>
        <p:spPr>
          <a:xfrm>
            <a:off x="4813093" y="2851818"/>
            <a:ext cx="642900" cy="618000"/>
          </a:xfrm>
          <a:prstGeom prst="rect">
            <a:avLst/>
          </a:prstGeom>
          <a:noFill/>
          <a:ln>
            <a:noFill/>
          </a:ln>
        </p:spPr>
      </p:sp>
      <p:sp>
        <p:nvSpPr>
          <p:cNvPr id="1101" name="Google Shape;1101;g2435f1d8f10_0_1019"/>
          <p:cNvSpPr/>
          <p:nvPr>
            <p:ph idx="4" type="pic"/>
          </p:nvPr>
        </p:nvSpPr>
        <p:spPr>
          <a:xfrm>
            <a:off x="6720578" y="2851818"/>
            <a:ext cx="642900" cy="618000"/>
          </a:xfrm>
          <a:prstGeom prst="rect">
            <a:avLst/>
          </a:prstGeom>
          <a:noFill/>
          <a:ln>
            <a:noFill/>
          </a:ln>
        </p:spPr>
      </p:sp>
      <p:sp>
        <p:nvSpPr>
          <p:cNvPr id="1102" name="Google Shape;1102;g2435f1d8f10_0_1019"/>
          <p:cNvSpPr/>
          <p:nvPr>
            <p:ph idx="5" type="pic"/>
          </p:nvPr>
        </p:nvSpPr>
        <p:spPr>
          <a:xfrm>
            <a:off x="8609895" y="2851818"/>
            <a:ext cx="642900" cy="618000"/>
          </a:xfrm>
          <a:prstGeom prst="rect">
            <a:avLst/>
          </a:prstGeom>
          <a:noFill/>
          <a:ln>
            <a:noFill/>
          </a:ln>
        </p:spPr>
      </p:sp>
      <p:sp>
        <p:nvSpPr>
          <p:cNvPr id="1103" name="Google Shape;1103;g2435f1d8f10_0_1019"/>
          <p:cNvSpPr txBox="1"/>
          <p:nvPr>
            <p:ph idx="6" type="body"/>
          </p:nvPr>
        </p:nvSpPr>
        <p:spPr>
          <a:xfrm>
            <a:off x="2162526" y="4861438"/>
            <a:ext cx="2001000" cy="646200"/>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0"/>
              </a:spcBef>
              <a:spcAft>
                <a:spcPts val="0"/>
              </a:spcAft>
              <a:buClr>
                <a:schemeClr val="dk1"/>
              </a:buClr>
              <a:buSzPts val="1200"/>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04" name="Google Shape;1104;g2435f1d8f10_0_1019"/>
          <p:cNvSpPr txBox="1"/>
          <p:nvPr>
            <p:ph idx="7" type="body"/>
          </p:nvPr>
        </p:nvSpPr>
        <p:spPr>
          <a:xfrm>
            <a:off x="2162526" y="4615217"/>
            <a:ext cx="2001000" cy="2862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05" name="Google Shape;1105;g2435f1d8f10_0_1019"/>
          <p:cNvSpPr txBox="1"/>
          <p:nvPr>
            <p:ph idx="8" type="body"/>
          </p:nvPr>
        </p:nvSpPr>
        <p:spPr>
          <a:xfrm>
            <a:off x="4085259" y="4861438"/>
            <a:ext cx="2001000" cy="646200"/>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0"/>
              </a:spcBef>
              <a:spcAft>
                <a:spcPts val="0"/>
              </a:spcAft>
              <a:buClr>
                <a:schemeClr val="dk1"/>
              </a:buClr>
              <a:buSzPts val="1200"/>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06" name="Google Shape;1106;g2435f1d8f10_0_1019"/>
          <p:cNvSpPr txBox="1"/>
          <p:nvPr>
            <p:ph idx="9" type="body"/>
          </p:nvPr>
        </p:nvSpPr>
        <p:spPr>
          <a:xfrm>
            <a:off x="4085259" y="4615217"/>
            <a:ext cx="2001000" cy="2862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07" name="Google Shape;1107;g2435f1d8f10_0_1019"/>
          <p:cNvSpPr txBox="1"/>
          <p:nvPr>
            <p:ph idx="13" type="body"/>
          </p:nvPr>
        </p:nvSpPr>
        <p:spPr>
          <a:xfrm>
            <a:off x="6007992" y="4861438"/>
            <a:ext cx="2001000" cy="646200"/>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0"/>
              </a:spcBef>
              <a:spcAft>
                <a:spcPts val="0"/>
              </a:spcAft>
              <a:buClr>
                <a:schemeClr val="dk1"/>
              </a:buClr>
              <a:buSzPts val="1200"/>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08" name="Google Shape;1108;g2435f1d8f10_0_1019"/>
          <p:cNvSpPr txBox="1"/>
          <p:nvPr>
            <p:ph idx="14" type="body"/>
          </p:nvPr>
        </p:nvSpPr>
        <p:spPr>
          <a:xfrm>
            <a:off x="6007992" y="4615217"/>
            <a:ext cx="2001000" cy="2862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09" name="Google Shape;1109;g2435f1d8f10_0_1019"/>
          <p:cNvSpPr txBox="1"/>
          <p:nvPr>
            <p:ph idx="15" type="body"/>
          </p:nvPr>
        </p:nvSpPr>
        <p:spPr>
          <a:xfrm>
            <a:off x="7930725" y="4861438"/>
            <a:ext cx="2001000" cy="646200"/>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0"/>
              </a:spcBef>
              <a:spcAft>
                <a:spcPts val="0"/>
              </a:spcAft>
              <a:buClr>
                <a:schemeClr val="dk1"/>
              </a:buClr>
              <a:buSzPts val="1200"/>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10" name="Google Shape;1110;g2435f1d8f10_0_1019"/>
          <p:cNvSpPr txBox="1"/>
          <p:nvPr>
            <p:ph idx="16" type="body"/>
          </p:nvPr>
        </p:nvSpPr>
        <p:spPr>
          <a:xfrm>
            <a:off x="7930725" y="4615217"/>
            <a:ext cx="2001000" cy="2862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titles with icons">
  <p:cSld name="8 titles with icons">
    <p:spTree>
      <p:nvGrpSpPr>
        <p:cNvPr id="1111" name="Shape 1111"/>
        <p:cNvGrpSpPr/>
        <p:nvPr/>
      </p:nvGrpSpPr>
      <p:grpSpPr>
        <a:xfrm>
          <a:off x="0" y="0"/>
          <a:ext cx="0" cy="0"/>
          <a:chOff x="0" y="0"/>
          <a:chExt cx="0" cy="0"/>
        </a:xfrm>
      </p:grpSpPr>
      <p:sp>
        <p:nvSpPr>
          <p:cNvPr id="1112" name="Google Shape;1112;g2435f1d8f10_0_1036"/>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113" name="Google Shape;1113;g2435f1d8f10_0_1036"/>
          <p:cNvSpPr/>
          <p:nvPr/>
        </p:nvSpPr>
        <p:spPr>
          <a:xfrm>
            <a:off x="0" y="1771235"/>
            <a:ext cx="12181500" cy="40215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114" name="Google Shape;1114;g2435f1d8f10_0_1036"/>
          <p:cNvSpPr/>
          <p:nvPr/>
        </p:nvSpPr>
        <p:spPr>
          <a:xfrm>
            <a:off x="1511668" y="2310748"/>
            <a:ext cx="1951200" cy="12351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115" name="Google Shape;1115;g2435f1d8f10_0_1036"/>
          <p:cNvSpPr/>
          <p:nvPr/>
        </p:nvSpPr>
        <p:spPr>
          <a:xfrm>
            <a:off x="1545371" y="4017888"/>
            <a:ext cx="1917300" cy="1235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116" name="Google Shape;1116;g2435f1d8f10_0_1036"/>
          <p:cNvSpPr/>
          <p:nvPr/>
        </p:nvSpPr>
        <p:spPr>
          <a:xfrm>
            <a:off x="3913973" y="2310748"/>
            <a:ext cx="1917300" cy="1235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117" name="Google Shape;1117;g2435f1d8f10_0_1036"/>
          <p:cNvSpPr/>
          <p:nvPr/>
        </p:nvSpPr>
        <p:spPr>
          <a:xfrm>
            <a:off x="3947676" y="4017888"/>
            <a:ext cx="1917300" cy="12351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118" name="Google Shape;1118;g2435f1d8f10_0_1036"/>
          <p:cNvSpPr/>
          <p:nvPr/>
        </p:nvSpPr>
        <p:spPr>
          <a:xfrm>
            <a:off x="6316278" y="2310748"/>
            <a:ext cx="1917300" cy="12351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119" name="Google Shape;1119;g2435f1d8f10_0_1036"/>
          <p:cNvSpPr/>
          <p:nvPr/>
        </p:nvSpPr>
        <p:spPr>
          <a:xfrm>
            <a:off x="6349981" y="4017888"/>
            <a:ext cx="1917300" cy="1235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120" name="Google Shape;1120;g2435f1d8f10_0_1036"/>
          <p:cNvSpPr/>
          <p:nvPr/>
        </p:nvSpPr>
        <p:spPr>
          <a:xfrm>
            <a:off x="8718583" y="2310748"/>
            <a:ext cx="1917300" cy="1235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121" name="Google Shape;1121;g2435f1d8f10_0_1036"/>
          <p:cNvSpPr/>
          <p:nvPr/>
        </p:nvSpPr>
        <p:spPr>
          <a:xfrm>
            <a:off x="8752286" y="4017888"/>
            <a:ext cx="1917300" cy="12351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122" name="Google Shape;1122;g2435f1d8f10_0_1036"/>
          <p:cNvSpPr/>
          <p:nvPr>
            <p:ph idx="2" type="pic"/>
          </p:nvPr>
        </p:nvSpPr>
        <p:spPr>
          <a:xfrm>
            <a:off x="1721127" y="2720364"/>
            <a:ext cx="413700" cy="397800"/>
          </a:xfrm>
          <a:prstGeom prst="rect">
            <a:avLst/>
          </a:prstGeom>
          <a:noFill/>
          <a:ln>
            <a:noFill/>
          </a:ln>
        </p:spPr>
      </p:sp>
      <p:sp>
        <p:nvSpPr>
          <p:cNvPr id="1123" name="Google Shape;1123;g2435f1d8f10_0_1036"/>
          <p:cNvSpPr/>
          <p:nvPr>
            <p:ph idx="3" type="pic"/>
          </p:nvPr>
        </p:nvSpPr>
        <p:spPr>
          <a:xfrm>
            <a:off x="1721127" y="4470438"/>
            <a:ext cx="413700" cy="397800"/>
          </a:xfrm>
          <a:prstGeom prst="rect">
            <a:avLst/>
          </a:prstGeom>
          <a:noFill/>
          <a:ln>
            <a:noFill/>
          </a:ln>
        </p:spPr>
      </p:sp>
      <p:sp>
        <p:nvSpPr>
          <p:cNvPr id="1124" name="Google Shape;1124;g2435f1d8f10_0_1036"/>
          <p:cNvSpPr/>
          <p:nvPr>
            <p:ph idx="4" type="pic"/>
          </p:nvPr>
        </p:nvSpPr>
        <p:spPr>
          <a:xfrm>
            <a:off x="4063669" y="2720364"/>
            <a:ext cx="413700" cy="397800"/>
          </a:xfrm>
          <a:prstGeom prst="rect">
            <a:avLst/>
          </a:prstGeom>
          <a:noFill/>
          <a:ln>
            <a:noFill/>
          </a:ln>
        </p:spPr>
      </p:sp>
      <p:sp>
        <p:nvSpPr>
          <p:cNvPr id="1125" name="Google Shape;1125;g2435f1d8f10_0_1036"/>
          <p:cNvSpPr/>
          <p:nvPr>
            <p:ph idx="5" type="pic"/>
          </p:nvPr>
        </p:nvSpPr>
        <p:spPr>
          <a:xfrm>
            <a:off x="4063669" y="4470438"/>
            <a:ext cx="413700" cy="397800"/>
          </a:xfrm>
          <a:prstGeom prst="rect">
            <a:avLst/>
          </a:prstGeom>
          <a:noFill/>
          <a:ln>
            <a:noFill/>
          </a:ln>
        </p:spPr>
      </p:sp>
      <p:sp>
        <p:nvSpPr>
          <p:cNvPr id="1126" name="Google Shape;1126;g2435f1d8f10_0_1036"/>
          <p:cNvSpPr/>
          <p:nvPr>
            <p:ph idx="6" type="pic"/>
          </p:nvPr>
        </p:nvSpPr>
        <p:spPr>
          <a:xfrm>
            <a:off x="6479417" y="2720364"/>
            <a:ext cx="413700" cy="397800"/>
          </a:xfrm>
          <a:prstGeom prst="rect">
            <a:avLst/>
          </a:prstGeom>
          <a:noFill/>
          <a:ln>
            <a:noFill/>
          </a:ln>
        </p:spPr>
      </p:sp>
      <p:sp>
        <p:nvSpPr>
          <p:cNvPr id="1127" name="Google Shape;1127;g2435f1d8f10_0_1036"/>
          <p:cNvSpPr/>
          <p:nvPr>
            <p:ph idx="7" type="pic"/>
          </p:nvPr>
        </p:nvSpPr>
        <p:spPr>
          <a:xfrm>
            <a:off x="6479417" y="4470438"/>
            <a:ext cx="413700" cy="397800"/>
          </a:xfrm>
          <a:prstGeom prst="rect">
            <a:avLst/>
          </a:prstGeom>
          <a:noFill/>
          <a:ln>
            <a:noFill/>
          </a:ln>
        </p:spPr>
      </p:sp>
      <p:sp>
        <p:nvSpPr>
          <p:cNvPr id="1128" name="Google Shape;1128;g2435f1d8f10_0_1036"/>
          <p:cNvSpPr/>
          <p:nvPr>
            <p:ph idx="8" type="pic"/>
          </p:nvPr>
        </p:nvSpPr>
        <p:spPr>
          <a:xfrm>
            <a:off x="8858467" y="2720364"/>
            <a:ext cx="413700" cy="397800"/>
          </a:xfrm>
          <a:prstGeom prst="rect">
            <a:avLst/>
          </a:prstGeom>
          <a:noFill/>
          <a:ln>
            <a:noFill/>
          </a:ln>
        </p:spPr>
      </p:sp>
      <p:sp>
        <p:nvSpPr>
          <p:cNvPr id="1129" name="Google Shape;1129;g2435f1d8f10_0_1036"/>
          <p:cNvSpPr/>
          <p:nvPr>
            <p:ph idx="9" type="pic"/>
          </p:nvPr>
        </p:nvSpPr>
        <p:spPr>
          <a:xfrm>
            <a:off x="8858467" y="4470438"/>
            <a:ext cx="413700" cy="397800"/>
          </a:xfrm>
          <a:prstGeom prst="rect">
            <a:avLst/>
          </a:prstGeom>
          <a:noFill/>
          <a:ln>
            <a:noFill/>
          </a:ln>
        </p:spPr>
      </p:sp>
      <p:pic>
        <p:nvPicPr>
          <p:cNvPr id="1130" name="Google Shape;1130;g2435f1d8f10_0_1036"/>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1131" name="Google Shape;1131;g2435f1d8f10_0_1036"/>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132" name="Google Shape;1132;g2435f1d8f10_0_1036"/>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33" name="Google Shape;1133;g2435f1d8f10_0_1036"/>
          <p:cNvSpPr txBox="1"/>
          <p:nvPr>
            <p:ph idx="13" type="body"/>
          </p:nvPr>
        </p:nvSpPr>
        <p:spPr>
          <a:xfrm>
            <a:off x="2179431" y="2762235"/>
            <a:ext cx="12834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34" name="Google Shape;1134;g2435f1d8f10_0_1036"/>
          <p:cNvSpPr txBox="1"/>
          <p:nvPr>
            <p:ph idx="14" type="body"/>
          </p:nvPr>
        </p:nvSpPr>
        <p:spPr>
          <a:xfrm>
            <a:off x="4548033" y="2762235"/>
            <a:ext cx="12834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35" name="Google Shape;1135;g2435f1d8f10_0_1036"/>
          <p:cNvSpPr txBox="1"/>
          <p:nvPr>
            <p:ph idx="15" type="body"/>
          </p:nvPr>
        </p:nvSpPr>
        <p:spPr>
          <a:xfrm>
            <a:off x="6946625" y="2762235"/>
            <a:ext cx="12834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36" name="Google Shape;1136;g2435f1d8f10_0_1036"/>
          <p:cNvSpPr txBox="1"/>
          <p:nvPr>
            <p:ph idx="16" type="body"/>
          </p:nvPr>
        </p:nvSpPr>
        <p:spPr>
          <a:xfrm>
            <a:off x="9314214" y="2762235"/>
            <a:ext cx="12834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37" name="Google Shape;1137;g2435f1d8f10_0_1036"/>
          <p:cNvSpPr txBox="1"/>
          <p:nvPr>
            <p:ph idx="17" type="body"/>
          </p:nvPr>
        </p:nvSpPr>
        <p:spPr>
          <a:xfrm>
            <a:off x="2179431" y="4478543"/>
            <a:ext cx="12834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38" name="Google Shape;1138;g2435f1d8f10_0_1036"/>
          <p:cNvSpPr txBox="1"/>
          <p:nvPr>
            <p:ph idx="18" type="body"/>
          </p:nvPr>
        </p:nvSpPr>
        <p:spPr>
          <a:xfrm>
            <a:off x="4548033" y="4478543"/>
            <a:ext cx="12834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39" name="Google Shape;1139;g2435f1d8f10_0_1036"/>
          <p:cNvSpPr txBox="1"/>
          <p:nvPr>
            <p:ph idx="19" type="body"/>
          </p:nvPr>
        </p:nvSpPr>
        <p:spPr>
          <a:xfrm>
            <a:off x="6946625" y="4478543"/>
            <a:ext cx="12834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40" name="Google Shape;1140;g2435f1d8f10_0_1036"/>
          <p:cNvSpPr txBox="1"/>
          <p:nvPr>
            <p:ph idx="20" type="body"/>
          </p:nvPr>
        </p:nvSpPr>
        <p:spPr>
          <a:xfrm>
            <a:off x="9314214" y="4478543"/>
            <a:ext cx="12834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titles with icons">
  <p:cSld name="6 titles with icons">
    <p:spTree>
      <p:nvGrpSpPr>
        <p:cNvPr id="1141" name="Shape 1141"/>
        <p:cNvGrpSpPr/>
        <p:nvPr/>
      </p:nvGrpSpPr>
      <p:grpSpPr>
        <a:xfrm>
          <a:off x="0" y="0"/>
          <a:ext cx="0" cy="0"/>
          <a:chOff x="0" y="0"/>
          <a:chExt cx="0" cy="0"/>
        </a:xfrm>
      </p:grpSpPr>
      <p:sp>
        <p:nvSpPr>
          <p:cNvPr id="1142" name="Google Shape;1142;g2435f1d8f10_0_1066"/>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1143" name="Google Shape;1143;g2435f1d8f10_0_1066"/>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1144" name="Google Shape;1144;g2435f1d8f10_0_1066"/>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145" name="Google Shape;1145;g2435f1d8f10_0_1066"/>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46" name="Google Shape;1146;g2435f1d8f10_0_1066"/>
          <p:cNvSpPr txBox="1"/>
          <p:nvPr>
            <p:ph idx="2" type="body"/>
          </p:nvPr>
        </p:nvSpPr>
        <p:spPr>
          <a:xfrm>
            <a:off x="1292212" y="2410211"/>
            <a:ext cx="21339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solidFill>
                  <a:schemeClr val="dk2"/>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47" name="Google Shape;1147;g2435f1d8f10_0_1066"/>
          <p:cNvSpPr txBox="1"/>
          <p:nvPr>
            <p:ph idx="3" type="body"/>
          </p:nvPr>
        </p:nvSpPr>
        <p:spPr>
          <a:xfrm>
            <a:off x="1292212" y="2724150"/>
            <a:ext cx="2133900" cy="831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1"/>
              </a:buClr>
              <a:buSzPts val="1200"/>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None/>
              <a:defRPr b="0" sz="1200">
                <a:solidFill>
                  <a:schemeClr val="dk1"/>
                </a:solidFill>
              </a:defRPr>
            </a:lvl2pPr>
            <a:lvl3pPr indent="-228600" lvl="2" marL="1371600" algn="l">
              <a:lnSpc>
                <a:spcPct val="90000"/>
              </a:lnSpc>
              <a:spcBef>
                <a:spcPts val="500"/>
              </a:spcBef>
              <a:spcAft>
                <a:spcPts val="0"/>
              </a:spcAft>
              <a:buClr>
                <a:schemeClr val="dk1"/>
              </a:buClr>
              <a:buSzPts val="1200"/>
              <a:buNone/>
              <a:defRPr b="0" sz="1200">
                <a:solidFill>
                  <a:schemeClr val="dk1"/>
                </a:solidFill>
              </a:defRPr>
            </a:lvl3pPr>
            <a:lvl4pPr indent="-228600" lvl="3" marL="1828800" algn="l">
              <a:lnSpc>
                <a:spcPct val="90000"/>
              </a:lnSpc>
              <a:spcBef>
                <a:spcPts val="500"/>
              </a:spcBef>
              <a:spcAft>
                <a:spcPts val="0"/>
              </a:spcAft>
              <a:buClr>
                <a:schemeClr val="dk1"/>
              </a:buClr>
              <a:buSzPts val="1200"/>
              <a:buNone/>
              <a:defRPr b="0" sz="1200">
                <a:solidFill>
                  <a:schemeClr val="dk1"/>
                </a:solidFill>
              </a:defRPr>
            </a:lvl4pPr>
            <a:lvl5pPr indent="-228600" lvl="4" marL="2286000" algn="l">
              <a:lnSpc>
                <a:spcPct val="90000"/>
              </a:lnSpc>
              <a:spcBef>
                <a:spcPts val="500"/>
              </a:spcBef>
              <a:spcAft>
                <a:spcPts val="0"/>
              </a:spcAft>
              <a:buClr>
                <a:schemeClr val="dk1"/>
              </a:buClr>
              <a:buSzPts val="1200"/>
              <a:buNone/>
              <a:defRPr b="0" sz="12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48" name="Google Shape;1148;g2435f1d8f10_0_1066"/>
          <p:cNvSpPr txBox="1"/>
          <p:nvPr>
            <p:ph idx="4" type="body"/>
          </p:nvPr>
        </p:nvSpPr>
        <p:spPr>
          <a:xfrm>
            <a:off x="5061137" y="2410211"/>
            <a:ext cx="21339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solidFill>
                  <a:schemeClr val="dk2"/>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49" name="Google Shape;1149;g2435f1d8f10_0_1066"/>
          <p:cNvSpPr txBox="1"/>
          <p:nvPr>
            <p:ph idx="5" type="body"/>
          </p:nvPr>
        </p:nvSpPr>
        <p:spPr>
          <a:xfrm>
            <a:off x="5061137" y="2724150"/>
            <a:ext cx="2133900" cy="831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1"/>
              </a:buClr>
              <a:buSzPts val="1200"/>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None/>
              <a:defRPr b="0" sz="1200">
                <a:solidFill>
                  <a:schemeClr val="dk1"/>
                </a:solidFill>
              </a:defRPr>
            </a:lvl2pPr>
            <a:lvl3pPr indent="-228600" lvl="2" marL="1371600" algn="l">
              <a:lnSpc>
                <a:spcPct val="90000"/>
              </a:lnSpc>
              <a:spcBef>
                <a:spcPts val="500"/>
              </a:spcBef>
              <a:spcAft>
                <a:spcPts val="0"/>
              </a:spcAft>
              <a:buClr>
                <a:schemeClr val="dk1"/>
              </a:buClr>
              <a:buSzPts val="1200"/>
              <a:buNone/>
              <a:defRPr b="0" sz="1200">
                <a:solidFill>
                  <a:schemeClr val="dk1"/>
                </a:solidFill>
              </a:defRPr>
            </a:lvl3pPr>
            <a:lvl4pPr indent="-228600" lvl="3" marL="1828800" algn="l">
              <a:lnSpc>
                <a:spcPct val="90000"/>
              </a:lnSpc>
              <a:spcBef>
                <a:spcPts val="500"/>
              </a:spcBef>
              <a:spcAft>
                <a:spcPts val="0"/>
              </a:spcAft>
              <a:buClr>
                <a:schemeClr val="dk1"/>
              </a:buClr>
              <a:buSzPts val="1200"/>
              <a:buNone/>
              <a:defRPr b="0" sz="1200">
                <a:solidFill>
                  <a:schemeClr val="dk1"/>
                </a:solidFill>
              </a:defRPr>
            </a:lvl4pPr>
            <a:lvl5pPr indent="-228600" lvl="4" marL="2286000" algn="l">
              <a:lnSpc>
                <a:spcPct val="90000"/>
              </a:lnSpc>
              <a:spcBef>
                <a:spcPts val="500"/>
              </a:spcBef>
              <a:spcAft>
                <a:spcPts val="0"/>
              </a:spcAft>
              <a:buClr>
                <a:schemeClr val="dk1"/>
              </a:buClr>
              <a:buSzPts val="1200"/>
              <a:buNone/>
              <a:defRPr b="0" sz="12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50" name="Google Shape;1150;g2435f1d8f10_0_1066"/>
          <p:cNvSpPr txBox="1"/>
          <p:nvPr>
            <p:ph idx="6" type="body"/>
          </p:nvPr>
        </p:nvSpPr>
        <p:spPr>
          <a:xfrm>
            <a:off x="8930084" y="2410211"/>
            <a:ext cx="21339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solidFill>
                  <a:schemeClr val="dk2"/>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51" name="Google Shape;1151;g2435f1d8f10_0_1066"/>
          <p:cNvSpPr txBox="1"/>
          <p:nvPr>
            <p:ph idx="7" type="body"/>
          </p:nvPr>
        </p:nvSpPr>
        <p:spPr>
          <a:xfrm>
            <a:off x="8930084" y="2724150"/>
            <a:ext cx="2133900" cy="831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1"/>
              </a:buClr>
              <a:buSzPts val="1200"/>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None/>
              <a:defRPr b="0" sz="1200">
                <a:solidFill>
                  <a:schemeClr val="dk1"/>
                </a:solidFill>
              </a:defRPr>
            </a:lvl2pPr>
            <a:lvl3pPr indent="-228600" lvl="2" marL="1371600" algn="l">
              <a:lnSpc>
                <a:spcPct val="90000"/>
              </a:lnSpc>
              <a:spcBef>
                <a:spcPts val="500"/>
              </a:spcBef>
              <a:spcAft>
                <a:spcPts val="0"/>
              </a:spcAft>
              <a:buClr>
                <a:schemeClr val="dk1"/>
              </a:buClr>
              <a:buSzPts val="1200"/>
              <a:buNone/>
              <a:defRPr b="0" sz="1200">
                <a:solidFill>
                  <a:schemeClr val="dk1"/>
                </a:solidFill>
              </a:defRPr>
            </a:lvl3pPr>
            <a:lvl4pPr indent="-228600" lvl="3" marL="1828800" algn="l">
              <a:lnSpc>
                <a:spcPct val="90000"/>
              </a:lnSpc>
              <a:spcBef>
                <a:spcPts val="500"/>
              </a:spcBef>
              <a:spcAft>
                <a:spcPts val="0"/>
              </a:spcAft>
              <a:buClr>
                <a:schemeClr val="dk1"/>
              </a:buClr>
              <a:buSzPts val="1200"/>
              <a:buNone/>
              <a:defRPr b="0" sz="1200">
                <a:solidFill>
                  <a:schemeClr val="dk1"/>
                </a:solidFill>
              </a:defRPr>
            </a:lvl4pPr>
            <a:lvl5pPr indent="-228600" lvl="4" marL="2286000" algn="l">
              <a:lnSpc>
                <a:spcPct val="90000"/>
              </a:lnSpc>
              <a:spcBef>
                <a:spcPts val="500"/>
              </a:spcBef>
              <a:spcAft>
                <a:spcPts val="0"/>
              </a:spcAft>
              <a:buClr>
                <a:schemeClr val="dk1"/>
              </a:buClr>
              <a:buSzPts val="1200"/>
              <a:buNone/>
              <a:defRPr b="0" sz="12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52" name="Google Shape;1152;g2435f1d8f10_0_1066"/>
          <p:cNvSpPr txBox="1"/>
          <p:nvPr>
            <p:ph idx="8" type="body"/>
          </p:nvPr>
        </p:nvSpPr>
        <p:spPr>
          <a:xfrm>
            <a:off x="5061137" y="4138009"/>
            <a:ext cx="21339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solidFill>
                  <a:schemeClr val="dk2"/>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53" name="Google Shape;1153;g2435f1d8f10_0_1066"/>
          <p:cNvSpPr txBox="1"/>
          <p:nvPr>
            <p:ph idx="9" type="body"/>
          </p:nvPr>
        </p:nvSpPr>
        <p:spPr>
          <a:xfrm>
            <a:off x="5061137" y="4451948"/>
            <a:ext cx="2133900" cy="831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1"/>
              </a:buClr>
              <a:buSzPts val="1200"/>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None/>
              <a:defRPr b="0" sz="1200">
                <a:solidFill>
                  <a:schemeClr val="dk1"/>
                </a:solidFill>
              </a:defRPr>
            </a:lvl2pPr>
            <a:lvl3pPr indent="-228600" lvl="2" marL="1371600" algn="l">
              <a:lnSpc>
                <a:spcPct val="90000"/>
              </a:lnSpc>
              <a:spcBef>
                <a:spcPts val="500"/>
              </a:spcBef>
              <a:spcAft>
                <a:spcPts val="0"/>
              </a:spcAft>
              <a:buClr>
                <a:schemeClr val="dk1"/>
              </a:buClr>
              <a:buSzPts val="1200"/>
              <a:buNone/>
              <a:defRPr b="0" sz="1200">
                <a:solidFill>
                  <a:schemeClr val="dk1"/>
                </a:solidFill>
              </a:defRPr>
            </a:lvl3pPr>
            <a:lvl4pPr indent="-228600" lvl="3" marL="1828800" algn="l">
              <a:lnSpc>
                <a:spcPct val="90000"/>
              </a:lnSpc>
              <a:spcBef>
                <a:spcPts val="500"/>
              </a:spcBef>
              <a:spcAft>
                <a:spcPts val="0"/>
              </a:spcAft>
              <a:buClr>
                <a:schemeClr val="dk1"/>
              </a:buClr>
              <a:buSzPts val="1200"/>
              <a:buNone/>
              <a:defRPr b="0" sz="1200">
                <a:solidFill>
                  <a:schemeClr val="dk1"/>
                </a:solidFill>
              </a:defRPr>
            </a:lvl4pPr>
            <a:lvl5pPr indent="-228600" lvl="4" marL="2286000" algn="l">
              <a:lnSpc>
                <a:spcPct val="90000"/>
              </a:lnSpc>
              <a:spcBef>
                <a:spcPts val="500"/>
              </a:spcBef>
              <a:spcAft>
                <a:spcPts val="0"/>
              </a:spcAft>
              <a:buClr>
                <a:schemeClr val="dk1"/>
              </a:buClr>
              <a:buSzPts val="1200"/>
              <a:buNone/>
              <a:defRPr b="0" sz="12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54" name="Google Shape;1154;g2435f1d8f10_0_1066"/>
          <p:cNvSpPr txBox="1"/>
          <p:nvPr>
            <p:ph idx="13" type="body"/>
          </p:nvPr>
        </p:nvSpPr>
        <p:spPr>
          <a:xfrm>
            <a:off x="8930084" y="4138009"/>
            <a:ext cx="21339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solidFill>
                  <a:schemeClr val="dk2"/>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55" name="Google Shape;1155;g2435f1d8f10_0_1066"/>
          <p:cNvSpPr txBox="1"/>
          <p:nvPr>
            <p:ph idx="14" type="body"/>
          </p:nvPr>
        </p:nvSpPr>
        <p:spPr>
          <a:xfrm>
            <a:off x="8930084" y="4451948"/>
            <a:ext cx="2133900" cy="831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1"/>
              </a:buClr>
              <a:buSzPts val="1200"/>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None/>
              <a:defRPr b="0" sz="1200">
                <a:solidFill>
                  <a:schemeClr val="dk1"/>
                </a:solidFill>
              </a:defRPr>
            </a:lvl2pPr>
            <a:lvl3pPr indent="-228600" lvl="2" marL="1371600" algn="l">
              <a:lnSpc>
                <a:spcPct val="90000"/>
              </a:lnSpc>
              <a:spcBef>
                <a:spcPts val="500"/>
              </a:spcBef>
              <a:spcAft>
                <a:spcPts val="0"/>
              </a:spcAft>
              <a:buClr>
                <a:schemeClr val="dk1"/>
              </a:buClr>
              <a:buSzPts val="1200"/>
              <a:buNone/>
              <a:defRPr b="0" sz="1200">
                <a:solidFill>
                  <a:schemeClr val="dk1"/>
                </a:solidFill>
              </a:defRPr>
            </a:lvl3pPr>
            <a:lvl4pPr indent="-228600" lvl="3" marL="1828800" algn="l">
              <a:lnSpc>
                <a:spcPct val="90000"/>
              </a:lnSpc>
              <a:spcBef>
                <a:spcPts val="500"/>
              </a:spcBef>
              <a:spcAft>
                <a:spcPts val="0"/>
              </a:spcAft>
              <a:buClr>
                <a:schemeClr val="dk1"/>
              </a:buClr>
              <a:buSzPts val="1200"/>
              <a:buNone/>
              <a:defRPr b="0" sz="1200">
                <a:solidFill>
                  <a:schemeClr val="dk1"/>
                </a:solidFill>
              </a:defRPr>
            </a:lvl4pPr>
            <a:lvl5pPr indent="-228600" lvl="4" marL="2286000" algn="l">
              <a:lnSpc>
                <a:spcPct val="90000"/>
              </a:lnSpc>
              <a:spcBef>
                <a:spcPts val="500"/>
              </a:spcBef>
              <a:spcAft>
                <a:spcPts val="0"/>
              </a:spcAft>
              <a:buClr>
                <a:schemeClr val="dk1"/>
              </a:buClr>
              <a:buSzPts val="1200"/>
              <a:buNone/>
              <a:defRPr b="0" sz="12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56" name="Google Shape;1156;g2435f1d8f10_0_1066"/>
          <p:cNvSpPr txBox="1"/>
          <p:nvPr>
            <p:ph idx="15" type="body"/>
          </p:nvPr>
        </p:nvSpPr>
        <p:spPr>
          <a:xfrm>
            <a:off x="1292212" y="4138009"/>
            <a:ext cx="21339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solidFill>
                  <a:schemeClr val="dk2"/>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57" name="Google Shape;1157;g2435f1d8f10_0_1066"/>
          <p:cNvSpPr txBox="1"/>
          <p:nvPr>
            <p:ph idx="16" type="body"/>
          </p:nvPr>
        </p:nvSpPr>
        <p:spPr>
          <a:xfrm>
            <a:off x="1292212" y="4451948"/>
            <a:ext cx="2133900" cy="831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1"/>
              </a:buClr>
              <a:buSzPts val="1200"/>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None/>
              <a:defRPr b="0" sz="1200">
                <a:solidFill>
                  <a:schemeClr val="dk1"/>
                </a:solidFill>
              </a:defRPr>
            </a:lvl2pPr>
            <a:lvl3pPr indent="-228600" lvl="2" marL="1371600" algn="l">
              <a:lnSpc>
                <a:spcPct val="90000"/>
              </a:lnSpc>
              <a:spcBef>
                <a:spcPts val="500"/>
              </a:spcBef>
              <a:spcAft>
                <a:spcPts val="0"/>
              </a:spcAft>
              <a:buClr>
                <a:schemeClr val="dk1"/>
              </a:buClr>
              <a:buSzPts val="1200"/>
              <a:buNone/>
              <a:defRPr b="0" sz="1200">
                <a:solidFill>
                  <a:schemeClr val="dk1"/>
                </a:solidFill>
              </a:defRPr>
            </a:lvl3pPr>
            <a:lvl4pPr indent="-228600" lvl="3" marL="1828800" algn="l">
              <a:lnSpc>
                <a:spcPct val="90000"/>
              </a:lnSpc>
              <a:spcBef>
                <a:spcPts val="500"/>
              </a:spcBef>
              <a:spcAft>
                <a:spcPts val="0"/>
              </a:spcAft>
              <a:buClr>
                <a:schemeClr val="dk1"/>
              </a:buClr>
              <a:buSzPts val="1200"/>
              <a:buNone/>
              <a:defRPr b="0" sz="1200">
                <a:solidFill>
                  <a:schemeClr val="dk1"/>
                </a:solidFill>
              </a:defRPr>
            </a:lvl4pPr>
            <a:lvl5pPr indent="-228600" lvl="4" marL="2286000" algn="l">
              <a:lnSpc>
                <a:spcPct val="90000"/>
              </a:lnSpc>
              <a:spcBef>
                <a:spcPts val="500"/>
              </a:spcBef>
              <a:spcAft>
                <a:spcPts val="0"/>
              </a:spcAft>
              <a:buClr>
                <a:schemeClr val="dk1"/>
              </a:buClr>
              <a:buSzPts val="1200"/>
              <a:buNone/>
              <a:defRPr b="0" sz="12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58" name="Google Shape;1158;g2435f1d8f10_0_1066"/>
          <p:cNvSpPr txBox="1"/>
          <p:nvPr>
            <p:ph idx="17" type="body"/>
          </p:nvPr>
        </p:nvSpPr>
        <p:spPr>
          <a:xfrm>
            <a:off x="423959" y="4054910"/>
            <a:ext cx="8097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2800"/>
              <a:buNone/>
              <a:defRPr sz="2800">
                <a:solidFill>
                  <a:schemeClr val="accen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59" name="Google Shape;1159;g2435f1d8f10_0_1066"/>
          <p:cNvSpPr txBox="1"/>
          <p:nvPr>
            <p:ph idx="18" type="body"/>
          </p:nvPr>
        </p:nvSpPr>
        <p:spPr>
          <a:xfrm>
            <a:off x="4198178" y="4054910"/>
            <a:ext cx="8097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2800"/>
              <a:buNone/>
              <a:defRPr sz="2800">
                <a:solidFill>
                  <a:schemeClr val="accen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60" name="Google Shape;1160;g2435f1d8f10_0_1066"/>
          <p:cNvSpPr txBox="1"/>
          <p:nvPr>
            <p:ph idx="19" type="body"/>
          </p:nvPr>
        </p:nvSpPr>
        <p:spPr>
          <a:xfrm>
            <a:off x="8081744" y="4054910"/>
            <a:ext cx="8097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2800"/>
              <a:buNone/>
              <a:defRPr sz="2800">
                <a:solidFill>
                  <a:schemeClr val="accen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61" name="Google Shape;1161;g2435f1d8f10_0_1066"/>
          <p:cNvSpPr txBox="1"/>
          <p:nvPr>
            <p:ph idx="20" type="body"/>
          </p:nvPr>
        </p:nvSpPr>
        <p:spPr>
          <a:xfrm>
            <a:off x="423959" y="2378693"/>
            <a:ext cx="8097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2800"/>
              <a:buNone/>
              <a:defRPr sz="2800">
                <a:solidFill>
                  <a:schemeClr val="accen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62" name="Google Shape;1162;g2435f1d8f10_0_1066"/>
          <p:cNvSpPr txBox="1"/>
          <p:nvPr>
            <p:ph idx="21" type="body"/>
          </p:nvPr>
        </p:nvSpPr>
        <p:spPr>
          <a:xfrm>
            <a:off x="4198178" y="2378693"/>
            <a:ext cx="8097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2800"/>
              <a:buNone/>
              <a:defRPr sz="2800">
                <a:solidFill>
                  <a:schemeClr val="accen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63" name="Google Shape;1163;g2435f1d8f10_0_1066"/>
          <p:cNvSpPr txBox="1"/>
          <p:nvPr>
            <p:ph idx="22" type="body"/>
          </p:nvPr>
        </p:nvSpPr>
        <p:spPr>
          <a:xfrm>
            <a:off x="8081744" y="2378692"/>
            <a:ext cx="8097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2800"/>
              <a:buNone/>
              <a:defRPr sz="2800">
                <a:solidFill>
                  <a:schemeClr val="accen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in slide">
  <p:cSld name="Chain slide">
    <p:spTree>
      <p:nvGrpSpPr>
        <p:cNvPr id="1164" name="Shape 1164"/>
        <p:cNvGrpSpPr/>
        <p:nvPr/>
      </p:nvGrpSpPr>
      <p:grpSpPr>
        <a:xfrm>
          <a:off x="0" y="0"/>
          <a:ext cx="0" cy="0"/>
          <a:chOff x="0" y="0"/>
          <a:chExt cx="0" cy="0"/>
        </a:xfrm>
      </p:grpSpPr>
      <p:sp>
        <p:nvSpPr>
          <p:cNvPr id="1165" name="Google Shape;1165;g2435f1d8f10_0_1089"/>
          <p:cNvSpPr txBox="1"/>
          <p:nvPr>
            <p:ph idx="1" type="body"/>
          </p:nvPr>
        </p:nvSpPr>
        <p:spPr>
          <a:xfrm>
            <a:off x="407888" y="3074670"/>
            <a:ext cx="3093900" cy="1312200"/>
          </a:xfrm>
          <a:prstGeom prst="rect">
            <a:avLst/>
          </a:prstGeom>
          <a:noFill/>
          <a:ln cap="flat" cmpd="sng" w="9525">
            <a:solidFill>
              <a:srgbClr val="DDE6EF"/>
            </a:solidFill>
            <a:prstDash val="solid"/>
            <a:round/>
            <a:headEnd len="sm" w="sm" type="none"/>
            <a:tailEnd len="sm" w="sm" type="none"/>
          </a:ln>
        </p:spPr>
        <p:txBody>
          <a:bodyPr anchorCtr="0" anchor="ctr" bIns="45700" lIns="91425" spcFirstLastPara="1" rIns="91425" wrap="square" tIns="45700">
            <a:noAutofit/>
          </a:bodyPr>
          <a:lstStyle>
            <a:lvl1pPr indent="-228600" lvl="0" marL="457200" algn="l">
              <a:lnSpc>
                <a:spcPct val="100000"/>
              </a:lnSpc>
              <a:spcBef>
                <a:spcPts val="1100"/>
              </a:spcBef>
              <a:spcAft>
                <a:spcPts val="0"/>
              </a:spcAft>
              <a:buClr>
                <a:schemeClr val="dk1"/>
              </a:buClr>
              <a:buSzPts val="1200"/>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None/>
              <a:defRPr b="0" sz="1200">
                <a:solidFill>
                  <a:schemeClr val="dk1"/>
                </a:solidFill>
              </a:defRPr>
            </a:lvl2pPr>
            <a:lvl3pPr indent="-228600" lvl="2" marL="1371600" algn="l">
              <a:lnSpc>
                <a:spcPct val="90000"/>
              </a:lnSpc>
              <a:spcBef>
                <a:spcPts val="500"/>
              </a:spcBef>
              <a:spcAft>
                <a:spcPts val="0"/>
              </a:spcAft>
              <a:buClr>
                <a:schemeClr val="dk1"/>
              </a:buClr>
              <a:buSzPts val="1200"/>
              <a:buNone/>
              <a:defRPr b="0" sz="1200">
                <a:solidFill>
                  <a:schemeClr val="dk1"/>
                </a:solidFill>
              </a:defRPr>
            </a:lvl3pPr>
            <a:lvl4pPr indent="-228600" lvl="3" marL="1828800" algn="l">
              <a:lnSpc>
                <a:spcPct val="90000"/>
              </a:lnSpc>
              <a:spcBef>
                <a:spcPts val="500"/>
              </a:spcBef>
              <a:spcAft>
                <a:spcPts val="0"/>
              </a:spcAft>
              <a:buClr>
                <a:schemeClr val="dk1"/>
              </a:buClr>
              <a:buSzPts val="1200"/>
              <a:buNone/>
              <a:defRPr b="0" sz="1200">
                <a:solidFill>
                  <a:schemeClr val="dk1"/>
                </a:solidFill>
              </a:defRPr>
            </a:lvl4pPr>
            <a:lvl5pPr indent="-228600" lvl="4" marL="2286000" algn="l">
              <a:lnSpc>
                <a:spcPct val="90000"/>
              </a:lnSpc>
              <a:spcBef>
                <a:spcPts val="500"/>
              </a:spcBef>
              <a:spcAft>
                <a:spcPts val="0"/>
              </a:spcAft>
              <a:buClr>
                <a:schemeClr val="dk1"/>
              </a:buClr>
              <a:buSzPts val="1200"/>
              <a:buNone/>
              <a:defRPr b="0" sz="12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66" name="Google Shape;1166;g2435f1d8f10_0_1089"/>
          <p:cNvSpPr txBox="1"/>
          <p:nvPr>
            <p:ph idx="2" type="body"/>
          </p:nvPr>
        </p:nvSpPr>
        <p:spPr>
          <a:xfrm>
            <a:off x="4575885" y="3074670"/>
            <a:ext cx="3093900" cy="1312200"/>
          </a:xfrm>
          <a:prstGeom prst="rect">
            <a:avLst/>
          </a:prstGeom>
          <a:noFill/>
          <a:ln cap="flat" cmpd="sng" w="9525">
            <a:solidFill>
              <a:srgbClr val="DDE6EF"/>
            </a:solidFill>
            <a:prstDash val="solid"/>
            <a:round/>
            <a:headEnd len="sm" w="sm" type="none"/>
            <a:tailEnd len="sm" w="sm" type="none"/>
          </a:ln>
        </p:spPr>
        <p:txBody>
          <a:bodyPr anchorCtr="0" anchor="ctr" bIns="45700" lIns="91425" spcFirstLastPara="1" rIns="91425" wrap="square" tIns="45700">
            <a:noAutofit/>
          </a:bodyPr>
          <a:lstStyle>
            <a:lvl1pPr indent="-228600" lvl="0" marL="457200" algn="l">
              <a:lnSpc>
                <a:spcPct val="100000"/>
              </a:lnSpc>
              <a:spcBef>
                <a:spcPts val="1100"/>
              </a:spcBef>
              <a:spcAft>
                <a:spcPts val="0"/>
              </a:spcAft>
              <a:buClr>
                <a:schemeClr val="dk1"/>
              </a:buClr>
              <a:buSzPts val="1200"/>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None/>
              <a:defRPr b="0" sz="1200">
                <a:solidFill>
                  <a:schemeClr val="dk1"/>
                </a:solidFill>
              </a:defRPr>
            </a:lvl2pPr>
            <a:lvl3pPr indent="-228600" lvl="2" marL="1371600" algn="l">
              <a:lnSpc>
                <a:spcPct val="90000"/>
              </a:lnSpc>
              <a:spcBef>
                <a:spcPts val="500"/>
              </a:spcBef>
              <a:spcAft>
                <a:spcPts val="0"/>
              </a:spcAft>
              <a:buClr>
                <a:schemeClr val="dk1"/>
              </a:buClr>
              <a:buSzPts val="1200"/>
              <a:buNone/>
              <a:defRPr b="0" sz="1200">
                <a:solidFill>
                  <a:schemeClr val="dk1"/>
                </a:solidFill>
              </a:defRPr>
            </a:lvl3pPr>
            <a:lvl4pPr indent="-228600" lvl="3" marL="1828800" algn="l">
              <a:lnSpc>
                <a:spcPct val="90000"/>
              </a:lnSpc>
              <a:spcBef>
                <a:spcPts val="500"/>
              </a:spcBef>
              <a:spcAft>
                <a:spcPts val="0"/>
              </a:spcAft>
              <a:buClr>
                <a:schemeClr val="dk1"/>
              </a:buClr>
              <a:buSzPts val="1200"/>
              <a:buNone/>
              <a:defRPr b="0" sz="1200">
                <a:solidFill>
                  <a:schemeClr val="dk1"/>
                </a:solidFill>
              </a:defRPr>
            </a:lvl4pPr>
            <a:lvl5pPr indent="-228600" lvl="4" marL="2286000" algn="l">
              <a:lnSpc>
                <a:spcPct val="90000"/>
              </a:lnSpc>
              <a:spcBef>
                <a:spcPts val="500"/>
              </a:spcBef>
              <a:spcAft>
                <a:spcPts val="0"/>
              </a:spcAft>
              <a:buClr>
                <a:schemeClr val="dk1"/>
              </a:buClr>
              <a:buSzPts val="1200"/>
              <a:buNone/>
              <a:defRPr b="0" sz="12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67" name="Google Shape;1167;g2435f1d8f10_0_1089"/>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1168" name="Google Shape;1168;g2435f1d8f10_0_1089"/>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1169" name="Google Shape;1169;g2435f1d8f10_0_1089"/>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170" name="Google Shape;1170;g2435f1d8f10_0_1089"/>
          <p:cNvSpPr txBox="1"/>
          <p:nvPr>
            <p:ph idx="3"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71" name="Google Shape;1171;g2435f1d8f10_0_1089"/>
          <p:cNvSpPr/>
          <p:nvPr/>
        </p:nvSpPr>
        <p:spPr>
          <a:xfrm flipH="1" rot="5400000">
            <a:off x="3822469" y="3374711"/>
            <a:ext cx="426300" cy="197700"/>
          </a:xfrm>
          <a:prstGeom prst="triangle">
            <a:avLst>
              <a:gd fmla="val 50000" name="adj"/>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172" name="Google Shape;1172;g2435f1d8f10_0_1089"/>
          <p:cNvSpPr/>
          <p:nvPr/>
        </p:nvSpPr>
        <p:spPr>
          <a:xfrm flipH="1" rot="5400000">
            <a:off x="7963535" y="3374710"/>
            <a:ext cx="426300" cy="197700"/>
          </a:xfrm>
          <a:prstGeom prst="triangle">
            <a:avLst>
              <a:gd fmla="val 50000" name="adj"/>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173" name="Google Shape;1173;g2435f1d8f10_0_1089"/>
          <p:cNvSpPr txBox="1"/>
          <p:nvPr>
            <p:ph idx="4" type="body"/>
          </p:nvPr>
        </p:nvSpPr>
        <p:spPr>
          <a:xfrm>
            <a:off x="408396" y="2471074"/>
            <a:ext cx="3093600" cy="632700"/>
          </a:xfrm>
          <a:prstGeom prst="rect">
            <a:avLst/>
          </a:prstGeom>
          <a:solidFill>
            <a:schemeClr val="dk2"/>
          </a:solidFill>
          <a:ln>
            <a:noFill/>
          </a:ln>
        </p:spPr>
        <p:txBody>
          <a:bodyPr anchorCtr="0" anchor="ctr" bIns="45700" lIns="91425" spcFirstLastPara="1" rIns="91425" wrap="square" tIns="45700">
            <a:noAutofit/>
          </a:bodyPr>
          <a:lstStyle>
            <a:lvl1pPr indent="-228600" lvl="0" marL="457200" algn="ctr">
              <a:lnSpc>
                <a:spcPct val="90000"/>
              </a:lnSpc>
              <a:spcBef>
                <a:spcPts val="1100"/>
              </a:spcBef>
              <a:spcAft>
                <a:spcPts val="0"/>
              </a:spcAft>
              <a:buClr>
                <a:schemeClr val="lt1"/>
              </a:buClr>
              <a:buSzPts val="1500"/>
              <a:buNone/>
              <a:defRPr sz="15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74" name="Google Shape;1174;g2435f1d8f10_0_1089"/>
          <p:cNvSpPr txBox="1"/>
          <p:nvPr>
            <p:ph idx="5" type="body"/>
          </p:nvPr>
        </p:nvSpPr>
        <p:spPr>
          <a:xfrm>
            <a:off x="4569388" y="2471074"/>
            <a:ext cx="3073500" cy="632700"/>
          </a:xfrm>
          <a:prstGeom prst="rect">
            <a:avLst/>
          </a:prstGeom>
          <a:solidFill>
            <a:schemeClr val="dk2"/>
          </a:solidFill>
          <a:ln>
            <a:noFill/>
          </a:ln>
        </p:spPr>
        <p:txBody>
          <a:bodyPr anchorCtr="0" anchor="ctr" bIns="45700" lIns="91425" spcFirstLastPara="1" rIns="91425" wrap="square" tIns="45700">
            <a:noAutofit/>
          </a:bodyPr>
          <a:lstStyle>
            <a:lvl1pPr indent="-228600" lvl="0" marL="457200" algn="ctr">
              <a:lnSpc>
                <a:spcPct val="90000"/>
              </a:lnSpc>
              <a:spcBef>
                <a:spcPts val="1100"/>
              </a:spcBef>
              <a:spcAft>
                <a:spcPts val="0"/>
              </a:spcAft>
              <a:buClr>
                <a:schemeClr val="lt1"/>
              </a:buClr>
              <a:buSzPts val="1500"/>
              <a:buNone/>
              <a:defRPr sz="15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75" name="Google Shape;1175;g2435f1d8f10_0_1089"/>
          <p:cNvSpPr txBox="1"/>
          <p:nvPr>
            <p:ph idx="6" type="body"/>
          </p:nvPr>
        </p:nvSpPr>
        <p:spPr>
          <a:xfrm>
            <a:off x="8710455" y="2471074"/>
            <a:ext cx="3073500" cy="1915800"/>
          </a:xfrm>
          <a:prstGeom prst="rect">
            <a:avLst/>
          </a:prstGeom>
          <a:solidFill>
            <a:schemeClr val="dk2"/>
          </a:solidFill>
          <a:ln>
            <a:noFill/>
          </a:ln>
        </p:spPr>
        <p:txBody>
          <a:bodyPr anchorCtr="0" anchor="ctr" bIns="45700" lIns="91425" spcFirstLastPara="1" rIns="91425" wrap="square" tIns="45700">
            <a:noAutofit/>
          </a:bodyPr>
          <a:lstStyle>
            <a:lvl1pPr indent="-228600" lvl="0" marL="457200" algn="ctr">
              <a:lnSpc>
                <a:spcPct val="90000"/>
              </a:lnSpc>
              <a:spcBef>
                <a:spcPts val="1100"/>
              </a:spcBef>
              <a:spcAft>
                <a:spcPts val="0"/>
              </a:spcAft>
              <a:buClr>
                <a:schemeClr val="lt1"/>
              </a:buClr>
              <a:buSzPts val="1500"/>
              <a:buNone/>
              <a:defRPr sz="15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lide">
  <p:cSld name="Title only slide">
    <p:spTree>
      <p:nvGrpSpPr>
        <p:cNvPr id="80" name="Shape 80"/>
        <p:cNvGrpSpPr/>
        <p:nvPr/>
      </p:nvGrpSpPr>
      <p:grpSpPr>
        <a:xfrm>
          <a:off x="0" y="0"/>
          <a:ext cx="0" cy="0"/>
          <a:chOff x="0" y="0"/>
          <a:chExt cx="0" cy="0"/>
        </a:xfrm>
      </p:grpSpPr>
      <p:sp>
        <p:nvSpPr>
          <p:cNvPr id="81" name="Google Shape;81;g2435f1d8f10_0_1224"/>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2" name="Google Shape;82;g2435f1d8f10_0_1224"/>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83" name="Google Shape;83;g2435f1d8f10_0_1224"/>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2" showMasterSp="0">
  <p:cSld name="Section title 02">
    <p:spTree>
      <p:nvGrpSpPr>
        <p:cNvPr id="1176" name="Shape 1176"/>
        <p:cNvGrpSpPr/>
        <p:nvPr/>
      </p:nvGrpSpPr>
      <p:grpSpPr>
        <a:xfrm>
          <a:off x="0" y="0"/>
          <a:ext cx="0" cy="0"/>
          <a:chOff x="0" y="0"/>
          <a:chExt cx="0" cy="0"/>
        </a:xfrm>
      </p:grpSpPr>
      <p:sp>
        <p:nvSpPr>
          <p:cNvPr id="1177" name="Google Shape;1177;g2435f1d8f10_0_1116"/>
          <p:cNvSpPr/>
          <p:nvPr/>
        </p:nvSpPr>
        <p:spPr>
          <a:xfrm rot="10800000">
            <a:off x="707209" y="913997"/>
            <a:ext cx="3066812" cy="3066812"/>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78" name="Google Shape;1178;g2435f1d8f10_0_1116"/>
          <p:cNvSpPr/>
          <p:nvPr/>
        </p:nvSpPr>
        <p:spPr>
          <a:xfrm rot="10800000">
            <a:off x="0" y="-1"/>
            <a:ext cx="12192000" cy="6858000"/>
          </a:xfrm>
          <a:prstGeom prst="rect">
            <a:avLst/>
          </a:prstGeom>
          <a:solidFill>
            <a:srgbClr val="00527B"/>
          </a:solid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79" name="Google Shape;1179;g2435f1d8f10_0_1116"/>
          <p:cNvSpPr/>
          <p:nvPr/>
        </p:nvSpPr>
        <p:spPr>
          <a:xfrm>
            <a:off x="10388818" y="10955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80" name="Google Shape;1180;g2435f1d8f10_0_1116"/>
          <p:cNvSpPr/>
          <p:nvPr/>
        </p:nvSpPr>
        <p:spPr>
          <a:xfrm>
            <a:off x="9188953" y="21945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81" name="Google Shape;1181;g2435f1d8f10_0_1116"/>
          <p:cNvSpPr/>
          <p:nvPr/>
        </p:nvSpPr>
        <p:spPr>
          <a:xfrm>
            <a:off x="11410494" y="2479718"/>
            <a:ext cx="783098" cy="1202807"/>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82" name="Google Shape;1182;g2435f1d8f10_0_1116"/>
          <p:cNvSpPr/>
          <p:nvPr/>
        </p:nvSpPr>
        <p:spPr>
          <a:xfrm>
            <a:off x="11410494" y="739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83" name="Google Shape;1183;g2435f1d8f10_0_1116"/>
          <p:cNvSpPr/>
          <p:nvPr/>
        </p:nvSpPr>
        <p:spPr>
          <a:xfrm>
            <a:off x="10180929" y="3550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84" name="Google Shape;1184;g2435f1d8f10_0_1116"/>
          <p:cNvSpPr/>
          <p:nvPr/>
        </p:nvSpPr>
        <p:spPr>
          <a:xfrm>
            <a:off x="9519048" y="3550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85" name="Google Shape;1185;g2435f1d8f10_0_1116"/>
          <p:cNvSpPr/>
          <p:nvPr/>
        </p:nvSpPr>
        <p:spPr>
          <a:xfrm>
            <a:off x="9800119" y="739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86" name="Google Shape;1186;g2435f1d8f10_0_1116"/>
          <p:cNvSpPr/>
          <p:nvPr/>
        </p:nvSpPr>
        <p:spPr>
          <a:xfrm>
            <a:off x="9800116" y="7358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87" name="Google Shape;1187;g2435f1d8f10_0_1116"/>
          <p:cNvSpPr/>
          <p:nvPr/>
        </p:nvSpPr>
        <p:spPr>
          <a:xfrm>
            <a:off x="9188956" y="6573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88" name="Google Shape;1188;g2435f1d8f10_0_1116"/>
          <p:cNvSpPr txBox="1"/>
          <p:nvPr/>
        </p:nvSpPr>
        <p:spPr>
          <a:xfrm>
            <a:off x="7011755" y="6386326"/>
            <a:ext cx="4875600" cy="227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accent2"/>
              </a:buClr>
              <a:buSzPts val="1100"/>
              <a:buFont typeface="Arial"/>
              <a:buNone/>
            </a:pPr>
            <a:fld id="{00000000-1234-1234-1234-123412341234}" type="slidenum">
              <a:rPr b="0" i="0" lang="en-US" sz="1100" u="none" cap="none" strike="noStrike">
                <a:solidFill>
                  <a:schemeClr val="accent2"/>
                </a:solidFill>
                <a:latin typeface="Arial"/>
                <a:ea typeface="Arial"/>
                <a:cs typeface="Arial"/>
                <a:sym typeface="Arial"/>
              </a:rPr>
              <a:t>‹#›</a:t>
            </a:fld>
            <a:endParaRPr b="0" i="0" sz="1900" u="none" cap="none" strike="noStrike">
              <a:solidFill>
                <a:schemeClr val="accent2"/>
              </a:solidFill>
              <a:latin typeface="Arial"/>
              <a:ea typeface="Arial"/>
              <a:cs typeface="Arial"/>
              <a:sym typeface="Arial"/>
            </a:endParaRPr>
          </a:p>
        </p:txBody>
      </p:sp>
      <p:grpSp>
        <p:nvGrpSpPr>
          <p:cNvPr id="1189" name="Google Shape;1189;g2435f1d8f10_0_1116"/>
          <p:cNvGrpSpPr/>
          <p:nvPr/>
        </p:nvGrpSpPr>
        <p:grpSpPr>
          <a:xfrm flipH="1">
            <a:off x="-3531" y="1956238"/>
            <a:ext cx="2405646" cy="4797424"/>
            <a:chOff x="9341353" y="226377"/>
            <a:chExt cx="3008562" cy="5999780"/>
          </a:xfrm>
        </p:grpSpPr>
        <p:sp>
          <p:nvSpPr>
            <p:cNvPr id="1190" name="Google Shape;1190;g2435f1d8f10_0_1116"/>
            <p:cNvSpPr/>
            <p:nvPr/>
          </p:nvSpPr>
          <p:spPr>
            <a:xfrm>
              <a:off x="10541218" y="12479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91" name="Google Shape;1191;g2435f1d8f10_0_1116"/>
            <p:cNvSpPr/>
            <p:nvPr/>
          </p:nvSpPr>
          <p:spPr>
            <a:xfrm>
              <a:off x="9341353" y="23469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92" name="Google Shape;1192;g2435f1d8f10_0_1116"/>
            <p:cNvSpPr/>
            <p:nvPr/>
          </p:nvSpPr>
          <p:spPr>
            <a:xfrm>
              <a:off x="11562894" y="2632118"/>
              <a:ext cx="783098" cy="1202807"/>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93" name="Google Shape;1193;g2435f1d8f10_0_1116"/>
            <p:cNvSpPr/>
            <p:nvPr/>
          </p:nvSpPr>
          <p:spPr>
            <a:xfrm>
              <a:off x="11562894" y="2263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94" name="Google Shape;1194;g2435f1d8f10_0_1116"/>
            <p:cNvSpPr/>
            <p:nvPr/>
          </p:nvSpPr>
          <p:spPr>
            <a:xfrm>
              <a:off x="10333329" y="5074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95" name="Google Shape;1195;g2435f1d8f10_0_1116"/>
            <p:cNvSpPr/>
            <p:nvPr/>
          </p:nvSpPr>
          <p:spPr>
            <a:xfrm>
              <a:off x="9671448" y="5074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96" name="Google Shape;1196;g2435f1d8f10_0_1116"/>
            <p:cNvSpPr/>
            <p:nvPr/>
          </p:nvSpPr>
          <p:spPr>
            <a:xfrm>
              <a:off x="9952519" y="2263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97" name="Google Shape;1197;g2435f1d8f10_0_1116"/>
            <p:cNvSpPr/>
            <p:nvPr/>
          </p:nvSpPr>
          <p:spPr>
            <a:xfrm>
              <a:off x="9952516" y="8882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98" name="Google Shape;1198;g2435f1d8f10_0_1116"/>
            <p:cNvSpPr/>
            <p:nvPr/>
          </p:nvSpPr>
          <p:spPr>
            <a:xfrm>
              <a:off x="9341356" y="8097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grpSp>
      <p:sp>
        <p:nvSpPr>
          <p:cNvPr id="1199" name="Google Shape;1199;g2435f1d8f10_0_1116"/>
          <p:cNvSpPr txBox="1"/>
          <p:nvPr>
            <p:ph idx="1" type="body"/>
          </p:nvPr>
        </p:nvSpPr>
        <p:spPr>
          <a:xfrm>
            <a:off x="1922113" y="3050435"/>
            <a:ext cx="8347800" cy="64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lt1"/>
              </a:buClr>
              <a:buSzPts val="4000"/>
              <a:buNone/>
              <a:defRPr b="1" sz="4000">
                <a:solidFill>
                  <a:schemeClr val="lt1"/>
                </a:solidFill>
                <a:latin typeface="Montserrat"/>
                <a:ea typeface="Montserrat"/>
                <a:cs typeface="Montserrat"/>
                <a:sym typeface="Montserrat"/>
              </a:defRPr>
            </a:lvl1pPr>
            <a:lvl2pPr indent="-533400" lvl="1" marL="9144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2pPr>
            <a:lvl3pPr indent="-533400" lvl="2" marL="13716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3pPr>
            <a:lvl4pPr indent="-533400" lvl="3" marL="18288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4pPr>
            <a:lvl5pPr indent="-533400" lvl="4" marL="22860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3" showMasterSp="0">
  <p:cSld name="Section title 03">
    <p:spTree>
      <p:nvGrpSpPr>
        <p:cNvPr id="1200" name="Shape 1200"/>
        <p:cNvGrpSpPr/>
        <p:nvPr/>
      </p:nvGrpSpPr>
      <p:grpSpPr>
        <a:xfrm>
          <a:off x="0" y="0"/>
          <a:ext cx="0" cy="0"/>
          <a:chOff x="0" y="0"/>
          <a:chExt cx="0" cy="0"/>
        </a:xfrm>
      </p:grpSpPr>
      <p:sp>
        <p:nvSpPr>
          <p:cNvPr id="1201" name="Google Shape;1201;g2435f1d8f10_0_1140"/>
          <p:cNvSpPr/>
          <p:nvPr/>
        </p:nvSpPr>
        <p:spPr>
          <a:xfrm rot="10800000">
            <a:off x="707209" y="913997"/>
            <a:ext cx="3066812" cy="3066812"/>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02" name="Google Shape;1202;g2435f1d8f10_0_1140"/>
          <p:cNvSpPr/>
          <p:nvPr/>
        </p:nvSpPr>
        <p:spPr>
          <a:xfrm rot="10800000">
            <a:off x="0" y="-1"/>
            <a:ext cx="12192000" cy="6858000"/>
          </a:xfrm>
          <a:prstGeom prst="rect">
            <a:avLst/>
          </a:prstGeom>
          <a:solidFill>
            <a:schemeClr val="accent1"/>
          </a:solid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03" name="Google Shape;1203;g2435f1d8f10_0_1140"/>
          <p:cNvSpPr/>
          <p:nvPr/>
        </p:nvSpPr>
        <p:spPr>
          <a:xfrm>
            <a:off x="10388818" y="10955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04" name="Google Shape;1204;g2435f1d8f10_0_1140"/>
          <p:cNvSpPr/>
          <p:nvPr/>
        </p:nvSpPr>
        <p:spPr>
          <a:xfrm>
            <a:off x="9188953" y="21945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05" name="Google Shape;1205;g2435f1d8f10_0_1140"/>
          <p:cNvSpPr/>
          <p:nvPr/>
        </p:nvSpPr>
        <p:spPr>
          <a:xfrm>
            <a:off x="11410494" y="2479718"/>
            <a:ext cx="783098" cy="1202807"/>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06" name="Google Shape;1206;g2435f1d8f10_0_1140"/>
          <p:cNvSpPr/>
          <p:nvPr/>
        </p:nvSpPr>
        <p:spPr>
          <a:xfrm>
            <a:off x="11410494" y="739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07" name="Google Shape;1207;g2435f1d8f10_0_1140"/>
          <p:cNvSpPr/>
          <p:nvPr/>
        </p:nvSpPr>
        <p:spPr>
          <a:xfrm>
            <a:off x="10180929" y="3550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08" name="Google Shape;1208;g2435f1d8f10_0_1140"/>
          <p:cNvSpPr/>
          <p:nvPr/>
        </p:nvSpPr>
        <p:spPr>
          <a:xfrm>
            <a:off x="9519048" y="3550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09" name="Google Shape;1209;g2435f1d8f10_0_1140"/>
          <p:cNvSpPr/>
          <p:nvPr/>
        </p:nvSpPr>
        <p:spPr>
          <a:xfrm>
            <a:off x="9800119" y="739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10" name="Google Shape;1210;g2435f1d8f10_0_1140"/>
          <p:cNvSpPr/>
          <p:nvPr/>
        </p:nvSpPr>
        <p:spPr>
          <a:xfrm>
            <a:off x="9800116" y="7358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11" name="Google Shape;1211;g2435f1d8f10_0_1140"/>
          <p:cNvSpPr/>
          <p:nvPr/>
        </p:nvSpPr>
        <p:spPr>
          <a:xfrm>
            <a:off x="9188956" y="6573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12" name="Google Shape;1212;g2435f1d8f10_0_1140"/>
          <p:cNvSpPr txBox="1"/>
          <p:nvPr/>
        </p:nvSpPr>
        <p:spPr>
          <a:xfrm>
            <a:off x="7011755" y="6386326"/>
            <a:ext cx="4875600" cy="227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accent2"/>
              </a:buClr>
              <a:buSzPts val="1100"/>
              <a:buFont typeface="Arial"/>
              <a:buNone/>
            </a:pPr>
            <a:fld id="{00000000-1234-1234-1234-123412341234}" type="slidenum">
              <a:rPr b="0" i="0" lang="en-US" sz="1100" u="none" cap="none" strike="noStrike">
                <a:solidFill>
                  <a:schemeClr val="accent2"/>
                </a:solidFill>
                <a:latin typeface="Arial"/>
                <a:ea typeface="Arial"/>
                <a:cs typeface="Arial"/>
                <a:sym typeface="Arial"/>
              </a:rPr>
              <a:t>‹#›</a:t>
            </a:fld>
            <a:endParaRPr b="0" i="0" sz="1900" u="none" cap="none" strike="noStrike">
              <a:solidFill>
                <a:schemeClr val="accent2"/>
              </a:solidFill>
              <a:latin typeface="Arial"/>
              <a:ea typeface="Arial"/>
              <a:cs typeface="Arial"/>
              <a:sym typeface="Arial"/>
            </a:endParaRPr>
          </a:p>
        </p:txBody>
      </p:sp>
      <p:grpSp>
        <p:nvGrpSpPr>
          <p:cNvPr id="1213" name="Google Shape;1213;g2435f1d8f10_0_1140"/>
          <p:cNvGrpSpPr/>
          <p:nvPr/>
        </p:nvGrpSpPr>
        <p:grpSpPr>
          <a:xfrm flipH="1">
            <a:off x="-3531" y="1956238"/>
            <a:ext cx="2405646" cy="4797424"/>
            <a:chOff x="9341353" y="226377"/>
            <a:chExt cx="3008562" cy="5999780"/>
          </a:xfrm>
        </p:grpSpPr>
        <p:sp>
          <p:nvSpPr>
            <p:cNvPr id="1214" name="Google Shape;1214;g2435f1d8f10_0_1140"/>
            <p:cNvSpPr/>
            <p:nvPr/>
          </p:nvSpPr>
          <p:spPr>
            <a:xfrm>
              <a:off x="10541218" y="12479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15" name="Google Shape;1215;g2435f1d8f10_0_1140"/>
            <p:cNvSpPr/>
            <p:nvPr/>
          </p:nvSpPr>
          <p:spPr>
            <a:xfrm>
              <a:off x="9341353" y="23469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16" name="Google Shape;1216;g2435f1d8f10_0_1140"/>
            <p:cNvSpPr/>
            <p:nvPr/>
          </p:nvSpPr>
          <p:spPr>
            <a:xfrm>
              <a:off x="11562894" y="2632118"/>
              <a:ext cx="783098" cy="1202807"/>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17" name="Google Shape;1217;g2435f1d8f10_0_1140"/>
            <p:cNvSpPr/>
            <p:nvPr/>
          </p:nvSpPr>
          <p:spPr>
            <a:xfrm>
              <a:off x="11562894" y="2263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18" name="Google Shape;1218;g2435f1d8f10_0_1140"/>
            <p:cNvSpPr/>
            <p:nvPr/>
          </p:nvSpPr>
          <p:spPr>
            <a:xfrm>
              <a:off x="10333329" y="5074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19" name="Google Shape;1219;g2435f1d8f10_0_1140"/>
            <p:cNvSpPr/>
            <p:nvPr/>
          </p:nvSpPr>
          <p:spPr>
            <a:xfrm>
              <a:off x="9671448" y="5074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20" name="Google Shape;1220;g2435f1d8f10_0_1140"/>
            <p:cNvSpPr/>
            <p:nvPr/>
          </p:nvSpPr>
          <p:spPr>
            <a:xfrm>
              <a:off x="9952519" y="2263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21" name="Google Shape;1221;g2435f1d8f10_0_1140"/>
            <p:cNvSpPr/>
            <p:nvPr/>
          </p:nvSpPr>
          <p:spPr>
            <a:xfrm>
              <a:off x="9952516" y="8882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22" name="Google Shape;1222;g2435f1d8f10_0_1140"/>
            <p:cNvSpPr/>
            <p:nvPr/>
          </p:nvSpPr>
          <p:spPr>
            <a:xfrm>
              <a:off x="9341356" y="8097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grpSp>
      <p:sp>
        <p:nvSpPr>
          <p:cNvPr id="1223" name="Google Shape;1223;g2435f1d8f10_0_1140"/>
          <p:cNvSpPr txBox="1"/>
          <p:nvPr>
            <p:ph idx="1" type="body"/>
          </p:nvPr>
        </p:nvSpPr>
        <p:spPr>
          <a:xfrm>
            <a:off x="1922113" y="3050435"/>
            <a:ext cx="8347800" cy="64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lt1"/>
              </a:buClr>
              <a:buSzPts val="4000"/>
              <a:buNone/>
              <a:defRPr b="1" sz="4000">
                <a:solidFill>
                  <a:schemeClr val="lt1"/>
                </a:solidFill>
                <a:latin typeface="Montserrat"/>
                <a:ea typeface="Montserrat"/>
                <a:cs typeface="Montserrat"/>
                <a:sym typeface="Montserrat"/>
              </a:defRPr>
            </a:lvl1pPr>
            <a:lvl2pPr indent="-533400" lvl="1" marL="9144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2pPr>
            <a:lvl3pPr indent="-533400" lvl="2" marL="13716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3pPr>
            <a:lvl4pPr indent="-533400" lvl="3" marL="18288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4pPr>
            <a:lvl5pPr indent="-533400" lvl="4" marL="22860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4" showMasterSp="0">
  <p:cSld name="Section title 04">
    <p:bg>
      <p:bgPr>
        <a:solidFill>
          <a:schemeClr val="dk2"/>
        </a:solidFill>
      </p:bgPr>
    </p:bg>
    <p:spTree>
      <p:nvGrpSpPr>
        <p:cNvPr id="1224" name="Shape 1224"/>
        <p:cNvGrpSpPr/>
        <p:nvPr/>
      </p:nvGrpSpPr>
      <p:grpSpPr>
        <a:xfrm>
          <a:off x="0" y="0"/>
          <a:ext cx="0" cy="0"/>
          <a:chOff x="0" y="0"/>
          <a:chExt cx="0" cy="0"/>
        </a:xfrm>
      </p:grpSpPr>
      <p:pic>
        <p:nvPicPr>
          <p:cNvPr id="1225" name="Google Shape;1225;g2435f1d8f10_0_1164"/>
          <p:cNvPicPr preferRelativeResize="0"/>
          <p:nvPr/>
        </p:nvPicPr>
        <p:blipFill rotWithShape="1">
          <a:blip r:embed="rId2">
            <a:alphaModFix/>
          </a:blip>
          <a:srcRect b="0" l="0" r="0" t="0"/>
          <a:stretch/>
        </p:blipFill>
        <p:spPr>
          <a:xfrm>
            <a:off x="9672793" y="335690"/>
            <a:ext cx="2111220" cy="482225"/>
          </a:xfrm>
          <a:prstGeom prst="rect">
            <a:avLst/>
          </a:prstGeom>
          <a:noFill/>
          <a:ln>
            <a:noFill/>
          </a:ln>
        </p:spPr>
      </p:pic>
      <p:grpSp>
        <p:nvGrpSpPr>
          <p:cNvPr id="1226" name="Google Shape;1226;g2435f1d8f10_0_1164"/>
          <p:cNvGrpSpPr/>
          <p:nvPr/>
        </p:nvGrpSpPr>
        <p:grpSpPr>
          <a:xfrm flipH="1">
            <a:off x="-5233" y="462624"/>
            <a:ext cx="3008562" cy="5999780"/>
            <a:chOff x="9188953" y="73977"/>
            <a:chExt cx="3008562" cy="5999780"/>
          </a:xfrm>
        </p:grpSpPr>
        <p:sp>
          <p:nvSpPr>
            <p:cNvPr id="1227" name="Google Shape;1227;g2435f1d8f10_0_1164"/>
            <p:cNvSpPr/>
            <p:nvPr/>
          </p:nvSpPr>
          <p:spPr>
            <a:xfrm>
              <a:off x="10388818" y="10955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28" name="Google Shape;1228;g2435f1d8f10_0_1164"/>
            <p:cNvSpPr/>
            <p:nvPr/>
          </p:nvSpPr>
          <p:spPr>
            <a:xfrm>
              <a:off x="9188953" y="21945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29" name="Google Shape;1229;g2435f1d8f10_0_1164"/>
            <p:cNvSpPr/>
            <p:nvPr/>
          </p:nvSpPr>
          <p:spPr>
            <a:xfrm>
              <a:off x="11410494" y="739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30" name="Google Shape;1230;g2435f1d8f10_0_1164"/>
            <p:cNvSpPr/>
            <p:nvPr/>
          </p:nvSpPr>
          <p:spPr>
            <a:xfrm>
              <a:off x="10180929" y="3550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31" name="Google Shape;1231;g2435f1d8f10_0_1164"/>
            <p:cNvSpPr/>
            <p:nvPr/>
          </p:nvSpPr>
          <p:spPr>
            <a:xfrm>
              <a:off x="9519048" y="3550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32" name="Google Shape;1232;g2435f1d8f10_0_1164"/>
            <p:cNvSpPr/>
            <p:nvPr/>
          </p:nvSpPr>
          <p:spPr>
            <a:xfrm>
              <a:off x="9800119" y="739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33" name="Google Shape;1233;g2435f1d8f10_0_1164"/>
            <p:cNvSpPr/>
            <p:nvPr/>
          </p:nvSpPr>
          <p:spPr>
            <a:xfrm>
              <a:off x="9800116" y="7358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34" name="Google Shape;1234;g2435f1d8f10_0_1164"/>
            <p:cNvSpPr/>
            <p:nvPr/>
          </p:nvSpPr>
          <p:spPr>
            <a:xfrm>
              <a:off x="9188956" y="6573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grpSp>
      <p:sp>
        <p:nvSpPr>
          <p:cNvPr id="1235" name="Google Shape;1235;g2435f1d8f10_0_1164"/>
          <p:cNvSpPr txBox="1"/>
          <p:nvPr>
            <p:ph idx="1" type="body"/>
          </p:nvPr>
        </p:nvSpPr>
        <p:spPr>
          <a:xfrm>
            <a:off x="1035320" y="3133030"/>
            <a:ext cx="8347800" cy="5910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lt1"/>
              </a:buClr>
              <a:buSzPts val="3600"/>
              <a:buNone/>
              <a:defRPr b="1" sz="3600">
                <a:solidFill>
                  <a:schemeClr val="lt1"/>
                </a:solidFill>
                <a:latin typeface="Montserrat"/>
                <a:ea typeface="Montserrat"/>
                <a:cs typeface="Montserrat"/>
                <a:sym typeface="Montserrat"/>
              </a:defRPr>
            </a:lvl1pPr>
            <a:lvl2pPr indent="-533400" lvl="1" marL="9144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2pPr>
            <a:lvl3pPr indent="-533400" lvl="2" marL="13716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3pPr>
            <a:lvl4pPr indent="-533400" lvl="3" marL="18288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4pPr>
            <a:lvl5pPr indent="-533400" lvl="4" marL="22860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5" showMasterSp="0">
  <p:cSld name="Section title 05">
    <p:bg>
      <p:bgPr>
        <a:solidFill>
          <a:schemeClr val="dk2"/>
        </a:solidFill>
      </p:bgPr>
    </p:bg>
    <p:spTree>
      <p:nvGrpSpPr>
        <p:cNvPr id="1236" name="Shape 1236"/>
        <p:cNvGrpSpPr/>
        <p:nvPr/>
      </p:nvGrpSpPr>
      <p:grpSpPr>
        <a:xfrm>
          <a:off x="0" y="0"/>
          <a:ext cx="0" cy="0"/>
          <a:chOff x="0" y="0"/>
          <a:chExt cx="0" cy="0"/>
        </a:xfrm>
      </p:grpSpPr>
      <p:sp>
        <p:nvSpPr>
          <p:cNvPr id="1237" name="Google Shape;1237;g2435f1d8f10_0_1176"/>
          <p:cNvSpPr/>
          <p:nvPr/>
        </p:nvSpPr>
        <p:spPr>
          <a:xfrm>
            <a:off x="0" y="0"/>
            <a:ext cx="12192000" cy="6858000"/>
          </a:xfrm>
          <a:prstGeom prst="rect">
            <a:avLst/>
          </a:prstGeom>
          <a:solidFill>
            <a:srgbClr val="00517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238" name="Google Shape;1238;g2435f1d8f10_0_1176"/>
          <p:cNvSpPr/>
          <p:nvPr/>
        </p:nvSpPr>
        <p:spPr>
          <a:xfrm>
            <a:off x="790832" y="0"/>
            <a:ext cx="11401200" cy="6858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239" name="Google Shape;1239;g2435f1d8f10_0_1176"/>
          <p:cNvSpPr/>
          <p:nvPr>
            <p:ph idx="2" type="pic"/>
          </p:nvPr>
        </p:nvSpPr>
        <p:spPr>
          <a:xfrm>
            <a:off x="1082842" y="1328534"/>
            <a:ext cx="397800" cy="397800"/>
          </a:xfrm>
          <a:prstGeom prst="rect">
            <a:avLst/>
          </a:prstGeom>
          <a:noFill/>
          <a:ln>
            <a:noFill/>
          </a:ln>
        </p:spPr>
      </p:sp>
      <p:cxnSp>
        <p:nvCxnSpPr>
          <p:cNvPr id="1240" name="Google Shape;1240;g2435f1d8f10_0_1176"/>
          <p:cNvCxnSpPr/>
          <p:nvPr/>
        </p:nvCxnSpPr>
        <p:spPr>
          <a:xfrm>
            <a:off x="0" y="2000048"/>
            <a:ext cx="2165700" cy="13800"/>
          </a:xfrm>
          <a:prstGeom prst="straightConnector1">
            <a:avLst/>
          </a:prstGeom>
          <a:noFill/>
          <a:ln cap="flat" cmpd="sng" w="38100">
            <a:solidFill>
              <a:schemeClr val="lt1"/>
            </a:solidFill>
            <a:prstDash val="solid"/>
            <a:miter lim="800000"/>
            <a:headEnd len="sm" w="sm" type="none"/>
            <a:tailEnd len="sm" w="sm" type="none"/>
          </a:ln>
        </p:spPr>
      </p:cxnSp>
      <p:sp>
        <p:nvSpPr>
          <p:cNvPr id="1241" name="Google Shape;1241;g2435f1d8f10_0_1176"/>
          <p:cNvSpPr txBox="1"/>
          <p:nvPr>
            <p:ph idx="1" type="body"/>
          </p:nvPr>
        </p:nvSpPr>
        <p:spPr>
          <a:xfrm>
            <a:off x="1028951" y="2388914"/>
            <a:ext cx="8347800" cy="12177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3600"/>
              <a:buNone/>
              <a:defRPr b="1" sz="3600">
                <a:solidFill>
                  <a:schemeClr val="accent1"/>
                </a:solidFill>
                <a:latin typeface="Montserrat"/>
                <a:ea typeface="Montserrat"/>
                <a:cs typeface="Montserrat"/>
                <a:sym typeface="Montserrat"/>
              </a:defRPr>
            </a:lvl1pPr>
            <a:lvl2pPr indent="-533400" lvl="1" marL="9144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2pPr>
            <a:lvl3pPr indent="-533400" lvl="2" marL="13716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3pPr>
            <a:lvl4pPr indent="-533400" lvl="3" marL="18288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4pPr>
            <a:lvl5pPr indent="-533400" lvl="4" marL="22860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242" name="Google Shape;1242;g2435f1d8f10_0_1176"/>
          <p:cNvSpPr txBox="1"/>
          <p:nvPr>
            <p:ph idx="3" type="body"/>
          </p:nvPr>
        </p:nvSpPr>
        <p:spPr>
          <a:xfrm>
            <a:off x="1028951" y="3749486"/>
            <a:ext cx="6204900" cy="1021800"/>
          </a:xfrm>
          <a:prstGeom prst="rect">
            <a:avLst/>
          </a:prstGeom>
          <a:noFill/>
          <a:ln>
            <a:noFill/>
          </a:ln>
        </p:spPr>
        <p:txBody>
          <a:bodyPr anchorCtr="0" anchor="t" bIns="45700" lIns="91425" spcFirstLastPara="1" rIns="91425" wrap="square" tIns="45700">
            <a:spAutoFit/>
          </a:bodyPr>
          <a:lstStyle>
            <a:lvl1pPr indent="-228600" lvl="0" marL="457200" algn="l">
              <a:lnSpc>
                <a:spcPct val="150000"/>
              </a:lnSpc>
              <a:spcBef>
                <a:spcPts val="0"/>
              </a:spcBef>
              <a:spcAft>
                <a:spcPts val="0"/>
              </a:spcAft>
              <a:buClr>
                <a:schemeClr val="lt2"/>
              </a:buClr>
              <a:buSzPts val="1500"/>
              <a:buNone/>
              <a:defRPr b="0" sz="1500">
                <a:solidFill>
                  <a:schemeClr val="lt2"/>
                </a:solidFill>
                <a:latin typeface="Arial"/>
                <a:ea typeface="Arial"/>
                <a:cs typeface="Arial"/>
                <a:sym typeface="Arial"/>
              </a:defRPr>
            </a:lvl1pPr>
            <a:lvl2pPr indent="-533400" lvl="1" marL="9144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2pPr>
            <a:lvl3pPr indent="-533400" lvl="2" marL="13716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3pPr>
            <a:lvl4pPr indent="-533400" lvl="3" marL="18288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4pPr>
            <a:lvl5pPr indent="-533400" lvl="4" marL="22860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02" showMasterSp="0">
  <p:cSld name="End slide 02">
    <p:bg>
      <p:bgPr>
        <a:solidFill>
          <a:schemeClr val="dk2"/>
        </a:solidFill>
      </p:bgPr>
    </p:bg>
    <p:spTree>
      <p:nvGrpSpPr>
        <p:cNvPr id="1243" name="Shape 1243"/>
        <p:cNvGrpSpPr/>
        <p:nvPr/>
      </p:nvGrpSpPr>
      <p:grpSpPr>
        <a:xfrm>
          <a:off x="0" y="0"/>
          <a:ext cx="0" cy="0"/>
          <a:chOff x="0" y="0"/>
          <a:chExt cx="0" cy="0"/>
        </a:xfrm>
      </p:grpSpPr>
      <p:grpSp>
        <p:nvGrpSpPr>
          <p:cNvPr id="1244" name="Google Shape;1244;g2435f1d8f10_0_1183"/>
          <p:cNvGrpSpPr/>
          <p:nvPr/>
        </p:nvGrpSpPr>
        <p:grpSpPr>
          <a:xfrm flipH="1">
            <a:off x="-5233" y="462624"/>
            <a:ext cx="3008562" cy="5999780"/>
            <a:chOff x="9188953" y="73977"/>
            <a:chExt cx="3008562" cy="5999780"/>
          </a:xfrm>
        </p:grpSpPr>
        <p:sp>
          <p:nvSpPr>
            <p:cNvPr id="1245" name="Google Shape;1245;g2435f1d8f10_0_1183"/>
            <p:cNvSpPr/>
            <p:nvPr/>
          </p:nvSpPr>
          <p:spPr>
            <a:xfrm>
              <a:off x="10388818" y="10955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46" name="Google Shape;1246;g2435f1d8f10_0_1183"/>
            <p:cNvSpPr/>
            <p:nvPr/>
          </p:nvSpPr>
          <p:spPr>
            <a:xfrm>
              <a:off x="9188953" y="21945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47" name="Google Shape;1247;g2435f1d8f10_0_1183"/>
            <p:cNvSpPr/>
            <p:nvPr/>
          </p:nvSpPr>
          <p:spPr>
            <a:xfrm>
              <a:off x="11410494" y="739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48" name="Google Shape;1248;g2435f1d8f10_0_1183"/>
            <p:cNvSpPr/>
            <p:nvPr/>
          </p:nvSpPr>
          <p:spPr>
            <a:xfrm>
              <a:off x="10180929" y="3550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49" name="Google Shape;1249;g2435f1d8f10_0_1183"/>
            <p:cNvSpPr/>
            <p:nvPr/>
          </p:nvSpPr>
          <p:spPr>
            <a:xfrm>
              <a:off x="9519048" y="3550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50" name="Google Shape;1250;g2435f1d8f10_0_1183"/>
            <p:cNvSpPr/>
            <p:nvPr/>
          </p:nvSpPr>
          <p:spPr>
            <a:xfrm>
              <a:off x="9800119" y="739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51" name="Google Shape;1251;g2435f1d8f10_0_1183"/>
            <p:cNvSpPr/>
            <p:nvPr/>
          </p:nvSpPr>
          <p:spPr>
            <a:xfrm>
              <a:off x="9800116" y="7358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52" name="Google Shape;1252;g2435f1d8f10_0_1183"/>
            <p:cNvSpPr/>
            <p:nvPr/>
          </p:nvSpPr>
          <p:spPr>
            <a:xfrm>
              <a:off x="9188956" y="6573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745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grpSp>
      <p:sp>
        <p:nvSpPr>
          <p:cNvPr id="1253" name="Google Shape;1253;g2435f1d8f10_0_1183"/>
          <p:cNvSpPr txBox="1"/>
          <p:nvPr/>
        </p:nvSpPr>
        <p:spPr>
          <a:xfrm>
            <a:off x="1035320" y="2146419"/>
            <a:ext cx="51414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500"/>
              <a:buFont typeface="Arial"/>
              <a:buNone/>
            </a:pPr>
            <a:r>
              <a:rPr b="1" i="0" lang="en-US" sz="3600" u="none" cap="none" strike="noStrike">
                <a:solidFill>
                  <a:schemeClr val="lt1"/>
                </a:solidFill>
                <a:latin typeface="Montserrat"/>
                <a:ea typeface="Montserrat"/>
                <a:cs typeface="Montserrat"/>
                <a:sym typeface="Montserrat"/>
              </a:rPr>
              <a:t>Contact Us</a:t>
            </a:r>
            <a:endParaRPr b="0" i="0" sz="1500" u="none" cap="none" strike="noStrike">
              <a:solidFill>
                <a:srgbClr val="000000"/>
              </a:solidFill>
              <a:latin typeface="Arial"/>
              <a:ea typeface="Arial"/>
              <a:cs typeface="Arial"/>
              <a:sym typeface="Arial"/>
            </a:endParaRPr>
          </a:p>
        </p:txBody>
      </p:sp>
      <p:pic>
        <p:nvPicPr>
          <p:cNvPr id="1254" name="Google Shape;1254;g2435f1d8f10_0_1183"/>
          <p:cNvPicPr preferRelativeResize="0"/>
          <p:nvPr/>
        </p:nvPicPr>
        <p:blipFill rotWithShape="1">
          <a:blip r:embed="rId2">
            <a:alphaModFix/>
          </a:blip>
          <a:srcRect b="0" l="0" r="0" t="0"/>
          <a:stretch/>
        </p:blipFill>
        <p:spPr>
          <a:xfrm>
            <a:off x="6851678" y="2792709"/>
            <a:ext cx="4068215" cy="1356069"/>
          </a:xfrm>
          <a:prstGeom prst="rect">
            <a:avLst/>
          </a:prstGeom>
          <a:noFill/>
          <a:ln>
            <a:noFill/>
          </a:ln>
        </p:spPr>
      </p:pic>
      <p:sp>
        <p:nvSpPr>
          <p:cNvPr id="1255" name="Google Shape;1255;g2435f1d8f10_0_1183"/>
          <p:cNvSpPr/>
          <p:nvPr/>
        </p:nvSpPr>
        <p:spPr>
          <a:xfrm>
            <a:off x="1337369" y="3479371"/>
            <a:ext cx="47625" cy="47625"/>
          </a:xfrm>
          <a:custGeom>
            <a:rect b="b" l="l" r="r" t="t"/>
            <a:pathLst>
              <a:path extrusionOk="0" h="47625" w="47625">
                <a:moveTo>
                  <a:pt x="47625" y="47625"/>
                </a:moveTo>
                <a:lnTo>
                  <a:pt x="28575" y="47625"/>
                </a:lnTo>
                <a:cubicBezTo>
                  <a:pt x="28558" y="31851"/>
                  <a:pt x="15774" y="19067"/>
                  <a:pt x="0" y="19050"/>
                </a:cubicBezTo>
                <a:lnTo>
                  <a:pt x="0" y="0"/>
                </a:lnTo>
                <a:cubicBezTo>
                  <a:pt x="26290" y="30"/>
                  <a:pt x="47595" y="21335"/>
                  <a:pt x="47625" y="4762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p:txBody>
      </p:sp>
      <p:sp>
        <p:nvSpPr>
          <p:cNvPr id="1256" name="Google Shape;1256;g2435f1d8f10_0_1183"/>
          <p:cNvSpPr/>
          <p:nvPr/>
        </p:nvSpPr>
        <p:spPr>
          <a:xfrm>
            <a:off x="1337369" y="3441271"/>
            <a:ext cx="85725" cy="85725"/>
          </a:xfrm>
          <a:custGeom>
            <a:rect b="b" l="l" r="r" t="t"/>
            <a:pathLst>
              <a:path extrusionOk="0" h="85725" w="85725">
                <a:moveTo>
                  <a:pt x="85725" y="85725"/>
                </a:moveTo>
                <a:lnTo>
                  <a:pt x="66675" y="85725"/>
                </a:lnTo>
                <a:cubicBezTo>
                  <a:pt x="66634" y="48918"/>
                  <a:pt x="36807" y="19091"/>
                  <a:pt x="0" y="19050"/>
                </a:cubicBezTo>
                <a:lnTo>
                  <a:pt x="0" y="0"/>
                </a:lnTo>
                <a:cubicBezTo>
                  <a:pt x="47323" y="52"/>
                  <a:pt x="85673" y="38402"/>
                  <a:pt x="85725" y="8572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p:txBody>
      </p:sp>
      <p:sp>
        <p:nvSpPr>
          <p:cNvPr id="1257" name="Google Shape;1257;g2435f1d8f10_0_1183"/>
          <p:cNvSpPr/>
          <p:nvPr/>
        </p:nvSpPr>
        <p:spPr>
          <a:xfrm>
            <a:off x="1199227" y="3431745"/>
            <a:ext cx="247735" cy="247650"/>
          </a:xfrm>
          <a:custGeom>
            <a:rect b="b" l="l" r="r" t="t"/>
            <a:pathLst>
              <a:path extrusionOk="0" h="247650" w="247735">
                <a:moveTo>
                  <a:pt x="219161" y="247650"/>
                </a:moveTo>
                <a:lnTo>
                  <a:pt x="217541" y="247650"/>
                </a:lnTo>
                <a:cubicBezTo>
                  <a:pt x="30375" y="236887"/>
                  <a:pt x="3800" y="78962"/>
                  <a:pt x="86" y="30766"/>
                </a:cubicBezTo>
                <a:cubicBezTo>
                  <a:pt x="-1125" y="15031"/>
                  <a:pt x="10650" y="1294"/>
                  <a:pt x="26385" y="84"/>
                </a:cubicBezTo>
                <a:cubicBezTo>
                  <a:pt x="26386" y="84"/>
                  <a:pt x="26386" y="84"/>
                  <a:pt x="26386" y="84"/>
                </a:cubicBezTo>
                <a:cubicBezTo>
                  <a:pt x="27140" y="28"/>
                  <a:pt x="27899" y="0"/>
                  <a:pt x="28661" y="0"/>
                </a:cubicBezTo>
                <a:lnTo>
                  <a:pt x="78857" y="0"/>
                </a:lnTo>
                <a:cubicBezTo>
                  <a:pt x="86664" y="-8"/>
                  <a:pt x="93685" y="4749"/>
                  <a:pt x="96574" y="12002"/>
                </a:cubicBezTo>
                <a:lnTo>
                  <a:pt x="111052" y="47625"/>
                </a:lnTo>
                <a:cubicBezTo>
                  <a:pt x="113902" y="54703"/>
                  <a:pt x="112252" y="62799"/>
                  <a:pt x="106861" y="68199"/>
                </a:cubicBezTo>
                <a:lnTo>
                  <a:pt x="86573" y="88678"/>
                </a:lnTo>
                <a:cubicBezTo>
                  <a:pt x="93038" y="125581"/>
                  <a:pt x="121886" y="154505"/>
                  <a:pt x="158772" y="161068"/>
                </a:cubicBezTo>
                <a:lnTo>
                  <a:pt x="179441" y="140589"/>
                </a:lnTo>
                <a:cubicBezTo>
                  <a:pt x="184923" y="135257"/>
                  <a:pt x="193061" y="133719"/>
                  <a:pt x="200111" y="136684"/>
                </a:cubicBezTo>
                <a:lnTo>
                  <a:pt x="236020" y="151067"/>
                </a:lnTo>
                <a:cubicBezTo>
                  <a:pt x="243161" y="154045"/>
                  <a:pt x="247790" y="161047"/>
                  <a:pt x="247736" y="168783"/>
                </a:cubicBezTo>
                <a:lnTo>
                  <a:pt x="247736" y="219075"/>
                </a:lnTo>
                <a:cubicBezTo>
                  <a:pt x="247736" y="234857"/>
                  <a:pt x="234942" y="247650"/>
                  <a:pt x="219161" y="247650"/>
                </a:cubicBezTo>
                <a:close/>
                <a:moveTo>
                  <a:pt x="28661" y="19050"/>
                </a:moveTo>
                <a:cubicBezTo>
                  <a:pt x="23400" y="19033"/>
                  <a:pt x="19122" y="23284"/>
                  <a:pt x="19105" y="28544"/>
                </a:cubicBezTo>
                <a:cubicBezTo>
                  <a:pt x="19105" y="28544"/>
                  <a:pt x="19105" y="28545"/>
                  <a:pt x="19105" y="28545"/>
                </a:cubicBezTo>
                <a:cubicBezTo>
                  <a:pt x="19105" y="28809"/>
                  <a:pt x="19115" y="29073"/>
                  <a:pt x="19136" y="29337"/>
                </a:cubicBezTo>
                <a:cubicBezTo>
                  <a:pt x="23517" y="85725"/>
                  <a:pt x="51616" y="219075"/>
                  <a:pt x="218589" y="228600"/>
                </a:cubicBezTo>
                <a:cubicBezTo>
                  <a:pt x="223840" y="228915"/>
                  <a:pt x="228353" y="224915"/>
                  <a:pt x="228668" y="219664"/>
                </a:cubicBezTo>
                <a:cubicBezTo>
                  <a:pt x="228680" y="219467"/>
                  <a:pt x="228686" y="219271"/>
                  <a:pt x="228686" y="219075"/>
                </a:cubicBezTo>
                <a:lnTo>
                  <a:pt x="228686" y="168783"/>
                </a:lnTo>
                <a:lnTo>
                  <a:pt x="192776" y="154400"/>
                </a:lnTo>
                <a:lnTo>
                  <a:pt x="165440" y="181547"/>
                </a:lnTo>
                <a:lnTo>
                  <a:pt x="160868" y="180975"/>
                </a:lnTo>
                <a:cubicBezTo>
                  <a:pt x="78000" y="170593"/>
                  <a:pt x="66761" y="87725"/>
                  <a:pt x="66761" y="86868"/>
                </a:cubicBezTo>
                <a:lnTo>
                  <a:pt x="66189" y="82296"/>
                </a:lnTo>
                <a:lnTo>
                  <a:pt x="93240" y="54959"/>
                </a:lnTo>
                <a:lnTo>
                  <a:pt x="78953" y="1905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p:txBody>
      </p:sp>
      <p:sp>
        <p:nvSpPr>
          <p:cNvPr id="1258" name="Google Shape;1258;g2435f1d8f10_0_1183"/>
          <p:cNvSpPr/>
          <p:nvPr/>
        </p:nvSpPr>
        <p:spPr>
          <a:xfrm>
            <a:off x="1156394" y="3403171"/>
            <a:ext cx="304800" cy="304800"/>
          </a:xfrm>
          <a:custGeom>
            <a:rect b="b" l="l" r="r" t="t"/>
            <a:pathLst>
              <a:path extrusionOk="0" h="304800" w="304800">
                <a:moveTo>
                  <a:pt x="0" y="0"/>
                </a:moveTo>
                <a:lnTo>
                  <a:pt x="304800" y="0"/>
                </a:lnTo>
                <a:lnTo>
                  <a:pt x="304800" y="304800"/>
                </a:lnTo>
                <a:lnTo>
                  <a:pt x="0" y="304800"/>
                </a:ln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p:txBody>
      </p:sp>
      <p:sp>
        <p:nvSpPr>
          <p:cNvPr id="1259" name="Google Shape;1259;g2435f1d8f10_0_1183"/>
          <p:cNvSpPr/>
          <p:nvPr/>
        </p:nvSpPr>
        <p:spPr>
          <a:xfrm>
            <a:off x="1189744" y="3952217"/>
            <a:ext cx="266700" cy="190500"/>
          </a:xfrm>
          <a:custGeom>
            <a:rect b="b" l="l" r="r" t="t"/>
            <a:pathLst>
              <a:path extrusionOk="0" h="190500" w="266700">
                <a:moveTo>
                  <a:pt x="247650" y="0"/>
                </a:moveTo>
                <a:lnTo>
                  <a:pt x="19050" y="0"/>
                </a:lnTo>
                <a:cubicBezTo>
                  <a:pt x="8529" y="0"/>
                  <a:pt x="0" y="8529"/>
                  <a:pt x="0" y="19050"/>
                </a:cubicBezTo>
                <a:lnTo>
                  <a:pt x="0" y="171450"/>
                </a:lnTo>
                <a:cubicBezTo>
                  <a:pt x="0" y="181971"/>
                  <a:pt x="8529" y="190500"/>
                  <a:pt x="19050" y="190500"/>
                </a:cubicBezTo>
                <a:lnTo>
                  <a:pt x="247650" y="190500"/>
                </a:lnTo>
                <a:cubicBezTo>
                  <a:pt x="258171" y="190500"/>
                  <a:pt x="266700" y="181971"/>
                  <a:pt x="266700" y="171450"/>
                </a:cubicBezTo>
                <a:lnTo>
                  <a:pt x="266700" y="19050"/>
                </a:lnTo>
                <a:cubicBezTo>
                  <a:pt x="266700" y="8529"/>
                  <a:pt x="258171" y="0"/>
                  <a:pt x="247650" y="0"/>
                </a:cubicBezTo>
                <a:close/>
                <a:moveTo>
                  <a:pt x="226695" y="19050"/>
                </a:moveTo>
                <a:lnTo>
                  <a:pt x="133350" y="83630"/>
                </a:lnTo>
                <a:lnTo>
                  <a:pt x="40005" y="19050"/>
                </a:lnTo>
                <a:close/>
                <a:moveTo>
                  <a:pt x="19050" y="171450"/>
                </a:moveTo>
                <a:lnTo>
                  <a:pt x="19050" y="27718"/>
                </a:lnTo>
                <a:lnTo>
                  <a:pt x="127921" y="103061"/>
                </a:lnTo>
                <a:cubicBezTo>
                  <a:pt x="131186" y="105326"/>
                  <a:pt x="135514" y="105326"/>
                  <a:pt x="138779" y="103061"/>
                </a:cubicBezTo>
                <a:lnTo>
                  <a:pt x="247650" y="27718"/>
                </a:lnTo>
                <a:lnTo>
                  <a:pt x="247650" y="17145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p:txBody>
      </p:sp>
      <p:sp>
        <p:nvSpPr>
          <p:cNvPr id="1260" name="Google Shape;1260;g2435f1d8f10_0_1183"/>
          <p:cNvSpPr/>
          <p:nvPr/>
        </p:nvSpPr>
        <p:spPr>
          <a:xfrm>
            <a:off x="1175556" y="3895067"/>
            <a:ext cx="304800" cy="304800"/>
          </a:xfrm>
          <a:custGeom>
            <a:rect b="b" l="l" r="r" t="t"/>
            <a:pathLst>
              <a:path extrusionOk="0" h="304800" w="304800">
                <a:moveTo>
                  <a:pt x="0" y="0"/>
                </a:moveTo>
                <a:lnTo>
                  <a:pt x="304800" y="0"/>
                </a:lnTo>
                <a:lnTo>
                  <a:pt x="304800" y="304800"/>
                </a:lnTo>
                <a:lnTo>
                  <a:pt x="0" y="304800"/>
                </a:ln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p:txBody>
      </p:sp>
      <p:sp>
        <p:nvSpPr>
          <p:cNvPr id="1261" name="Google Shape;1261;g2435f1d8f10_0_1183"/>
          <p:cNvSpPr txBox="1"/>
          <p:nvPr>
            <p:ph idx="1" type="body"/>
          </p:nvPr>
        </p:nvSpPr>
        <p:spPr>
          <a:xfrm>
            <a:off x="1612900" y="3407630"/>
            <a:ext cx="5141400" cy="3081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100"/>
              </a:spcBef>
              <a:spcAft>
                <a:spcPts val="0"/>
              </a:spcAft>
              <a:buClr>
                <a:schemeClr val="lt1"/>
              </a:buClr>
              <a:buSzPts val="1600"/>
              <a:buNone/>
              <a:defRPr b="0" sz="16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lt1"/>
              </a:buClr>
              <a:buSzPts val="1600"/>
              <a:buNone/>
              <a:defRPr b="0" sz="1600">
                <a:solidFill>
                  <a:schemeClr val="lt1"/>
                </a:solidFill>
                <a:latin typeface="Arial"/>
                <a:ea typeface="Arial"/>
                <a:cs typeface="Arial"/>
                <a:sym typeface="Arial"/>
              </a:defRPr>
            </a:lvl2pPr>
            <a:lvl3pPr indent="-228600" lvl="2" marL="1371600" algn="l">
              <a:lnSpc>
                <a:spcPct val="90000"/>
              </a:lnSpc>
              <a:spcBef>
                <a:spcPts val="500"/>
              </a:spcBef>
              <a:spcAft>
                <a:spcPts val="0"/>
              </a:spcAft>
              <a:buClr>
                <a:schemeClr val="lt1"/>
              </a:buClr>
              <a:buSzPts val="1600"/>
              <a:buNone/>
              <a:defRPr b="0" sz="1600">
                <a:solidFill>
                  <a:schemeClr val="lt1"/>
                </a:solidFill>
                <a:latin typeface="Arial"/>
                <a:ea typeface="Arial"/>
                <a:cs typeface="Arial"/>
                <a:sym typeface="Arial"/>
              </a:defRPr>
            </a:lvl3pPr>
            <a:lvl4pPr indent="-228600" lvl="3" marL="1828800" algn="l">
              <a:lnSpc>
                <a:spcPct val="90000"/>
              </a:lnSpc>
              <a:spcBef>
                <a:spcPts val="500"/>
              </a:spcBef>
              <a:spcAft>
                <a:spcPts val="0"/>
              </a:spcAft>
              <a:buClr>
                <a:schemeClr val="lt1"/>
              </a:buClr>
              <a:buSzPts val="1600"/>
              <a:buNone/>
              <a:defRPr b="0" sz="1600">
                <a:solidFill>
                  <a:schemeClr val="lt1"/>
                </a:solidFill>
                <a:latin typeface="Arial"/>
                <a:ea typeface="Arial"/>
                <a:cs typeface="Arial"/>
                <a:sym typeface="Arial"/>
              </a:defRPr>
            </a:lvl4pPr>
            <a:lvl5pPr indent="-228600" lvl="4" marL="2286000" algn="l">
              <a:lnSpc>
                <a:spcPct val="90000"/>
              </a:lnSpc>
              <a:spcBef>
                <a:spcPts val="500"/>
              </a:spcBef>
              <a:spcAft>
                <a:spcPts val="0"/>
              </a:spcAft>
              <a:buClr>
                <a:schemeClr val="lt1"/>
              </a:buClr>
              <a:buSzPts val="1600"/>
              <a:buNone/>
              <a:defRPr b="0" sz="1600">
                <a:solidFill>
                  <a:schemeClr val="lt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262" name="Google Shape;1262;g2435f1d8f10_0_1183"/>
          <p:cNvSpPr txBox="1"/>
          <p:nvPr>
            <p:ph idx="2" type="body"/>
          </p:nvPr>
        </p:nvSpPr>
        <p:spPr>
          <a:xfrm>
            <a:off x="1612900" y="3895067"/>
            <a:ext cx="5141400" cy="3081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100"/>
              </a:spcBef>
              <a:spcAft>
                <a:spcPts val="0"/>
              </a:spcAft>
              <a:buClr>
                <a:schemeClr val="lt1"/>
              </a:buClr>
              <a:buSzPts val="1600"/>
              <a:buNone/>
              <a:defRPr b="0" sz="16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lt1"/>
              </a:buClr>
              <a:buSzPts val="1600"/>
              <a:buNone/>
              <a:defRPr b="0" sz="1600">
                <a:solidFill>
                  <a:schemeClr val="lt1"/>
                </a:solidFill>
                <a:latin typeface="Arial"/>
                <a:ea typeface="Arial"/>
                <a:cs typeface="Arial"/>
                <a:sym typeface="Arial"/>
              </a:defRPr>
            </a:lvl2pPr>
            <a:lvl3pPr indent="-228600" lvl="2" marL="1371600" algn="l">
              <a:lnSpc>
                <a:spcPct val="90000"/>
              </a:lnSpc>
              <a:spcBef>
                <a:spcPts val="500"/>
              </a:spcBef>
              <a:spcAft>
                <a:spcPts val="0"/>
              </a:spcAft>
              <a:buClr>
                <a:schemeClr val="lt1"/>
              </a:buClr>
              <a:buSzPts val="1600"/>
              <a:buNone/>
              <a:defRPr b="0" sz="1600">
                <a:solidFill>
                  <a:schemeClr val="lt1"/>
                </a:solidFill>
                <a:latin typeface="Arial"/>
                <a:ea typeface="Arial"/>
                <a:cs typeface="Arial"/>
                <a:sym typeface="Arial"/>
              </a:defRPr>
            </a:lvl3pPr>
            <a:lvl4pPr indent="-228600" lvl="3" marL="1828800" algn="l">
              <a:lnSpc>
                <a:spcPct val="90000"/>
              </a:lnSpc>
              <a:spcBef>
                <a:spcPts val="500"/>
              </a:spcBef>
              <a:spcAft>
                <a:spcPts val="0"/>
              </a:spcAft>
              <a:buClr>
                <a:schemeClr val="lt1"/>
              </a:buClr>
              <a:buSzPts val="1600"/>
              <a:buNone/>
              <a:defRPr b="0" sz="1600">
                <a:solidFill>
                  <a:schemeClr val="lt1"/>
                </a:solidFill>
                <a:latin typeface="Arial"/>
                <a:ea typeface="Arial"/>
                <a:cs typeface="Arial"/>
                <a:sym typeface="Arial"/>
              </a:defRPr>
            </a:lvl4pPr>
            <a:lvl5pPr indent="-228600" lvl="4" marL="2286000" algn="l">
              <a:lnSpc>
                <a:spcPct val="90000"/>
              </a:lnSpc>
              <a:spcBef>
                <a:spcPts val="500"/>
              </a:spcBef>
              <a:spcAft>
                <a:spcPts val="0"/>
              </a:spcAft>
              <a:buClr>
                <a:schemeClr val="lt1"/>
              </a:buClr>
              <a:buSzPts val="1600"/>
              <a:buNone/>
              <a:defRPr b="0" sz="1600">
                <a:solidFill>
                  <a:schemeClr val="lt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us" showMasterSp="0">
  <p:cSld name="End slide 03">
    <p:spTree>
      <p:nvGrpSpPr>
        <p:cNvPr id="1263" name="Shape 1263"/>
        <p:cNvGrpSpPr/>
        <p:nvPr/>
      </p:nvGrpSpPr>
      <p:grpSpPr>
        <a:xfrm>
          <a:off x="0" y="0"/>
          <a:ext cx="0" cy="0"/>
          <a:chOff x="0" y="0"/>
          <a:chExt cx="0" cy="0"/>
        </a:xfrm>
      </p:grpSpPr>
      <p:sp>
        <p:nvSpPr>
          <p:cNvPr id="1264" name="Google Shape;1264;g2435f1d8f10_0_1203"/>
          <p:cNvSpPr/>
          <p:nvPr/>
        </p:nvSpPr>
        <p:spPr>
          <a:xfrm>
            <a:off x="0" y="1"/>
            <a:ext cx="12213241" cy="6870044"/>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F6921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65" name="Google Shape;1265;g2435f1d8f10_0_1203"/>
          <p:cNvSpPr/>
          <p:nvPr/>
        </p:nvSpPr>
        <p:spPr>
          <a:xfrm rot="10800000">
            <a:off x="707209" y="913997"/>
            <a:ext cx="3066812" cy="3066812"/>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66" name="Google Shape;1266;g2435f1d8f10_0_1203"/>
          <p:cNvSpPr/>
          <p:nvPr/>
        </p:nvSpPr>
        <p:spPr>
          <a:xfrm rot="10800000">
            <a:off x="-21241" y="-12207"/>
            <a:ext cx="12213241" cy="6748143"/>
          </a:xfrm>
          <a:custGeom>
            <a:rect b="b" l="l" r="r" t="t"/>
            <a:pathLst>
              <a:path extrusionOk="0" h="11108055" w="20104100">
                <a:moveTo>
                  <a:pt x="20104099" y="0"/>
                </a:moveTo>
                <a:lnTo>
                  <a:pt x="0" y="0"/>
                </a:lnTo>
                <a:lnTo>
                  <a:pt x="0" y="11107682"/>
                </a:lnTo>
                <a:lnTo>
                  <a:pt x="12991311" y="11107682"/>
                </a:lnTo>
                <a:lnTo>
                  <a:pt x="20104099" y="4004108"/>
                </a:lnTo>
                <a:lnTo>
                  <a:pt x="20104099" y="0"/>
                </a:lnTo>
                <a:close/>
              </a:path>
            </a:pathLst>
          </a:custGeom>
          <a:solidFill>
            <a:srgbClr val="0052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67" name="Google Shape;1267;g2435f1d8f10_0_1203"/>
          <p:cNvSpPr/>
          <p:nvPr/>
        </p:nvSpPr>
        <p:spPr>
          <a:xfrm>
            <a:off x="10388818" y="10955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7058"/>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68" name="Google Shape;1268;g2435f1d8f10_0_1203"/>
          <p:cNvSpPr/>
          <p:nvPr/>
        </p:nvSpPr>
        <p:spPr>
          <a:xfrm>
            <a:off x="9188953" y="21945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7058"/>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69" name="Google Shape;1269;g2435f1d8f10_0_1203"/>
          <p:cNvSpPr/>
          <p:nvPr/>
        </p:nvSpPr>
        <p:spPr>
          <a:xfrm>
            <a:off x="11410494" y="2479718"/>
            <a:ext cx="783098" cy="1202807"/>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7058"/>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70" name="Google Shape;1270;g2435f1d8f10_0_1203"/>
          <p:cNvSpPr/>
          <p:nvPr/>
        </p:nvSpPr>
        <p:spPr>
          <a:xfrm>
            <a:off x="11410494" y="739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7058"/>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71" name="Google Shape;1271;g2435f1d8f10_0_1203"/>
          <p:cNvSpPr/>
          <p:nvPr/>
        </p:nvSpPr>
        <p:spPr>
          <a:xfrm>
            <a:off x="10180929" y="3550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7058"/>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72" name="Google Shape;1272;g2435f1d8f10_0_1203"/>
          <p:cNvSpPr/>
          <p:nvPr/>
        </p:nvSpPr>
        <p:spPr>
          <a:xfrm>
            <a:off x="9519048" y="3550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7058"/>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73" name="Google Shape;1273;g2435f1d8f10_0_1203"/>
          <p:cNvSpPr/>
          <p:nvPr/>
        </p:nvSpPr>
        <p:spPr>
          <a:xfrm>
            <a:off x="9800119" y="739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7058"/>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74" name="Google Shape;1274;g2435f1d8f10_0_1203"/>
          <p:cNvSpPr/>
          <p:nvPr/>
        </p:nvSpPr>
        <p:spPr>
          <a:xfrm>
            <a:off x="9800116" y="7358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7058"/>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75" name="Google Shape;1275;g2435f1d8f10_0_1203"/>
          <p:cNvSpPr/>
          <p:nvPr/>
        </p:nvSpPr>
        <p:spPr>
          <a:xfrm>
            <a:off x="9188956" y="6573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7058"/>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cxnSp>
        <p:nvCxnSpPr>
          <p:cNvPr id="1276" name="Google Shape;1276;g2435f1d8f10_0_1203"/>
          <p:cNvCxnSpPr/>
          <p:nvPr/>
        </p:nvCxnSpPr>
        <p:spPr>
          <a:xfrm>
            <a:off x="4386328" y="3961815"/>
            <a:ext cx="0" cy="1590000"/>
          </a:xfrm>
          <a:prstGeom prst="straightConnector1">
            <a:avLst/>
          </a:prstGeom>
          <a:noFill/>
          <a:ln cap="flat" cmpd="sng" w="9525">
            <a:solidFill>
              <a:schemeClr val="lt2"/>
            </a:solidFill>
            <a:prstDash val="solid"/>
            <a:round/>
            <a:headEnd len="sm" w="sm" type="none"/>
            <a:tailEnd len="sm" w="sm" type="none"/>
          </a:ln>
        </p:spPr>
      </p:cxnSp>
      <p:sp>
        <p:nvSpPr>
          <p:cNvPr id="1277" name="Google Shape;1277;g2435f1d8f10_0_1203"/>
          <p:cNvSpPr txBox="1"/>
          <p:nvPr>
            <p:ph idx="1" type="body"/>
          </p:nvPr>
        </p:nvSpPr>
        <p:spPr>
          <a:xfrm>
            <a:off x="4386328" y="2638141"/>
            <a:ext cx="7500900" cy="6462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lt1"/>
              </a:buClr>
              <a:buSzPts val="1500"/>
              <a:buNone/>
              <a:defRPr b="1" i="0" sz="4000" u="none" cap="none" strike="noStrike">
                <a:solidFill>
                  <a:schemeClr val="lt1"/>
                </a:solidFill>
                <a:latin typeface="Montserrat"/>
                <a:ea typeface="Montserrat"/>
                <a:cs typeface="Montserrat"/>
                <a:sym typeface="Montserrat"/>
              </a:defRPr>
            </a:lvl1pPr>
            <a:lvl2pPr indent="-228600" lvl="1" marL="9144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278" name="Google Shape;1278;g2435f1d8f10_0_1203"/>
          <p:cNvSpPr txBox="1"/>
          <p:nvPr>
            <p:ph idx="2" type="body"/>
          </p:nvPr>
        </p:nvSpPr>
        <p:spPr>
          <a:xfrm>
            <a:off x="4663572" y="3961806"/>
            <a:ext cx="7500900" cy="4248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lt1"/>
              </a:buClr>
              <a:buSzPts val="1500"/>
              <a:buNone/>
              <a:defRPr b="0" i="0" sz="24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279" name="Google Shape;1279;g2435f1d8f10_0_1203"/>
          <p:cNvSpPr txBox="1"/>
          <p:nvPr>
            <p:ph idx="3" type="body"/>
          </p:nvPr>
        </p:nvSpPr>
        <p:spPr>
          <a:xfrm>
            <a:off x="4663572" y="4602928"/>
            <a:ext cx="7500900" cy="4248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lt1"/>
              </a:buClr>
              <a:buSzPts val="1500"/>
              <a:buNone/>
              <a:defRPr b="0" i="0" sz="24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280" name="Google Shape;1280;g2435f1d8f10_0_1203"/>
          <p:cNvSpPr txBox="1"/>
          <p:nvPr>
            <p:ph idx="4" type="body"/>
          </p:nvPr>
        </p:nvSpPr>
        <p:spPr>
          <a:xfrm>
            <a:off x="4663572" y="5244049"/>
            <a:ext cx="7500900" cy="2862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lt1"/>
              </a:buClr>
              <a:buSzPts val="1500"/>
              <a:buNone/>
              <a:defRPr b="0" i="0" sz="15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pic>
        <p:nvPicPr>
          <p:cNvPr id="1281" name="Google Shape;1281;g2435f1d8f10_0_1203"/>
          <p:cNvPicPr preferRelativeResize="0"/>
          <p:nvPr/>
        </p:nvPicPr>
        <p:blipFill rotWithShape="1">
          <a:blip r:embed="rId2">
            <a:alphaModFix/>
          </a:blip>
          <a:srcRect b="0" l="0" r="0" t="0"/>
          <a:stretch/>
        </p:blipFill>
        <p:spPr>
          <a:xfrm>
            <a:off x="458705" y="564145"/>
            <a:ext cx="2225140" cy="508281"/>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04">
  <p:cSld name="End slide 04">
    <p:spTree>
      <p:nvGrpSpPr>
        <p:cNvPr id="1282" name="Shape 1282"/>
        <p:cNvGrpSpPr/>
        <p:nvPr/>
      </p:nvGrpSpPr>
      <p:grpSpPr>
        <a:xfrm>
          <a:off x="0" y="0"/>
          <a:ext cx="0" cy="0"/>
          <a:chOff x="0" y="0"/>
          <a:chExt cx="0" cy="0"/>
        </a:xfrm>
      </p:grpSpPr>
      <p:sp>
        <p:nvSpPr>
          <p:cNvPr id="1283" name="Google Shape;1283;g2435f1d8f10_0_1222"/>
          <p:cNvSpPr/>
          <p:nvPr>
            <p:ph idx="2" type="pic"/>
          </p:nvPr>
        </p:nvSpPr>
        <p:spPr>
          <a:xfrm>
            <a:off x="0" y="-1"/>
            <a:ext cx="12192000" cy="5730300"/>
          </a:xfrm>
          <a:prstGeom prst="rect">
            <a:avLst/>
          </a:prstGeom>
          <a:noFill/>
          <a:ln>
            <a:noFill/>
          </a:ln>
        </p:spPr>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icons">
  <p:cSld name="6 icons">
    <p:spTree>
      <p:nvGrpSpPr>
        <p:cNvPr id="1284" name="Shape 1284"/>
        <p:cNvGrpSpPr/>
        <p:nvPr/>
      </p:nvGrpSpPr>
      <p:grpSpPr>
        <a:xfrm>
          <a:off x="0" y="0"/>
          <a:ext cx="0" cy="0"/>
          <a:chOff x="0" y="0"/>
          <a:chExt cx="0" cy="0"/>
        </a:xfrm>
      </p:grpSpPr>
      <p:sp>
        <p:nvSpPr>
          <p:cNvPr id="1285" name="Google Shape;1285;g2435f1d8f10_0_1228"/>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1286" name="Google Shape;1286;g2435f1d8f10_0_1228"/>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1287" name="Google Shape;1287;g2435f1d8f10_0_1228"/>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288" name="Google Shape;1288;g2435f1d8f10_0_1228"/>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grpSp>
        <p:nvGrpSpPr>
          <p:cNvPr id="1289" name="Google Shape;1289;g2435f1d8f10_0_1228"/>
          <p:cNvGrpSpPr/>
          <p:nvPr/>
        </p:nvGrpSpPr>
        <p:grpSpPr>
          <a:xfrm>
            <a:off x="4772891" y="2278840"/>
            <a:ext cx="1107796" cy="1122472"/>
            <a:chOff x="407988" y="2288174"/>
            <a:chExt cx="1107796" cy="1122472"/>
          </a:xfrm>
        </p:grpSpPr>
        <p:sp>
          <p:nvSpPr>
            <p:cNvPr id="1290" name="Google Shape;1290;g2435f1d8f10_0_1228"/>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291" name="Google Shape;1291;g2435f1d8f10_0_1228"/>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1292" name="Google Shape;1292;g2435f1d8f10_0_1228"/>
          <p:cNvGrpSpPr/>
          <p:nvPr/>
        </p:nvGrpSpPr>
        <p:grpSpPr>
          <a:xfrm>
            <a:off x="1743346" y="2274430"/>
            <a:ext cx="1107796" cy="1122472"/>
            <a:chOff x="4114884" y="2288174"/>
            <a:chExt cx="1107796" cy="1122472"/>
          </a:xfrm>
        </p:grpSpPr>
        <p:sp>
          <p:nvSpPr>
            <p:cNvPr id="1293" name="Google Shape;1293;g2435f1d8f10_0_1228"/>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294" name="Google Shape;1294;g2435f1d8f10_0_1228"/>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1295" name="Google Shape;1295;g2435f1d8f10_0_1228"/>
          <p:cNvGrpSpPr/>
          <p:nvPr/>
        </p:nvGrpSpPr>
        <p:grpSpPr>
          <a:xfrm>
            <a:off x="4777662" y="3962096"/>
            <a:ext cx="1107796" cy="1122472"/>
            <a:chOff x="7676518" y="2293508"/>
            <a:chExt cx="1107796" cy="1122472"/>
          </a:xfrm>
        </p:grpSpPr>
        <p:sp>
          <p:nvSpPr>
            <p:cNvPr id="1296" name="Google Shape;1296;g2435f1d8f10_0_1228"/>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297" name="Google Shape;1297;g2435f1d8f10_0_1228"/>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1298" name="Google Shape;1298;g2435f1d8f10_0_1228"/>
          <p:cNvGrpSpPr/>
          <p:nvPr/>
        </p:nvGrpSpPr>
        <p:grpSpPr>
          <a:xfrm>
            <a:off x="7799159" y="2279699"/>
            <a:ext cx="1107796" cy="1122472"/>
            <a:chOff x="407988" y="2288174"/>
            <a:chExt cx="1107796" cy="1122472"/>
          </a:xfrm>
        </p:grpSpPr>
        <p:sp>
          <p:nvSpPr>
            <p:cNvPr id="1299" name="Google Shape;1299;g2435f1d8f10_0_1228"/>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300" name="Google Shape;1300;g2435f1d8f10_0_1228"/>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1301" name="Google Shape;1301;g2435f1d8f10_0_1228"/>
          <p:cNvGrpSpPr/>
          <p:nvPr/>
        </p:nvGrpSpPr>
        <p:grpSpPr>
          <a:xfrm>
            <a:off x="1765838" y="3967591"/>
            <a:ext cx="1107796" cy="1122472"/>
            <a:chOff x="4114884" y="2288174"/>
            <a:chExt cx="1107796" cy="1122472"/>
          </a:xfrm>
        </p:grpSpPr>
        <p:sp>
          <p:nvSpPr>
            <p:cNvPr id="1302" name="Google Shape;1302;g2435f1d8f10_0_1228"/>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303" name="Google Shape;1303;g2435f1d8f10_0_1228"/>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1304" name="Google Shape;1304;g2435f1d8f10_0_1228"/>
          <p:cNvGrpSpPr/>
          <p:nvPr/>
        </p:nvGrpSpPr>
        <p:grpSpPr>
          <a:xfrm>
            <a:off x="7737844" y="3967591"/>
            <a:ext cx="1107796" cy="1122472"/>
            <a:chOff x="7676518" y="2293508"/>
            <a:chExt cx="1107796" cy="1122472"/>
          </a:xfrm>
        </p:grpSpPr>
        <p:sp>
          <p:nvSpPr>
            <p:cNvPr id="1305" name="Google Shape;1305;g2435f1d8f10_0_1228"/>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306" name="Google Shape;1306;g2435f1d8f10_0_1228"/>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sp>
        <p:nvSpPr>
          <p:cNvPr id="1307" name="Google Shape;1307;g2435f1d8f10_0_1228"/>
          <p:cNvSpPr/>
          <p:nvPr>
            <p:ph idx="2" type="pic"/>
          </p:nvPr>
        </p:nvSpPr>
        <p:spPr>
          <a:xfrm>
            <a:off x="2139607" y="2651539"/>
            <a:ext cx="365100" cy="365100"/>
          </a:xfrm>
          <a:prstGeom prst="rect">
            <a:avLst/>
          </a:prstGeom>
          <a:noFill/>
          <a:ln>
            <a:noFill/>
          </a:ln>
        </p:spPr>
      </p:sp>
      <p:sp>
        <p:nvSpPr>
          <p:cNvPr id="1308" name="Google Shape;1308;g2435f1d8f10_0_1228"/>
          <p:cNvSpPr/>
          <p:nvPr>
            <p:ph idx="3" type="pic"/>
          </p:nvPr>
        </p:nvSpPr>
        <p:spPr>
          <a:xfrm>
            <a:off x="2139607" y="4341227"/>
            <a:ext cx="365100" cy="365100"/>
          </a:xfrm>
          <a:prstGeom prst="rect">
            <a:avLst/>
          </a:prstGeom>
          <a:noFill/>
          <a:ln>
            <a:noFill/>
          </a:ln>
        </p:spPr>
      </p:sp>
      <p:sp>
        <p:nvSpPr>
          <p:cNvPr id="1309" name="Google Shape;1309;g2435f1d8f10_0_1228"/>
          <p:cNvSpPr/>
          <p:nvPr>
            <p:ph idx="4" type="pic"/>
          </p:nvPr>
        </p:nvSpPr>
        <p:spPr>
          <a:xfrm>
            <a:off x="5175197" y="4341227"/>
            <a:ext cx="365100" cy="365100"/>
          </a:xfrm>
          <a:prstGeom prst="rect">
            <a:avLst/>
          </a:prstGeom>
          <a:noFill/>
          <a:ln>
            <a:noFill/>
          </a:ln>
        </p:spPr>
      </p:sp>
      <p:sp>
        <p:nvSpPr>
          <p:cNvPr id="1310" name="Google Shape;1310;g2435f1d8f10_0_1228"/>
          <p:cNvSpPr/>
          <p:nvPr>
            <p:ph idx="5" type="pic"/>
          </p:nvPr>
        </p:nvSpPr>
        <p:spPr>
          <a:xfrm>
            <a:off x="5175197" y="2643670"/>
            <a:ext cx="365100" cy="365100"/>
          </a:xfrm>
          <a:prstGeom prst="rect">
            <a:avLst/>
          </a:prstGeom>
          <a:noFill/>
          <a:ln>
            <a:noFill/>
          </a:ln>
        </p:spPr>
      </p:sp>
      <p:sp>
        <p:nvSpPr>
          <p:cNvPr id="1311" name="Google Shape;1311;g2435f1d8f10_0_1228"/>
          <p:cNvSpPr/>
          <p:nvPr>
            <p:ph idx="6" type="pic"/>
          </p:nvPr>
        </p:nvSpPr>
        <p:spPr>
          <a:xfrm>
            <a:off x="8178734" y="2643670"/>
            <a:ext cx="365100" cy="365100"/>
          </a:xfrm>
          <a:prstGeom prst="rect">
            <a:avLst/>
          </a:prstGeom>
          <a:noFill/>
          <a:ln>
            <a:noFill/>
          </a:ln>
        </p:spPr>
      </p:sp>
      <p:sp>
        <p:nvSpPr>
          <p:cNvPr id="1312" name="Google Shape;1312;g2435f1d8f10_0_1228"/>
          <p:cNvSpPr/>
          <p:nvPr>
            <p:ph idx="7" type="pic"/>
          </p:nvPr>
        </p:nvSpPr>
        <p:spPr>
          <a:xfrm>
            <a:off x="8117280" y="4318654"/>
            <a:ext cx="365100" cy="365100"/>
          </a:xfrm>
          <a:prstGeom prst="rect">
            <a:avLst/>
          </a:prstGeom>
          <a:noFill/>
          <a:ln>
            <a:noFill/>
          </a:ln>
        </p:spPr>
      </p:sp>
      <p:sp>
        <p:nvSpPr>
          <p:cNvPr id="1313" name="Google Shape;1313;g2435f1d8f10_0_1228"/>
          <p:cNvSpPr txBox="1"/>
          <p:nvPr>
            <p:ph idx="8" type="body"/>
          </p:nvPr>
        </p:nvSpPr>
        <p:spPr>
          <a:xfrm>
            <a:off x="2928472" y="2270972"/>
            <a:ext cx="17697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314" name="Google Shape;1314;g2435f1d8f10_0_1228"/>
          <p:cNvSpPr txBox="1"/>
          <p:nvPr>
            <p:ph idx="9" type="body"/>
          </p:nvPr>
        </p:nvSpPr>
        <p:spPr>
          <a:xfrm>
            <a:off x="5956239" y="2270972"/>
            <a:ext cx="17697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315" name="Google Shape;1315;g2435f1d8f10_0_1228"/>
          <p:cNvSpPr txBox="1"/>
          <p:nvPr>
            <p:ph idx="13" type="body"/>
          </p:nvPr>
        </p:nvSpPr>
        <p:spPr>
          <a:xfrm>
            <a:off x="8974898" y="2270972"/>
            <a:ext cx="17697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316" name="Google Shape;1316;g2435f1d8f10_0_1228"/>
          <p:cNvSpPr txBox="1"/>
          <p:nvPr>
            <p:ph idx="14" type="body"/>
          </p:nvPr>
        </p:nvSpPr>
        <p:spPr>
          <a:xfrm>
            <a:off x="2928472" y="3962096"/>
            <a:ext cx="17697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317" name="Google Shape;1317;g2435f1d8f10_0_1228"/>
          <p:cNvSpPr txBox="1"/>
          <p:nvPr>
            <p:ph idx="15" type="body"/>
          </p:nvPr>
        </p:nvSpPr>
        <p:spPr>
          <a:xfrm>
            <a:off x="5956239" y="3962096"/>
            <a:ext cx="17697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318" name="Google Shape;1318;g2435f1d8f10_0_1228"/>
          <p:cNvSpPr txBox="1"/>
          <p:nvPr>
            <p:ph idx="16" type="body"/>
          </p:nvPr>
        </p:nvSpPr>
        <p:spPr>
          <a:xfrm>
            <a:off x="8974898" y="3962096"/>
            <a:ext cx="17697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icons">
  <p:cSld name="8 icons">
    <p:spTree>
      <p:nvGrpSpPr>
        <p:cNvPr id="1319" name="Shape 1319"/>
        <p:cNvGrpSpPr/>
        <p:nvPr/>
      </p:nvGrpSpPr>
      <p:grpSpPr>
        <a:xfrm>
          <a:off x="0" y="0"/>
          <a:ext cx="0" cy="0"/>
          <a:chOff x="0" y="0"/>
          <a:chExt cx="0" cy="0"/>
        </a:xfrm>
      </p:grpSpPr>
      <p:sp>
        <p:nvSpPr>
          <p:cNvPr id="1320" name="Google Shape;1320;g2435f1d8f10_0_1263"/>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1321" name="Google Shape;1321;g2435f1d8f10_0_1263"/>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1322" name="Google Shape;1322;g2435f1d8f10_0_1263"/>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323" name="Google Shape;1323;g2435f1d8f10_0_1263"/>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grpSp>
        <p:nvGrpSpPr>
          <p:cNvPr id="1324" name="Google Shape;1324;g2435f1d8f10_0_1263"/>
          <p:cNvGrpSpPr/>
          <p:nvPr/>
        </p:nvGrpSpPr>
        <p:grpSpPr>
          <a:xfrm>
            <a:off x="3435287" y="2278840"/>
            <a:ext cx="1107796" cy="1122472"/>
            <a:chOff x="407988" y="2288174"/>
            <a:chExt cx="1107796" cy="1122472"/>
          </a:xfrm>
        </p:grpSpPr>
        <p:sp>
          <p:nvSpPr>
            <p:cNvPr id="1325" name="Google Shape;1325;g2435f1d8f10_0_1263"/>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326" name="Google Shape;1326;g2435f1d8f10_0_1263"/>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1327" name="Google Shape;1327;g2435f1d8f10_0_1263"/>
          <p:cNvGrpSpPr/>
          <p:nvPr/>
        </p:nvGrpSpPr>
        <p:grpSpPr>
          <a:xfrm>
            <a:off x="405742" y="2274430"/>
            <a:ext cx="1107796" cy="1122472"/>
            <a:chOff x="4114884" y="2288174"/>
            <a:chExt cx="1107796" cy="1122472"/>
          </a:xfrm>
        </p:grpSpPr>
        <p:sp>
          <p:nvSpPr>
            <p:cNvPr id="1328" name="Google Shape;1328;g2435f1d8f10_0_1263"/>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329" name="Google Shape;1329;g2435f1d8f10_0_1263"/>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1330" name="Google Shape;1330;g2435f1d8f10_0_1263"/>
          <p:cNvGrpSpPr/>
          <p:nvPr/>
        </p:nvGrpSpPr>
        <p:grpSpPr>
          <a:xfrm>
            <a:off x="9669823" y="2270971"/>
            <a:ext cx="1107796" cy="1122472"/>
            <a:chOff x="7676518" y="2293508"/>
            <a:chExt cx="1107796" cy="1122472"/>
          </a:xfrm>
        </p:grpSpPr>
        <p:sp>
          <p:nvSpPr>
            <p:cNvPr id="1331" name="Google Shape;1331;g2435f1d8f10_0_1263"/>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332" name="Google Shape;1332;g2435f1d8f10_0_1263"/>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1333" name="Google Shape;1333;g2435f1d8f10_0_1263"/>
          <p:cNvGrpSpPr/>
          <p:nvPr/>
        </p:nvGrpSpPr>
        <p:grpSpPr>
          <a:xfrm>
            <a:off x="3440058" y="3962096"/>
            <a:ext cx="1107796" cy="1122472"/>
            <a:chOff x="7676518" y="2293508"/>
            <a:chExt cx="1107796" cy="1122472"/>
          </a:xfrm>
        </p:grpSpPr>
        <p:sp>
          <p:nvSpPr>
            <p:cNvPr id="1334" name="Google Shape;1334;g2435f1d8f10_0_1263"/>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335" name="Google Shape;1335;g2435f1d8f10_0_1263"/>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1336" name="Google Shape;1336;g2435f1d8f10_0_1263"/>
          <p:cNvGrpSpPr/>
          <p:nvPr/>
        </p:nvGrpSpPr>
        <p:grpSpPr>
          <a:xfrm>
            <a:off x="6461555" y="2279699"/>
            <a:ext cx="1107796" cy="1122472"/>
            <a:chOff x="407988" y="2288174"/>
            <a:chExt cx="1107796" cy="1122472"/>
          </a:xfrm>
        </p:grpSpPr>
        <p:sp>
          <p:nvSpPr>
            <p:cNvPr id="1337" name="Google Shape;1337;g2435f1d8f10_0_1263"/>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338" name="Google Shape;1338;g2435f1d8f10_0_1263"/>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1339" name="Google Shape;1339;g2435f1d8f10_0_1263"/>
          <p:cNvGrpSpPr/>
          <p:nvPr/>
        </p:nvGrpSpPr>
        <p:grpSpPr>
          <a:xfrm>
            <a:off x="428234" y="3967591"/>
            <a:ext cx="1107796" cy="1122472"/>
            <a:chOff x="4114884" y="2288174"/>
            <a:chExt cx="1107796" cy="1122472"/>
          </a:xfrm>
        </p:grpSpPr>
        <p:sp>
          <p:nvSpPr>
            <p:cNvPr id="1340" name="Google Shape;1340;g2435f1d8f10_0_1263"/>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341" name="Google Shape;1341;g2435f1d8f10_0_1263"/>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1342" name="Google Shape;1342;g2435f1d8f10_0_1263"/>
          <p:cNvGrpSpPr/>
          <p:nvPr/>
        </p:nvGrpSpPr>
        <p:grpSpPr>
          <a:xfrm>
            <a:off x="6400240" y="3967591"/>
            <a:ext cx="1107796" cy="1122472"/>
            <a:chOff x="7676518" y="2293508"/>
            <a:chExt cx="1107796" cy="1122472"/>
          </a:xfrm>
        </p:grpSpPr>
        <p:sp>
          <p:nvSpPr>
            <p:cNvPr id="1343" name="Google Shape;1343;g2435f1d8f10_0_1263"/>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344" name="Google Shape;1344;g2435f1d8f10_0_1263"/>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sp>
        <p:nvSpPr>
          <p:cNvPr id="1345" name="Google Shape;1345;g2435f1d8f10_0_1263"/>
          <p:cNvSpPr/>
          <p:nvPr>
            <p:ph idx="2" type="pic"/>
          </p:nvPr>
        </p:nvSpPr>
        <p:spPr>
          <a:xfrm>
            <a:off x="802003" y="2651539"/>
            <a:ext cx="365100" cy="365100"/>
          </a:xfrm>
          <a:prstGeom prst="rect">
            <a:avLst/>
          </a:prstGeom>
          <a:noFill/>
          <a:ln>
            <a:noFill/>
          </a:ln>
        </p:spPr>
      </p:sp>
      <p:sp>
        <p:nvSpPr>
          <p:cNvPr id="1346" name="Google Shape;1346;g2435f1d8f10_0_1263"/>
          <p:cNvSpPr/>
          <p:nvPr>
            <p:ph idx="3" type="pic"/>
          </p:nvPr>
        </p:nvSpPr>
        <p:spPr>
          <a:xfrm>
            <a:off x="802003" y="4341227"/>
            <a:ext cx="365100" cy="365100"/>
          </a:xfrm>
          <a:prstGeom prst="rect">
            <a:avLst/>
          </a:prstGeom>
          <a:noFill/>
          <a:ln>
            <a:noFill/>
          </a:ln>
        </p:spPr>
      </p:sp>
      <p:sp>
        <p:nvSpPr>
          <p:cNvPr id="1347" name="Google Shape;1347;g2435f1d8f10_0_1263"/>
          <p:cNvSpPr/>
          <p:nvPr>
            <p:ph idx="4" type="pic"/>
          </p:nvPr>
        </p:nvSpPr>
        <p:spPr>
          <a:xfrm>
            <a:off x="3837593" y="4341227"/>
            <a:ext cx="365100" cy="365100"/>
          </a:xfrm>
          <a:prstGeom prst="rect">
            <a:avLst/>
          </a:prstGeom>
          <a:noFill/>
          <a:ln>
            <a:noFill/>
          </a:ln>
        </p:spPr>
      </p:sp>
      <p:sp>
        <p:nvSpPr>
          <p:cNvPr id="1348" name="Google Shape;1348;g2435f1d8f10_0_1263"/>
          <p:cNvSpPr/>
          <p:nvPr>
            <p:ph idx="5" type="pic"/>
          </p:nvPr>
        </p:nvSpPr>
        <p:spPr>
          <a:xfrm>
            <a:off x="3837593" y="2643670"/>
            <a:ext cx="365100" cy="365100"/>
          </a:xfrm>
          <a:prstGeom prst="rect">
            <a:avLst/>
          </a:prstGeom>
          <a:noFill/>
          <a:ln>
            <a:noFill/>
          </a:ln>
        </p:spPr>
      </p:sp>
      <p:sp>
        <p:nvSpPr>
          <p:cNvPr id="1349" name="Google Shape;1349;g2435f1d8f10_0_1263"/>
          <p:cNvSpPr/>
          <p:nvPr>
            <p:ph idx="6" type="pic"/>
          </p:nvPr>
        </p:nvSpPr>
        <p:spPr>
          <a:xfrm>
            <a:off x="6841130" y="2643670"/>
            <a:ext cx="365100" cy="365100"/>
          </a:xfrm>
          <a:prstGeom prst="rect">
            <a:avLst/>
          </a:prstGeom>
          <a:noFill/>
          <a:ln>
            <a:noFill/>
          </a:ln>
        </p:spPr>
      </p:sp>
      <p:sp>
        <p:nvSpPr>
          <p:cNvPr id="1350" name="Google Shape;1350;g2435f1d8f10_0_1263"/>
          <p:cNvSpPr/>
          <p:nvPr>
            <p:ph idx="7" type="pic"/>
          </p:nvPr>
        </p:nvSpPr>
        <p:spPr>
          <a:xfrm>
            <a:off x="6779676" y="4318654"/>
            <a:ext cx="365100" cy="365100"/>
          </a:xfrm>
          <a:prstGeom prst="rect">
            <a:avLst/>
          </a:prstGeom>
          <a:noFill/>
          <a:ln>
            <a:noFill/>
          </a:ln>
        </p:spPr>
      </p:sp>
      <p:sp>
        <p:nvSpPr>
          <p:cNvPr id="1351" name="Google Shape;1351;g2435f1d8f10_0_1263"/>
          <p:cNvSpPr/>
          <p:nvPr>
            <p:ph idx="8" type="pic"/>
          </p:nvPr>
        </p:nvSpPr>
        <p:spPr>
          <a:xfrm>
            <a:off x="10049259" y="2643670"/>
            <a:ext cx="365100" cy="365100"/>
          </a:xfrm>
          <a:prstGeom prst="rect">
            <a:avLst/>
          </a:prstGeom>
          <a:noFill/>
          <a:ln>
            <a:noFill/>
          </a:ln>
        </p:spPr>
      </p:sp>
      <p:sp>
        <p:nvSpPr>
          <p:cNvPr id="1352" name="Google Shape;1352;g2435f1d8f10_0_1263"/>
          <p:cNvSpPr txBox="1"/>
          <p:nvPr>
            <p:ph idx="9" type="body"/>
          </p:nvPr>
        </p:nvSpPr>
        <p:spPr>
          <a:xfrm>
            <a:off x="1590868" y="2270972"/>
            <a:ext cx="17697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353" name="Google Shape;1353;g2435f1d8f10_0_1263"/>
          <p:cNvSpPr txBox="1"/>
          <p:nvPr>
            <p:ph idx="13" type="body"/>
          </p:nvPr>
        </p:nvSpPr>
        <p:spPr>
          <a:xfrm>
            <a:off x="4618635" y="2270972"/>
            <a:ext cx="17697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354" name="Google Shape;1354;g2435f1d8f10_0_1263"/>
          <p:cNvSpPr txBox="1"/>
          <p:nvPr>
            <p:ph idx="14" type="body"/>
          </p:nvPr>
        </p:nvSpPr>
        <p:spPr>
          <a:xfrm>
            <a:off x="7637294" y="2270972"/>
            <a:ext cx="17697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355" name="Google Shape;1355;g2435f1d8f10_0_1263"/>
          <p:cNvSpPr txBox="1"/>
          <p:nvPr>
            <p:ph idx="15" type="body"/>
          </p:nvPr>
        </p:nvSpPr>
        <p:spPr>
          <a:xfrm>
            <a:off x="10840502" y="2270972"/>
            <a:ext cx="17697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356" name="Google Shape;1356;g2435f1d8f10_0_1263"/>
          <p:cNvSpPr txBox="1"/>
          <p:nvPr>
            <p:ph idx="16" type="body"/>
          </p:nvPr>
        </p:nvSpPr>
        <p:spPr>
          <a:xfrm>
            <a:off x="1590868" y="3962096"/>
            <a:ext cx="17697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357" name="Google Shape;1357;g2435f1d8f10_0_1263"/>
          <p:cNvSpPr txBox="1"/>
          <p:nvPr>
            <p:ph idx="17" type="body"/>
          </p:nvPr>
        </p:nvSpPr>
        <p:spPr>
          <a:xfrm>
            <a:off x="4618635" y="3962096"/>
            <a:ext cx="17697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358" name="Google Shape;1358;g2435f1d8f10_0_1263"/>
          <p:cNvSpPr txBox="1"/>
          <p:nvPr>
            <p:ph idx="18" type="body"/>
          </p:nvPr>
        </p:nvSpPr>
        <p:spPr>
          <a:xfrm>
            <a:off x="7637294" y="3962096"/>
            <a:ext cx="17697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grpSp>
        <p:nvGrpSpPr>
          <p:cNvPr id="1359" name="Google Shape;1359;g2435f1d8f10_0_1263"/>
          <p:cNvGrpSpPr/>
          <p:nvPr/>
        </p:nvGrpSpPr>
        <p:grpSpPr>
          <a:xfrm>
            <a:off x="9669823" y="3973081"/>
            <a:ext cx="1107796" cy="1122472"/>
            <a:chOff x="7676518" y="2293508"/>
            <a:chExt cx="1107796" cy="1122472"/>
          </a:xfrm>
        </p:grpSpPr>
        <p:sp>
          <p:nvSpPr>
            <p:cNvPr id="1360" name="Google Shape;1360;g2435f1d8f10_0_1263"/>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361" name="Google Shape;1361;g2435f1d8f10_0_1263"/>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sp>
        <p:nvSpPr>
          <p:cNvPr id="1362" name="Google Shape;1362;g2435f1d8f10_0_1263"/>
          <p:cNvSpPr/>
          <p:nvPr>
            <p:ph idx="19" type="pic"/>
          </p:nvPr>
        </p:nvSpPr>
        <p:spPr>
          <a:xfrm>
            <a:off x="10049259" y="4345780"/>
            <a:ext cx="365100" cy="365100"/>
          </a:xfrm>
          <a:prstGeom prst="rect">
            <a:avLst/>
          </a:prstGeom>
          <a:noFill/>
          <a:ln>
            <a:noFill/>
          </a:ln>
        </p:spPr>
      </p:sp>
      <p:sp>
        <p:nvSpPr>
          <p:cNvPr id="1363" name="Google Shape;1363;g2435f1d8f10_0_1263"/>
          <p:cNvSpPr txBox="1"/>
          <p:nvPr>
            <p:ph idx="20" type="body"/>
          </p:nvPr>
        </p:nvSpPr>
        <p:spPr>
          <a:xfrm>
            <a:off x="10840502" y="3973082"/>
            <a:ext cx="17697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Заголовок и объект">
  <p:cSld name="2_Заголовок и объект">
    <p:bg>
      <p:bgPr>
        <a:blipFill>
          <a:blip r:embed="rId2">
            <a:alphaModFix/>
          </a:blip>
          <a:stretch>
            <a:fillRect/>
          </a:stretch>
        </a:blipFill>
      </p:bgPr>
    </p:bg>
    <p:spTree>
      <p:nvGrpSpPr>
        <p:cNvPr id="1364" name="Shape 1364"/>
        <p:cNvGrpSpPr/>
        <p:nvPr/>
      </p:nvGrpSpPr>
      <p:grpSpPr>
        <a:xfrm>
          <a:off x="0" y="0"/>
          <a:ext cx="0" cy="0"/>
          <a:chOff x="0" y="0"/>
          <a:chExt cx="0" cy="0"/>
        </a:xfrm>
      </p:grpSpPr>
      <p:sp>
        <p:nvSpPr>
          <p:cNvPr id="1365" name="Google Shape;1365;g2435f1d8f10_0_1308"/>
          <p:cNvSpPr/>
          <p:nvPr/>
        </p:nvSpPr>
        <p:spPr>
          <a:xfrm>
            <a:off x="0" y="0"/>
            <a:ext cx="12192000" cy="6858000"/>
          </a:xfrm>
          <a:prstGeom prst="rect">
            <a:avLst/>
          </a:prstGeom>
          <a:solidFill>
            <a:schemeClr val="lt1">
              <a:alpha val="42745"/>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Roboto"/>
              <a:ea typeface="Roboto"/>
              <a:cs typeface="Roboto"/>
              <a:sym typeface="Robo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Заголовок раздела">
  <p:cSld name="1_Заголовок раздела">
    <p:bg>
      <p:bgPr>
        <a:solidFill>
          <a:schemeClr val="lt1"/>
        </a:solidFill>
      </p:bgPr>
    </p:bg>
    <p:spTree>
      <p:nvGrpSpPr>
        <p:cNvPr id="84" name="Shape 84"/>
        <p:cNvGrpSpPr/>
        <p:nvPr/>
      </p:nvGrpSpPr>
      <p:grpSpPr>
        <a:xfrm>
          <a:off x="0" y="0"/>
          <a:ext cx="0" cy="0"/>
          <a:chOff x="0" y="0"/>
          <a:chExt cx="0" cy="0"/>
        </a:xfrm>
      </p:grpSpPr>
      <p:sp>
        <p:nvSpPr>
          <p:cNvPr id="85" name="Google Shape;85;g2435f1d8f10_0_1329"/>
          <p:cNvSpPr/>
          <p:nvPr/>
        </p:nvSpPr>
        <p:spPr>
          <a:xfrm>
            <a:off x="790832" y="0"/>
            <a:ext cx="11401200" cy="6858000"/>
          </a:xfrm>
          <a:prstGeom prst="rect">
            <a:avLst/>
          </a:prstGeom>
          <a:blipFill rotWithShape="1">
            <a:blip r:embed="rId2">
              <a:alphaModFix/>
            </a:blip>
            <a:stretch>
              <a:fillRect b="0" l="0" r="-6929"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Roboto"/>
              <a:ea typeface="Roboto"/>
              <a:cs typeface="Roboto"/>
              <a:sym typeface="Roboto"/>
            </a:endParaRPr>
          </a:p>
        </p:txBody>
      </p:sp>
      <p:pic>
        <p:nvPicPr>
          <p:cNvPr id="86" name="Google Shape;86;g2435f1d8f10_0_1329"/>
          <p:cNvPicPr preferRelativeResize="0"/>
          <p:nvPr/>
        </p:nvPicPr>
        <p:blipFill rotWithShape="1">
          <a:blip r:embed="rId3">
            <a:alphaModFix/>
          </a:blip>
          <a:srcRect b="0" l="0" r="0" t="0"/>
          <a:stretch/>
        </p:blipFill>
        <p:spPr>
          <a:xfrm>
            <a:off x="9230584" y="551979"/>
            <a:ext cx="2247826" cy="749698"/>
          </a:xfrm>
          <a:prstGeom prst="rect">
            <a:avLst/>
          </a:prstGeom>
          <a:noFill/>
          <a:ln>
            <a:noFill/>
          </a:ln>
        </p:spPr>
      </p:pic>
      <p:sp>
        <p:nvSpPr>
          <p:cNvPr id="87" name="Google Shape;87;g2435f1d8f10_0_1329"/>
          <p:cNvSpPr txBox="1"/>
          <p:nvPr>
            <p:ph idx="12" type="sldNum"/>
          </p:nvPr>
        </p:nvSpPr>
        <p:spPr>
          <a:xfrm>
            <a:off x="11278503" y="6090572"/>
            <a:ext cx="828900" cy="674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1366" name="Shape 1366"/>
        <p:cNvGrpSpPr/>
        <p:nvPr/>
      </p:nvGrpSpPr>
      <p:grpSpPr>
        <a:xfrm>
          <a:off x="0" y="0"/>
          <a:ext cx="0" cy="0"/>
          <a:chOff x="0" y="0"/>
          <a:chExt cx="0" cy="0"/>
        </a:xfrm>
      </p:grpSpPr>
      <p:sp>
        <p:nvSpPr>
          <p:cNvPr id="1367" name="Google Shape;1367;g2435f1d8f10_0_1314"/>
          <p:cNvSpPr/>
          <p:nvPr/>
        </p:nvSpPr>
        <p:spPr>
          <a:xfrm flipH="1">
            <a:off x="-32" y="0"/>
            <a:ext cx="11401200" cy="6858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368" name="Google Shape;1368;g2435f1d8f10_0_1314"/>
          <p:cNvSpPr txBox="1"/>
          <p:nvPr>
            <p:ph type="title"/>
          </p:nvPr>
        </p:nvSpPr>
        <p:spPr>
          <a:xfrm>
            <a:off x="407988" y="373586"/>
            <a:ext cx="7794900" cy="696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2"/>
              </a:buClr>
              <a:buSzPts val="3600"/>
              <a:buFont typeface="Montserrat"/>
              <a:buNone/>
              <a:defRPr sz="3600">
                <a:latin typeface="Montserrat"/>
                <a:ea typeface="Montserrat"/>
                <a:cs typeface="Montserrat"/>
                <a:sym typeface="Montserrat"/>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1369" name="Google Shape;1369;g2435f1d8f10_0_1314"/>
          <p:cNvPicPr preferRelativeResize="0"/>
          <p:nvPr/>
        </p:nvPicPr>
        <p:blipFill rotWithShape="1">
          <a:blip r:embed="rId3">
            <a:alphaModFix/>
          </a:blip>
          <a:srcRect b="0" l="0" r="0" t="0"/>
          <a:stretch/>
        </p:blipFill>
        <p:spPr>
          <a:xfrm>
            <a:off x="9628660" y="217767"/>
            <a:ext cx="2247827" cy="749274"/>
          </a:xfrm>
          <a:prstGeom prst="rect">
            <a:avLst/>
          </a:prstGeom>
          <a:noFill/>
          <a:ln>
            <a:noFill/>
          </a:ln>
        </p:spPr>
      </p:pic>
      <p:sp>
        <p:nvSpPr>
          <p:cNvPr id="1370" name="Google Shape;1370;g2435f1d8f10_0_1314"/>
          <p:cNvSpPr txBox="1"/>
          <p:nvPr>
            <p:ph idx="1" type="body"/>
          </p:nvPr>
        </p:nvSpPr>
        <p:spPr>
          <a:xfrm>
            <a:off x="407987" y="1196975"/>
            <a:ext cx="9500100" cy="3141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b="1" sz="1600"/>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371" name="Google Shape;1371;g2435f1d8f10_0_1314"/>
          <p:cNvSpPr txBox="1"/>
          <p:nvPr>
            <p:ph idx="2" type="body"/>
          </p:nvPr>
        </p:nvSpPr>
        <p:spPr>
          <a:xfrm>
            <a:off x="407987" y="1661499"/>
            <a:ext cx="11376000" cy="1318500"/>
          </a:xfrm>
          <a:prstGeom prst="rect">
            <a:avLst/>
          </a:prstGeom>
          <a:noFill/>
          <a:ln>
            <a:noFill/>
          </a:ln>
        </p:spPr>
        <p:txBody>
          <a:bodyPr anchorCtr="0" anchor="t" bIns="45700" lIns="91425" spcFirstLastPara="1" rIns="91425" wrap="square" tIns="45700">
            <a:spAutoFit/>
          </a:bodyPr>
          <a:lstStyle>
            <a:lvl1pPr indent="-323850" lvl="0" marL="457200" algn="l">
              <a:lnSpc>
                <a:spcPct val="90000"/>
              </a:lnSpc>
              <a:spcBef>
                <a:spcPts val="1100"/>
              </a:spcBef>
              <a:spcAft>
                <a:spcPts val="0"/>
              </a:spcAft>
              <a:buClr>
                <a:schemeClr val="dk2"/>
              </a:buClr>
              <a:buSzPts val="1500"/>
              <a:buChar char="•"/>
              <a:defRPr sz="1500">
                <a:solidFill>
                  <a:schemeClr val="dk1"/>
                </a:solidFill>
              </a:defRPr>
            </a:lvl1pPr>
            <a:lvl2pPr indent="-323850" lvl="1" marL="914400" algn="l">
              <a:lnSpc>
                <a:spcPct val="90000"/>
              </a:lnSpc>
              <a:spcBef>
                <a:spcPts val="500"/>
              </a:spcBef>
              <a:spcAft>
                <a:spcPts val="0"/>
              </a:spcAft>
              <a:buClr>
                <a:schemeClr val="dk2"/>
              </a:buClr>
              <a:buSzPts val="1500"/>
              <a:buChar char="•"/>
              <a:defRPr sz="1500">
                <a:solidFill>
                  <a:schemeClr val="dk1"/>
                </a:solidFill>
              </a:defRPr>
            </a:lvl2pPr>
            <a:lvl3pPr indent="-323850" lvl="2" marL="1371600" algn="l">
              <a:lnSpc>
                <a:spcPct val="90000"/>
              </a:lnSpc>
              <a:spcBef>
                <a:spcPts val="500"/>
              </a:spcBef>
              <a:spcAft>
                <a:spcPts val="0"/>
              </a:spcAft>
              <a:buClr>
                <a:schemeClr val="dk2"/>
              </a:buClr>
              <a:buSzPts val="1500"/>
              <a:buChar char="•"/>
              <a:defRPr sz="1500">
                <a:solidFill>
                  <a:schemeClr val="dk1"/>
                </a:solidFill>
              </a:defRPr>
            </a:lvl3pPr>
            <a:lvl4pPr indent="-323850" lvl="3" marL="1828800" algn="l">
              <a:lnSpc>
                <a:spcPct val="90000"/>
              </a:lnSpc>
              <a:spcBef>
                <a:spcPts val="500"/>
              </a:spcBef>
              <a:spcAft>
                <a:spcPts val="0"/>
              </a:spcAft>
              <a:buClr>
                <a:schemeClr val="dk2"/>
              </a:buClr>
              <a:buSzPts val="1500"/>
              <a:buChar char="•"/>
              <a:defRPr b="0" sz="1500">
                <a:solidFill>
                  <a:schemeClr val="dk1"/>
                </a:solidFill>
              </a:defRPr>
            </a:lvl4pPr>
            <a:lvl5pPr indent="-323850" lvl="4" marL="2286000" algn="l">
              <a:lnSpc>
                <a:spcPct val="90000"/>
              </a:lnSpc>
              <a:spcBef>
                <a:spcPts val="500"/>
              </a:spcBef>
              <a:spcAft>
                <a:spcPts val="0"/>
              </a:spcAft>
              <a:buClr>
                <a:schemeClr val="dk2"/>
              </a:buClr>
              <a:buSzPts val="1500"/>
              <a:buChar char="•"/>
              <a:defRPr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72" name="Shape 1372"/>
        <p:cNvGrpSpPr/>
        <p:nvPr/>
      </p:nvGrpSpPr>
      <p:grpSpPr>
        <a:xfrm>
          <a:off x="0" y="0"/>
          <a:ext cx="0" cy="0"/>
          <a:chOff x="0" y="0"/>
          <a:chExt cx="0" cy="0"/>
        </a:xfrm>
      </p:grpSpPr>
      <p:sp>
        <p:nvSpPr>
          <p:cNvPr id="1373" name="Google Shape;1373;g2435f1d8f10_0_1338"/>
          <p:cNvSpPr txBox="1"/>
          <p:nvPr>
            <p:ph idx="10" type="dt"/>
          </p:nvPr>
        </p:nvSpPr>
        <p:spPr>
          <a:xfrm>
            <a:off x="838200" y="6356350"/>
            <a:ext cx="27432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74" name="Google Shape;1374;g2435f1d8f10_0_1338"/>
          <p:cNvSpPr txBox="1"/>
          <p:nvPr>
            <p:ph idx="11" type="ftr"/>
          </p:nvPr>
        </p:nvSpPr>
        <p:spPr>
          <a:xfrm>
            <a:off x="4038600" y="6356350"/>
            <a:ext cx="41148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75" name="Google Shape;1375;g2435f1d8f10_0_1338"/>
          <p:cNvSpPr txBox="1"/>
          <p:nvPr>
            <p:ph idx="12" type="sldNum"/>
          </p:nvPr>
        </p:nvSpPr>
        <p:spPr>
          <a:xfrm>
            <a:off x="8610600" y="6356350"/>
            <a:ext cx="27432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84" Type="http://schemas.openxmlformats.org/officeDocument/2006/relationships/slideLayout" Target="../slideLayouts/slideLayout84.xml"/><Relationship Id="rId83" Type="http://schemas.openxmlformats.org/officeDocument/2006/relationships/slideLayout" Target="../slideLayouts/slideLayout83.xml"/><Relationship Id="rId42" Type="http://schemas.openxmlformats.org/officeDocument/2006/relationships/slideLayout" Target="../slideLayouts/slideLayout42.xml"/><Relationship Id="rId86" Type="http://schemas.openxmlformats.org/officeDocument/2006/relationships/slideLayout" Target="../slideLayouts/slideLayout86.xml"/><Relationship Id="rId41" Type="http://schemas.openxmlformats.org/officeDocument/2006/relationships/slideLayout" Target="../slideLayouts/slideLayout41.xml"/><Relationship Id="rId85" Type="http://schemas.openxmlformats.org/officeDocument/2006/relationships/slideLayout" Target="../slideLayouts/slideLayout85.xml"/><Relationship Id="rId44" Type="http://schemas.openxmlformats.org/officeDocument/2006/relationships/slideLayout" Target="../slideLayouts/slideLayout44.xml"/><Relationship Id="rId88" Type="http://schemas.openxmlformats.org/officeDocument/2006/relationships/slideLayout" Target="../slideLayouts/slideLayout88.xml"/><Relationship Id="rId43" Type="http://schemas.openxmlformats.org/officeDocument/2006/relationships/slideLayout" Target="../slideLayouts/slideLayout43.xml"/><Relationship Id="rId87" Type="http://schemas.openxmlformats.org/officeDocument/2006/relationships/slideLayout" Target="../slideLayouts/slideLayout87.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89" Type="http://schemas.openxmlformats.org/officeDocument/2006/relationships/slideLayout" Target="../slideLayouts/slideLayout89.xml"/><Relationship Id="rId80" Type="http://schemas.openxmlformats.org/officeDocument/2006/relationships/slideLayout" Target="../slideLayouts/slideLayout80.xml"/><Relationship Id="rId82" Type="http://schemas.openxmlformats.org/officeDocument/2006/relationships/slideLayout" Target="../slideLayouts/slideLayout82.xml"/><Relationship Id="rId81" Type="http://schemas.openxmlformats.org/officeDocument/2006/relationships/slideLayout" Target="../slideLayouts/slideLayout8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73" Type="http://schemas.openxmlformats.org/officeDocument/2006/relationships/slideLayout" Target="../slideLayouts/slideLayout73.xml"/><Relationship Id="rId72" Type="http://schemas.openxmlformats.org/officeDocument/2006/relationships/slideLayout" Target="../slideLayouts/slideLayout72.xml"/><Relationship Id="rId31" Type="http://schemas.openxmlformats.org/officeDocument/2006/relationships/slideLayout" Target="../slideLayouts/slideLayout31.xml"/><Relationship Id="rId75" Type="http://schemas.openxmlformats.org/officeDocument/2006/relationships/slideLayout" Target="../slideLayouts/slideLayout75.xml"/><Relationship Id="rId30" Type="http://schemas.openxmlformats.org/officeDocument/2006/relationships/slideLayout" Target="../slideLayouts/slideLayout30.xml"/><Relationship Id="rId74" Type="http://schemas.openxmlformats.org/officeDocument/2006/relationships/slideLayout" Target="../slideLayouts/slideLayout74.xml"/><Relationship Id="rId33" Type="http://schemas.openxmlformats.org/officeDocument/2006/relationships/slideLayout" Target="../slideLayouts/slideLayout33.xml"/><Relationship Id="rId77" Type="http://schemas.openxmlformats.org/officeDocument/2006/relationships/slideLayout" Target="../slideLayouts/slideLayout77.xml"/><Relationship Id="rId32" Type="http://schemas.openxmlformats.org/officeDocument/2006/relationships/slideLayout" Target="../slideLayouts/slideLayout32.xml"/><Relationship Id="rId76" Type="http://schemas.openxmlformats.org/officeDocument/2006/relationships/slideLayout" Target="../slideLayouts/slideLayout76.xml"/><Relationship Id="rId35" Type="http://schemas.openxmlformats.org/officeDocument/2006/relationships/slideLayout" Target="../slideLayouts/slideLayout35.xml"/><Relationship Id="rId79" Type="http://schemas.openxmlformats.org/officeDocument/2006/relationships/slideLayout" Target="../slideLayouts/slideLayout79.xml"/><Relationship Id="rId34" Type="http://schemas.openxmlformats.org/officeDocument/2006/relationships/slideLayout" Target="../slideLayouts/slideLayout34.xml"/><Relationship Id="rId78" Type="http://schemas.openxmlformats.org/officeDocument/2006/relationships/slideLayout" Target="../slideLayouts/slideLayout78.xml"/><Relationship Id="rId71" Type="http://schemas.openxmlformats.org/officeDocument/2006/relationships/slideLayout" Target="../slideLayouts/slideLayout71.xml"/><Relationship Id="rId70" Type="http://schemas.openxmlformats.org/officeDocument/2006/relationships/slideLayout" Target="../slideLayouts/slideLayout70.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20" Type="http://schemas.openxmlformats.org/officeDocument/2006/relationships/slideLayout" Target="../slideLayouts/slideLayout20.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22" Type="http://schemas.openxmlformats.org/officeDocument/2006/relationships/slideLayout" Target="../slideLayouts/slideLayout22.xml"/><Relationship Id="rId66" Type="http://schemas.openxmlformats.org/officeDocument/2006/relationships/slideLayout" Target="../slideLayouts/slideLayout66.xml"/><Relationship Id="rId21" Type="http://schemas.openxmlformats.org/officeDocument/2006/relationships/slideLayout" Target="../slideLayouts/slideLayout21.xml"/><Relationship Id="rId65" Type="http://schemas.openxmlformats.org/officeDocument/2006/relationships/slideLayout" Target="../slideLayouts/slideLayout65.xml"/><Relationship Id="rId24" Type="http://schemas.openxmlformats.org/officeDocument/2006/relationships/slideLayout" Target="../slideLayouts/slideLayout24.xml"/><Relationship Id="rId68" Type="http://schemas.openxmlformats.org/officeDocument/2006/relationships/slideLayout" Target="../slideLayouts/slideLayout68.xml"/><Relationship Id="rId23" Type="http://schemas.openxmlformats.org/officeDocument/2006/relationships/slideLayout" Target="../slideLayouts/slideLayout23.xml"/><Relationship Id="rId67" Type="http://schemas.openxmlformats.org/officeDocument/2006/relationships/slideLayout" Target="../slideLayouts/slideLayout67.xml"/><Relationship Id="rId60" Type="http://schemas.openxmlformats.org/officeDocument/2006/relationships/slideLayout" Target="../slideLayouts/slideLayout60.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69" Type="http://schemas.openxmlformats.org/officeDocument/2006/relationships/slideLayout" Target="../slideLayouts/slideLayout6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slideLayout" Target="../slideLayouts/slideLayout55.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57" Type="http://schemas.openxmlformats.org/officeDocument/2006/relationships/slideLayout" Target="../slideLayouts/slideLayout57.xml"/><Relationship Id="rId12" Type="http://schemas.openxmlformats.org/officeDocument/2006/relationships/slideLayout" Target="../slideLayouts/slideLayout12.xml"/><Relationship Id="rId56" Type="http://schemas.openxmlformats.org/officeDocument/2006/relationships/slideLayout" Target="../slideLayouts/slideLayout56.xml"/><Relationship Id="rId91" Type="http://schemas.openxmlformats.org/officeDocument/2006/relationships/slideLayout" Target="../slideLayouts/slideLayout91.xml"/><Relationship Id="rId90" Type="http://schemas.openxmlformats.org/officeDocument/2006/relationships/slideLayout" Target="../slideLayouts/slideLayout90.xml"/><Relationship Id="rId92" Type="http://schemas.openxmlformats.org/officeDocument/2006/relationships/theme" Target="../theme/theme1.xml"/><Relationship Id="rId15" Type="http://schemas.openxmlformats.org/officeDocument/2006/relationships/slideLayout" Target="../slideLayouts/slideLayout15.xml"/><Relationship Id="rId59" Type="http://schemas.openxmlformats.org/officeDocument/2006/relationships/slideLayout" Target="../slideLayouts/slideLayout59.xml"/><Relationship Id="rId14" Type="http://schemas.openxmlformats.org/officeDocument/2006/relationships/slideLayout" Target="../slideLayouts/slideLayout14.xml"/><Relationship Id="rId58" Type="http://schemas.openxmlformats.org/officeDocument/2006/relationships/slideLayout" Target="../slideLayouts/slideLayout5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g2435f1d8f10_0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2"/>
              </a:buClr>
              <a:buSzPts val="4000"/>
              <a:buFont typeface="Montserrat"/>
              <a:buNone/>
              <a:defRPr b="1" i="0" sz="4000" u="none" cap="none" strike="noStrike">
                <a:solidFill>
                  <a:schemeClr val="dk2"/>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11" name="Google Shape;11;g2435f1d8f10_0_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100"/>
              </a:spcBef>
              <a:spcAft>
                <a:spcPts val="0"/>
              </a:spcAft>
              <a:buClr>
                <a:schemeClr val="dk2"/>
              </a:buClr>
              <a:buSzPts val="3600"/>
              <a:buFont typeface="Arial"/>
              <a:buChar char="•"/>
              <a:defRPr b="1" i="0" sz="3600" u="none" cap="none" strike="noStrike">
                <a:solidFill>
                  <a:schemeClr val="dk2"/>
                </a:solidFill>
                <a:latin typeface="Montserrat"/>
                <a:ea typeface="Montserrat"/>
                <a:cs typeface="Montserrat"/>
                <a:sym typeface="Montserrat"/>
              </a:defRPr>
            </a:lvl1pPr>
            <a:lvl2pPr indent="-355600" lvl="1" marL="914400" marR="0" rtl="0" algn="l">
              <a:lnSpc>
                <a:spcPct val="90000"/>
              </a:lnSpc>
              <a:spcBef>
                <a:spcPts val="500"/>
              </a:spcBef>
              <a:spcAft>
                <a:spcPts val="0"/>
              </a:spcAft>
              <a:buClr>
                <a:schemeClr val="accent1"/>
              </a:buClr>
              <a:buSzPts val="2000"/>
              <a:buFont typeface="Arial"/>
              <a:buChar char="•"/>
              <a:defRPr b="1" i="0" sz="2000" u="none" cap="none" strike="noStrike">
                <a:solidFill>
                  <a:schemeClr val="accent1"/>
                </a:solidFill>
                <a:latin typeface="Montserrat"/>
                <a:ea typeface="Montserrat"/>
                <a:cs typeface="Montserrat"/>
                <a:sym typeface="Montserrat"/>
              </a:defRPr>
            </a:lvl2pPr>
            <a:lvl3pPr indent="-330200" lvl="2" marL="1371600" marR="0" rtl="0" algn="l">
              <a:lnSpc>
                <a:spcPct val="90000"/>
              </a:lnSpc>
              <a:spcBef>
                <a:spcPts val="500"/>
              </a:spcBef>
              <a:spcAft>
                <a:spcPts val="0"/>
              </a:spcAft>
              <a:buClr>
                <a:schemeClr val="accent1"/>
              </a:buClr>
              <a:buSzPts val="1600"/>
              <a:buFont typeface="Arial"/>
              <a:buChar char="•"/>
              <a:defRPr b="0" i="0" sz="1600" u="none" cap="none" strike="noStrike">
                <a:solidFill>
                  <a:schemeClr val="accent1"/>
                </a:solidFill>
                <a:latin typeface="Arial"/>
                <a:ea typeface="Arial"/>
                <a:cs typeface="Arial"/>
                <a:sym typeface="Arial"/>
              </a:defRPr>
            </a:lvl3pPr>
            <a:lvl4pPr indent="-323850" lvl="3" marL="1828800" marR="0" rtl="0" algn="l">
              <a:lnSpc>
                <a:spcPct val="90000"/>
              </a:lnSpc>
              <a:spcBef>
                <a:spcPts val="500"/>
              </a:spcBef>
              <a:spcAft>
                <a:spcPts val="0"/>
              </a:spcAft>
              <a:buClr>
                <a:schemeClr val="dk2"/>
              </a:buClr>
              <a:buSzPts val="1500"/>
              <a:buFont typeface="Arial"/>
              <a:buChar char="•"/>
              <a:defRPr b="1" i="0" sz="1500" u="none" cap="none" strike="noStrike">
                <a:solidFill>
                  <a:schemeClr val="dk2"/>
                </a:solidFill>
                <a:latin typeface="Arial"/>
                <a:ea typeface="Arial"/>
                <a:cs typeface="Arial"/>
                <a:sym typeface="Arial"/>
              </a:defRPr>
            </a:lvl4pPr>
            <a:lvl5pPr indent="-323850" lvl="4" marL="2286000"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cxnSp>
        <p:nvCxnSpPr>
          <p:cNvPr id="12" name="Google Shape;12;g2435f1d8f10_0_0"/>
          <p:cNvCxnSpPr/>
          <p:nvPr/>
        </p:nvCxnSpPr>
        <p:spPr>
          <a:xfrm>
            <a:off x="401116" y="6251388"/>
            <a:ext cx="11389800" cy="0"/>
          </a:xfrm>
          <a:prstGeom prst="straightConnector1">
            <a:avLst/>
          </a:prstGeom>
          <a:noFill/>
          <a:ln cap="flat" cmpd="sng" w="12700">
            <a:solidFill>
              <a:schemeClr val="accent2"/>
            </a:solidFill>
            <a:prstDash val="solid"/>
            <a:round/>
            <a:headEnd len="sm" w="sm" type="none"/>
            <a:tailEnd len="sm" w="sm" type="none"/>
          </a:ln>
        </p:spPr>
      </p:cxnSp>
      <p:sp>
        <p:nvSpPr>
          <p:cNvPr id="13" name="Google Shape;13;g2435f1d8f10_0_0"/>
          <p:cNvSpPr txBox="1"/>
          <p:nvPr/>
        </p:nvSpPr>
        <p:spPr>
          <a:xfrm>
            <a:off x="304583" y="6386326"/>
            <a:ext cx="4875600" cy="227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900"/>
              <a:buFont typeface="Arial"/>
              <a:buNone/>
            </a:pPr>
            <a:r>
              <a:rPr b="0" i="0" lang="en-US" sz="900" u="none" cap="none" strike="noStrike">
                <a:solidFill>
                  <a:schemeClr val="accent2"/>
                </a:solidFill>
                <a:latin typeface="Arial"/>
                <a:ea typeface="Arial"/>
                <a:cs typeface="Arial"/>
                <a:sym typeface="Arial"/>
              </a:rPr>
              <a:t>©2024 Vecteris - For internal use only. Do not distribute.</a:t>
            </a:r>
            <a:endParaRPr b="0" i="0" sz="1600" u="none" cap="none" strike="noStrike">
              <a:solidFill>
                <a:schemeClr val="accent2"/>
              </a:solidFill>
              <a:latin typeface="Arial"/>
              <a:ea typeface="Arial"/>
              <a:cs typeface="Arial"/>
              <a:sym typeface="Arial"/>
            </a:endParaRPr>
          </a:p>
        </p:txBody>
      </p:sp>
      <p:sp>
        <p:nvSpPr>
          <p:cNvPr id="14" name="Google Shape;14;g2435f1d8f10_0_0"/>
          <p:cNvSpPr txBox="1"/>
          <p:nvPr/>
        </p:nvSpPr>
        <p:spPr>
          <a:xfrm>
            <a:off x="7011755" y="6386326"/>
            <a:ext cx="4875600" cy="227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accent2"/>
              </a:buClr>
              <a:buSzPts val="900"/>
              <a:buFont typeface="Arial"/>
              <a:buNone/>
            </a:pPr>
            <a:fld id="{00000000-1234-1234-1234-123412341234}" type="slidenum">
              <a:rPr b="0" i="0" lang="en-US" sz="900" u="none" cap="none" strike="noStrike">
                <a:solidFill>
                  <a:schemeClr val="accent2"/>
                </a:solidFill>
                <a:latin typeface="Arial"/>
                <a:ea typeface="Arial"/>
                <a:cs typeface="Arial"/>
                <a:sym typeface="Arial"/>
              </a:rPr>
              <a:t>‹#›</a:t>
            </a:fld>
            <a:endParaRPr b="0" i="0" sz="1600" u="none" cap="none" strike="noStrike">
              <a:solidFill>
                <a:schemeClr val="accent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 id="2147483736" r:id="rId88"/>
    <p:sldLayoutId id="2147483737" r:id="rId89"/>
    <p:sldLayoutId id="2147483738" r:id="rId90"/>
    <p:sldLayoutId id="2147483739" r:id="rId9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9" name="Shape 1379"/>
        <p:cNvGrpSpPr/>
        <p:nvPr/>
      </p:nvGrpSpPr>
      <p:grpSpPr>
        <a:xfrm>
          <a:off x="0" y="0"/>
          <a:ext cx="0" cy="0"/>
          <a:chOff x="0" y="0"/>
          <a:chExt cx="0" cy="0"/>
        </a:xfrm>
      </p:grpSpPr>
      <p:sp>
        <p:nvSpPr>
          <p:cNvPr id="1380" name="Google Shape;1380;g2f33cf51a65_0_12"/>
          <p:cNvSpPr txBox="1"/>
          <p:nvPr>
            <p:ph idx="2" type="body"/>
          </p:nvPr>
        </p:nvSpPr>
        <p:spPr>
          <a:xfrm>
            <a:off x="580077" y="3302800"/>
            <a:ext cx="9327300" cy="11451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SzPts val="1500"/>
              <a:buNone/>
            </a:pPr>
            <a:r>
              <a:rPr lang="en-US"/>
              <a:t>Pricing Survey Questions</a:t>
            </a:r>
            <a:endParaRPr/>
          </a:p>
          <a:p>
            <a:pPr indent="0" lvl="0" marL="0" marR="0" rtl="0" algn="l">
              <a:lnSpc>
                <a:spcPct val="90000"/>
              </a:lnSpc>
              <a:spcBef>
                <a:spcPts val="0"/>
              </a:spcBef>
              <a:spcAft>
                <a:spcPts val="0"/>
              </a:spcAft>
              <a:buSzPts val="1500"/>
              <a:buNone/>
            </a:pPr>
            <a:r>
              <a:rPr b="0" lang="en-US" sz="3600"/>
              <a:t>Van Westendorp &amp; Gabor Granger</a:t>
            </a:r>
            <a:endParaRPr b="0" sz="3600"/>
          </a:p>
        </p:txBody>
      </p:sp>
      <p:sp>
        <p:nvSpPr>
          <p:cNvPr id="1381" name="Google Shape;1381;g2f33cf51a65_0_12"/>
          <p:cNvSpPr txBox="1"/>
          <p:nvPr>
            <p:ph idx="4" type="body"/>
          </p:nvPr>
        </p:nvSpPr>
        <p:spPr>
          <a:xfrm>
            <a:off x="8991600" y="6212655"/>
            <a:ext cx="2895600" cy="3573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SzPts val="15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5" name="Shape 1385"/>
        <p:cNvGrpSpPr/>
        <p:nvPr/>
      </p:nvGrpSpPr>
      <p:grpSpPr>
        <a:xfrm>
          <a:off x="0" y="0"/>
          <a:ext cx="0" cy="0"/>
          <a:chOff x="0" y="0"/>
          <a:chExt cx="0" cy="0"/>
        </a:xfrm>
      </p:grpSpPr>
      <p:sp>
        <p:nvSpPr>
          <p:cNvPr id="1386" name="Google Shape;1386;g2f33cf51a65_0_1326"/>
          <p:cNvSpPr txBox="1"/>
          <p:nvPr>
            <p:ph type="title"/>
          </p:nvPr>
        </p:nvSpPr>
        <p:spPr>
          <a:xfrm>
            <a:off x="408002" y="298700"/>
            <a:ext cx="9049500" cy="6963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SzPct val="100000"/>
              <a:buNone/>
            </a:pPr>
            <a:r>
              <a:rPr lang="en-US"/>
              <a:t>Van Westendorp Price Sensitivity Model</a:t>
            </a:r>
            <a:endParaRPr b="1">
              <a:solidFill>
                <a:schemeClr val="dk2"/>
              </a:solidFill>
              <a:latin typeface="Montserrat"/>
              <a:ea typeface="Montserrat"/>
              <a:cs typeface="Montserrat"/>
              <a:sym typeface="Montserrat"/>
            </a:endParaRPr>
          </a:p>
        </p:txBody>
      </p:sp>
      <p:sp>
        <p:nvSpPr>
          <p:cNvPr id="1387" name="Google Shape;1387;g2f33cf51a65_0_1326"/>
          <p:cNvSpPr txBox="1"/>
          <p:nvPr/>
        </p:nvSpPr>
        <p:spPr>
          <a:xfrm>
            <a:off x="408000" y="2063625"/>
            <a:ext cx="11161500" cy="384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US" sz="1500">
                <a:solidFill>
                  <a:schemeClr val="dk1"/>
                </a:solidFill>
              </a:rPr>
              <a:t>These four questions are posed: </a:t>
            </a:r>
            <a:endParaRPr sz="1500">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sz="1500">
              <a:solidFill>
                <a:schemeClr val="dk1"/>
              </a:solidFill>
            </a:endParaRPr>
          </a:p>
          <a:p>
            <a:pPr indent="-317500" lvl="0" marL="457200" marR="0" rtl="0" algn="l">
              <a:lnSpc>
                <a:spcPct val="100000"/>
              </a:lnSpc>
              <a:spcBef>
                <a:spcPts val="0"/>
              </a:spcBef>
              <a:spcAft>
                <a:spcPts val="0"/>
              </a:spcAft>
              <a:buClr>
                <a:schemeClr val="dk2"/>
              </a:buClr>
              <a:buSzPts val="1400"/>
              <a:buChar char="-"/>
            </a:pPr>
            <a:r>
              <a:rPr lang="en-US">
                <a:solidFill>
                  <a:schemeClr val="dk2"/>
                </a:solidFill>
              </a:rPr>
              <a:t>At what price would you consider the product to be so expensive that you would not consider buying it?  </a:t>
            </a:r>
            <a:r>
              <a:rPr b="1" lang="en-US">
                <a:solidFill>
                  <a:schemeClr val="dk2"/>
                </a:solidFill>
              </a:rPr>
              <a:t>(Too expensive)</a:t>
            </a:r>
            <a:endParaRPr>
              <a:solidFill>
                <a:schemeClr val="dk2"/>
              </a:solidFill>
            </a:endParaRPr>
          </a:p>
          <a:p>
            <a:pPr indent="-317500" lvl="0" marL="457200" marR="0" rtl="0" algn="l">
              <a:lnSpc>
                <a:spcPct val="100000"/>
              </a:lnSpc>
              <a:spcBef>
                <a:spcPts val="0"/>
              </a:spcBef>
              <a:spcAft>
                <a:spcPts val="0"/>
              </a:spcAft>
              <a:buClr>
                <a:schemeClr val="dk2"/>
              </a:buClr>
              <a:buSzPts val="1400"/>
              <a:buChar char="-"/>
            </a:pPr>
            <a:r>
              <a:rPr lang="en-US">
                <a:solidFill>
                  <a:schemeClr val="dk2"/>
                </a:solidFill>
              </a:rPr>
              <a:t>At what price would you consider the product to be priced so low that you would feel the quality couldn’t be very good? </a:t>
            </a:r>
            <a:r>
              <a:rPr b="1" lang="en-US">
                <a:solidFill>
                  <a:schemeClr val="dk2"/>
                </a:solidFill>
              </a:rPr>
              <a:t>(Too cheap)</a:t>
            </a:r>
            <a:endParaRPr>
              <a:solidFill>
                <a:schemeClr val="dk2"/>
              </a:solidFill>
            </a:endParaRPr>
          </a:p>
          <a:p>
            <a:pPr indent="-317500" lvl="0" marL="457200" marR="0" rtl="0" algn="l">
              <a:lnSpc>
                <a:spcPct val="100000"/>
              </a:lnSpc>
              <a:spcBef>
                <a:spcPts val="0"/>
              </a:spcBef>
              <a:spcAft>
                <a:spcPts val="0"/>
              </a:spcAft>
              <a:buClr>
                <a:schemeClr val="dk2"/>
              </a:buClr>
              <a:buSzPts val="1400"/>
              <a:buChar char="-"/>
            </a:pPr>
            <a:r>
              <a:rPr lang="en-US">
                <a:solidFill>
                  <a:schemeClr val="dk2"/>
                </a:solidFill>
              </a:rPr>
              <a:t>At what price would you consider the product starting to get expensive, so that it is not out of the question, but you would have to give some thought to buying it? </a:t>
            </a:r>
            <a:r>
              <a:rPr b="1" lang="en-US">
                <a:solidFill>
                  <a:schemeClr val="dk2"/>
                </a:solidFill>
              </a:rPr>
              <a:t>(Expensive/High Side)</a:t>
            </a:r>
            <a:endParaRPr>
              <a:solidFill>
                <a:schemeClr val="dk2"/>
              </a:solidFill>
            </a:endParaRPr>
          </a:p>
          <a:p>
            <a:pPr indent="-317500" lvl="0" marL="457200" marR="0" rtl="0" algn="l">
              <a:lnSpc>
                <a:spcPct val="100000"/>
              </a:lnSpc>
              <a:spcBef>
                <a:spcPts val="0"/>
              </a:spcBef>
              <a:spcAft>
                <a:spcPts val="0"/>
              </a:spcAft>
              <a:buClr>
                <a:schemeClr val="dk2"/>
              </a:buClr>
              <a:buSzPts val="1400"/>
              <a:buChar char="-"/>
            </a:pPr>
            <a:r>
              <a:rPr lang="en-US">
                <a:solidFill>
                  <a:schemeClr val="dk2"/>
                </a:solidFill>
              </a:rPr>
              <a:t>At what price would you consider the product to be a bargain—a great buy for the money? </a:t>
            </a:r>
            <a:r>
              <a:rPr b="1" lang="en-US">
                <a:solidFill>
                  <a:schemeClr val="dk2"/>
                </a:solidFill>
              </a:rPr>
              <a:t>(Cheap/Good Value)</a:t>
            </a:r>
            <a:endParaRPr b="1">
              <a:solidFill>
                <a:schemeClr val="dk2"/>
              </a:solidFill>
            </a:endParaRPr>
          </a:p>
          <a:p>
            <a:pPr indent="0" lvl="0" marL="0" marR="0" rtl="0" algn="l">
              <a:lnSpc>
                <a:spcPct val="100000"/>
              </a:lnSpc>
              <a:spcBef>
                <a:spcPts val="0"/>
              </a:spcBef>
              <a:spcAft>
                <a:spcPts val="0"/>
              </a:spcAft>
              <a:buClr>
                <a:srgbClr val="000000"/>
              </a:buClr>
              <a:buSzPts val="1400"/>
              <a:buFont typeface="Arial"/>
              <a:buNone/>
            </a:pPr>
            <a:r>
              <a:t/>
            </a:r>
            <a:endParaRPr b="1">
              <a:solidFill>
                <a:schemeClr val="dk2"/>
              </a:solidFill>
            </a:endParaRPr>
          </a:p>
          <a:p>
            <a:pPr indent="0" lvl="0" marL="0" rtl="0" algn="l">
              <a:spcBef>
                <a:spcPts val="0"/>
              </a:spcBef>
              <a:spcAft>
                <a:spcPts val="0"/>
              </a:spcAft>
              <a:buClr>
                <a:srgbClr val="000000"/>
              </a:buClr>
              <a:buSzPts val="1400"/>
              <a:buFont typeface="Arial"/>
              <a:buNone/>
            </a:pPr>
            <a:r>
              <a:rPr lang="en-US" sz="1500">
                <a:solidFill>
                  <a:schemeClr val="dk1"/>
                </a:solidFill>
              </a:rPr>
              <a:t>The collective data should be visualized on a line graph with price on the x-axis and the number of respondents on the y-axis. The graph should plot the cumulative number of people believing the product too cheap and too expensive at each potential price. (Shown on next page) </a:t>
            </a:r>
            <a:endParaRPr sz="1500">
              <a:solidFill>
                <a:schemeClr val="dk1"/>
              </a:solidFill>
            </a:endParaRPr>
          </a:p>
          <a:p>
            <a:pPr indent="0" lvl="0" marL="0" rtl="0" algn="l">
              <a:spcBef>
                <a:spcPts val="0"/>
              </a:spcBef>
              <a:spcAft>
                <a:spcPts val="0"/>
              </a:spcAft>
              <a:buClr>
                <a:srgbClr val="000000"/>
              </a:buClr>
              <a:buSzPts val="1400"/>
              <a:buFont typeface="Arial"/>
              <a:buNone/>
            </a:pPr>
            <a:r>
              <a:t/>
            </a:r>
            <a:endParaRPr sz="1500">
              <a:solidFill>
                <a:schemeClr val="dk1"/>
              </a:solidFill>
            </a:endParaRPr>
          </a:p>
          <a:p>
            <a:pPr indent="0" lvl="0" marL="0" rtl="0" algn="l">
              <a:spcBef>
                <a:spcPts val="0"/>
              </a:spcBef>
              <a:spcAft>
                <a:spcPts val="0"/>
              </a:spcAft>
              <a:buClr>
                <a:srgbClr val="000000"/>
              </a:buClr>
              <a:buSzPts val="1400"/>
              <a:buFont typeface="Arial"/>
              <a:buNone/>
            </a:pPr>
            <a:r>
              <a:rPr lang="en-US" sz="1500">
                <a:solidFill>
                  <a:schemeClr val="dk1"/>
                </a:solidFill>
              </a:rPr>
              <a:t>The Van Westendorp model reveals the ideal range of pricing. </a:t>
            </a:r>
            <a:endParaRPr b="1">
              <a:solidFill>
                <a:schemeClr val="dk1"/>
              </a:solidFill>
            </a:endParaRPr>
          </a:p>
        </p:txBody>
      </p:sp>
      <p:sp>
        <p:nvSpPr>
          <p:cNvPr id="1388" name="Google Shape;1388;g2f33cf51a65_0_1326"/>
          <p:cNvSpPr txBox="1"/>
          <p:nvPr>
            <p:ph idx="1" type="body"/>
          </p:nvPr>
        </p:nvSpPr>
        <p:spPr>
          <a:xfrm>
            <a:off x="408005" y="1079650"/>
            <a:ext cx="11161500" cy="946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100"/>
              </a:spcBef>
              <a:spcAft>
                <a:spcPts val="0"/>
              </a:spcAft>
              <a:buSzPts val="2000"/>
              <a:buNone/>
            </a:pPr>
            <a:r>
              <a:rPr lang="en-US"/>
              <a:t>A technique for determining consumer price preferences. Indirectly measures willingness to pay, using a range of prices, instead of asking potential buyers to identify a single price point. </a:t>
            </a:r>
            <a:endParaRPr/>
          </a:p>
        </p:txBody>
      </p:sp>
      <p:sp>
        <p:nvSpPr>
          <p:cNvPr id="1389" name="Google Shape;1389;g2f33cf51a65_0_1326"/>
          <p:cNvSpPr txBox="1"/>
          <p:nvPr/>
        </p:nvSpPr>
        <p:spPr>
          <a:xfrm>
            <a:off x="1958875" y="5068850"/>
            <a:ext cx="1079700" cy="408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2"/>
              </a:solidFill>
              <a:latin typeface="Montserrat"/>
              <a:ea typeface="Montserrat"/>
              <a:cs typeface="Montserrat"/>
              <a:sym typeface="Montserrat"/>
            </a:endParaRPr>
          </a:p>
        </p:txBody>
      </p:sp>
      <p:sp>
        <p:nvSpPr>
          <p:cNvPr id="1390" name="Google Shape;1390;g2f33cf51a65_0_1326"/>
          <p:cNvSpPr txBox="1"/>
          <p:nvPr/>
        </p:nvSpPr>
        <p:spPr>
          <a:xfrm>
            <a:off x="5210725" y="5525075"/>
            <a:ext cx="6573300" cy="64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100"/>
              <a:buFont typeface="Arial"/>
              <a:buNone/>
            </a:pPr>
            <a:r>
              <a:rPr lang="en-US" sz="900">
                <a:solidFill>
                  <a:srgbClr val="222222"/>
                </a:solidFill>
              </a:rPr>
              <a:t>Rebecca Shaddix, “How to Price Your Product: A Guide To The Van Westendorp Pricing Model,”</a:t>
            </a:r>
            <a:r>
              <a:rPr i="1" lang="en-US" sz="900">
                <a:solidFill>
                  <a:srgbClr val="222222"/>
                </a:solidFill>
              </a:rPr>
              <a:t> Forbes, </a:t>
            </a:r>
            <a:r>
              <a:rPr lang="en-US" sz="900">
                <a:solidFill>
                  <a:srgbClr val="222222"/>
                </a:solidFill>
              </a:rPr>
              <a:t>Jan 9, 2023, </a:t>
            </a:r>
            <a:r>
              <a:rPr i="1" lang="en-US" sz="900">
                <a:solidFill>
                  <a:srgbClr val="222222"/>
                </a:solidFill>
              </a:rPr>
              <a:t>https://www.forbes.com/sites/rebeccasadwick/2020/06/22/how-to-price-products/#:~:text=The%20Van%20Westendorp%20Model%3A%20Determining,the%20question%20to%20potential%20buyers.</a:t>
            </a:r>
            <a:endParaRPr b="0" i="1" sz="9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4" name="Shape 1394"/>
        <p:cNvGrpSpPr/>
        <p:nvPr/>
      </p:nvGrpSpPr>
      <p:grpSpPr>
        <a:xfrm>
          <a:off x="0" y="0"/>
          <a:ext cx="0" cy="0"/>
          <a:chOff x="0" y="0"/>
          <a:chExt cx="0" cy="0"/>
        </a:xfrm>
      </p:grpSpPr>
      <p:sp>
        <p:nvSpPr>
          <p:cNvPr id="1395" name="Google Shape;1395;g2b115d9a0d2_0_28"/>
          <p:cNvSpPr txBox="1"/>
          <p:nvPr>
            <p:ph type="title"/>
          </p:nvPr>
        </p:nvSpPr>
        <p:spPr>
          <a:xfrm>
            <a:off x="408002" y="298700"/>
            <a:ext cx="9049500" cy="6963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SzPct val="100000"/>
              <a:buNone/>
            </a:pPr>
            <a:r>
              <a:rPr lang="en-US"/>
              <a:t>Van Westendorp Price Sensitivity Model</a:t>
            </a:r>
            <a:endParaRPr b="1">
              <a:solidFill>
                <a:schemeClr val="dk2"/>
              </a:solidFill>
              <a:latin typeface="Montserrat"/>
              <a:ea typeface="Montserrat"/>
              <a:cs typeface="Montserrat"/>
              <a:sym typeface="Montserrat"/>
            </a:endParaRPr>
          </a:p>
        </p:txBody>
      </p:sp>
      <p:sp>
        <p:nvSpPr>
          <p:cNvPr id="1396" name="Google Shape;1396;g2b115d9a0d2_0_28"/>
          <p:cNvSpPr txBox="1"/>
          <p:nvPr/>
        </p:nvSpPr>
        <p:spPr>
          <a:xfrm>
            <a:off x="408000" y="1108175"/>
            <a:ext cx="11161500" cy="384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400"/>
              <a:buFont typeface="Arial"/>
              <a:buNone/>
            </a:pPr>
            <a:r>
              <a:rPr lang="en-US" sz="1500">
                <a:solidFill>
                  <a:schemeClr val="dk1"/>
                </a:solidFill>
              </a:rPr>
              <a:t>Example Graph </a:t>
            </a:r>
            <a:endParaRPr sz="1500">
              <a:solidFill>
                <a:schemeClr val="dk1"/>
              </a:solidFill>
            </a:endParaRPr>
          </a:p>
          <a:p>
            <a:pPr indent="0" lvl="0" marL="0" rtl="0" algn="l">
              <a:spcBef>
                <a:spcPts val="0"/>
              </a:spcBef>
              <a:spcAft>
                <a:spcPts val="0"/>
              </a:spcAft>
              <a:buClr>
                <a:srgbClr val="000000"/>
              </a:buClr>
              <a:buSzPts val="1400"/>
              <a:buFont typeface="Arial"/>
              <a:buNone/>
            </a:pPr>
            <a:r>
              <a:t/>
            </a:r>
            <a:endParaRPr sz="1500">
              <a:solidFill>
                <a:schemeClr val="dk1"/>
              </a:solidFill>
            </a:endParaRPr>
          </a:p>
          <a:p>
            <a:pPr indent="0" lvl="0" marL="0" rtl="0" algn="l">
              <a:spcBef>
                <a:spcPts val="0"/>
              </a:spcBef>
              <a:spcAft>
                <a:spcPts val="0"/>
              </a:spcAft>
              <a:buClr>
                <a:srgbClr val="000000"/>
              </a:buClr>
              <a:buSzPts val="1400"/>
              <a:buFont typeface="Arial"/>
              <a:buNone/>
            </a:pPr>
            <a:r>
              <a:t/>
            </a:r>
            <a:endParaRPr b="1">
              <a:solidFill>
                <a:schemeClr val="dk1"/>
              </a:solidFill>
            </a:endParaRPr>
          </a:p>
        </p:txBody>
      </p:sp>
      <p:sp>
        <p:nvSpPr>
          <p:cNvPr id="1397" name="Google Shape;1397;g2b115d9a0d2_0_28"/>
          <p:cNvSpPr txBox="1"/>
          <p:nvPr/>
        </p:nvSpPr>
        <p:spPr>
          <a:xfrm>
            <a:off x="1958875" y="5068850"/>
            <a:ext cx="1079700" cy="408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2"/>
              </a:solidFill>
              <a:latin typeface="Montserrat"/>
              <a:ea typeface="Montserrat"/>
              <a:cs typeface="Montserrat"/>
              <a:sym typeface="Montserrat"/>
            </a:endParaRPr>
          </a:p>
        </p:txBody>
      </p:sp>
      <p:pic>
        <p:nvPicPr>
          <p:cNvPr id="1398" name="Google Shape;1398;g2b115d9a0d2_0_28"/>
          <p:cNvPicPr preferRelativeResize="0"/>
          <p:nvPr/>
        </p:nvPicPr>
        <p:blipFill>
          <a:blip r:embed="rId3">
            <a:alphaModFix/>
          </a:blip>
          <a:stretch>
            <a:fillRect/>
          </a:stretch>
        </p:blipFill>
        <p:spPr>
          <a:xfrm>
            <a:off x="2287700" y="1393500"/>
            <a:ext cx="6347824" cy="3734025"/>
          </a:xfrm>
          <a:prstGeom prst="rect">
            <a:avLst/>
          </a:prstGeom>
          <a:noFill/>
          <a:ln>
            <a:noFill/>
          </a:ln>
        </p:spPr>
      </p:pic>
      <p:sp>
        <p:nvSpPr>
          <p:cNvPr id="1399" name="Google Shape;1399;g2b115d9a0d2_0_28"/>
          <p:cNvSpPr txBox="1"/>
          <p:nvPr/>
        </p:nvSpPr>
        <p:spPr>
          <a:xfrm>
            <a:off x="5210725" y="5525075"/>
            <a:ext cx="6573300" cy="64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100"/>
              <a:buFont typeface="Arial"/>
              <a:buNone/>
            </a:pPr>
            <a:r>
              <a:rPr lang="en-US" sz="900">
                <a:solidFill>
                  <a:srgbClr val="222222"/>
                </a:solidFill>
              </a:rPr>
              <a:t>Rebecca Shaddix, “How to Price Your Product: A Guide To The Van Westendorp Pricing Model,”</a:t>
            </a:r>
            <a:r>
              <a:rPr i="1" lang="en-US" sz="900">
                <a:solidFill>
                  <a:srgbClr val="222222"/>
                </a:solidFill>
              </a:rPr>
              <a:t> Forbes, </a:t>
            </a:r>
            <a:r>
              <a:rPr lang="en-US" sz="900">
                <a:solidFill>
                  <a:srgbClr val="222222"/>
                </a:solidFill>
              </a:rPr>
              <a:t>Jan 9, 2023, </a:t>
            </a:r>
            <a:r>
              <a:rPr i="1" lang="en-US" sz="900">
                <a:solidFill>
                  <a:srgbClr val="222222"/>
                </a:solidFill>
              </a:rPr>
              <a:t>https://www.forbes.com/sites/rebeccasadwick/2020/06/22/how-to-price-products/#:~:text=The%20Van%20Westendorp%20Model%3A%20Determining,the%20question%20to%20potential%20buyers.</a:t>
            </a:r>
            <a:endParaRPr b="0" i="1" sz="9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3" name="Shape 1403"/>
        <p:cNvGrpSpPr/>
        <p:nvPr/>
      </p:nvGrpSpPr>
      <p:grpSpPr>
        <a:xfrm>
          <a:off x="0" y="0"/>
          <a:ext cx="0" cy="0"/>
          <a:chOff x="0" y="0"/>
          <a:chExt cx="0" cy="0"/>
        </a:xfrm>
      </p:grpSpPr>
      <p:sp>
        <p:nvSpPr>
          <p:cNvPr id="1404" name="Google Shape;1404;g2f33cf51a65_0_1338"/>
          <p:cNvSpPr txBox="1"/>
          <p:nvPr>
            <p:ph type="title"/>
          </p:nvPr>
        </p:nvSpPr>
        <p:spPr>
          <a:xfrm>
            <a:off x="408002" y="298700"/>
            <a:ext cx="9049500" cy="696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3600"/>
              <a:buNone/>
            </a:pPr>
            <a:r>
              <a:rPr lang="en-US"/>
              <a:t>Gabor Granger Pricing Model</a:t>
            </a:r>
            <a:endParaRPr b="1">
              <a:solidFill>
                <a:schemeClr val="dk2"/>
              </a:solidFill>
              <a:latin typeface="Montserrat"/>
              <a:ea typeface="Montserrat"/>
              <a:cs typeface="Montserrat"/>
              <a:sym typeface="Montserrat"/>
            </a:endParaRPr>
          </a:p>
        </p:txBody>
      </p:sp>
      <p:sp>
        <p:nvSpPr>
          <p:cNvPr id="1405" name="Google Shape;1405;g2f33cf51a65_0_1338"/>
          <p:cNvSpPr txBox="1"/>
          <p:nvPr/>
        </p:nvSpPr>
        <p:spPr>
          <a:xfrm>
            <a:off x="408000" y="2063625"/>
            <a:ext cx="11161500" cy="384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US" sz="1500">
                <a:solidFill>
                  <a:schemeClr val="dk1"/>
                </a:solidFill>
              </a:rPr>
              <a:t>People are asked the likelihood of purchasing a product or service at different price points. </a:t>
            </a:r>
            <a:endParaRPr sz="1500">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sz="1500">
              <a:solidFill>
                <a:schemeClr val="dk1"/>
              </a:solidFill>
            </a:endParaRPr>
          </a:p>
          <a:p>
            <a:pPr indent="0" lvl="0" marL="0" marR="0" rtl="0" algn="l">
              <a:lnSpc>
                <a:spcPct val="100000"/>
              </a:lnSpc>
              <a:spcBef>
                <a:spcPts val="0"/>
              </a:spcBef>
              <a:spcAft>
                <a:spcPts val="0"/>
              </a:spcAft>
              <a:buClr>
                <a:srgbClr val="000000"/>
              </a:buClr>
              <a:buSzPts val="1400"/>
              <a:buFont typeface="Arial"/>
              <a:buNone/>
            </a:pPr>
            <a:r>
              <a:rPr lang="en-US" sz="1500">
                <a:solidFill>
                  <a:schemeClr val="dk1"/>
                </a:solidFill>
              </a:rPr>
              <a:t>For </a:t>
            </a:r>
            <a:r>
              <a:rPr lang="en-US" sz="1500">
                <a:solidFill>
                  <a:schemeClr val="dk1"/>
                </a:solidFill>
              </a:rPr>
              <a:t>example</a:t>
            </a:r>
            <a:r>
              <a:rPr lang="en-US" sz="1500">
                <a:solidFill>
                  <a:schemeClr val="dk1"/>
                </a:solidFill>
              </a:rPr>
              <a:t>, </a:t>
            </a:r>
            <a:r>
              <a:rPr b="1" lang="en-US" sz="1500">
                <a:solidFill>
                  <a:schemeClr val="dk1"/>
                </a:solidFill>
              </a:rPr>
              <a:t>“Would you buy this product/service/etc. at X price?” </a:t>
            </a:r>
            <a:endParaRPr b="1" sz="1500">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sz="1500">
              <a:solidFill>
                <a:schemeClr val="dk1"/>
              </a:solidFill>
            </a:endParaRPr>
          </a:p>
          <a:p>
            <a:pPr indent="-317500" lvl="0" marL="457200" marR="0" rtl="0" algn="l">
              <a:lnSpc>
                <a:spcPct val="100000"/>
              </a:lnSpc>
              <a:spcBef>
                <a:spcPts val="0"/>
              </a:spcBef>
              <a:spcAft>
                <a:spcPts val="0"/>
              </a:spcAft>
              <a:buClr>
                <a:schemeClr val="dk2"/>
              </a:buClr>
              <a:buSzPts val="1400"/>
              <a:buChar char="-"/>
            </a:pPr>
            <a:r>
              <a:rPr lang="en-US">
                <a:solidFill>
                  <a:schemeClr val="dk2"/>
                </a:solidFill>
              </a:rPr>
              <a:t>If they say yes, the same question is asked with a higher price point. </a:t>
            </a:r>
            <a:endParaRPr>
              <a:solidFill>
                <a:schemeClr val="dk2"/>
              </a:solidFill>
            </a:endParaRPr>
          </a:p>
          <a:p>
            <a:pPr indent="-317500" lvl="0" marL="457200" marR="0" rtl="0" algn="l">
              <a:lnSpc>
                <a:spcPct val="100000"/>
              </a:lnSpc>
              <a:spcBef>
                <a:spcPts val="0"/>
              </a:spcBef>
              <a:spcAft>
                <a:spcPts val="0"/>
              </a:spcAft>
              <a:buClr>
                <a:schemeClr val="dk2"/>
              </a:buClr>
              <a:buSzPts val="1400"/>
              <a:buChar char="-"/>
            </a:pPr>
            <a:r>
              <a:rPr lang="en-US">
                <a:solidFill>
                  <a:schemeClr val="dk2"/>
                </a:solidFill>
              </a:rPr>
              <a:t>If they say no, the same question is asked with a lower price point.</a:t>
            </a:r>
            <a:endParaRPr>
              <a:solidFill>
                <a:schemeClr val="dk2"/>
              </a:solidFill>
            </a:endParaRPr>
          </a:p>
          <a:p>
            <a:pPr indent="-317500" lvl="0" marL="457200" marR="0" rtl="0" algn="l">
              <a:lnSpc>
                <a:spcPct val="100000"/>
              </a:lnSpc>
              <a:spcBef>
                <a:spcPts val="0"/>
              </a:spcBef>
              <a:spcAft>
                <a:spcPts val="0"/>
              </a:spcAft>
              <a:buClr>
                <a:schemeClr val="dk2"/>
              </a:buClr>
              <a:buSzPts val="1400"/>
              <a:buChar char="-"/>
            </a:pPr>
            <a:r>
              <a:rPr lang="en-US">
                <a:solidFill>
                  <a:schemeClr val="dk2"/>
                </a:solidFill>
              </a:rPr>
              <a:t>This continues until the model determines the highest price they are willing to pay. </a:t>
            </a:r>
            <a:endParaRPr>
              <a:solidFill>
                <a:schemeClr val="dk2"/>
              </a:solidFill>
            </a:endParaRPr>
          </a:p>
          <a:p>
            <a:pPr indent="0" lvl="0" marL="0" marR="0" rtl="0" algn="l">
              <a:lnSpc>
                <a:spcPct val="100000"/>
              </a:lnSpc>
              <a:spcBef>
                <a:spcPts val="0"/>
              </a:spcBef>
              <a:spcAft>
                <a:spcPts val="0"/>
              </a:spcAft>
              <a:buClr>
                <a:srgbClr val="000000"/>
              </a:buClr>
              <a:buSzPts val="1400"/>
              <a:buFont typeface="Arial"/>
              <a:buNone/>
            </a:pPr>
            <a:r>
              <a:t/>
            </a:r>
            <a:endParaRPr b="1">
              <a:solidFill>
                <a:schemeClr val="dk2"/>
              </a:solidFill>
            </a:endParaRPr>
          </a:p>
          <a:p>
            <a:pPr indent="0" lvl="0" marL="0" rtl="0" algn="l">
              <a:spcBef>
                <a:spcPts val="0"/>
              </a:spcBef>
              <a:spcAft>
                <a:spcPts val="0"/>
              </a:spcAft>
              <a:buClr>
                <a:srgbClr val="000000"/>
              </a:buClr>
              <a:buSzPts val="1400"/>
              <a:buFont typeface="Arial"/>
              <a:buNone/>
            </a:pPr>
            <a:r>
              <a:rPr lang="en-US" sz="1500">
                <a:solidFill>
                  <a:schemeClr val="dk1"/>
                </a:solidFill>
              </a:rPr>
              <a:t>The data is then plotted on a demand and revenue curve to determine the optimum price to deliver the maximum revenue. (See next page.) </a:t>
            </a:r>
            <a:endParaRPr sz="1500">
              <a:solidFill>
                <a:schemeClr val="dk1"/>
              </a:solidFill>
            </a:endParaRPr>
          </a:p>
          <a:p>
            <a:pPr indent="0" lvl="0" marL="0" rtl="0" algn="l">
              <a:spcBef>
                <a:spcPts val="0"/>
              </a:spcBef>
              <a:spcAft>
                <a:spcPts val="0"/>
              </a:spcAft>
              <a:buClr>
                <a:srgbClr val="000000"/>
              </a:buClr>
              <a:buSzPts val="1400"/>
              <a:buFont typeface="Arial"/>
              <a:buNone/>
            </a:pPr>
            <a:r>
              <a:t/>
            </a:r>
            <a:endParaRPr b="1">
              <a:solidFill>
                <a:schemeClr val="dk1"/>
              </a:solidFill>
            </a:endParaRPr>
          </a:p>
        </p:txBody>
      </p:sp>
      <p:sp>
        <p:nvSpPr>
          <p:cNvPr id="1406" name="Google Shape;1406;g2f33cf51a65_0_1338"/>
          <p:cNvSpPr txBox="1"/>
          <p:nvPr>
            <p:ph idx="1" type="body"/>
          </p:nvPr>
        </p:nvSpPr>
        <p:spPr>
          <a:xfrm>
            <a:off x="408005" y="1079650"/>
            <a:ext cx="11161500" cy="946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100"/>
              </a:spcBef>
              <a:spcAft>
                <a:spcPts val="0"/>
              </a:spcAft>
              <a:buSzPts val="2000"/>
              <a:buNone/>
            </a:pPr>
            <a:r>
              <a:rPr lang="en-US"/>
              <a:t>A simple, but effective technique for determining price elasticity of products and services. </a:t>
            </a:r>
            <a:endParaRPr/>
          </a:p>
        </p:txBody>
      </p:sp>
      <p:sp>
        <p:nvSpPr>
          <p:cNvPr id="1407" name="Google Shape;1407;g2f33cf51a65_0_1338"/>
          <p:cNvSpPr txBox="1"/>
          <p:nvPr/>
        </p:nvSpPr>
        <p:spPr>
          <a:xfrm>
            <a:off x="1958875" y="5068850"/>
            <a:ext cx="1079700" cy="408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2"/>
              </a:solidFill>
              <a:latin typeface="Montserrat"/>
              <a:ea typeface="Montserrat"/>
              <a:cs typeface="Montserrat"/>
              <a:sym typeface="Montserrat"/>
            </a:endParaRPr>
          </a:p>
        </p:txBody>
      </p:sp>
      <p:sp>
        <p:nvSpPr>
          <p:cNvPr id="1408" name="Google Shape;1408;g2f33cf51a65_0_1338"/>
          <p:cNvSpPr txBox="1"/>
          <p:nvPr/>
        </p:nvSpPr>
        <p:spPr>
          <a:xfrm>
            <a:off x="7178375" y="5677475"/>
            <a:ext cx="4605600" cy="482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100"/>
              <a:buFont typeface="Arial"/>
              <a:buNone/>
            </a:pPr>
            <a:r>
              <a:rPr lang="en-US" sz="900">
                <a:solidFill>
                  <a:srgbClr val="222222"/>
                </a:solidFill>
              </a:rPr>
              <a:t>“Gabor Granger Pricing Model,”</a:t>
            </a:r>
            <a:r>
              <a:rPr i="1" lang="en-US" sz="900">
                <a:solidFill>
                  <a:srgbClr val="222222"/>
                </a:solidFill>
              </a:rPr>
              <a:t> B2B International, </a:t>
            </a:r>
            <a:r>
              <a:rPr lang="en-US" sz="900">
                <a:solidFill>
                  <a:srgbClr val="222222"/>
                </a:solidFill>
              </a:rPr>
              <a:t>accessed Aug 15, 2024, </a:t>
            </a:r>
            <a:r>
              <a:rPr i="1" lang="en-US" sz="900">
                <a:solidFill>
                  <a:srgbClr val="222222"/>
                </a:solidFill>
              </a:rPr>
              <a:t>https://www.b2binternational.com/research/methods/pricing-research/gabor-granger/</a:t>
            </a:r>
            <a:endParaRPr b="0" i="1" sz="9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2" name="Shape 1412"/>
        <p:cNvGrpSpPr/>
        <p:nvPr/>
      </p:nvGrpSpPr>
      <p:grpSpPr>
        <a:xfrm>
          <a:off x="0" y="0"/>
          <a:ext cx="0" cy="0"/>
          <a:chOff x="0" y="0"/>
          <a:chExt cx="0" cy="0"/>
        </a:xfrm>
      </p:grpSpPr>
      <p:sp>
        <p:nvSpPr>
          <p:cNvPr id="1413" name="Google Shape;1413;g2f33cf51a65_0_1350"/>
          <p:cNvSpPr txBox="1"/>
          <p:nvPr>
            <p:ph type="title"/>
          </p:nvPr>
        </p:nvSpPr>
        <p:spPr>
          <a:xfrm>
            <a:off x="408002" y="298700"/>
            <a:ext cx="9049500" cy="6963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SzPct val="100000"/>
              <a:buNone/>
            </a:pPr>
            <a:r>
              <a:rPr lang="en-US"/>
              <a:t>Van Westendorp Price Sensitivity Model</a:t>
            </a:r>
            <a:endParaRPr b="1">
              <a:solidFill>
                <a:schemeClr val="dk2"/>
              </a:solidFill>
              <a:latin typeface="Montserrat"/>
              <a:ea typeface="Montserrat"/>
              <a:cs typeface="Montserrat"/>
              <a:sym typeface="Montserrat"/>
            </a:endParaRPr>
          </a:p>
        </p:txBody>
      </p:sp>
      <p:sp>
        <p:nvSpPr>
          <p:cNvPr id="1414" name="Google Shape;1414;g2f33cf51a65_0_1350"/>
          <p:cNvSpPr txBox="1"/>
          <p:nvPr/>
        </p:nvSpPr>
        <p:spPr>
          <a:xfrm>
            <a:off x="408000" y="1108175"/>
            <a:ext cx="11161500" cy="384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400"/>
              <a:buFont typeface="Arial"/>
              <a:buNone/>
            </a:pPr>
            <a:r>
              <a:rPr lang="en-US" sz="1500">
                <a:solidFill>
                  <a:schemeClr val="dk1"/>
                </a:solidFill>
              </a:rPr>
              <a:t>Example Graph </a:t>
            </a:r>
            <a:endParaRPr sz="1500">
              <a:solidFill>
                <a:schemeClr val="dk1"/>
              </a:solidFill>
            </a:endParaRPr>
          </a:p>
          <a:p>
            <a:pPr indent="0" lvl="0" marL="0" rtl="0" algn="l">
              <a:spcBef>
                <a:spcPts val="0"/>
              </a:spcBef>
              <a:spcAft>
                <a:spcPts val="0"/>
              </a:spcAft>
              <a:buClr>
                <a:srgbClr val="000000"/>
              </a:buClr>
              <a:buSzPts val="1400"/>
              <a:buFont typeface="Arial"/>
              <a:buNone/>
            </a:pPr>
            <a:r>
              <a:t/>
            </a:r>
            <a:endParaRPr sz="1500">
              <a:solidFill>
                <a:schemeClr val="dk1"/>
              </a:solidFill>
            </a:endParaRPr>
          </a:p>
          <a:p>
            <a:pPr indent="0" lvl="0" marL="0" rtl="0" algn="l">
              <a:spcBef>
                <a:spcPts val="0"/>
              </a:spcBef>
              <a:spcAft>
                <a:spcPts val="0"/>
              </a:spcAft>
              <a:buClr>
                <a:srgbClr val="000000"/>
              </a:buClr>
              <a:buSzPts val="1400"/>
              <a:buFont typeface="Arial"/>
              <a:buNone/>
            </a:pPr>
            <a:r>
              <a:t/>
            </a:r>
            <a:endParaRPr b="1">
              <a:solidFill>
                <a:schemeClr val="dk1"/>
              </a:solidFill>
            </a:endParaRPr>
          </a:p>
        </p:txBody>
      </p:sp>
      <p:sp>
        <p:nvSpPr>
          <p:cNvPr id="1415" name="Google Shape;1415;g2f33cf51a65_0_1350"/>
          <p:cNvSpPr txBox="1"/>
          <p:nvPr/>
        </p:nvSpPr>
        <p:spPr>
          <a:xfrm>
            <a:off x="1958875" y="5068850"/>
            <a:ext cx="1079700" cy="408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2"/>
              </a:solidFill>
              <a:latin typeface="Montserrat"/>
              <a:ea typeface="Montserrat"/>
              <a:cs typeface="Montserrat"/>
              <a:sym typeface="Montserrat"/>
            </a:endParaRPr>
          </a:p>
        </p:txBody>
      </p:sp>
      <p:pic>
        <p:nvPicPr>
          <p:cNvPr id="1416" name="Google Shape;1416;g2f33cf51a65_0_1350"/>
          <p:cNvPicPr preferRelativeResize="0"/>
          <p:nvPr/>
        </p:nvPicPr>
        <p:blipFill>
          <a:blip r:embed="rId3">
            <a:alphaModFix/>
          </a:blip>
          <a:stretch>
            <a:fillRect/>
          </a:stretch>
        </p:blipFill>
        <p:spPr>
          <a:xfrm>
            <a:off x="2059676" y="1505250"/>
            <a:ext cx="7664863" cy="3847500"/>
          </a:xfrm>
          <a:prstGeom prst="rect">
            <a:avLst/>
          </a:prstGeom>
          <a:noFill/>
          <a:ln>
            <a:noFill/>
          </a:ln>
        </p:spPr>
      </p:pic>
      <p:sp>
        <p:nvSpPr>
          <p:cNvPr id="1417" name="Google Shape;1417;g2f33cf51a65_0_1350"/>
          <p:cNvSpPr txBox="1"/>
          <p:nvPr/>
        </p:nvSpPr>
        <p:spPr>
          <a:xfrm>
            <a:off x="7165350" y="5677475"/>
            <a:ext cx="4618800" cy="482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100"/>
              <a:buFont typeface="Arial"/>
              <a:buNone/>
            </a:pPr>
            <a:r>
              <a:rPr lang="en-US" sz="900">
                <a:solidFill>
                  <a:srgbClr val="222222"/>
                </a:solidFill>
              </a:rPr>
              <a:t>“Gabor Granger Pricing Model,”</a:t>
            </a:r>
            <a:r>
              <a:rPr i="1" lang="en-US" sz="900">
                <a:solidFill>
                  <a:srgbClr val="222222"/>
                </a:solidFill>
              </a:rPr>
              <a:t> B2B International, </a:t>
            </a:r>
            <a:r>
              <a:rPr lang="en-US" sz="900">
                <a:solidFill>
                  <a:srgbClr val="222222"/>
                </a:solidFill>
              </a:rPr>
              <a:t>accessed Aug 15, 2024, </a:t>
            </a:r>
            <a:r>
              <a:rPr i="1" lang="en-US" sz="900">
                <a:solidFill>
                  <a:srgbClr val="222222"/>
                </a:solidFill>
              </a:rPr>
              <a:t>https://www.b2binternational.com/research/methods/pricing-research/gabor-granger/</a:t>
            </a:r>
            <a:endParaRPr b="0" i="1" sz="9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Vecteris">
      <a:dk1>
        <a:srgbClr val="3A3C41"/>
      </a:dk1>
      <a:lt1>
        <a:srgbClr val="FFFFFF"/>
      </a:lt1>
      <a:dk2>
        <a:srgbClr val="00517C"/>
      </a:dk2>
      <a:lt2>
        <a:srgbClr val="FFFFFF"/>
      </a:lt2>
      <a:accent1>
        <a:srgbClr val="F6921E"/>
      </a:accent1>
      <a:accent2>
        <a:srgbClr val="668EB9"/>
      </a:accent2>
      <a:accent3>
        <a:srgbClr val="73CFF8"/>
      </a:accent3>
      <a:accent4>
        <a:srgbClr val="59646B"/>
      </a:accent4>
      <a:accent5>
        <a:srgbClr val="668EB9"/>
      </a:accent5>
      <a:accent6>
        <a:srgbClr val="8897A5"/>
      </a:accent6>
      <a:hlink>
        <a:srgbClr val="73CFF8"/>
      </a:hlink>
      <a:folHlink>
        <a:srgbClr val="668EB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2019-07-25T11:15:59Z</dcterms:created>
  <dc:creator>Raccoon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2019-07-25T00:00:00Z</vt:filetime>
  </property>
  <property fmtid="{D5CDD505-2E9C-101B-9397-08002B2CF9AE}" pid="3" name="Creator">
    <vt:lpwstr>Adobe Illustrator CC 22.0 (Windows)</vt:lpwstr>
  </property>
  <property fmtid="{D5CDD505-2E9C-101B-9397-08002B2CF9AE}" pid="4" name="LastSaved">
    <vt:filetime>2019-07-25T00:00:00Z</vt:filetime>
  </property>
</Properties>
</file>