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20104100" cy="11309350"/>
  <p:embeddedFontLst>
    <p:embeddedFont>
      <p:font typeface="Roboto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ExtraBold"/>
      <p:bold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jnX0ckTnQ/NXILbdgqEFBlZKfw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705EF9A-2D29-4410-89D7-3F712704A8D3}">
  <a:tblStyle styleId="{1705EF9A-2D29-4410-89D7-3F712704A8D3}" styleName="Table_0"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9EC"/>
          </a:solidFill>
        </a:fill>
      </a:tcStyle>
    </a:wholeTbl>
    <a:band1H>
      <a:tcTxStyle/>
      <a:tcStyle>
        <a:fill>
          <a:solidFill>
            <a:srgbClr val="CACFD6"/>
          </a:solidFill>
        </a:fill>
      </a:tcStyle>
    </a:band1H>
    <a:band2H>
      <a:tcTxStyle/>
    </a:band2H>
    <a:band1V>
      <a:tcTxStyle/>
      <a:tcStyle>
        <a:fill>
          <a:solidFill>
            <a:srgbClr val="CACFD6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rgbClr val="44484E"/>
      </a:tcTxStyle>
      <a:tcStyle>
        <a:fill>
          <a:solidFill>
            <a:srgbClr val="00527C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44484E"/>
      </a:tcTxStyle>
      <a:tcStyle>
        <a:fill>
          <a:solidFill>
            <a:srgbClr val="00527C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4484E"/>
      </a:tcTxStyle>
      <a:tcStyle>
        <a:tcBdr>
          <a:top>
            <a:ln cap="flat" cmpd="sng" w="381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00527C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rgbClr val="44484E"/>
      </a:tcTxStyle>
      <a:tcStyle>
        <a:tcBdr>
          <a:bottom>
            <a:ln cap="flat" cmpd="sng" w="38100">
              <a:solidFill>
                <a:srgbClr val="44484E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00527C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ExtraBold-bold.fntdata"/><Relationship Id="rId23" Type="http://schemas.openxmlformats.org/officeDocument/2006/relationships/font" Target="fonts/Montserrat-boldItalic.fntdata"/><Relationship Id="rId26" Type="http://customschemas.google.com/relationships/presentationmetadata" Target="metadata"/><Relationship Id="rId25" Type="http://schemas.openxmlformats.org/officeDocument/2006/relationships/font" Target="fonts/MontserratExtraBol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2f33cf51a65_0_12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8" name="Google Shape;1378;g2f33cf51a65_0_12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2f33cf51a65_0_1326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4" name="Google Shape;1384;g2f33cf51a65_0_1326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2fdcb2c5e81_0_1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1" name="Google Shape;1391;g2fdcb2c5e81_0_1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2fdcb2c5e81_0_8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8" name="Google Shape;1398;g2fdcb2c5e81_0_8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2fdcb2c5e81_0_46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g2fdcb2c5e81_0_46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2fdcb2c5e81_0_60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9" name="Google Shape;1439;g2fdcb2c5e81_0_60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2fdcb2c5e81_0_75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g2fdcb2c5e81_0_75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2fdcb2c5e81_0_84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4" name="Google Shape;1454;g2fdcb2c5e81_0_84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fdcb2c5e81_0_92:notes"/>
          <p:cNvSpPr/>
          <p:nvPr>
            <p:ph idx="2" type="sldImg"/>
          </p:nvPr>
        </p:nvSpPr>
        <p:spPr>
          <a:xfrm>
            <a:off x="1117774" y="848201"/>
            <a:ext cx="17870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0" name="Google Shape;1460;g2fdcb2c5e81_0_92:notes"/>
          <p:cNvSpPr txBox="1"/>
          <p:nvPr>
            <p:ph idx="1" type="body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35f1d8f10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35f1d8f10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35f1d8f10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35f1d8f10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35f1d8f10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35f1d8f10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35f1d8f10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35f1d8f10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35f1d8f10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35f1d8f10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35f1d8f10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35f1d8f10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35f1d8f10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35f1d8f10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35f1d8f10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435f1d8f10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435f1d8f10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435f1d8f10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435f1d8f10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435f1d8f10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435f1d8f10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2435f1d8f10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2435f1d8f10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35f1d8f10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2435f1d8f10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435f1d8f10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435f1d8f10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35f1d8f10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953ed8ecf_0_1761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27953ed8ecf_0_1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7953ed8ecf_0_1761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g27953ed8ecf_0_1761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35f1d8f10_0_1333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g2435f1d8f10_0_1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435f1d8f10_0_1333"/>
          <p:cNvSpPr txBox="1"/>
          <p:nvPr>
            <p:ph type="title"/>
          </p:nvPr>
        </p:nvSpPr>
        <p:spPr>
          <a:xfrm>
            <a:off x="407988" y="398744"/>
            <a:ext cx="779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2435f1d8f10_0_1333"/>
          <p:cNvSpPr txBox="1"/>
          <p:nvPr>
            <p:ph idx="1" type="body"/>
          </p:nvPr>
        </p:nvSpPr>
        <p:spPr>
          <a:xfrm>
            <a:off x="407988" y="1487695"/>
            <a:ext cx="114015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35f1d8f10_0_132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435f1d8f10_0_1320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16" name="Google Shape;116;g2435f1d8f10_0_1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2"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953ed8ecf_0_312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g27953ed8ecf_0_3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0739" y="126685"/>
            <a:ext cx="1055339" cy="351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7953ed8ecf_0_3127"/>
          <p:cNvSpPr txBox="1"/>
          <p:nvPr>
            <p:ph idx="12" type="sldNum"/>
          </p:nvPr>
        </p:nvSpPr>
        <p:spPr>
          <a:xfrm>
            <a:off x="11585195" y="6339875"/>
            <a:ext cx="5223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18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g27953ed8ecf_0_3127"/>
          <p:cNvSpPr txBox="1"/>
          <p:nvPr>
            <p:ph type="title"/>
          </p:nvPr>
        </p:nvSpPr>
        <p:spPr>
          <a:xfrm>
            <a:off x="479394" y="310379"/>
            <a:ext cx="10410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2800" u="none" cap="none" strike="noStrike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35f1d8f10_0_1310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35f1d8f10_0_1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35f1d8f10_0_1310"/>
          <p:cNvSpPr txBox="1"/>
          <p:nvPr>
            <p:ph type="title"/>
          </p:nvPr>
        </p:nvSpPr>
        <p:spPr>
          <a:xfrm>
            <a:off x="407988" y="398744"/>
            <a:ext cx="779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953ed8ecf_0_3627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7953ed8ecf_0_3627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27953ed8ecf_0_3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1327" y="247179"/>
            <a:ext cx="1723599" cy="574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Заголовок раздела">
  <p:cSld name="6_Заголовок раздела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953ed8ecf_0_3263"/>
          <p:cNvSpPr txBox="1"/>
          <p:nvPr>
            <p:ph idx="1" type="body"/>
          </p:nvPr>
        </p:nvSpPr>
        <p:spPr>
          <a:xfrm>
            <a:off x="477514" y="407470"/>
            <a:ext cx="11104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1" i="1" sz="3200">
                <a:solidFill>
                  <a:srgbClr val="00527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7953ed8ecf_0_3263"/>
          <p:cNvSpPr txBox="1"/>
          <p:nvPr>
            <p:ph idx="12" type="sldNum"/>
          </p:nvPr>
        </p:nvSpPr>
        <p:spPr>
          <a:xfrm>
            <a:off x="11278503" y="6090572"/>
            <a:ext cx="8289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27953ed8ecf_0_32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2979" y="247179"/>
            <a:ext cx="941947" cy="314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7953ed8ecf_0_3263"/>
          <p:cNvSpPr txBox="1"/>
          <p:nvPr/>
        </p:nvSpPr>
        <p:spPr>
          <a:xfrm>
            <a:off x="381000" y="280869"/>
            <a:ext cx="109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rgbClr val="0052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953ed8ecf_0_3792"/>
          <p:cNvSpPr txBox="1"/>
          <p:nvPr>
            <p:ph type="ctrTitle"/>
          </p:nvPr>
        </p:nvSpPr>
        <p:spPr>
          <a:xfrm>
            <a:off x="914400" y="2125981"/>
            <a:ext cx="103632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7" name="Google Shape;137;g27953ed8ecf_0_3792"/>
          <p:cNvSpPr txBox="1"/>
          <p:nvPr>
            <p:ph idx="1" type="subTitle"/>
          </p:nvPr>
        </p:nvSpPr>
        <p:spPr>
          <a:xfrm>
            <a:off x="1828800" y="3840481"/>
            <a:ext cx="853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8" name="Google Shape;138;g27953ed8ecf_0_3792"/>
          <p:cNvSpPr/>
          <p:nvPr/>
        </p:nvSpPr>
        <p:spPr>
          <a:xfrm>
            <a:off x="3693028" y="6524919"/>
            <a:ext cx="7433293" cy="369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7953ed8ecf_0_3792"/>
          <p:cNvSpPr txBox="1"/>
          <p:nvPr>
            <p:ph idx="12" type="sldNum"/>
          </p:nvPr>
        </p:nvSpPr>
        <p:spPr>
          <a:xfrm>
            <a:off x="11133653" y="6311864"/>
            <a:ext cx="73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40" name="Google Shape;140;g27953ed8ecf_0_3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611" y="6247672"/>
            <a:ext cx="1428638" cy="3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42" name="Google Shape;142;g2435f1d8f10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435f1d8f10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435f1d8f10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435f1d8f10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35f1d8f10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7" name="Google Shape;147;g2435f1d8f10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35f1d8f10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35f1d8f10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35f1d8f10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35f1d8f10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" name="Google Shape;35;g2435f1d8f10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2435f1d8f10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g2435f1d8f10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g2435f1d8f10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" name="Google Shape;39;g2435f1d8f10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35f1d8f10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35f1d8f10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2435f1d8f10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g2435f1d8f10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g2435f1d8f10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435f1d8f10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g2435f1d8f10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2435f1d8f10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35f1d8f10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35f1d8f10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35f1d8f10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35f1d8f10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g2435f1d8f10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35f1d8f10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63" name="Google Shape;163;g2435f1d8f10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g2435f1d8f10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435f1d8f10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35f1d8f10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435f1d8f10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435f1d8f10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35f1d8f10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435f1d8f10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435f1d8f10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435f1d8f10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g2435f1d8f10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g2435f1d8f10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g2435f1d8f10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g2435f1d8f10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8" name="Google Shape;178;g2435f1d8f10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g2435f1d8f10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435f1d8f10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435f1d8f10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35f1d8f10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g2435f1d8f10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4" name="Google Shape;184;g2435f1d8f10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2435f1d8f10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6" name="Google Shape;186;g2435f1d8f10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7" name="Google Shape;187;g2435f1d8f10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35f1d8f10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2435f1d8f10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2435f1d8f10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2435f1d8f10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g2435f1d8f10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g2435f1d8f10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g2435f1d8f10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g2435f1d8f10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7" name="Google Shape;197;g2435f1d8f10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8" name="Google Shape;198;g2435f1d8f10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9" name="Google Shape;199;g2435f1d8f10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0" name="Google Shape;200;g2435f1d8f10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35f1d8f10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35f1d8f10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435f1d8f10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35f1d8f10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06" name="Google Shape;206;g2435f1d8f10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435f1d8f10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35f1d8f10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435f1d8f10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35f1d8f10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435f1d8f10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435f1d8f10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2435f1d8f10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g2435f1d8f10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216" name="Google Shape;216;g2435f1d8f10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2435f1d8f10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g2435f1d8f10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g2435f1d8f10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0" name="Google Shape;220;g2435f1d8f10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1" name="Google Shape;221;g2435f1d8f10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35f1d8f10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2435f1d8f10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435f1d8f10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6" name="Google Shape;226;g2435f1d8f10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7" name="Google Shape;227;g2435f1d8f10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8" name="Google Shape;228;g2435f1d8f10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35f1d8f10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2435f1d8f10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435f1d8f10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3" name="Google Shape;233;g2435f1d8f10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4" name="Google Shape;234;g2435f1d8f10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5" name="Google Shape;235;g2435f1d8f10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6" name="Google Shape;236;g2435f1d8f10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7" name="Google Shape;237;g2435f1d8f10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35f1d8f10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2435f1d8f10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435f1d8f10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2" name="Google Shape;242;g2435f1d8f10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3" name="Google Shape;243;g2435f1d8f10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g2435f1d8f10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5" name="Google Shape;245;g2435f1d8f10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6" name="Google Shape;246;g2435f1d8f10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435f1d8f10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2435f1d8f10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2435f1d8f10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" name="Google Shape;251;g2435f1d8f10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2" name="Google Shape;252;g2435f1d8f10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3" name="Google Shape;253;g2435f1d8f10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4" name="Google Shape;254;g2435f1d8f10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5" name="Google Shape;255;g2435f1d8f10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6" name="Google Shape;256;g2435f1d8f10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35f1d8f10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435f1d8f10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2435f1d8f10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" name="Google Shape;44;g2435f1d8f10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2435f1d8f10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35f1d8f10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2435f1d8f10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435f1d8f10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2" name="Google Shape;262;g2435f1d8f10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3" name="Google Shape;263;g2435f1d8f10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4" name="Google Shape;264;g2435f1d8f10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5" name="Google Shape;265;g2435f1d8f10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35f1d8f10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7" name="Google Shape;267;g2435f1d8f10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8" name="Google Shape;268;g2435f1d8f10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9" name="Google Shape;269;g2435f1d8f10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35f1d8f10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35f1d8f10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35f1d8f10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2435f1d8f10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435f1d8f10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6" name="Google Shape;276;g2435f1d8f10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7" name="Google Shape;277;g2435f1d8f10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8" name="Google Shape;278;g2435f1d8f10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9" name="Google Shape;279;g2435f1d8f10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0" name="Google Shape;280;g2435f1d8f10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1" name="Google Shape;281;g2435f1d8f10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2" name="Google Shape;282;g2435f1d8f10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435f1d8f10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435f1d8f10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6" name="Google Shape;286;g2435f1d8f10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2435f1d8f10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8" name="Google Shape;288;g2435f1d8f10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9" name="Google Shape;289;g2435f1d8f10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0" name="Google Shape;290;g2435f1d8f10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1" name="Google Shape;291;g2435f1d8f10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2" name="Google Shape;292;g2435f1d8f10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3" name="Google Shape;293;g2435f1d8f10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4" name="Google Shape;294;g2435f1d8f10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5" name="Google Shape;295;g2435f1d8f10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35f1d8f10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435f1d8f10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435f1d8f10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2435f1d8f10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1" name="Google Shape;301;g2435f1d8f10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" name="Google Shape;302;g2435f1d8f10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03" name="Google Shape;303;g2435f1d8f10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35f1d8f10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35f1d8f10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35f1d8f10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35f1d8f10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435f1d8f10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0" name="Google Shape;310;g2435f1d8f10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11" name="Google Shape;311;g2435f1d8f10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435f1d8f10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13" name="Google Shape;313;g2435f1d8f10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g2435f1d8f10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g2435f1d8f10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g2435f1d8f10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g2435f1d8f10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8" name="Google Shape;318;g2435f1d8f10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35f1d8f10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35f1d8f10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1" name="Google Shape;321;g2435f1d8f10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2" name="Google Shape;322;g2435f1d8f10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35f1d8f10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35f1d8f10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435f1d8f10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35f1d8f10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35f1d8f10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9" name="Google Shape;329;g2435f1d8f10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g2435f1d8f10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35f1d8f10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35f1d8f10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35f1d8f10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435f1d8f10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6" name="Google Shape;336;g2435f1d8f10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35f1d8f10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35f1d8f10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35f1d8f10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35f1d8f10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1" name="Google Shape;341;g2435f1d8f10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g2435f1d8f10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3" name="Google Shape;343;g2435f1d8f10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35f1d8f10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435f1d8f10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47" name="Google Shape;347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2435f1d8f10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35f1d8f10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350" name="Google Shape;350;g2435f1d8f10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g2435f1d8f10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2" name="Google Shape;352;g2435f1d8f10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3" name="Google Shape;353;g2435f1d8f10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g2435f1d8f10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g2435f1d8f10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6" name="Google Shape;356;g2435f1d8f10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7" name="Google Shape;357;g2435f1d8f10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358" name="Google Shape;358;g2435f1d8f1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35f1d8f10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2435f1d8f10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435f1d8f10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3" name="Google Shape;363;g2435f1d8f10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4" name="Google Shape;364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2435f1d8f10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6" name="Google Shape;366;g2435f1d8f10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367" name="Google Shape;367;g2435f1d8f10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2435f1d8f10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9" name="Google Shape;369;g2435f1d8f10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435f1d8f10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435f1d8f10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3" name="Google Shape;373;g2435f1d8f10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4" name="Google Shape;374;g2435f1d8f10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5" name="Google Shape;375;g2435f1d8f10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6" name="Google Shape;376;g2435f1d8f10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7" name="Google Shape;377;g2435f1d8f10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8" name="Google Shape;378;g2435f1d8f10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79" name="Google Shape;379;g2435f1d8f10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435f1d8f10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35f1d8f10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435f1d8f10_0_132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2435f1d8f10_0_1324"/>
          <p:cNvSpPr txBox="1"/>
          <p:nvPr>
            <p:ph type="title"/>
          </p:nvPr>
        </p:nvSpPr>
        <p:spPr>
          <a:xfrm>
            <a:off x="407988" y="398744"/>
            <a:ext cx="7794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" name="Google Shape;49;g2435f1d8f10_0_1324"/>
          <p:cNvSpPr txBox="1"/>
          <p:nvPr>
            <p:ph idx="1" type="body"/>
          </p:nvPr>
        </p:nvSpPr>
        <p:spPr>
          <a:xfrm>
            <a:off x="407987" y="1825625"/>
            <a:ext cx="11376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0" name="Google Shape;50;g2435f1d8f10_0_1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13825" y="592531"/>
            <a:ext cx="2247827" cy="74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35f1d8f10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435f1d8f10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5" name="Google Shape;385;g2435f1d8f10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86" name="Google Shape;386;g2435f1d8f10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2435f1d8f10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8" name="Google Shape;388;g2435f1d8f10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2435f1d8f10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2435f1d8f10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2435f1d8f10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2" name="Google Shape;392;g2435f1d8f10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3" name="Google Shape;393;g2435f1d8f10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4" name="Google Shape;394;g2435f1d8f10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5" name="Google Shape;395;g2435f1d8f10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35f1d8f10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7" name="Google Shape;397;g2435f1d8f10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8" name="Google Shape;398;g2435f1d8f10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35f1d8f10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435f1d8f10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35f1d8f10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35f1d8f10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04" name="Google Shape;404;g2435f1d8f10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2435f1d8f10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35f1d8f10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07" name="Google Shape;407;g2435f1d8f10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g2435f1d8f10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9" name="Google Shape;409;g2435f1d8f10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0" name="Google Shape;410;g2435f1d8f10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1" name="Google Shape;411;g2435f1d8f10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2" name="Google Shape;412;g2435f1d8f10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3" name="Google Shape;413;g2435f1d8f10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35f1d8f10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35f1d8f10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35f1d8f10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35f1d8f10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g2435f1d8f10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0" name="Google Shape;420;g2435f1d8f10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21" name="Google Shape;421;g2435f1d8f10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435f1d8f10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35f1d8f10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2435f1d8f10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2435f1d8f10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35f1d8f10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35f1d8f10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8" name="Google Shape;428;g2435f1d8f10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9" name="Google Shape;429;g2435f1d8f10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0" name="Google Shape;430;g2435f1d8f10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1" name="Google Shape;431;g2435f1d8f10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2" name="Google Shape;432;g2435f1d8f10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3" name="Google Shape;433;g2435f1d8f10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4" name="Google Shape;434;g2435f1d8f10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5" name="Google Shape;435;g2435f1d8f10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6" name="Google Shape;436;g2435f1d8f10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37" name="Google Shape;437;g2435f1d8f10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435f1d8f10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35f1d8f10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1" name="Google Shape;441;g2435f1d8f10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2" name="Google Shape;442;g2435f1d8f10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3" name="Google Shape;443;g2435f1d8f10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4" name="Google Shape;444;g2435f1d8f10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5" name="Google Shape;445;g2435f1d8f10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46" name="Google Shape;446;g2435f1d8f10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2435f1d8f10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35f1d8f10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435f1d8f10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451" name="Google Shape;451;g2435f1d8f10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g2435f1d8f10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53" name="Google Shape;453;g2435f1d8f10_0_356"/>
          <p:cNvCxnSpPr>
            <a:stCxn id="454" idx="5"/>
            <a:endCxn id="455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g2435f1d8f10_0_356"/>
          <p:cNvCxnSpPr>
            <a:stCxn id="457" idx="3"/>
            <a:endCxn id="455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g2435f1d8f10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9" name="Google Shape;459;g2435f1d8f10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5" name="Google Shape;455;g2435f1d8f10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2435f1d8f10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2435f1d8f10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435f1d8f10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2435f1d8f10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g2435f1d8f10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35f1d8f10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35f1d8f10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5" name="Google Shape;465;g2435f1d8f10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6" name="Google Shape;466;g2435f1d8f10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7" name="Google Shape;467;g2435f1d8f10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8" name="Google Shape;468;g2435f1d8f10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g2435f1d8f10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g2435f1d8f10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435f1d8f10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2" name="Google Shape;472;g2435f1d8f10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3" name="Google Shape;473;g2435f1d8f10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4" name="Google Shape;474;g2435f1d8f10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435f1d8f10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g2435f1d8f10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2435f1d8f10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35f1d8f10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80" name="Google Shape;480;g2435f1d8f10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81" name="Google Shape;481;g2435f1d8f10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g2435f1d8f10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3" name="Google Shape;483;g2435f1d8f10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4" name="Google Shape;484;g2435f1d8f10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5" name="Google Shape;485;g2435f1d8f10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6" name="Google Shape;486;g2435f1d8f10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35f1d8f10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35f1d8f10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35f1d8f10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35f1d8f10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g2435f1d8f10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g2435f1d8f10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g2435f1d8f10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2435f1d8f10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6" name="Google Shape;496;g2435f1d8f10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7" name="Google Shape;497;g2435f1d8f10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8" name="Google Shape;498;g2435f1d8f10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9" name="Google Shape;499;g2435f1d8f10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0" name="Google Shape;500;g2435f1d8f10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35f1d8f10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35f1d8f10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35f1d8f10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35f1d8f10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35f1d8f10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35f1d8f10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7" name="Google Shape;507;g2435f1d8f10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35f1d8f10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435f1d8f10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2435f1d8f10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2435f1d8f10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2435f1d8f10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g2435f1d8f10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35f1d8f10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35f1d8f10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35f1d8f10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2435f1d8f10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435f1d8f10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2435f1d8f10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35f1d8f10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g2435f1d8f10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2435f1d8f10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6666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2435f1d8f10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2435f1d8f10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35f1d8f10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35f1d8f10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35f1d8f10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35f1d8f10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g2435f1d8f10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g2435f1d8f10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g2435f1d8f10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3" name="Google Shape;533;g2435f1d8f10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4" name="Google Shape;534;g2435f1d8f10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35f1d8f10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35f1d8f10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35f1d8f10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35f1d8f10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g2435f1d8f10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g2435f1d8f10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g2435f1d8f10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2" name="Google Shape;542;g2435f1d8f10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g2435f1d8f10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35f1d8f10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35f1d8f10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35f1d8f10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35f1d8f10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435f1d8f10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0" name="Google Shape;550;g2435f1d8f10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2435f1d8f10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2" name="Google Shape;552;g2435f1d8f10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3" name="Google Shape;553;g2435f1d8f10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2435f1d8f10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2435f1d8f10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2435f1d8f10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2435f1d8f10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2435f1d8f10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435f1d8f10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g2435f1d8f10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1" name="Google Shape;561;g2435f1d8f10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2" name="Google Shape;562;g2435f1d8f10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3" name="Google Shape;563;g2435f1d8f10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4" name="Google Shape;564;g2435f1d8f10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5" name="Google Shape;565;g2435f1d8f10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g2435f1d8f10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g2435f1d8f10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568" name="Google Shape;568;g2435f1d8f10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9" name="Google Shape;569;g2435f1d8f10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0" name="Google Shape;570;g2435f1d8f10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1" name="Google Shape;571;g2435f1d8f10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2" name="Google Shape;572;g2435f1d8f10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35f1d8f10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g2435f1d8f10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g2435f1d8f10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77" name="Google Shape;577;g2435f1d8f10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78" name="Google Shape;578;g2435f1d8f10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g2435f1d8f10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g2435f1d8f10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g2435f1d8f10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435f1d8f10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435f1d8f10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4" name="Google Shape;584;g2435f1d8f10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5" name="Google Shape;585;g2435f1d8f10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6" name="Google Shape;586;g2435f1d8f10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35f1d8f10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35f1d8f10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35f1d8f10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2435f1d8f10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35f1d8f10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35f1d8f10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3" name="Google Shape;593;g2435f1d8f10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4" name="Google Shape;594;g2435f1d8f10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35f1d8f10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35f1d8f10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g2435f1d8f10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g2435f1d8f10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g2435f1d8f10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g2435f1d8f10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g2435f1d8f10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435f1d8f10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35f1d8f10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54" name="Google Shape;54;g2435f1d8f10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2435f1d8f10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6" name="Google Shape;56;g2435f1d8f10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435f1d8f10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2435f1d8f10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5" name="Google Shape;605;g2435f1d8f10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6" name="Google Shape;606;g2435f1d8f10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7" name="Google Shape;607;g2435f1d8f10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608" name="Google Shape;608;g2435f1d8f10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g2435f1d8f10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0" name="Google Shape;610;g2435f1d8f10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11" name="Google Shape;611;g2435f1d8f10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g2435f1d8f10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435f1d8f10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g2435f1d8f10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2435f1d8f10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17" name="Google Shape;617;g2435f1d8f10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8" name="Google Shape;618;g2435f1d8f10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9" name="Google Shape;619;g2435f1d8f10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0" name="Google Shape;620;g2435f1d8f10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1" name="Google Shape;621;g2435f1d8f10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2" name="Google Shape;622;g2435f1d8f10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3" name="Google Shape;623;g2435f1d8f10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4" name="Google Shape;624;g2435f1d8f10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5" name="Google Shape;625;g2435f1d8f10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6" name="Google Shape;626;g2435f1d8f10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7" name="Google Shape;627;g2435f1d8f10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8" name="Google Shape;628;g2435f1d8f10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9" name="Google Shape;629;g2435f1d8f10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0" name="Google Shape;630;g2435f1d8f10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1" name="Google Shape;631;g2435f1d8f10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35f1d8f10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3" name="Google Shape;633;g2435f1d8f10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4" name="Google Shape;634;g2435f1d8f10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5" name="Google Shape;635;g2435f1d8f10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435f1d8f10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g2435f1d8f10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g2435f1d8f10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40" name="Google Shape;640;g2435f1d8f10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41" name="Google Shape;641;g2435f1d8f10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642" name="Google Shape;642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g2435f1d8f10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645" name="Google Shape;645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7" name="Google Shape;647;g2435f1d8f10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648" name="Google Shape;648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0" name="Google Shape;650;g2435f1d8f10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651" name="Google Shape;651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g2435f1d8f10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654" name="Google Shape;654;g2435f1d8f10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g2435f1d8f10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g2435f1d8f10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657" name="Google Shape;657;g2435f1d8f10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g2435f1d8f10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g2435f1d8f10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660" name="Google Shape;660;g2435f1d8f10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g2435f1d8f10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" name="Google Shape;662;g2435f1d8f10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g2435f1d8f10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g2435f1d8f10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5" name="Google Shape;665;g2435f1d8f10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6" name="Google Shape;666;g2435f1d8f10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g2435f1d8f10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8" name="Google Shape;668;g2435f1d8f10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g2435f1d8f10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0" name="Google Shape;670;g2435f1d8f10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1" name="Google Shape;671;g2435f1d8f10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35f1d8f10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35f1d8f10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35f1d8f10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35f1d8f10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435f1d8f10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35f1d8f10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35f1d8f10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35f1d8f10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35f1d8f10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35f1d8f10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35f1d8f10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4" name="Google Shape;684;g2435f1d8f10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2435f1d8f10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86" name="Google Shape;686;g2435f1d8f10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7" name="Google Shape;687;g2435f1d8f10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435f1d8f10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435f1d8f10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g2435f1d8f10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91" name="Google Shape;691;g2435f1d8f10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92" name="Google Shape;692;g2435f1d8f10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2435f1d8f10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435f1d8f10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96" name="Google Shape;696;g2435f1d8f10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2435f1d8f10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35f1d8f10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435f1d8f10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435f1d8f10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435f1d8f10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435f1d8f10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435f1d8f10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435f1d8f10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g2435f1d8f10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g2435f1d8f10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7" name="Google Shape;707;g2435f1d8f10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8" name="Google Shape;708;g2435f1d8f10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709" name="Google Shape;709;g2435f1d8f10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435f1d8f10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g2435f1d8f10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3" name="Google Shape;713;g2435f1d8f1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2435f1d8f10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5" name="Google Shape;715;g2435f1d8f10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Google Shape;716;g2435f1d8f10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435f1d8f10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g2435f1d8f10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g2435f1d8f10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21" name="Google Shape;721;g2435f1d8f10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2" name="Google Shape;722;g2435f1d8f10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35f1d8f10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35f1d8f10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35f1d8f10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g2435f1d8f10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7" name="Google Shape;727;g2435f1d8f10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8" name="Google Shape;728;g2435f1d8f10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29" name="Google Shape;729;g2435f1d8f10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30" name="Google Shape;730;g2435f1d8f10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35f1d8f10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35f1d8f10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35f1d8f10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35f1d8f10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35f1d8f10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35f1d8f10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35f1d8f10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35f1d8f10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35f1d8f10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0" name="Google Shape;740;g2435f1d8f10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1" name="Google Shape;741;g2435f1d8f10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435f1d8f10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g2435f1d8f10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5" name="Google Shape;745;g2435f1d8f10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g2435f1d8f10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7" name="Google Shape;747;g2435f1d8f10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g2435f1d8f10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435f1d8f10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g2435f1d8f10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g2435f1d8f10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3" name="Google Shape;753;g2435f1d8f10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g2435f1d8f10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35f1d8f10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35f1d8f10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35f1d8f10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35f1d8f10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9" name="Google Shape;759;g2435f1d8f10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0" name="Google Shape;760;g2435f1d8f10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35f1d8f10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35f1d8f10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3" name="Google Shape;763;g2435f1d8f10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35f1d8f10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35f1d8f10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35f1d8f10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435f1d8f10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g2435f1d8f10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0" name="Google Shape;770;g2435f1d8f10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2435f1d8f10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2" name="Google Shape;772;g2435f1d8f10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773" name="Google Shape;773;g2435f1d8f10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g2435f1d8f10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g2435f1d8f10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6" name="Google Shape;776;g2435f1d8f10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7" name="Google Shape;777;g2435f1d8f10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8" name="Google Shape;778;g2435f1d8f10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9" name="Google Shape;779;g2435f1d8f10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0" name="Google Shape;780;g2435f1d8f10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1" name="Google Shape;781;g2435f1d8f10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2" name="Google Shape;782;g2435f1d8f10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35f1d8f10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35f1d8f10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35f1d8f10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35f1d8f10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35f1d8f10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35f1d8f10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9" name="Google Shape;789;g2435f1d8f10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0" name="Google Shape;790;g2435f1d8f10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1" name="Google Shape;791;g2435f1d8f10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35f1d8f10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435f1d8f10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0" name="Google Shape;60;g2435f1d8f10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2435f1d8f10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2" name="Google Shape;62;g2435f1d8f10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" name="Google Shape;63;g2435f1d8f10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" name="Google Shape;64;g2435f1d8f10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" name="Google Shape;65;g2435f1d8f10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" name="Google Shape;66;g2435f1d8f10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" name="Google Shape;67;g2435f1d8f10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" name="Google Shape;68;g2435f1d8f10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" name="Google Shape;69;g2435f1d8f10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" name="Google Shape;70;g2435f1d8f10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" name="Google Shape;71;g2435f1d8f10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2435f1d8f10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" name="Google Shape;73;g2435f1d8f10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435f1d8f10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35f1d8f10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5" name="Google Shape;795;g2435f1d8f10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2435f1d8f10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7" name="Google Shape;797;g2435f1d8f10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435f1d8f10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2435f1d8f10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01" name="Google Shape;801;g2435f1d8f10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g2435f1d8f10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35f1d8f10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4" name="Google Shape;804;g2435f1d8f10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5" name="Google Shape;805;g2435f1d8f10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g2435f1d8f10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g2435f1d8f10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g2435f1d8f10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09" name="Google Shape;809;g2435f1d8f10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0" name="Google Shape;810;g2435f1d8f10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g2435f1d8f10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812" name="Google Shape;812;g2435f1d8f10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3" name="Google Shape;813;g2435f1d8f10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4" name="Google Shape;814;g2435f1d8f10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5" name="Google Shape;815;g2435f1d8f10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6" name="Google Shape;816;g2435f1d8f10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7" name="Google Shape;817;g2435f1d8f10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8" name="Google Shape;818;g2435f1d8f10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19" name="Google Shape;819;g2435f1d8f10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0" name="Google Shape;820;g2435f1d8f10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1" name="Google Shape;821;g2435f1d8f10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2" name="Google Shape;822;g2435f1d8f10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435f1d8f10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35f1d8f10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6" name="Google Shape;826;g2435f1d8f10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7" name="Google Shape;827;g2435f1d8f10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8" name="Google Shape;828;g2435f1d8f10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29" name="Google Shape;829;g2435f1d8f10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0" name="Google Shape;830;g2435f1d8f10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1" name="Google Shape;831;g2435f1d8f10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2435f1d8f10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3" name="Google Shape;833;g2435f1d8f10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4" name="Google Shape;834;g2435f1d8f10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5" name="Google Shape;835;g2435f1d8f10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6" name="Google Shape;836;g2435f1d8f10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35f1d8f10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8" name="Google Shape;838;g2435f1d8f10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9" name="Google Shape;839;g2435f1d8f10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435f1d8f10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g2435f1d8f10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g2435f1d8f10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35f1d8f10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5" name="Google Shape;845;g2435f1d8f10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46" name="Google Shape;846;g2435f1d8f10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47" name="Google Shape;847;g2435f1d8f10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g2435f1d8f10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9" name="Google Shape;849;g2435f1d8f10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0" name="Google Shape;850;g2435f1d8f10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1" name="Google Shape;851;g2435f1d8f10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35f1d8f10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3" name="Google Shape;853;g2435f1d8f10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4" name="Google Shape;854;g2435f1d8f10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2435f1d8f10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g2435f1d8f10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g2435f1d8f10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35f1d8f10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35f1d8f10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1" name="Google Shape;861;g2435f1d8f10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2" name="Google Shape;862;g2435f1d8f10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863" name="Google Shape;863;g2435f1d8f10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64" name="Google Shape;864;g2435f1d8f10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g2435f1d8f10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6" name="Google Shape;866;g2435f1d8f10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7" name="Google Shape;867;g2435f1d8f10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8" name="Google Shape;868;g2435f1d8f10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69" name="Google Shape;869;g2435f1d8f10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0" name="Google Shape;870;g2435f1d8f10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1" name="Google Shape;871;g2435f1d8f10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2" name="Google Shape;872;g2435f1d8f10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3" name="Google Shape;873;g2435f1d8f10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4" name="Google Shape;874;g2435f1d8f10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2435f1d8f10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g2435f1d8f10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2" l="0" r="0" t="132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g2435f1d8f10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35f1d8f10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1" name="Google Shape;881;g2435f1d8f10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82" name="Google Shape;882;g2435f1d8f10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435f1d8f10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435f1d8f10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85" name="Google Shape;885;g2435f1d8f10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g2435f1d8f10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g2435f1d8f10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88" name="Google Shape;888;g2435f1d8f10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9" name="Google Shape;889;g2435f1d8f10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g2435f1d8f10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g2435f1d8f10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435f1d8f10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g2435f1d8f10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2" l="0" r="0" t="132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g2435f1d8f10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g2435f1d8f10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g2435f1d8f10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99" name="Google Shape;899;g2435f1d8f10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2435f1d8f10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g2435f1d8f10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g2435f1d8f10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3" name="Google Shape;903;g2435f1d8f10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04" name="Google Shape;904;g2435f1d8f10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5" name="Google Shape;905;g2435f1d8f10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g2435f1d8f10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Google Shape;907;g2435f1d8f10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2435f1d8f10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35f1d8f10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2" l="0" r="0" t="1326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35f1d8f10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35f1d8f10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g2435f1d8f10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915" name="Google Shape;915;g2435f1d8f10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435f1d8f10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g2435f1d8f10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35f1d8f10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919" name="Google Shape;919;g2435f1d8f10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0" name="Google Shape;920;g2435f1d8f10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g2435f1d8f10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g2435f1d8f10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435f1d8f10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35f1d8f10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35f1d8f10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35f1d8f10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g2435f1d8f10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g2435f1d8f10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g2435f1d8f10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g2435f1d8f10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g2435f1d8f10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g2435f1d8f10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g2435f1d8f10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g2435f1d8f10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35f1d8f10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7" name="Google Shape;937;g2435f1d8f10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938" name="Google Shape;938;g2435f1d8f10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g2435f1d8f10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2435f1d8f10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g2435f1d8f10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Google Shape;943;g2435f1d8f10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4" name="Google Shape;944;g2435f1d8f10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5" name="Google Shape;945;g2435f1d8f10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g2435f1d8f10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35f1d8f10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35f1d8f10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g2435f1d8f10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0" name="Google Shape;950;g2435f1d8f10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951" name="Google Shape;951;g2435f1d8f10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2" name="Google Shape;952;g2435f1d8f10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3" name="Google Shape;953;g2435f1d8f10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4" name="Google Shape;954;g2435f1d8f10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5" name="Google Shape;955;g2435f1d8f10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6" name="Google Shape;956;g2435f1d8f10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7" name="Google Shape;957;g2435f1d8f10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8" name="Google Shape;958;g2435f1d8f10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9" name="Google Shape;959;g2435f1d8f10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35f1d8f10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2435f1d8f10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g2435f1d8f10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78" name="Google Shape;78;g2435f1d8f10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435f1d8f10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435f1d8f10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g2435f1d8f10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g2435f1d8f10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4" name="Google Shape;964;g2435f1d8f10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5" name="Google Shape;965;g2435f1d8f10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705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g2435f1d8f10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7" name="Google Shape;967;g2435f1d8f10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68" name="Google Shape;968;g2435f1d8f10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2435f1d8f10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g2435f1d8f10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72" name="Google Shape;972;g2435f1d8f10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g2435f1d8f10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4" name="Google Shape;974;g2435f1d8f10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75" name="Google Shape;975;g2435f1d8f10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35f1d8f10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g2435f1d8f10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g2435f1d8f10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g2435f1d8f10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g2435f1d8f10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g2435f1d8f10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2" name="Google Shape;982;g2435f1d8f10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35f1d8f10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4" name="Google Shape;984;g2435f1d8f10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2435f1d8f10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7" name="Google Shape;987;g2435f1d8f10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g2435f1d8f10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35f1d8f10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g2435f1d8f10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2435f1d8f10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2435f1d8f10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g2435f1d8f10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g2435f1d8f10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5" name="Google Shape;995;g2435f1d8f10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g2435f1d8f10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Google Shape;997;g2435f1d8f10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8" name="Google Shape;998;g2435f1d8f10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9" name="Google Shape;999;g2435f1d8f10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g2435f1d8f10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1" name="Google Shape;1001;g2435f1d8f10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2" name="Google Shape;1002;g2435f1d8f10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3" name="Google Shape;1003;g2435f1d8f10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4" name="Google Shape;1004;g2435f1d8f10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5" name="Google Shape;1005;g2435f1d8f10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6" name="Google Shape;1006;g2435f1d8f10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7" name="Google Shape;1007;g2435f1d8f10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8" name="Google Shape;1008;g2435f1d8f10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35f1d8f10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oogle Shape;1011;g2435f1d8f10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g2435f1d8f10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g2435f1d8f10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g2435f1d8f10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g2435f1d8f10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g2435f1d8f10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g2435f1d8f10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8" name="Google Shape;1018;g2435f1d8f10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9" name="Google Shape;1019;g2435f1d8f10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g2435f1d8f10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1" name="Google Shape;1021;g2435f1d8f10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2" name="Google Shape;1022;g2435f1d8f10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3" name="Google Shape;1023;g2435f1d8f10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g2435f1d8f10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5" name="Google Shape;1025;g2435f1d8f10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6" name="Google Shape;1026;g2435f1d8f10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7" name="Google Shape;1027;g2435f1d8f10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8" name="Google Shape;1028;g2435f1d8f10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9" name="Google Shape;1029;g2435f1d8f10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0" name="Google Shape;1030;g2435f1d8f10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1" name="Google Shape;1031;g2435f1d8f10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g2435f1d8f10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g2435f1d8f10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4" name="Google Shape;1034;g2435f1d8f10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g2435f1d8f10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6" name="Google Shape;1036;g2435f1d8f10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g2435f1d8f10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g2435f1d8f10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g2435f1d8f10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g2435f1d8f10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g2435f1d8f10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g2435f1d8f10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g2435f1d8f10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g2435f1d8f10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g2435f1d8f10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g2435f1d8f10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g2435f1d8f10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48" name="Google Shape;1048;g2435f1d8f10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9" name="Google Shape;1049;g2435f1d8f10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g2435f1d8f10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435f1d8f10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53" name="Google Shape;1053;g2435f1d8f10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54" name="Google Shape;1054;g2435f1d8f10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35f1d8f10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6" name="Google Shape;1056;g2435f1d8f10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g2435f1d8f10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g2435f1d8f10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g2435f1d8f10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60" name="Google Shape;1060;g2435f1d8f10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1" name="Google Shape;1061;g2435f1d8f10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2" name="Google Shape;1062;g2435f1d8f10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3" name="Google Shape;1063;g2435f1d8f10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064" name="Google Shape;1064;g2435f1d8f10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5" name="Google Shape;1065;g2435f1d8f10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6" name="Google Shape;1066;g2435f1d8f10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35f1d8f10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35f1d8f10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35f1d8f10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35f1d8f10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35f1d8f10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Google Shape;1073;g2435f1d8f10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g2435f1d8f10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5" name="Google Shape;1075;g2435f1d8f10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6" name="Google Shape;1076;g2435f1d8f10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g2435f1d8f10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8" name="Google Shape;1078;g2435f1d8f10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g2435f1d8f10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g2435f1d8f10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1" name="Google Shape;1081;g2435f1d8f10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g2435f1d8f10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3" name="Google Shape;1083;g2435f1d8f10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4" name="Google Shape;1084;g2435f1d8f10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5" name="Google Shape;1085;g2435f1d8f10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35f1d8f10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35f1d8f10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35f1d8f10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35f1d8f10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35f1d8f10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35f1d8f10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35f1d8f10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35f1d8f10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g2435f1d8f10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g2435f1d8f10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7" name="Google Shape;1097;g2435f1d8f10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8" name="Google Shape;1098;g2435f1d8f10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g2435f1d8f10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0" name="Google Shape;1100;g2435f1d8f10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Google Shape;1101;g2435f1d8f10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g2435f1d8f10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3" name="Google Shape;1103;g2435f1d8f10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4" name="Google Shape;1104;g2435f1d8f10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35f1d8f10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6" name="Google Shape;1106;g2435f1d8f10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7" name="Google Shape;1107;g2435f1d8f10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35f1d8f10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35f1d8f10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10" name="Google Shape;1110;g2435f1d8f10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2435f1d8f10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35f1d8f10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35f1d8f10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35f1d8f10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35f1d8f10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35f1d8f10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35f1d8f10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35f1d8f10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35f1d8f10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35f1d8f10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35f1d8f10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g2435f1d8f10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g2435f1d8f10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g2435f1d8f10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g2435f1d8f10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g2435f1d8f10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g2435f1d8f10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g2435f1d8f10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30" name="Google Shape;1130;g2435f1d8f10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g2435f1d8f10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2" name="Google Shape;1132;g2435f1d8f10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3" name="Google Shape;1133;g2435f1d8f10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4" name="Google Shape;1134;g2435f1d8f10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5" name="Google Shape;1135;g2435f1d8f10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6" name="Google Shape;1136;g2435f1d8f10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7" name="Google Shape;1137;g2435f1d8f10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8" name="Google Shape;1138;g2435f1d8f10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39" name="Google Shape;1139;g2435f1d8f10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0" name="Google Shape;1140;g2435f1d8f10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2435f1d8f10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g2435f1d8f10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g2435f1d8f10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5" name="Google Shape;1145;g2435f1d8f10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6" name="Google Shape;1146;g2435f1d8f10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7" name="Google Shape;1147;g2435f1d8f10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8" name="Google Shape;1148;g2435f1d8f10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49" name="Google Shape;1149;g2435f1d8f10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0" name="Google Shape;1150;g2435f1d8f10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1" name="Google Shape;1151;g2435f1d8f10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2" name="Google Shape;1152;g2435f1d8f10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3" name="Google Shape;1153;g2435f1d8f10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4" name="Google Shape;1154;g2435f1d8f10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5" name="Google Shape;1155;g2435f1d8f10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6" name="Google Shape;1156;g2435f1d8f10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7" name="Google Shape;1157;g2435f1d8f10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8" name="Google Shape;1158;g2435f1d8f10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9" name="Google Shape;1159;g2435f1d8f10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0" name="Google Shape;1160;g2435f1d8f10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1" name="Google Shape;1161;g2435f1d8f10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2" name="Google Shape;1162;g2435f1d8f10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3" name="Google Shape;1163;g2435f1d8f10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435f1d8f10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6" name="Google Shape;1166;g2435f1d8f10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67" name="Google Shape;1167;g2435f1d8f10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8" name="Google Shape;1168;g2435f1d8f10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2435f1d8f10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70" name="Google Shape;1170;g2435f1d8f10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1" name="Google Shape;1171;g2435f1d8f10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g2435f1d8f10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g2435f1d8f10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4" name="Google Shape;1174;g2435f1d8f10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75" name="Google Shape;1175;g2435f1d8f10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35f1d8f10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2435f1d8f10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3" name="Google Shape;83;g2435f1d8f10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435f1d8f10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g2435f1d8f10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g2435f1d8f10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g2435f1d8f10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g2435f1d8f10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g2435f1d8f10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g2435f1d8f10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g2435f1d8f10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2435f1d8f10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g2435f1d8f10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35f1d8f10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35f1d8f10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9" name="Google Shape;1189;g2435f1d8f10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90" name="Google Shape;1190;g2435f1d8f10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435f1d8f10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435f1d8f10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435f1d8f10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435f1d8f10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35f1d8f10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35f1d8f10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35f1d8f10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35f1d8f10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9" name="Google Shape;1199;g2435f1d8f10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435f1d8f10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g2435f1d8f10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g2435f1d8f10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g2435f1d8f10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35f1d8f10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35f1d8f10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35f1d8f10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35f1d8f10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35f1d8f10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35f1d8f10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2435f1d8f10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058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2435f1d8f10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3" name="Google Shape;1213;g2435f1d8f10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214" name="Google Shape;1214;g2435f1d8f10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g2435f1d8f10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g2435f1d8f10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435f1d8f10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435f1d8f10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435f1d8f10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435f1d8f10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435f1d8f10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435f1d8f10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3" name="Google Shape;1223;g2435f1d8f10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Google Shape;1225;g2435f1d8f10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6" name="Google Shape;1226;g2435f1d8f10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27" name="Google Shape;1227;g2435f1d8f10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435f1d8f10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435f1d8f10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435f1d8f10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435f1d8f10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435f1d8f10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2435f1d8f10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2435f1d8f10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5" name="Google Shape;1235;g2435f1d8f10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2435f1d8f10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g2435f1d8f10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g2435f1d8f10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40" name="Google Shape;1240;g2435f1d8f10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1" name="Google Shape;1241;g2435f1d8f10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42" name="Google Shape;1242;g2435f1d8f10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g2435f1d8f10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245" name="Google Shape;1245;g2435f1d8f10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2435f1d8f10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35f1d8f10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2435f1d8f10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2435f1d8f10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35f1d8f10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2435f1d8f10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2435f1d8f10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058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g2435f1d8f10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4" name="Google Shape;1254;g2435f1d8f10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5" name="Google Shape;1255;g2435f1d8f10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g2435f1d8f10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g2435f1d8f10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g2435f1d8f10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g2435f1d8f10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g2435f1d8f10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g2435f1d8f10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2" name="Google Shape;1262;g2435f1d8f10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2435f1d8f10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g2435f1d8f10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g2435f1d8f10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g2435f1d8f10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g2435f1d8f10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g2435f1d8f10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g2435f1d8f10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g2435f1d8f10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g2435f1d8f10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g2435f1d8f10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g2435f1d8f10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g2435f1d8f10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6666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6" name="Google Shape;1276;g2435f1d8f10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7" name="Google Shape;1277;g2435f1d8f10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8" name="Google Shape;1278;g2435f1d8f10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9" name="Google Shape;1279;g2435f1d8f10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0" name="Google Shape;1280;g2435f1d8f10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81" name="Google Shape;1281;g2435f1d8f10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435f1d8f10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2435f1d8f10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6" name="Google Shape;1286;g2435f1d8f10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g2435f1d8f10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8" name="Google Shape;1288;g2435f1d8f10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89" name="Google Shape;1289;g2435f1d8f10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35f1d8f10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35f1d8f10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8" name="Google Shape;1298;g2435f1d8f10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99" name="Google Shape;1299;g2435f1d8f10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g2435f1d8f10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1" name="Google Shape;1301;g2435f1d8f10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302" name="Google Shape;1302;g2435f1d8f10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g2435f1d8f10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4" name="Google Shape;1304;g2435f1d8f10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305" name="Google Shape;1305;g2435f1d8f10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435f1d8f10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7" name="Google Shape;1307;g2435f1d8f10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8" name="Google Shape;1308;g2435f1d8f10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9" name="Google Shape;1309;g2435f1d8f10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0" name="Google Shape;1310;g2435f1d8f10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435f1d8f10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435f1d8f10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3" name="Google Shape;1313;g2435f1d8f10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4" name="Google Shape;1314;g2435f1d8f10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5" name="Google Shape;1315;g2435f1d8f10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6" name="Google Shape;1316;g2435f1d8f10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7" name="Google Shape;1317;g2435f1d8f10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8" name="Google Shape;1318;g2435f1d8f10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2435f1d8f10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1" name="Google Shape;1321;g2435f1d8f10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2" name="Google Shape;1322;g2435f1d8f10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23" name="Google Shape;1323;g2435f1d8f10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24" name="Google Shape;1324;g2435f1d8f10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325" name="Google Shape;1325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7" name="Google Shape;1327;g2435f1d8f10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328" name="Google Shape;1328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0" name="Google Shape;1330;g2435f1d8f10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331" name="Google Shape;1331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g2435f1d8f10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334" name="Google Shape;1334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g2435f1d8f10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337" name="Google Shape;1337;g2435f1d8f10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435f1d8f10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9" name="Google Shape;1339;g2435f1d8f10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340" name="Google Shape;1340;g2435f1d8f10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435f1d8f10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2" name="Google Shape;1342;g2435f1d8f10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343" name="Google Shape;1343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5" name="Google Shape;1345;g2435f1d8f10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g2435f1d8f10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" name="Google Shape;1347;g2435f1d8f10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g2435f1d8f10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9" name="Google Shape;1349;g2435f1d8f10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g2435f1d8f10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g2435f1d8f10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g2435f1d8f10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3" name="Google Shape;1353;g2435f1d8f10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4" name="Google Shape;1354;g2435f1d8f10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5" name="Google Shape;1355;g2435f1d8f10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6" name="Google Shape;1356;g2435f1d8f10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7" name="Google Shape;1357;g2435f1d8f10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58" name="Google Shape;1358;g2435f1d8f10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59" name="Google Shape;1359;g2435f1d8f10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60" name="Google Shape;1360;g2435f1d8f10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g2435f1d8f10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2" name="Google Shape;1362;g2435f1d8f10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g2435f1d8f10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435f1d8f10_0_130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>
              <a:alpha val="4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35f1d8f10_0_1329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g2435f1d8f10_0_1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0584" y="551979"/>
            <a:ext cx="2247826" cy="74969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435f1d8f10_0_1329"/>
          <p:cNvSpPr txBox="1"/>
          <p:nvPr>
            <p:ph idx="12" type="sldNum"/>
          </p:nvPr>
        </p:nvSpPr>
        <p:spPr>
          <a:xfrm>
            <a:off x="11278503" y="6090572"/>
            <a:ext cx="828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2435f1d8f10_0_1314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435f1d8f10_0_1314"/>
          <p:cNvSpPr txBox="1"/>
          <p:nvPr>
            <p:ph type="title"/>
          </p:nvPr>
        </p:nvSpPr>
        <p:spPr>
          <a:xfrm>
            <a:off x="407988" y="373586"/>
            <a:ext cx="7794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369" name="Google Shape;1369;g2435f1d8f10_0_1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0" name="Google Shape;1370;g2435f1d8f10_0_1314"/>
          <p:cNvSpPr txBox="1"/>
          <p:nvPr>
            <p:ph idx="1" type="body"/>
          </p:nvPr>
        </p:nvSpPr>
        <p:spPr>
          <a:xfrm>
            <a:off x="407987" y="1196975"/>
            <a:ext cx="9500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1" name="Google Shape;1371;g2435f1d8f10_0_1314"/>
          <p:cNvSpPr txBox="1"/>
          <p:nvPr>
            <p:ph idx="2" type="body"/>
          </p:nvPr>
        </p:nvSpPr>
        <p:spPr>
          <a:xfrm>
            <a:off x="407987" y="1661499"/>
            <a:ext cx="113760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435f1d8f10_0_13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4" name="Google Shape;1374;g2435f1d8f10_0_13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5" name="Google Shape;1375;g2435f1d8f10_0_13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42.xml"/><Relationship Id="rId86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41.xml"/><Relationship Id="rId85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44.xml"/><Relationship Id="rId88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43.xml"/><Relationship Id="rId87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2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35f1d8f1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35f1d8f1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35f1d8f10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35f1d8f10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35f1d8f10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2f33cf51a65_0_12"/>
          <p:cNvSpPr txBox="1"/>
          <p:nvPr>
            <p:ph idx="2" type="body"/>
          </p:nvPr>
        </p:nvSpPr>
        <p:spPr>
          <a:xfrm>
            <a:off x="580077" y="3302800"/>
            <a:ext cx="93273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Sample Interview Deck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0" lang="en-US" sz="3600"/>
              <a:t>&amp; Questions</a:t>
            </a:r>
            <a:endParaRPr b="0" sz="3600"/>
          </a:p>
        </p:txBody>
      </p:sp>
      <p:sp>
        <p:nvSpPr>
          <p:cNvPr id="1381" name="Google Shape;1381;g2f33cf51a65_0_12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2f33cf51a65_0_1326"/>
          <p:cNvSpPr txBox="1"/>
          <p:nvPr>
            <p:ph type="title"/>
          </p:nvPr>
        </p:nvSpPr>
        <p:spPr>
          <a:xfrm>
            <a:off x="408002" y="298700"/>
            <a:ext cx="9049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[Insert Category Today]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7" name="Google Shape;1387;g2f33cf51a65_0_1326"/>
          <p:cNvSpPr txBox="1"/>
          <p:nvPr/>
        </p:nvSpPr>
        <p:spPr>
          <a:xfrm>
            <a:off x="1958875" y="5068850"/>
            <a:ext cx="1079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8" name="Google Shape;1388;g2f33cf51a65_0_1326"/>
          <p:cNvSpPr txBox="1"/>
          <p:nvPr/>
        </p:nvSpPr>
        <p:spPr>
          <a:xfrm>
            <a:off x="286476" y="1392875"/>
            <a:ext cx="114975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your most significant CATEGORY challenges?</a:t>
            </a:r>
            <a:endParaRPr/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you addressing those challenges?</a:t>
            </a:r>
            <a:endParaRPr/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Thinking about current and future goals, 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specific INSERT NEEDS do you require?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2fdcb2c5e81_0_1"/>
          <p:cNvSpPr txBox="1"/>
          <p:nvPr>
            <p:ph type="title"/>
          </p:nvPr>
        </p:nvSpPr>
        <p:spPr>
          <a:xfrm>
            <a:off x="408002" y="298700"/>
            <a:ext cx="9049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Current Capabilities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4" name="Google Shape;1394;g2fdcb2c5e81_0_1"/>
          <p:cNvSpPr txBox="1"/>
          <p:nvPr/>
        </p:nvSpPr>
        <p:spPr>
          <a:xfrm>
            <a:off x="1958875" y="5068850"/>
            <a:ext cx="1079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5" name="Google Shape;1395;g2fdcb2c5e81_0_1"/>
          <p:cNvSpPr txBox="1"/>
          <p:nvPr/>
        </p:nvSpPr>
        <p:spPr>
          <a:xfrm>
            <a:off x="408000" y="1691425"/>
            <a:ext cx="113760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the biggest gaps in terms of INSERT BUSINESS GO</a:t>
            </a:r>
            <a:r>
              <a:rPr lang="en-US" sz="2400"/>
              <a:t>AL</a:t>
            </a:r>
            <a:endParaRPr sz="2400"/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where you are today?</a:t>
            </a:r>
            <a:endParaRPr/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you solving for these gaps?</a:t>
            </a:r>
            <a:endParaRPr/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2fdcb2c5e81_0_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Our Vision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1" name="Google Shape;1401;g2fdcb2c5e81_0_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High Level Concept Illustration</a:t>
            </a:r>
            <a:endParaRPr/>
          </a:p>
        </p:txBody>
      </p:sp>
      <p:grpSp>
        <p:nvGrpSpPr>
          <p:cNvPr id="1402" name="Google Shape;1402;g2fdcb2c5e81_0_8"/>
          <p:cNvGrpSpPr/>
          <p:nvPr/>
        </p:nvGrpSpPr>
        <p:grpSpPr>
          <a:xfrm>
            <a:off x="910962" y="1700024"/>
            <a:ext cx="10146816" cy="4010291"/>
            <a:chOff x="1022592" y="1911889"/>
            <a:chExt cx="10146816" cy="4010291"/>
          </a:xfrm>
        </p:grpSpPr>
        <p:sp>
          <p:nvSpPr>
            <p:cNvPr id="1403" name="Google Shape;1403;g2fdcb2c5e81_0_8"/>
            <p:cNvSpPr/>
            <p:nvPr/>
          </p:nvSpPr>
          <p:spPr>
            <a:xfrm>
              <a:off x="1022592" y="1911889"/>
              <a:ext cx="3196800" cy="561000"/>
            </a:xfrm>
            <a:prstGeom prst="chevron">
              <a:avLst>
                <a:gd fmla="val 50000" name="adj"/>
              </a:avLst>
            </a:prstGeom>
            <a:solidFill>
              <a:srgbClr val="00527C"/>
            </a:solidFill>
            <a:ln cap="flat" cmpd="sng" w="9525">
              <a:solidFill>
                <a:srgbClr val="0052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850" lIns="109725" spcFirstLastPara="1" rIns="109725" wrap="square" tIns="5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2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Category 1</a:t>
              </a:r>
              <a:endParaRPr/>
            </a:p>
          </p:txBody>
        </p:sp>
        <p:sp>
          <p:nvSpPr>
            <p:cNvPr id="1404" name="Google Shape;1404;g2fdcb2c5e81_0_8"/>
            <p:cNvSpPr/>
            <p:nvPr/>
          </p:nvSpPr>
          <p:spPr>
            <a:xfrm>
              <a:off x="4497600" y="1911889"/>
              <a:ext cx="3196800" cy="561000"/>
            </a:xfrm>
            <a:prstGeom prst="chevron">
              <a:avLst>
                <a:gd fmla="val 50000" name="adj"/>
              </a:avLst>
            </a:prstGeom>
            <a:solidFill>
              <a:srgbClr val="00527C"/>
            </a:solidFill>
            <a:ln>
              <a:noFill/>
            </a:ln>
          </p:spPr>
          <p:txBody>
            <a:bodyPr anchorCtr="0" anchor="ctr" bIns="54850" lIns="109725" spcFirstLastPara="1" rIns="109725" wrap="square" tIns="5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2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Category 2</a:t>
              </a:r>
              <a:endParaRPr/>
            </a:p>
          </p:txBody>
        </p:sp>
        <p:sp>
          <p:nvSpPr>
            <p:cNvPr id="1405" name="Google Shape;1405;g2fdcb2c5e81_0_8"/>
            <p:cNvSpPr/>
            <p:nvPr/>
          </p:nvSpPr>
          <p:spPr>
            <a:xfrm>
              <a:off x="7972608" y="1911889"/>
              <a:ext cx="3196800" cy="561000"/>
            </a:xfrm>
            <a:prstGeom prst="chevron">
              <a:avLst>
                <a:gd fmla="val 50000" name="adj"/>
              </a:avLst>
            </a:prstGeom>
            <a:solidFill>
              <a:srgbClr val="00527C"/>
            </a:solidFill>
            <a:ln>
              <a:noFill/>
            </a:ln>
          </p:spPr>
          <p:txBody>
            <a:bodyPr anchorCtr="0" anchor="ctr" bIns="54850" lIns="109725" spcFirstLastPara="1" rIns="109725" wrap="square" tIns="548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2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Category 3</a:t>
              </a:r>
              <a:endParaRPr/>
            </a:p>
          </p:txBody>
        </p:sp>
        <p:grpSp>
          <p:nvGrpSpPr>
            <p:cNvPr id="1406" name="Google Shape;1406;g2fdcb2c5e81_0_8"/>
            <p:cNvGrpSpPr/>
            <p:nvPr/>
          </p:nvGrpSpPr>
          <p:grpSpPr>
            <a:xfrm>
              <a:off x="1450088" y="2917461"/>
              <a:ext cx="2270018" cy="640173"/>
              <a:chOff x="700406" y="1992486"/>
              <a:chExt cx="1891682" cy="533477"/>
            </a:xfrm>
          </p:grpSpPr>
          <p:pic>
            <p:nvPicPr>
              <p:cNvPr id="1407" name="Google Shape;1407;g2fdcb2c5e81_0_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0406" y="2105339"/>
                <a:ext cx="562383" cy="4206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8" name="Google Shape;1408;g2fdcb2c5e81_0_8"/>
              <p:cNvSpPr/>
              <p:nvPr/>
            </p:nvSpPr>
            <p:spPr>
              <a:xfrm>
                <a:off x="1262788" y="1992486"/>
                <a:ext cx="13293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40" u="none" cap="none" strike="noStrike">
                    <a:solidFill>
                      <a:srgbClr val="545454"/>
                    </a:solidFill>
                    <a:latin typeface="Arial"/>
                    <a:ea typeface="Arial"/>
                    <a:cs typeface="Arial"/>
                    <a:sym typeface="Arial"/>
                  </a:rPr>
                  <a:t>Feature 1</a:t>
                </a:r>
                <a:endParaRPr b="0" i="0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9" name="Google Shape;1409;g2fdcb2c5e81_0_8"/>
            <p:cNvGrpSpPr/>
            <p:nvPr/>
          </p:nvGrpSpPr>
          <p:grpSpPr>
            <a:xfrm>
              <a:off x="1450088" y="4098678"/>
              <a:ext cx="2270018" cy="640173"/>
              <a:chOff x="700406" y="2976039"/>
              <a:chExt cx="1891682" cy="533477"/>
            </a:xfrm>
          </p:grpSpPr>
          <p:pic>
            <p:nvPicPr>
              <p:cNvPr id="1410" name="Google Shape;1410;g2fdcb2c5e81_0_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00406" y="3088892"/>
                <a:ext cx="562383" cy="42062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1" name="Google Shape;1411;g2fdcb2c5e81_0_8"/>
              <p:cNvSpPr/>
              <p:nvPr/>
            </p:nvSpPr>
            <p:spPr>
              <a:xfrm>
                <a:off x="1262788" y="2976039"/>
                <a:ext cx="13293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40" u="none" cap="none" strike="noStrike">
                    <a:solidFill>
                      <a:srgbClr val="545454"/>
                    </a:solidFill>
                    <a:latin typeface="Arial"/>
                    <a:ea typeface="Arial"/>
                    <a:cs typeface="Arial"/>
                    <a:sym typeface="Arial"/>
                  </a:rPr>
                  <a:t>Feature 2</a:t>
                </a:r>
                <a:endParaRPr b="0" i="0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2" name="Google Shape;1412;g2fdcb2c5e81_0_8"/>
            <p:cNvGrpSpPr/>
            <p:nvPr/>
          </p:nvGrpSpPr>
          <p:grpSpPr>
            <a:xfrm>
              <a:off x="4870247" y="2917461"/>
              <a:ext cx="2277428" cy="655976"/>
              <a:chOff x="3431109" y="2157079"/>
              <a:chExt cx="1897857" cy="546646"/>
            </a:xfrm>
          </p:grpSpPr>
          <p:pic>
            <p:nvPicPr>
              <p:cNvPr id="1413" name="Google Shape;1413;g2fdcb2c5e81_0_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431109" y="2256763"/>
                <a:ext cx="562380" cy="44696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4" name="Google Shape;1414;g2fdcb2c5e81_0_8"/>
              <p:cNvSpPr/>
              <p:nvPr/>
            </p:nvSpPr>
            <p:spPr>
              <a:xfrm>
                <a:off x="3999666" y="2157079"/>
                <a:ext cx="13293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40" u="none" cap="none" strike="noStrike">
                    <a:solidFill>
                      <a:srgbClr val="545454"/>
                    </a:solidFill>
                    <a:latin typeface="Arial"/>
                    <a:ea typeface="Arial"/>
                    <a:cs typeface="Arial"/>
                    <a:sym typeface="Arial"/>
                  </a:rPr>
                  <a:t>Feature 4</a:t>
                </a:r>
                <a:endParaRPr b="0" i="0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5" name="Google Shape;1415;g2fdcb2c5e81_0_8"/>
            <p:cNvSpPr/>
            <p:nvPr/>
          </p:nvSpPr>
          <p:spPr>
            <a:xfrm>
              <a:off x="5594318" y="3974836"/>
              <a:ext cx="15951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Feature 5</a:t>
              </a:r>
              <a:endParaRPr b="0" i="0" sz="144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16" name="Google Shape;1416;g2fdcb2c5e81_0_8"/>
            <p:cNvGrpSpPr/>
            <p:nvPr/>
          </p:nvGrpSpPr>
          <p:grpSpPr>
            <a:xfrm>
              <a:off x="1502387" y="5279894"/>
              <a:ext cx="2217719" cy="642286"/>
              <a:chOff x="743989" y="3959591"/>
              <a:chExt cx="1848099" cy="535238"/>
            </a:xfrm>
          </p:grpSpPr>
          <p:pic>
            <p:nvPicPr>
              <p:cNvPr id="1417" name="Google Shape;1417;g2fdcb2c5e81_0_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743989" y="4072445"/>
                <a:ext cx="423470" cy="4223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18" name="Google Shape;1418;g2fdcb2c5e81_0_8"/>
              <p:cNvSpPr/>
              <p:nvPr/>
            </p:nvSpPr>
            <p:spPr>
              <a:xfrm>
                <a:off x="1262788" y="3959591"/>
                <a:ext cx="13293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40" u="none" cap="none" strike="noStrike">
                    <a:solidFill>
                      <a:srgbClr val="545454"/>
                    </a:solidFill>
                    <a:latin typeface="Arial"/>
                    <a:ea typeface="Arial"/>
                    <a:cs typeface="Arial"/>
                    <a:sym typeface="Arial"/>
                  </a:rPr>
                  <a:t>Feature 3</a:t>
                </a:r>
                <a:endParaRPr b="0" i="0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19" name="Google Shape;1419;g2fdcb2c5e81_0_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23843" y="3052884"/>
              <a:ext cx="508164" cy="506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0" name="Google Shape;1420;g2fdcb2c5e81_0_8"/>
            <p:cNvSpPr/>
            <p:nvPr/>
          </p:nvSpPr>
          <p:spPr>
            <a:xfrm>
              <a:off x="8903790" y="2917459"/>
              <a:ext cx="21351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Feature 6</a:t>
              </a:r>
              <a:endParaRPr b="0" i="0" sz="144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21" name="Google Shape;1421;g2fdcb2c5e81_0_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29474" y="4206207"/>
              <a:ext cx="960300" cy="347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2" name="Google Shape;1422;g2fdcb2c5e81_0_8"/>
            <p:cNvSpPr/>
            <p:nvPr/>
          </p:nvSpPr>
          <p:spPr>
            <a:xfrm>
              <a:off x="8853274" y="3992092"/>
              <a:ext cx="22290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40" u="none" cap="none" strike="noStrike">
                  <a:solidFill>
                    <a:srgbClr val="545454"/>
                  </a:solidFill>
                  <a:latin typeface="Arial"/>
                  <a:ea typeface="Arial"/>
                  <a:cs typeface="Arial"/>
                  <a:sym typeface="Arial"/>
                </a:rPr>
                <a:t>Feature 7</a:t>
              </a:r>
              <a:endParaRPr b="0" i="0" sz="1440" u="none" cap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23" name="Google Shape;1423;g2fdcb2c5e81_0_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70247" y="4024443"/>
              <a:ext cx="504584" cy="52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fdcb2c5e81_0_46"/>
          <p:cNvSpPr txBox="1"/>
          <p:nvPr/>
        </p:nvSpPr>
        <p:spPr>
          <a:xfrm>
            <a:off x="1958875" y="5068850"/>
            <a:ext cx="1079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9" name="Google Shape;1429;g2fdcb2c5e81_0_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Concept Features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0" name="Google Shape;1430;g2fdcb2c5e81_0_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For Users</a:t>
            </a:r>
            <a:endParaRPr/>
          </a:p>
        </p:txBody>
      </p:sp>
      <p:grpSp>
        <p:nvGrpSpPr>
          <p:cNvPr id="1431" name="Google Shape;1431;g2fdcb2c5e81_0_46"/>
          <p:cNvGrpSpPr/>
          <p:nvPr/>
        </p:nvGrpSpPr>
        <p:grpSpPr>
          <a:xfrm>
            <a:off x="515950" y="2130616"/>
            <a:ext cx="4136400" cy="3060600"/>
            <a:chOff x="1984432" y="2498550"/>
            <a:chExt cx="4136400" cy="3060600"/>
          </a:xfrm>
        </p:grpSpPr>
        <p:sp>
          <p:nvSpPr>
            <p:cNvPr id="1432" name="Google Shape;1432;g2fdcb2c5e81_0_46"/>
            <p:cNvSpPr txBox="1"/>
            <p:nvPr/>
          </p:nvSpPr>
          <p:spPr>
            <a:xfrm>
              <a:off x="1984432" y="2498550"/>
              <a:ext cx="4136400" cy="30606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741362" lvl="0" marL="74136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AFCD"/>
                </a:buClr>
                <a:buSzPts val="1600"/>
                <a:buFont typeface="Noto Sans Symbols"/>
                <a:buNone/>
              </a:pPr>
              <a:r>
                <a:t/>
              </a:r>
              <a:endParaRPr b="0" i="1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g2fdcb2c5e81_0_46"/>
            <p:cNvSpPr txBox="1"/>
            <p:nvPr/>
          </p:nvSpPr>
          <p:spPr>
            <a:xfrm>
              <a:off x="2248428" y="2727585"/>
              <a:ext cx="2727300" cy="22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1) Feature 1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2) Feature 2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3) Feature 3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4) Feature 4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5) Feature 5  </a:t>
              </a:r>
              <a:endParaRPr/>
            </a:p>
          </p:txBody>
        </p:sp>
      </p:grpSp>
      <p:grpSp>
        <p:nvGrpSpPr>
          <p:cNvPr id="1434" name="Google Shape;1434;g2fdcb2c5e81_0_46"/>
          <p:cNvGrpSpPr/>
          <p:nvPr/>
        </p:nvGrpSpPr>
        <p:grpSpPr>
          <a:xfrm>
            <a:off x="5144388" y="2137267"/>
            <a:ext cx="4136400" cy="3060600"/>
            <a:chOff x="1984432" y="2498550"/>
            <a:chExt cx="4136400" cy="3060600"/>
          </a:xfrm>
        </p:grpSpPr>
        <p:sp>
          <p:nvSpPr>
            <p:cNvPr id="1435" name="Google Shape;1435;g2fdcb2c5e81_0_46"/>
            <p:cNvSpPr txBox="1"/>
            <p:nvPr/>
          </p:nvSpPr>
          <p:spPr>
            <a:xfrm>
              <a:off x="1984432" y="2498550"/>
              <a:ext cx="4136400" cy="30606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741362" lvl="0" marL="74136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AFCD"/>
                </a:buClr>
                <a:buSzPts val="1600"/>
                <a:buFont typeface="Noto Sans Symbols"/>
                <a:buNone/>
              </a:pPr>
              <a:r>
                <a:t/>
              </a:r>
              <a:endParaRPr b="0" i="1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g2fdcb2c5e81_0_46"/>
            <p:cNvSpPr txBox="1"/>
            <p:nvPr/>
          </p:nvSpPr>
          <p:spPr>
            <a:xfrm>
              <a:off x="2248428" y="2727585"/>
              <a:ext cx="2727300" cy="22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6) Feature 6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7) Feature 7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8) Feature 8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9) Feature 9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10) Feature 10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2fdcb2c5e81_0_6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Concept Features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2" name="Google Shape;1442;g2fdcb2c5e81_0_6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For Buyers</a:t>
            </a:r>
            <a:endParaRPr/>
          </a:p>
        </p:txBody>
      </p:sp>
      <p:grpSp>
        <p:nvGrpSpPr>
          <p:cNvPr id="1443" name="Google Shape;1443;g2fdcb2c5e81_0_60"/>
          <p:cNvGrpSpPr/>
          <p:nvPr/>
        </p:nvGrpSpPr>
        <p:grpSpPr>
          <a:xfrm>
            <a:off x="515950" y="2043816"/>
            <a:ext cx="4136400" cy="3060600"/>
            <a:chOff x="1984432" y="2498550"/>
            <a:chExt cx="4136400" cy="3060600"/>
          </a:xfrm>
        </p:grpSpPr>
        <p:sp>
          <p:nvSpPr>
            <p:cNvPr id="1444" name="Google Shape;1444;g2fdcb2c5e81_0_60"/>
            <p:cNvSpPr txBox="1"/>
            <p:nvPr/>
          </p:nvSpPr>
          <p:spPr>
            <a:xfrm>
              <a:off x="1984432" y="2498550"/>
              <a:ext cx="4136400" cy="3060600"/>
            </a:xfrm>
            <a:prstGeom prst="rect">
              <a:avLst/>
            </a:prstGeom>
            <a:solidFill>
              <a:srgbClr val="00527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741362" lvl="0" marL="741362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3AFCD"/>
                </a:buClr>
                <a:buSzPts val="1600"/>
                <a:buFont typeface="Noto Sans Symbols"/>
                <a:buNone/>
              </a:pPr>
              <a:r>
                <a:t/>
              </a:r>
              <a:endParaRPr b="0" i="1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g2fdcb2c5e81_0_60"/>
            <p:cNvSpPr txBox="1"/>
            <p:nvPr/>
          </p:nvSpPr>
          <p:spPr>
            <a:xfrm>
              <a:off x="2248428" y="2727585"/>
              <a:ext cx="3518400" cy="22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1) Buyer Feature 1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2) Buyer Feature 2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3) Buyer Feature 3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4) Buyer Feature 4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____ 5) Buyer Feature 5  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2fdcb2c5e81_0_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Sample Packaging &amp; Pricing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51" name="Google Shape;1451;g2fdcb2c5e81_0_75"/>
          <p:cNvGraphicFramePr/>
          <p:nvPr/>
        </p:nvGraphicFramePr>
        <p:xfrm>
          <a:off x="515953" y="1409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{1705EF9A-2D29-4410-89D7-3F712704A8D3}</a:tableStyleId>
              </a:tblPr>
              <a:tblGrid>
                <a:gridCol w="3028850"/>
                <a:gridCol w="3028850"/>
                <a:gridCol w="3028850"/>
              </a:tblGrid>
              <a:tr h="5631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FFFFFF"/>
                          </a:solidFill>
                        </a:rPr>
                        <a:t>ALL ACCESS PASS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93E"/>
                    </a:solidFill>
                  </a:tcPr>
                </a:tc>
                <a:tc hMerge="1"/>
                <a:tc hMerge="1"/>
              </a:tr>
              <a:tr h="3260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151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</a:rPr>
                        <a:t>SMALL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  <a:t>Great for small teams, new hire</a:t>
                      </a:r>
                      <a:b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  <a:t>classes, or high potentials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</a:rPr>
                        <a:t>MEDIUM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  <a:t>For quickly growing teams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rgbClr val="FFFFFF"/>
                          </a:solidFill>
                        </a:rPr>
                        <a:t>LARGE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  <a:t>For large and </a:t>
                      </a:r>
                      <a:r>
                        <a:rPr lang="en-US" sz="1600"/>
                        <a:t>multinational</a:t>
                      </a:r>
                      <a:r>
                        <a:rPr lang="en-US" sz="1600" u="none" cap="none" strike="noStrike">
                          <a:solidFill>
                            <a:srgbClr val="FFFFFF"/>
                          </a:solidFill>
                        </a:rPr>
                        <a:t> teams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  <a:tr h="375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4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1- 250 Users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$600 per seat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Annual Membership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251 – 500 Users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$400</a:t>
                      </a:r>
                      <a:r>
                        <a:rPr lang="en-US" sz="1600" u="none" cap="none" strike="noStrike"/>
                        <a:t> per seat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Annual Membership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500+ Users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$250 per seat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Annual Membership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fdcb2c5e81_0_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Visualization of Use in Workflow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7" name="Google Shape;1457;g2fdcb2c5e81_0_8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Or Year in the Life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fdcb2c5e81_0_92"/>
          <p:cNvSpPr txBox="1"/>
          <p:nvPr>
            <p:ph idx="1" type="body"/>
          </p:nvPr>
        </p:nvSpPr>
        <p:spPr>
          <a:xfrm>
            <a:off x="1922113" y="3050435"/>
            <a:ext cx="8347800" cy="6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Thank </a:t>
            </a:r>
            <a:r>
              <a:rPr lang="en-US"/>
              <a:t>you</a:t>
            </a:r>
            <a:r>
              <a:rPr lang="en-US"/>
              <a:t>!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