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18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96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88.xml"/>
  <Override ContentType="application/vnd.openxmlformats-officedocument.presentationml.slideLayout+xml" PartName="/ppt/slideLayouts/slideLayout165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8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14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193.xml"/>
  <Override ContentType="application/vnd.openxmlformats-officedocument.presentationml.slideLayout+xml" PartName="/ppt/slideLayouts/slideLayout185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206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210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89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17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80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95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202.xml"/>
  <Override ContentType="application/vnd.openxmlformats-officedocument.presentationml.slideLayout+xml" PartName="/ppt/slideLayouts/slideLayout177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184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21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203.xml"/>
  <Override ContentType="application/vnd.openxmlformats-officedocument.presentationml.slideLayout+xml" PartName="/ppt/slideLayouts/slideLayout190.xml"/>
  <Override ContentType="application/vnd.openxmlformats-officedocument.presentationml.slideLayout+xml" PartName="/ppt/slideLayouts/slideLayout207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99.xml"/>
  <Override ContentType="application/vnd.openxmlformats-officedocument.presentationml.slideLayout+xml" PartName="/ppt/slideLayouts/slideLayout173.xml"/>
  <Override ContentType="application/vnd.openxmlformats-officedocument.presentationml.slideLayout+xml" PartName="/ppt/slideLayouts/slideLayout171.xml"/>
  <Override ContentType="application/vnd.openxmlformats-officedocument.presentationml.slideLayout+xml" PartName="/ppt/slideLayouts/slideLayout198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216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208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78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94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201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204.xml"/>
  <Override ContentType="application/vnd.openxmlformats-officedocument.presentationml.slideLayout+xml" PartName="/ppt/slideLayouts/slideLayout212.xml"/>
  <Override ContentType="application/vnd.openxmlformats-officedocument.presentationml.slideLayout+xml" PartName="/ppt/slideLayouts/slideLayout183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74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187.xml"/>
  <Override ContentType="application/vnd.openxmlformats-officedocument.presentationml.slideLayout+xml" PartName="/ppt/slideLayouts/slideLayout191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200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54.xml"/>
  <Override ContentType="application/vnd.openxmlformats-officedocument.presentationml.slideLayout+xml" PartName="/ppt/slideLayouts/slideLayout19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170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7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82.xml"/>
  <Override ContentType="application/vnd.openxmlformats-officedocument.presentationml.slideLayout+xml" PartName="/ppt/slideLayouts/slideLayout215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16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09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20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192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75.xml"/>
  <Override ContentType="application/vnd.openxmlformats-officedocument.presentationml.slideLayout+xml" PartName="/ppt/slideLayouts/slideLayout211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86.xml"/>
  <Override ContentType="application/vnd.openxmlformats-officedocument.presentationml.slideLayout+xml" PartName="/ppt/slideLayouts/slideLayout160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866" r:id="rId4"/>
    <p:sldMasterId id="2147483867" r:id="rId5"/>
    <p:sldMasterId id="2147483868" r:id="rId6"/>
    <p:sldMasterId id="2147483869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Montserrat"/>
      <p:regular r:id="rId26"/>
      <p:bold r:id="rId27"/>
      <p:italic r:id="rId28"/>
      <p:boldItalic r:id="rId29"/>
    </p:embeddedFont>
    <p:embeddedFont>
      <p:font typeface="Roboto Light"/>
      <p:regular r:id="rId30"/>
      <p:bold r:id="rId31"/>
      <p:italic r:id="rId32"/>
      <p:boldItalic r:id="rId33"/>
    </p:embeddedFont>
    <p:embeddedFont>
      <p:font typeface="Montserrat ExtraBold"/>
      <p:bold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font" Target="fonts/RobotoLight-bold.fntdata"/><Relationship Id="rId30" Type="http://schemas.openxmlformats.org/officeDocument/2006/relationships/font" Target="fonts/RobotoLight-regular.fntdata"/><Relationship Id="rId33" Type="http://schemas.openxmlformats.org/officeDocument/2006/relationships/font" Target="fonts/RobotoLight-boldItalic.fntdata"/><Relationship Id="rId32" Type="http://schemas.openxmlformats.org/officeDocument/2006/relationships/font" Target="fonts/RobotoLight-italic.fntdata"/><Relationship Id="rId35" Type="http://schemas.openxmlformats.org/officeDocument/2006/relationships/font" Target="fonts/MontserratExtraBold-boldItalic.fntdata"/><Relationship Id="rId34" Type="http://schemas.openxmlformats.org/officeDocument/2006/relationships/font" Target="fonts/MontserratExtraBold-bold.fntdata"/><Relationship Id="rId20" Type="http://schemas.openxmlformats.org/officeDocument/2006/relationships/slide" Target="slides/slide12.xml"/><Relationship Id="rId22" Type="http://schemas.openxmlformats.org/officeDocument/2006/relationships/font" Target="fonts/Roboto-regular.fntdata"/><Relationship Id="rId21" Type="http://schemas.openxmlformats.org/officeDocument/2006/relationships/slide" Target="slides/slide13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26" Type="http://schemas.openxmlformats.org/officeDocument/2006/relationships/font" Target="fonts/Montserrat-regular.fntdata"/><Relationship Id="rId25" Type="http://schemas.openxmlformats.org/officeDocument/2006/relationships/font" Target="fonts/Roboto-boldItalic.fntdata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29" Type="http://schemas.openxmlformats.org/officeDocument/2006/relationships/font" Target="fonts/Montserrat-boldItalic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9" name="Shape 2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0" name="Google Shape;2950;g219daa9505a_0_29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accent4"/>
              </a:highlight>
            </a:endParaRPr>
          </a:p>
        </p:txBody>
      </p:sp>
      <p:sp>
        <p:nvSpPr>
          <p:cNvPr id="2951" name="Google Shape;2951;g219daa9505a_0_29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9" name="Shape 3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" name="Google Shape;3020;g219daa9505a_0_3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1" name="Google Shape;3021;g219daa9505a_0_32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22" name="Google Shape;3022;g219daa9505a_0_32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3" name="Shape 3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4" name="Google Shape;3034;g219daa9505a_0_32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5" name="Google Shape;3035;g219daa9505a_0_32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36" name="Google Shape;3036;g219daa9505a_0_32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7" name="Shape 3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8" name="Google Shape;3048;g219daa9505a_0_32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9" name="Google Shape;3049;g219daa9505a_0_32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0" name="Google Shape;3050;g219daa9505a_0_32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1" name="Shape 3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2" name="Google Shape;3062;g219daa9505a_0_33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3" name="Google Shape;3063;g219daa9505a_0_33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4" name="Google Shape;3064;g219daa9505a_0_33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9" name="Shape 2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0" name="Google Shape;2960;g219daa9505a_0_13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1" name="Google Shape;2961;g219daa9505a_0_13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62" name="Google Shape;2962;g219daa9505a_0_13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6" name="Shape 2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7" name="Google Shape;2967;g23b86eee48e_1_1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8" name="Google Shape;2968;g23b86eee48e_1_1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1" name="Shape 2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" name="Google Shape;2972;g23982856f34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3" name="Google Shape;2973;g23982856f34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74" name="Google Shape;2974;g23982856f34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8" name="Shape 2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" name="Google Shape;2979;g23982856f34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0" name="Google Shape;2980;g23982856f34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1" name="Google Shape;2981;g23982856f34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5" name="Shape 2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6" name="Google Shape;2986;g23982856f3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7" name="Google Shape;2987;g23982856f3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8" name="Google Shape;2988;g23982856f3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2" name="Shape 2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3" name="Google Shape;2993;g23b86eee48e_1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4" name="Google Shape;2994;g23b86eee48e_1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95" name="Google Shape;2995;g23b86eee48e_1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0" name="Shape 3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Google Shape;3001;g23b86eee48e_1_26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2" name="Google Shape;3002;g23b86eee48e_1_26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5" name="Shape 3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6" name="Google Shape;3006;g219daa9505a_0_32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7" name="Google Shape;3007;g219daa9505a_0_32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8" name="Google Shape;3008;g219daa9505a_0_32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jpg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6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1.png"/><Relationship Id="rId3" Type="http://schemas.openxmlformats.org/officeDocument/2006/relationships/image" Target="../media/image28.png"/><Relationship Id="rId4" Type="http://schemas.openxmlformats.org/officeDocument/2006/relationships/image" Target="../media/image32.png"/><Relationship Id="rId5" Type="http://schemas.openxmlformats.org/officeDocument/2006/relationships/image" Target="../media/image68.png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jpg"/><Relationship Id="rId3" Type="http://schemas.openxmlformats.org/officeDocument/2006/relationships/image" Target="../media/image13.png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png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1.png"/><Relationship Id="rId3" Type="http://schemas.openxmlformats.org/officeDocument/2006/relationships/image" Target="../media/image68.png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68.png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0.png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5.png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1.png"/><Relationship Id="rId3" Type="http://schemas.openxmlformats.org/officeDocument/2006/relationships/image" Target="../media/image28.png"/><Relationship Id="rId4" Type="http://schemas.openxmlformats.org/officeDocument/2006/relationships/image" Target="../media/image32.png"/><Relationship Id="rId5" Type="http://schemas.openxmlformats.org/officeDocument/2006/relationships/image" Target="../media/image68.png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png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png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jpg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7.png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49.png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1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49.png"/></Relationships>
</file>

<file path=ppt/slideLayouts/_rels/slideLayout1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49.png"/></Relationships>
</file>

<file path=ppt/slideLayouts/_rels/slideLayout1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49.png"/></Relationships>
</file>

<file path=ppt/slideLayouts/_rels/slideLayout1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/Relationships>
</file>

<file path=ppt/slideLayouts/_rels/slideLayout2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2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2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2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png"/></Relationships>
</file>

<file path=ppt/slideLayouts/_rels/slideLayout2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/Relationships>
</file>

<file path=ppt/slideLayouts/_rels/slideLayout2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8.png"/></Relationships>
</file>

<file path=ppt/slideLayouts/_rels/slideLayout2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5.png"/></Relationships>
</file>

<file path=ppt/slideLayouts/_rels/slideLayout2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9.jpg"/><Relationship Id="rId3" Type="http://schemas.openxmlformats.org/officeDocument/2006/relationships/image" Target="../media/image70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19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19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6">
  <p:cSld name="1_Заголовок раздела_7">
    <p:bg>
      <p:bgPr>
        <a:solidFill>
          <a:schemeClr val="lt1"/>
        </a:solidFill>
      </p:bgPr>
    </p:bg>
    <p:spTree>
      <p:nvGrpSpPr>
        <p:cNvPr id="1376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p102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8" name="Google Shape;1378;p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7">
  <p:cSld name="1_Заголовок раздела_8">
    <p:bg>
      <p:bgPr>
        <a:solidFill>
          <a:schemeClr val="lt1"/>
        </a:solidFill>
      </p:bgPr>
    </p:bg>
    <p:spTree>
      <p:nvGrpSpPr>
        <p:cNvPr id="1379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p103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81" name="Google Shape;1381;p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8">
  <p:cSld name="1_Заголовок раздела_9">
    <p:bg>
      <p:bgPr>
        <a:solidFill>
          <a:schemeClr val="lt1"/>
        </a:solidFill>
      </p:bgPr>
    </p:bg>
    <p:spTree>
      <p:nvGrpSpPr>
        <p:cNvPr id="1382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Google Shape;1383;p104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84" name="Google Shape;1384;p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9">
  <p:cSld name="1_Заголовок раздела_10">
    <p:bg>
      <p:bgPr>
        <a:solidFill>
          <a:schemeClr val="lt1"/>
        </a:solidFill>
      </p:bgPr>
    </p:bg>
    <p:spTree>
      <p:nvGrpSpPr>
        <p:cNvPr id="1385" name="Shape 1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6" name="Google Shape;1386;p105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87" name="Google Shape;1387;p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88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p106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0" name="Google Shape;1390;p106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91" name="Google Shape;1391;p106"/>
          <p:cNvSpPr txBox="1"/>
          <p:nvPr>
            <p:ph idx="1" type="body"/>
          </p:nvPr>
        </p:nvSpPr>
        <p:spPr>
          <a:xfrm>
            <a:off x="305990" y="1369219"/>
            <a:ext cx="85320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>
                <a:solidFill>
                  <a:schemeClr val="dk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392" name="Google Shape;1392;p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393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10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 Only">
    <p:spTree>
      <p:nvGrpSpPr>
        <p:cNvPr id="1395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p108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7" name="Google Shape;1397;p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398" name="Google Shape;1398;p108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Заголовок и объект">
  <p:cSld name="2_Заголовок и объект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05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" name="Google Shape;1406;p1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4941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407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111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9" name="Google Shape;1409;p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410" name="Google Shape;1410;p111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141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Google Shape;1412;p1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3" name="Google Shape;1413;p112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4" name="Google Shape;1414;p112"/>
          <p:cNvSpPr/>
          <p:nvPr/>
        </p:nvSpPr>
        <p:spPr>
          <a:xfrm>
            <a:off x="2715491" y="0"/>
            <a:ext cx="6420000" cy="5143500"/>
          </a:xfrm>
          <a:prstGeom prst="rect">
            <a:avLst/>
          </a:prstGeom>
          <a:solidFill>
            <a:srgbClr val="00527C">
              <a:alpha val="4941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5" name="Google Shape;1415;p112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416" name="Google Shape;1416;p112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17" name="Google Shape;1417;p112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</a:t>
            </a:r>
            <a:r>
              <a:rPr lang="en" sz="800">
                <a:solidFill>
                  <a:schemeClr val="lt1"/>
                </a:solidFill>
              </a:rPr>
              <a:t>2023</a:t>
            </a: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8" name="Google Shape;1418;p112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9" name="Google Shape;1419;p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64" cy="561955"/>
          </a:xfrm>
          <a:prstGeom prst="rect">
            <a:avLst/>
          </a:prstGeom>
          <a:noFill/>
          <a:ln>
            <a:noFill/>
          </a:ln>
        </p:spPr>
      </p:pic>
      <p:sp>
        <p:nvSpPr>
          <p:cNvPr id="1420" name="Google Shape;1420;p112"/>
          <p:cNvSpPr/>
          <p:nvPr/>
        </p:nvSpPr>
        <p:spPr>
          <a:xfrm>
            <a:off x="-1950" y="1592288"/>
            <a:ext cx="6153900" cy="26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1" name="Google Shape;1421;p112"/>
          <p:cNvGrpSpPr/>
          <p:nvPr/>
        </p:nvGrpSpPr>
        <p:grpSpPr>
          <a:xfrm>
            <a:off x="5519905" y="2278855"/>
            <a:ext cx="1264250" cy="1332513"/>
            <a:chOff x="1894723" y="-738633"/>
            <a:chExt cx="4871867" cy="5101505"/>
          </a:xfrm>
        </p:grpSpPr>
        <p:sp>
          <p:nvSpPr>
            <p:cNvPr id="1422" name="Google Shape;1422;p112"/>
            <p:cNvSpPr/>
            <p:nvPr/>
          </p:nvSpPr>
          <p:spPr>
            <a:xfrm>
              <a:off x="1894723" y="-738633"/>
              <a:ext cx="4871867" cy="4845914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25700" lIns="51425" spcFirstLastPara="1" rIns="51425" wrap="square" tIns="2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112"/>
            <p:cNvSpPr/>
            <p:nvPr/>
          </p:nvSpPr>
          <p:spPr>
            <a:xfrm>
              <a:off x="2326178" y="-315155"/>
              <a:ext cx="4053394" cy="403180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25700" lIns="51425" spcFirstLastPara="1" rIns="51425" wrap="square" tIns="2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112"/>
            <p:cNvSpPr txBox="1"/>
            <p:nvPr/>
          </p:nvSpPr>
          <p:spPr>
            <a:xfrm>
              <a:off x="3248233" y="333572"/>
              <a:ext cx="1126200" cy="40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5700" lIns="51425" spcFirstLastPara="1" rIns="51425" wrap="square" tIns="2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500"/>
                <a:buFont typeface="Montserrat ExtraBold"/>
                <a:buNone/>
              </a:pPr>
              <a:r>
                <a:rPr b="0" i="0" lang="en" sz="6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Only">
  <p:cSld name="3_Title Only"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113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7" name="Google Shape;1427;p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428" name="Google Shape;1428;p113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spTree>
      <p:nvGrpSpPr>
        <p:cNvPr id="1429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114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3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1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3" name="Google Shape;1433;p1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4" name="Google Shape;1434;p1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 showMasterSp="0">
  <p:cSld name="Section title">
    <p:spTree>
      <p:nvGrpSpPr>
        <p:cNvPr id="1435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116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7" name="Google Shape;1437;p116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8" name="Google Shape;1438;p116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9" name="Google Shape;1439;p116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0" name="Google Shape;1440;p116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p116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2" name="Google Shape;1442;p116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3" name="Google Shape;1443;p116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4" name="Google Shape;1444;p116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5" name="Google Shape;1445;p116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Google Shape;1446;p116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7" name="Google Shape;1447;p116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8" name="Google Shape;1448;p116"/>
          <p:cNvSpPr txBox="1"/>
          <p:nvPr>
            <p:ph idx="1" type="body"/>
          </p:nvPr>
        </p:nvSpPr>
        <p:spPr>
          <a:xfrm>
            <a:off x="1530783" y="2287826"/>
            <a:ext cx="6082500" cy="5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4572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49" name="Google Shape;1449;p116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117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117"/>
          <p:cNvSpPr/>
          <p:nvPr/>
        </p:nvSpPr>
        <p:spPr>
          <a:xfrm rot="10800000">
            <a:off x="-161" y="-60442"/>
            <a:ext cx="3270900" cy="526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8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117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4" name="Google Shape;1454;p117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Google Shape;1455;p117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4941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6" name="Google Shape;1456;p117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1457" name="Google Shape;1457;p117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117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117"/>
            <p:cNvSpPr txBox="1"/>
            <p:nvPr/>
          </p:nvSpPr>
          <p:spPr>
            <a:xfrm>
              <a:off x="3769304" y="1887502"/>
              <a:ext cx="1126200" cy="24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300"/>
                <a:buFont typeface="Arial"/>
                <a:buNone/>
              </a:pPr>
              <a:r>
                <a:rPr b="1" i="0" lang="en" sz="1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“</a:t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0" name="Google Shape;1460;p117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</a:t>
            </a:r>
            <a:r>
              <a:rPr lang="en" sz="800">
                <a:solidFill>
                  <a:schemeClr val="lt1"/>
                </a:solidFill>
              </a:rPr>
              <a:t>2023</a:t>
            </a: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1" name="Google Shape;1461;p117"/>
          <p:cNvCxnSpPr/>
          <p:nvPr/>
        </p:nvCxnSpPr>
        <p:spPr>
          <a:xfrm rot="10800000">
            <a:off x="298639" y="4685168"/>
            <a:ext cx="29721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462" name="Google Shape;1462;p1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8441" y="444398"/>
            <a:ext cx="1685864" cy="561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Only">
  <p:cSld name="4_Title Only"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arpenter using a pencil to mark a point along a measuring tape on a piece of wood" id="1464" name="Google Shape;1464;p118"/>
          <p:cNvPicPr preferRelativeResize="0"/>
          <p:nvPr/>
        </p:nvPicPr>
        <p:blipFill rotWithShape="1">
          <a:blip r:embed="rId2">
            <a:alphaModFix/>
          </a:blip>
          <a:srcRect b="0" l="1171" r="14575" t="0"/>
          <a:stretch/>
        </p:blipFill>
        <p:spPr>
          <a:xfrm>
            <a:off x="2641807" y="6"/>
            <a:ext cx="6502190" cy="5143494"/>
          </a:xfrm>
          <a:prstGeom prst="rect">
            <a:avLst/>
          </a:prstGeom>
          <a:noFill/>
          <a:ln>
            <a:noFill/>
          </a:ln>
        </p:spPr>
      </p:pic>
      <p:sp>
        <p:nvSpPr>
          <p:cNvPr id="1465" name="Google Shape;1465;p118"/>
          <p:cNvSpPr/>
          <p:nvPr/>
        </p:nvSpPr>
        <p:spPr>
          <a:xfrm>
            <a:off x="0" y="0"/>
            <a:ext cx="8714400" cy="5143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9000">
                <a:srgbClr val="FFFFFF">
                  <a:alpha val="36470"/>
                </a:srgbClr>
              </a:gs>
              <a:gs pos="35000">
                <a:srgbClr val="FFFFFF">
                  <a:alpha val="76470"/>
                </a:srgbClr>
              </a:gs>
              <a:gs pos="58000">
                <a:schemeClr val="lt1"/>
              </a:gs>
              <a:gs pos="100000">
                <a:schemeClr val="lt1"/>
              </a:gs>
            </a:gsLst>
            <a:lin ang="10800025" scaled="0"/>
          </a:gradFill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118"/>
          <p:cNvSpPr/>
          <p:nvPr/>
        </p:nvSpPr>
        <p:spPr>
          <a:xfrm flipH="1">
            <a:off x="0" y="0"/>
            <a:ext cx="9144000" cy="51435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118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468" name="Google Shape;1468;p118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9" name="Google Shape;1469;p118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 </a:t>
            </a:r>
            <a:r>
              <a:rPr lang="en" sz="800">
                <a:solidFill>
                  <a:schemeClr val="accent2"/>
                </a:solidFill>
              </a:rPr>
              <a:t>2023</a:t>
            </a:r>
            <a:r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0" name="Google Shape;1470;p118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47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11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5700" lIns="51425" spcFirstLastPara="1" rIns="51425" wrap="square" tIns="2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/>
        </p:txBody>
      </p:sp>
      <p:sp>
        <p:nvSpPr>
          <p:cNvPr id="1473" name="Google Shape;1473;p119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474" name="Google Shape;1474;p119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00" lIns="51425" spcFirstLastPara="1" rIns="51425" wrap="square" tIns="2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800"/>
            </a:lvl9pPr>
          </a:lstStyle>
          <a:p/>
        </p:txBody>
      </p:sp>
      <p:sp>
        <p:nvSpPr>
          <p:cNvPr id="1475" name="Google Shape;1475;p1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6" name="Google Shape;1476;p1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7" name="Google Shape;1477;p1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78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Google Shape;1479;p12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Font typeface="Arial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80" name="Google Shape;1480;p120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us" showMasterSp="0">
  <p:cSld name="Contact us">
    <p:spTree>
      <p:nvGrpSpPr>
        <p:cNvPr id="148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p121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3" name="Google Shape;1483;p121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4" name="Google Shape;1484;p121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5" name="Google Shape;1485;p121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6" name="Google Shape;1486;p121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7" name="Google Shape;1487;p121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8" name="Google Shape;1488;p121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p121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0" name="Google Shape;1490;p121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1" name="Google Shape;1491;p121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2" name="Google Shape;1492;p121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p121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94" name="Google Shape;1494;p121"/>
          <p:cNvCxnSpPr/>
          <p:nvPr/>
        </p:nvCxnSpPr>
        <p:spPr>
          <a:xfrm>
            <a:off x="3289746" y="2971361"/>
            <a:ext cx="0" cy="1192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95" name="Google Shape;1495;p121"/>
          <p:cNvSpPr txBox="1"/>
          <p:nvPr>
            <p:ph idx="1" type="body"/>
          </p:nvPr>
        </p:nvSpPr>
        <p:spPr>
          <a:xfrm>
            <a:off x="3289746" y="1978606"/>
            <a:ext cx="5625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4572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96" name="Google Shape;1496;p121"/>
          <p:cNvSpPr txBox="1"/>
          <p:nvPr>
            <p:ph idx="2" type="body"/>
          </p:nvPr>
        </p:nvSpPr>
        <p:spPr>
          <a:xfrm>
            <a:off x="3497679" y="2971355"/>
            <a:ext cx="5625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0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97" name="Google Shape;1497;p121"/>
          <p:cNvSpPr txBox="1"/>
          <p:nvPr>
            <p:ph idx="3" type="body"/>
          </p:nvPr>
        </p:nvSpPr>
        <p:spPr>
          <a:xfrm>
            <a:off x="3497679" y="3452196"/>
            <a:ext cx="5625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0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98" name="Google Shape;1498;p121"/>
          <p:cNvSpPr txBox="1"/>
          <p:nvPr>
            <p:ph idx="4" type="body"/>
          </p:nvPr>
        </p:nvSpPr>
        <p:spPr>
          <a:xfrm>
            <a:off x="3497679" y="3933037"/>
            <a:ext cx="56256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•"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499" name="Google Shape;1499;p1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4029" y="423109"/>
            <a:ext cx="1668854" cy="381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00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p122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2" name="Google Shape;1502;p122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3" name="Google Shape;1503;p122"/>
          <p:cNvSpPr txBox="1"/>
          <p:nvPr>
            <p:ph idx="1" type="body"/>
          </p:nvPr>
        </p:nvSpPr>
        <p:spPr>
          <a:xfrm>
            <a:off x="305990" y="1369219"/>
            <a:ext cx="85320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>
                <a:solidFill>
                  <a:schemeClr val="dk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504" name="Google Shape;1504;p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5 image collage ">
  <p:cSld name="2_5 image collage 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" name="Google Shape;61;p14"/>
          <p:cNvSpPr/>
          <p:nvPr>
            <p:ph idx="2" type="dgm"/>
          </p:nvPr>
        </p:nvSpPr>
        <p:spPr>
          <a:xfrm>
            <a:off x="4664869" y="1386893"/>
            <a:ext cx="41730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3" type="body"/>
          </p:nvPr>
        </p:nvSpPr>
        <p:spPr>
          <a:xfrm>
            <a:off x="305991" y="1386640"/>
            <a:ext cx="41601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Заголовок раздела">
  <p:cSld name="3_Заголовок раздела">
    <p:bg>
      <p:bgPr>
        <a:solidFill>
          <a:schemeClr val="lt1"/>
        </a:solidFill>
      </p:bgPr>
    </p:bg>
    <p:spTree>
      <p:nvGrpSpPr>
        <p:cNvPr id="1505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123"/>
          <p:cNvSpPr/>
          <p:nvPr/>
        </p:nvSpPr>
        <p:spPr>
          <a:xfrm>
            <a:off x="0" y="-60290"/>
            <a:ext cx="3270900" cy="526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1309" l="0" r="89" t="99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7" name="Google Shape;1507;p123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6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8" name="Google Shape;1508;p123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800">
                <a:solidFill>
                  <a:schemeClr val="lt1"/>
                </a:solidFill>
              </a:rPr>
              <a:t>2023</a:t>
            </a: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09" name="Google Shape;1509;p123"/>
          <p:cNvCxnSpPr/>
          <p:nvPr/>
        </p:nvCxnSpPr>
        <p:spPr>
          <a:xfrm rot="10800000">
            <a:off x="298639" y="4685168"/>
            <a:ext cx="29721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510" name="Google Shape;1510;p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8441" y="444398"/>
            <a:ext cx="1685864" cy="561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151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Google Shape;1512;p1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3" name="Google Shape;1513;p124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p124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5" name="Google Shape;1515;p124"/>
          <p:cNvSpPr txBox="1"/>
          <p:nvPr>
            <p:ph idx="1" type="body"/>
          </p:nvPr>
        </p:nvSpPr>
        <p:spPr>
          <a:xfrm>
            <a:off x="305990" y="1369219"/>
            <a:ext cx="85320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516" name="Google Shape;1516;p124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17" name="Google Shape;1517;p124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800">
                <a:solidFill>
                  <a:schemeClr val="lt1"/>
                </a:solidFill>
              </a:rPr>
              <a:t>2023</a:t>
            </a:r>
            <a:r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8" name="Google Shape;1518;p124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9" name="Google Shape;1519;p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64" cy="561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520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p1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22" name="Google Shape;1522;p125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23" name="Google Shape;1523;p125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24" name="Google Shape;1524;p1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5" name="Google Shape;1525;p1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6" name="Google Shape;1526;p1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527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p126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29" name="Google Shape;1529;p126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530" name="Google Shape;1530;p126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31" name="Google Shape;1531;p126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532" name="Google Shape;1532;p126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33" name="Google Shape;1533;p1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4" name="Google Shape;1534;p1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5" name="Google Shape;1535;p1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spTree>
      <p:nvGrpSpPr>
        <p:cNvPr id="1536" name="Shape 1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Google Shape;1537;p127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8" name="Google Shape;1538;p127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539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p128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41" name="Google Shape;1541;p128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542" name="Google Shape;1542;p128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543" name="Google Shape;1543;p12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4" name="Google Shape;1544;p12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5" name="Google Shape;1545;p12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1546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p12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48" name="Google Shape;1548;p129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549" name="Google Shape;1549;p129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550" name="Google Shape;1550;p12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1" name="Google Shape;1551;p12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2" name="Google Shape;1552;p12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p13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55" name="Google Shape;1555;p130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56" name="Google Shape;1556;p13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7" name="Google Shape;1557;p13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8" name="Google Shape;1558;p13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59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Google Shape;1560;p131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61" name="Google Shape;1561;p131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62" name="Google Shape;1562;p13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63" name="Google Shape;1563;p13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64" name="Google Shape;1564;p13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Only">
  <p:cSld name="4_Title Only 2">
    <p:spTree>
      <p:nvGrpSpPr>
        <p:cNvPr id="1565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p132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7" name="Google Shape;1567;p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568" name="Google Shape;1568;p132"/>
          <p:cNvSpPr txBox="1"/>
          <p:nvPr>
            <p:ph type="title"/>
          </p:nvPr>
        </p:nvSpPr>
        <p:spPr>
          <a:xfrm>
            <a:off x="305991" y="299058"/>
            <a:ext cx="5846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/>
        </p:txBody>
      </p:sp>
      <p:sp>
        <p:nvSpPr>
          <p:cNvPr id="1569" name="Google Shape;1569;p132"/>
          <p:cNvSpPr txBox="1"/>
          <p:nvPr>
            <p:ph idx="11" type="ftr"/>
          </p:nvPr>
        </p:nvSpPr>
        <p:spPr>
          <a:xfrm>
            <a:off x="228436" y="4768991"/>
            <a:ext cx="3118800" cy="27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9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Google Shape;66;p15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05990" y="1369219"/>
            <a:ext cx="85320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68" name="Google Shape;68;p15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" name="Google Shape;69;p15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©2022 Vecteris – For Internal use only. Do not distribute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68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1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9pPr>
          </a:lstStyle>
          <a:p/>
        </p:txBody>
      </p:sp>
      <p:sp>
        <p:nvSpPr>
          <p:cNvPr id="1572" name="Google Shape;1572;p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>
            <a:lvl1pPr indent="-3746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175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73" name="Google Shape;1573;p13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OBJECT_1"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134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6" name="Google Shape;1576;p134"/>
          <p:cNvSpPr txBox="1"/>
          <p:nvPr>
            <p:ph type="title"/>
          </p:nvPr>
        </p:nvSpPr>
        <p:spPr>
          <a:xfrm>
            <a:off x="305991" y="299058"/>
            <a:ext cx="58458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77" name="Google Shape;1577;p134"/>
          <p:cNvSpPr txBox="1"/>
          <p:nvPr>
            <p:ph idx="1" type="body"/>
          </p:nvPr>
        </p:nvSpPr>
        <p:spPr>
          <a:xfrm>
            <a:off x="305990" y="1369219"/>
            <a:ext cx="85320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>
                <a:solidFill>
                  <a:schemeClr val="dk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578" name="Google Shape;1578;p1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 showMasterSp="0">
  <p:cSld name="section title"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135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1" name="Google Shape;1581;p135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2" name="Google Shape;1582;p135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3" name="Google Shape;1583;p135"/>
          <p:cNvSpPr/>
          <p:nvPr/>
        </p:nvSpPr>
        <p:spPr>
          <a:xfrm>
            <a:off x="7791613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4" name="Google Shape;1584;p135"/>
          <p:cNvSpPr/>
          <p:nvPr/>
        </p:nvSpPr>
        <p:spPr>
          <a:xfrm>
            <a:off x="6891715" y="1645898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5" name="Google Shape;1585;p135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6" name="Google Shape;1586;p135"/>
          <p:cNvSpPr/>
          <p:nvPr/>
        </p:nvSpPr>
        <p:spPr>
          <a:xfrm>
            <a:off x="8557870" y="55484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7" name="Google Shape;1587;p135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8" name="Google Shape;1588;p135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9" name="Google Shape;1589;p135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0" name="Google Shape;1590;p135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1" name="Google Shape;1591;p135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02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2" name="Google Shape;1592;p135"/>
          <p:cNvSpPr txBox="1"/>
          <p:nvPr>
            <p:ph idx="12" type="sldNum"/>
          </p:nvPr>
        </p:nvSpPr>
        <p:spPr>
          <a:xfrm>
            <a:off x="8350240" y="4733898"/>
            <a:ext cx="54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919395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>
  <p:cSld name="Заголовок раздела">
    <p:bg>
      <p:bgPr>
        <a:solidFill>
          <a:schemeClr val="lt1"/>
        </a:solidFill>
      </p:bgPr>
    </p:bg>
    <p:spTree>
      <p:nvGrpSpPr>
        <p:cNvPr id="1593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136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5" name="Google Shape;1595;p136"/>
          <p:cNvSpPr txBox="1"/>
          <p:nvPr>
            <p:ph idx="12" type="sldNum"/>
          </p:nvPr>
        </p:nvSpPr>
        <p:spPr>
          <a:xfrm>
            <a:off x="8458877" y="4567930"/>
            <a:ext cx="6216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6" name="Google Shape;1596;p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369" y="444398"/>
            <a:ext cx="1685870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Заголовок раздела">
  <p:cSld name="6_Заголовок раздела">
    <p:bg>
      <p:bgPr>
        <a:blipFill>
          <a:blip r:embed="rId2">
            <a:alphaModFix amt="99000"/>
          </a:blip>
          <a:stretch>
            <a:fillRect/>
          </a:stretch>
        </a:blipFill>
      </p:bgPr>
    </p:bg>
    <p:spTree>
      <p:nvGrpSpPr>
        <p:cNvPr id="1597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">
  <p:cSld name="1_Section Header">
    <p:spTree>
      <p:nvGrpSpPr>
        <p:cNvPr id="1598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138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0" name="Google Shape;1600;p138"/>
          <p:cNvSpPr/>
          <p:nvPr/>
        </p:nvSpPr>
        <p:spPr>
          <a:xfrm rot="10800000">
            <a:off x="-161" y="-60442"/>
            <a:ext cx="3270900" cy="526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8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1" name="Google Shape;1601;p138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2" name="Google Shape;1602;p138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3" name="Google Shape;1603;p138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4902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4" name="Google Shape;1604;p138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1605" name="Google Shape;1605;p138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p138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p138"/>
            <p:cNvSpPr txBox="1"/>
            <p:nvPr/>
          </p:nvSpPr>
          <p:spPr>
            <a:xfrm>
              <a:off x="3769304" y="1887502"/>
              <a:ext cx="1126200" cy="24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300"/>
                <a:buFont typeface="Arial"/>
                <a:buNone/>
              </a:pPr>
              <a:r>
                <a:rPr b="1" i="0" lang="en" sz="1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“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8" name="Google Shape;1608;p138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</a:t>
            </a:r>
            <a:r>
              <a:rPr lang="en" sz="800">
                <a:solidFill>
                  <a:schemeClr val="lt1"/>
                </a:solidFill>
              </a:rPr>
              <a:t>2023</a:t>
            </a: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9" name="Google Shape;1609;p138"/>
          <p:cNvCxnSpPr/>
          <p:nvPr/>
        </p:nvCxnSpPr>
        <p:spPr>
          <a:xfrm rot="10800000">
            <a:off x="298639" y="4685168"/>
            <a:ext cx="2972100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10" name="Google Shape;1610;p1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8441" y="444398"/>
            <a:ext cx="1685863" cy="561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">
  <p:cSld name="1_Заголовок раздела">
    <p:bg>
      <p:bgPr>
        <a:solidFill>
          <a:schemeClr val="lt1"/>
        </a:solidFill>
      </p:bgPr>
    </p:bg>
    <p:spTree>
      <p:nvGrpSpPr>
        <p:cNvPr id="161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p139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13" name="Google Shape;1613;p1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614" name="Google Shape;1614;p139"/>
          <p:cNvSpPr txBox="1"/>
          <p:nvPr>
            <p:ph idx="12" type="sldNum"/>
          </p:nvPr>
        </p:nvSpPr>
        <p:spPr>
          <a:xfrm>
            <a:off x="8458877" y="4567929"/>
            <a:ext cx="6216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1" i="0" sz="27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showMasterSp="0">
  <p:cSld name="Content">
    <p:spTree>
      <p:nvGrpSpPr>
        <p:cNvPr id="1615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140"/>
          <p:cNvSpPr txBox="1"/>
          <p:nvPr>
            <p:ph type="title"/>
          </p:nvPr>
        </p:nvSpPr>
        <p:spPr>
          <a:xfrm>
            <a:off x="3124854" y="1130054"/>
            <a:ext cx="2894400" cy="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40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17" name="Google Shape;1617;p140"/>
          <p:cNvSpPr txBox="1"/>
          <p:nvPr>
            <p:ph idx="1" type="body"/>
          </p:nvPr>
        </p:nvSpPr>
        <p:spPr>
          <a:xfrm>
            <a:off x="763152" y="1860683"/>
            <a:ext cx="7617600" cy="1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18" name="Google Shape;1618;p140"/>
          <p:cNvSpPr/>
          <p:nvPr/>
        </p:nvSpPr>
        <p:spPr>
          <a:xfrm>
            <a:off x="0" y="0"/>
            <a:ext cx="4159942" cy="2570277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706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140"/>
          <p:cNvSpPr/>
          <p:nvPr/>
        </p:nvSpPr>
        <p:spPr>
          <a:xfrm>
            <a:off x="1833692" y="581586"/>
            <a:ext cx="480771" cy="626100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0" name="Google Shape;1620;p140"/>
          <p:cNvSpPr/>
          <p:nvPr/>
        </p:nvSpPr>
        <p:spPr>
          <a:xfrm>
            <a:off x="870534" y="581587"/>
            <a:ext cx="480771" cy="626100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1" name="Google Shape;1621;p140"/>
          <p:cNvSpPr/>
          <p:nvPr/>
        </p:nvSpPr>
        <p:spPr>
          <a:xfrm>
            <a:off x="1279538" y="172630"/>
            <a:ext cx="626100" cy="480771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2" name="Google Shape;1622;p140"/>
          <p:cNvSpPr/>
          <p:nvPr/>
        </p:nvSpPr>
        <p:spPr>
          <a:xfrm>
            <a:off x="1279538" y="1135718"/>
            <a:ext cx="626100" cy="480771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3" name="Google Shape;1623;p140"/>
          <p:cNvSpPr/>
          <p:nvPr/>
        </p:nvSpPr>
        <p:spPr>
          <a:xfrm>
            <a:off x="390190" y="1021547"/>
            <a:ext cx="2405590" cy="1550949"/>
          </a:xfrm>
          <a:custGeom>
            <a:rect b="b" l="l" r="r" t="t"/>
            <a:pathLst>
              <a:path extrusionOk="0" h="3408679" w="528701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extrusionOk="0" h="3408679" w="528701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4" name="Google Shape;1624;p140"/>
          <p:cNvSpPr/>
          <p:nvPr/>
        </p:nvSpPr>
        <p:spPr>
          <a:xfrm>
            <a:off x="1626050" y="4893689"/>
            <a:ext cx="6723891" cy="2760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5" name="Google Shape;1625;p140"/>
          <p:cNvSpPr txBox="1"/>
          <p:nvPr>
            <p:ph idx="12" type="sldNum"/>
          </p:nvPr>
        </p:nvSpPr>
        <p:spPr>
          <a:xfrm>
            <a:off x="8350240" y="4733898"/>
            <a:ext cx="54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626" name="Google Shape;1626;p1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4795" y="4685754"/>
            <a:ext cx="1071478" cy="244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st">
  <p:cSld name="ist"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141"/>
          <p:cNvSpPr txBox="1"/>
          <p:nvPr>
            <p:ph type="ctrTitle"/>
          </p:nvPr>
        </p:nvSpPr>
        <p:spPr>
          <a:xfrm>
            <a:off x="685800" y="1594486"/>
            <a:ext cx="7772400" cy="8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29" name="Google Shape;1629;p141"/>
          <p:cNvSpPr txBox="1"/>
          <p:nvPr>
            <p:ph idx="1" type="subTitle"/>
          </p:nvPr>
        </p:nvSpPr>
        <p:spPr>
          <a:xfrm>
            <a:off x="1371600" y="2880361"/>
            <a:ext cx="64008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30" name="Google Shape;1630;p141"/>
          <p:cNvSpPr/>
          <p:nvPr/>
        </p:nvSpPr>
        <p:spPr>
          <a:xfrm>
            <a:off x="2769771" y="4893689"/>
            <a:ext cx="5582680" cy="2760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1" name="Google Shape;1631;p141"/>
          <p:cNvSpPr txBox="1"/>
          <p:nvPr>
            <p:ph idx="12" type="sldNum"/>
          </p:nvPr>
        </p:nvSpPr>
        <p:spPr>
          <a:xfrm>
            <a:off x="8350240" y="4733898"/>
            <a:ext cx="548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632" name="Google Shape;1632;p1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458" y="4685754"/>
            <a:ext cx="1071478" cy="244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1">
    <p:spTree>
      <p:nvGrpSpPr>
        <p:cNvPr id="1639" name="Shape 1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" name="Google Shape;1640;p143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1" name="Google Shape;1641;p143"/>
          <p:cNvSpPr/>
          <p:nvPr/>
        </p:nvSpPr>
        <p:spPr>
          <a:xfrm>
            <a:off x="5849762" y="2525317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2" name="Google Shape;1642;p143"/>
          <p:cNvSpPr/>
          <p:nvPr/>
        </p:nvSpPr>
        <p:spPr>
          <a:xfrm>
            <a:off x="0" y="1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3" name="Google Shape;1643;p143"/>
          <p:cNvSpPr/>
          <p:nvPr/>
        </p:nvSpPr>
        <p:spPr>
          <a:xfrm>
            <a:off x="5156807" y="1"/>
            <a:ext cx="3988899" cy="2713295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4" name="Google Shape;1644;p143"/>
          <p:cNvSpPr/>
          <p:nvPr/>
        </p:nvSpPr>
        <p:spPr>
          <a:xfrm>
            <a:off x="7103457" y="613961"/>
            <a:ext cx="507641" cy="661060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5" name="Google Shape;1645;p143"/>
          <p:cNvSpPr/>
          <p:nvPr/>
        </p:nvSpPr>
        <p:spPr>
          <a:xfrm>
            <a:off x="8120233" y="613962"/>
            <a:ext cx="507641" cy="661060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6" name="Google Shape;1646;p143"/>
          <p:cNvSpPr/>
          <p:nvPr/>
        </p:nvSpPr>
        <p:spPr>
          <a:xfrm>
            <a:off x="7535229" y="182242"/>
            <a:ext cx="661060" cy="507641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7" name="Google Shape;1647;p143"/>
          <p:cNvSpPr/>
          <p:nvPr/>
        </p:nvSpPr>
        <p:spPr>
          <a:xfrm>
            <a:off x="7535230" y="1198944"/>
            <a:ext cx="661060" cy="507641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8" name="Google Shape;1648;p143"/>
          <p:cNvSpPr/>
          <p:nvPr/>
        </p:nvSpPr>
        <p:spPr>
          <a:xfrm>
            <a:off x="6596373" y="1078416"/>
            <a:ext cx="2539362" cy="1637049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9" name="Google Shape;1649;p1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5051" y="444913"/>
            <a:ext cx="2498954" cy="570787"/>
          </a:xfrm>
          <a:prstGeom prst="rect">
            <a:avLst/>
          </a:prstGeom>
          <a:noFill/>
          <a:ln>
            <a:noFill/>
          </a:ln>
        </p:spPr>
      </p:pic>
      <p:sp>
        <p:nvSpPr>
          <p:cNvPr id="1650" name="Google Shape;1650;p143"/>
          <p:cNvSpPr txBox="1"/>
          <p:nvPr>
            <p:ph idx="1" type="body"/>
          </p:nvPr>
        </p:nvSpPr>
        <p:spPr>
          <a:xfrm>
            <a:off x="435051" y="1898590"/>
            <a:ext cx="549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1" name="Google Shape;1651;p143"/>
          <p:cNvSpPr txBox="1"/>
          <p:nvPr>
            <p:ph idx="2" type="body"/>
          </p:nvPr>
        </p:nvSpPr>
        <p:spPr>
          <a:xfrm>
            <a:off x="435051" y="2477104"/>
            <a:ext cx="54972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2" name="Google Shape;1652;p143"/>
          <p:cNvSpPr txBox="1"/>
          <p:nvPr>
            <p:ph idx="3" type="body"/>
          </p:nvPr>
        </p:nvSpPr>
        <p:spPr>
          <a:xfrm>
            <a:off x="435051" y="3263367"/>
            <a:ext cx="5497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1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3" name="Google Shape;1653;p143"/>
          <p:cNvSpPr txBox="1"/>
          <p:nvPr>
            <p:ph idx="4" type="body"/>
          </p:nvPr>
        </p:nvSpPr>
        <p:spPr>
          <a:xfrm>
            <a:off x="6743700" y="4659491"/>
            <a:ext cx="2171700" cy="2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Main Title &amp; Subtitle">
  <p:cSld name="1_Main Title &amp; Subtitl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87819" y="730530"/>
            <a:ext cx="8368500" cy="17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type="title"/>
          </p:nvPr>
        </p:nvSpPr>
        <p:spPr>
          <a:xfrm>
            <a:off x="387819" y="282611"/>
            <a:ext cx="8368500" cy="40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B5B5B"/>
              </a:buClr>
              <a:buSzPts val="3000"/>
              <a:buFont typeface="Roboto"/>
              <a:buNone/>
              <a:defRPr b="0" i="0" sz="3000" u="none" cap="none" strike="noStrike">
                <a:solidFill>
                  <a:srgbClr val="5B5B5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2">
    <p:spTree>
      <p:nvGrpSpPr>
        <p:cNvPr id="1654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indoor, appliance&#10;&#10;Description automatically generated" id="1655" name="Google Shape;1655;p1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6" name="Google Shape;1656;p144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7" name="Google Shape;1657;p1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99123" y="384455"/>
            <a:ext cx="1945756" cy="648585"/>
          </a:xfrm>
          <a:prstGeom prst="rect">
            <a:avLst/>
          </a:prstGeom>
          <a:noFill/>
          <a:ln>
            <a:noFill/>
          </a:ln>
        </p:spPr>
      </p:pic>
      <p:sp>
        <p:nvSpPr>
          <p:cNvPr id="1658" name="Google Shape;1658;p144"/>
          <p:cNvSpPr txBox="1"/>
          <p:nvPr>
            <p:ph idx="1" type="body"/>
          </p:nvPr>
        </p:nvSpPr>
        <p:spPr>
          <a:xfrm>
            <a:off x="2146102" y="3377366"/>
            <a:ext cx="48519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59" name="Google Shape;1659;p144"/>
          <p:cNvSpPr txBox="1"/>
          <p:nvPr>
            <p:ph idx="2" type="body"/>
          </p:nvPr>
        </p:nvSpPr>
        <p:spPr>
          <a:xfrm>
            <a:off x="2146102" y="2729666"/>
            <a:ext cx="48519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60" name="Google Shape;1660;p144"/>
          <p:cNvSpPr txBox="1"/>
          <p:nvPr>
            <p:ph idx="3" type="body"/>
          </p:nvPr>
        </p:nvSpPr>
        <p:spPr>
          <a:xfrm>
            <a:off x="1173831" y="1855314"/>
            <a:ext cx="68127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1" sz="3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3">
    <p:spTree>
      <p:nvGrpSpPr>
        <p:cNvPr id="1661" name="Shape 1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" name="Google Shape;1662;p14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3" name="Google Shape;1663;p145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4" name="Google Shape;1664;p145"/>
          <p:cNvCxnSpPr/>
          <p:nvPr/>
        </p:nvCxnSpPr>
        <p:spPr>
          <a:xfrm>
            <a:off x="653891" y="2630679"/>
            <a:ext cx="7857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65" name="Google Shape;1665;p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3127" y="375465"/>
            <a:ext cx="1983198" cy="452983"/>
          </a:xfrm>
          <a:prstGeom prst="rect">
            <a:avLst/>
          </a:prstGeom>
          <a:noFill/>
          <a:ln>
            <a:noFill/>
          </a:ln>
        </p:spPr>
      </p:pic>
      <p:sp>
        <p:nvSpPr>
          <p:cNvPr id="1666" name="Google Shape;1666;p145"/>
          <p:cNvSpPr txBox="1"/>
          <p:nvPr>
            <p:ph idx="1" type="body"/>
          </p:nvPr>
        </p:nvSpPr>
        <p:spPr>
          <a:xfrm>
            <a:off x="593124" y="1321717"/>
            <a:ext cx="6490500" cy="9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7" name="Google Shape;1667;p145"/>
          <p:cNvSpPr txBox="1"/>
          <p:nvPr>
            <p:ph idx="2" type="body"/>
          </p:nvPr>
        </p:nvSpPr>
        <p:spPr>
          <a:xfrm>
            <a:off x="593124" y="3700220"/>
            <a:ext cx="5497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7500" spcFirstLastPara="1" rIns="67500" wrap="square" tIns="34275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8" name="Google Shape;1668;p145"/>
          <p:cNvSpPr txBox="1"/>
          <p:nvPr>
            <p:ph idx="3" type="body"/>
          </p:nvPr>
        </p:nvSpPr>
        <p:spPr>
          <a:xfrm>
            <a:off x="593124" y="2931761"/>
            <a:ext cx="5497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">
  <p:cSld name="Title ">
    <p:spTree>
      <p:nvGrpSpPr>
        <p:cNvPr id="1669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p146"/>
          <p:cNvSpPr/>
          <p:nvPr/>
        </p:nvSpPr>
        <p:spPr>
          <a:xfrm>
            <a:off x="-14287" y="1428750"/>
            <a:ext cx="9158400" cy="3714900"/>
          </a:xfrm>
          <a:prstGeom prst="rect">
            <a:avLst/>
          </a:prstGeom>
          <a:solidFill>
            <a:srgbClr val="F0F4F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1" name="Google Shape;1671;p146"/>
          <p:cNvSpPr/>
          <p:nvPr/>
        </p:nvSpPr>
        <p:spPr>
          <a:xfrm>
            <a:off x="-14287" y="0"/>
            <a:ext cx="9158288" cy="3328988"/>
          </a:xfrm>
          <a:custGeom>
            <a:rect b="b" l="l" r="r" t="t"/>
            <a:pathLst>
              <a:path extrusionOk="0" h="4438650" w="12211050">
                <a:moveTo>
                  <a:pt x="19050" y="0"/>
                </a:moveTo>
                <a:lnTo>
                  <a:pt x="12211050" y="0"/>
                </a:lnTo>
                <a:lnTo>
                  <a:pt x="12211050" y="4438650"/>
                </a:lnTo>
                <a:lnTo>
                  <a:pt x="0" y="3219450"/>
                </a:lnTo>
                <a:lnTo>
                  <a:pt x="1905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2" name="Google Shape;1672;p146"/>
          <p:cNvSpPr/>
          <p:nvPr/>
        </p:nvSpPr>
        <p:spPr>
          <a:xfrm>
            <a:off x="814388" y="757238"/>
            <a:ext cx="7515300" cy="392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3" name="Google Shape;1673;p146"/>
          <p:cNvSpPr/>
          <p:nvPr>
            <p:ph idx="2" type="pic"/>
          </p:nvPr>
        </p:nvSpPr>
        <p:spPr>
          <a:xfrm>
            <a:off x="1385888" y="2114550"/>
            <a:ext cx="6372300" cy="2100300"/>
          </a:xfrm>
          <a:prstGeom prst="rect">
            <a:avLst/>
          </a:prstGeom>
          <a:noFill/>
          <a:ln>
            <a:noFill/>
          </a:ln>
        </p:spPr>
      </p:sp>
      <p:sp>
        <p:nvSpPr>
          <p:cNvPr id="1674" name="Google Shape;1674;p146"/>
          <p:cNvSpPr/>
          <p:nvPr/>
        </p:nvSpPr>
        <p:spPr>
          <a:xfrm>
            <a:off x="4306156" y="4481279"/>
            <a:ext cx="450600" cy="450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5" name="Google Shape;1675;p146"/>
          <p:cNvSpPr/>
          <p:nvPr>
            <p:ph idx="3" type="pic"/>
          </p:nvPr>
        </p:nvSpPr>
        <p:spPr>
          <a:xfrm>
            <a:off x="4306491" y="4481513"/>
            <a:ext cx="450000" cy="450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676" name="Google Shape;1676;p146"/>
          <p:cNvCxnSpPr/>
          <p:nvPr/>
        </p:nvCxnSpPr>
        <p:spPr>
          <a:xfrm>
            <a:off x="4179094" y="1089067"/>
            <a:ext cx="7857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77" name="Google Shape;1677;p1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31120" y="166816"/>
            <a:ext cx="1681762" cy="384131"/>
          </a:xfrm>
          <a:prstGeom prst="rect">
            <a:avLst/>
          </a:prstGeom>
          <a:noFill/>
          <a:ln>
            <a:noFill/>
          </a:ln>
        </p:spPr>
      </p:pic>
      <p:sp>
        <p:nvSpPr>
          <p:cNvPr id="1678" name="Google Shape;1678;p146"/>
          <p:cNvSpPr txBox="1"/>
          <p:nvPr>
            <p:ph idx="1" type="body"/>
          </p:nvPr>
        </p:nvSpPr>
        <p:spPr>
          <a:xfrm>
            <a:off x="1326709" y="1278324"/>
            <a:ext cx="6490500" cy="5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1" i="0" sz="3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1" showMasterSp="0">
  <p:cSld name="Contents 1">
    <p:spTree>
      <p:nvGrpSpPr>
        <p:cNvPr id="1679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14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1" name="Google Shape;1681;p147"/>
          <p:cNvSpPr/>
          <p:nvPr/>
        </p:nvSpPr>
        <p:spPr>
          <a:xfrm>
            <a:off x="0" y="0"/>
            <a:ext cx="4159942" cy="2570277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2" name="Google Shape;1682;p147"/>
          <p:cNvSpPr/>
          <p:nvPr/>
        </p:nvSpPr>
        <p:spPr>
          <a:xfrm>
            <a:off x="1833692" y="581586"/>
            <a:ext cx="480771" cy="626100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3" name="Google Shape;1683;p147"/>
          <p:cNvSpPr/>
          <p:nvPr/>
        </p:nvSpPr>
        <p:spPr>
          <a:xfrm>
            <a:off x="870534" y="581587"/>
            <a:ext cx="480771" cy="626100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4" name="Google Shape;1684;p147"/>
          <p:cNvSpPr/>
          <p:nvPr/>
        </p:nvSpPr>
        <p:spPr>
          <a:xfrm>
            <a:off x="1279538" y="172630"/>
            <a:ext cx="626100" cy="480771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5" name="Google Shape;1685;p147"/>
          <p:cNvSpPr/>
          <p:nvPr/>
        </p:nvSpPr>
        <p:spPr>
          <a:xfrm>
            <a:off x="1279538" y="1135718"/>
            <a:ext cx="626100" cy="480771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6" name="Google Shape;1686;p147"/>
          <p:cNvSpPr txBox="1"/>
          <p:nvPr>
            <p:ph idx="1" type="body"/>
          </p:nvPr>
        </p:nvSpPr>
        <p:spPr>
          <a:xfrm>
            <a:off x="3810000" y="2147219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7" name="Google Shape;1687;p147"/>
          <p:cNvSpPr txBox="1"/>
          <p:nvPr>
            <p:ph idx="2" type="body"/>
          </p:nvPr>
        </p:nvSpPr>
        <p:spPr>
          <a:xfrm>
            <a:off x="3810000" y="2558327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8" name="Google Shape;1688;p147"/>
          <p:cNvSpPr txBox="1"/>
          <p:nvPr>
            <p:ph idx="3" type="body"/>
          </p:nvPr>
        </p:nvSpPr>
        <p:spPr>
          <a:xfrm>
            <a:off x="3810000" y="2976161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9" name="Google Shape;1689;p147"/>
          <p:cNvSpPr txBox="1"/>
          <p:nvPr>
            <p:ph idx="4" type="body"/>
          </p:nvPr>
        </p:nvSpPr>
        <p:spPr>
          <a:xfrm>
            <a:off x="6158230" y="2147219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0" name="Google Shape;1690;p147"/>
          <p:cNvSpPr txBox="1"/>
          <p:nvPr>
            <p:ph idx="5" type="body"/>
          </p:nvPr>
        </p:nvSpPr>
        <p:spPr>
          <a:xfrm>
            <a:off x="6158230" y="2558327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691" name="Google Shape;1691;p147"/>
          <p:cNvCxnSpPr/>
          <p:nvPr/>
        </p:nvCxnSpPr>
        <p:spPr>
          <a:xfrm>
            <a:off x="300837" y="4688541"/>
            <a:ext cx="85422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92" name="Google Shape;1692;p147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700">
                <a:solidFill>
                  <a:schemeClr val="accent2"/>
                </a:solidFill>
              </a:rPr>
              <a:t>2023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3" name="Google Shape;1693;p147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4" name="Google Shape;1694;p147"/>
          <p:cNvSpPr txBox="1"/>
          <p:nvPr>
            <p:ph idx="6" type="body"/>
          </p:nvPr>
        </p:nvSpPr>
        <p:spPr>
          <a:xfrm>
            <a:off x="3566990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5" name="Google Shape;1695;p147"/>
          <p:cNvSpPr txBox="1"/>
          <p:nvPr>
            <p:ph idx="7" type="body"/>
          </p:nvPr>
        </p:nvSpPr>
        <p:spPr>
          <a:xfrm>
            <a:off x="3566990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6" name="Google Shape;1696;p147"/>
          <p:cNvSpPr txBox="1"/>
          <p:nvPr>
            <p:ph idx="8" type="body"/>
          </p:nvPr>
        </p:nvSpPr>
        <p:spPr>
          <a:xfrm>
            <a:off x="3566990" y="2976161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7" name="Google Shape;1697;p147"/>
          <p:cNvSpPr txBox="1"/>
          <p:nvPr>
            <p:ph idx="9" type="body"/>
          </p:nvPr>
        </p:nvSpPr>
        <p:spPr>
          <a:xfrm>
            <a:off x="5923677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8" name="Google Shape;1698;p147"/>
          <p:cNvSpPr txBox="1"/>
          <p:nvPr>
            <p:ph idx="13" type="body"/>
          </p:nvPr>
        </p:nvSpPr>
        <p:spPr>
          <a:xfrm>
            <a:off x="5923677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99" name="Google Shape;1699;p147"/>
          <p:cNvSpPr txBox="1"/>
          <p:nvPr>
            <p:ph type="title"/>
          </p:nvPr>
        </p:nvSpPr>
        <p:spPr>
          <a:xfrm>
            <a:off x="3566990" y="890063"/>
            <a:ext cx="5276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700" name="Google Shape;1700;p1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2">
  <p:cSld name="Contents 02"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14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3" name="Google Shape;1703;p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04" name="Google Shape;1704;p148"/>
          <p:cNvSpPr txBox="1"/>
          <p:nvPr>
            <p:ph idx="1" type="body"/>
          </p:nvPr>
        </p:nvSpPr>
        <p:spPr>
          <a:xfrm>
            <a:off x="629963" y="2147219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5" name="Google Shape;1705;p148"/>
          <p:cNvSpPr txBox="1"/>
          <p:nvPr>
            <p:ph idx="2" type="body"/>
          </p:nvPr>
        </p:nvSpPr>
        <p:spPr>
          <a:xfrm>
            <a:off x="629963" y="2558327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6" name="Google Shape;1706;p148"/>
          <p:cNvSpPr txBox="1"/>
          <p:nvPr>
            <p:ph idx="3" type="body"/>
          </p:nvPr>
        </p:nvSpPr>
        <p:spPr>
          <a:xfrm>
            <a:off x="629963" y="2976161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7" name="Google Shape;1707;p148"/>
          <p:cNvSpPr txBox="1"/>
          <p:nvPr>
            <p:ph idx="4" type="body"/>
          </p:nvPr>
        </p:nvSpPr>
        <p:spPr>
          <a:xfrm>
            <a:off x="2978193" y="2147219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8" name="Google Shape;1708;p148"/>
          <p:cNvSpPr txBox="1"/>
          <p:nvPr>
            <p:ph idx="5" type="body"/>
          </p:nvPr>
        </p:nvSpPr>
        <p:spPr>
          <a:xfrm>
            <a:off x="2978193" y="2558327"/>
            <a:ext cx="18477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9" name="Google Shape;1709;p148"/>
          <p:cNvSpPr txBox="1"/>
          <p:nvPr>
            <p:ph idx="6" type="body"/>
          </p:nvPr>
        </p:nvSpPr>
        <p:spPr>
          <a:xfrm>
            <a:off x="386954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0" name="Google Shape;1710;p148"/>
          <p:cNvSpPr txBox="1"/>
          <p:nvPr>
            <p:ph idx="7" type="body"/>
          </p:nvPr>
        </p:nvSpPr>
        <p:spPr>
          <a:xfrm>
            <a:off x="386954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1" name="Google Shape;1711;p148"/>
          <p:cNvSpPr txBox="1"/>
          <p:nvPr>
            <p:ph idx="8" type="body"/>
          </p:nvPr>
        </p:nvSpPr>
        <p:spPr>
          <a:xfrm>
            <a:off x="386954" y="2976161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2" name="Google Shape;1712;p148"/>
          <p:cNvSpPr txBox="1"/>
          <p:nvPr>
            <p:ph idx="9" type="body"/>
          </p:nvPr>
        </p:nvSpPr>
        <p:spPr>
          <a:xfrm>
            <a:off x="2743640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3" name="Google Shape;1713;p148"/>
          <p:cNvSpPr txBox="1"/>
          <p:nvPr>
            <p:ph idx="13" type="body"/>
          </p:nvPr>
        </p:nvSpPr>
        <p:spPr>
          <a:xfrm>
            <a:off x="2743640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4" name="Google Shape;1714;p148"/>
          <p:cNvSpPr txBox="1"/>
          <p:nvPr>
            <p:ph type="title"/>
          </p:nvPr>
        </p:nvSpPr>
        <p:spPr>
          <a:xfrm>
            <a:off x="314063" y="890063"/>
            <a:ext cx="5276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and Content">
  <p:cSld name="7_Title and Content">
    <p:spTree>
      <p:nvGrpSpPr>
        <p:cNvPr id="1715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p14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7" name="Google Shape;1717;p149"/>
          <p:cNvSpPr txBox="1"/>
          <p:nvPr>
            <p:ph idx="1" type="body"/>
          </p:nvPr>
        </p:nvSpPr>
        <p:spPr>
          <a:xfrm>
            <a:off x="305991" y="1222973"/>
            <a:ext cx="8532000" cy="425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 sz="1400"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 sz="1400"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18" name="Google Shape;1718;p14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719" name="Google Shape;1719;p1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20" name="Google Shape;1720;p149"/>
          <p:cNvSpPr txBox="1"/>
          <p:nvPr>
            <p:ph idx="2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21" name="Google Shape;1721;p149"/>
          <p:cNvSpPr/>
          <p:nvPr>
            <p:ph idx="3" type="pic"/>
          </p:nvPr>
        </p:nvSpPr>
        <p:spPr>
          <a:xfrm>
            <a:off x="4572000" y="1960263"/>
            <a:ext cx="4266000" cy="2414700"/>
          </a:xfrm>
          <a:prstGeom prst="rect">
            <a:avLst/>
          </a:prstGeom>
          <a:solidFill>
            <a:srgbClr val="DDE6EF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2" name="Google Shape;1722;p149"/>
          <p:cNvSpPr txBox="1"/>
          <p:nvPr>
            <p:ph idx="4" type="body"/>
          </p:nvPr>
        </p:nvSpPr>
        <p:spPr>
          <a:xfrm>
            <a:off x="305991" y="1960264"/>
            <a:ext cx="4147200" cy="24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21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21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slide">
  <p:cSld name="Agenda slide">
    <p:spTree>
      <p:nvGrpSpPr>
        <p:cNvPr id="1723" name="Shape 1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4" name="Google Shape;1724;p150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5" name="Google Shape;1725;p150"/>
          <p:cNvSpPr/>
          <p:nvPr/>
        </p:nvSpPr>
        <p:spPr>
          <a:xfrm>
            <a:off x="-685" y="0"/>
            <a:ext cx="32706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6" name="Google Shape;1726;p150"/>
          <p:cNvSpPr/>
          <p:nvPr/>
        </p:nvSpPr>
        <p:spPr>
          <a:xfrm rot="10800000">
            <a:off x="-10658" y="780000"/>
            <a:ext cx="2390100" cy="4363500"/>
          </a:xfrm>
          <a:prstGeom prst="rect">
            <a:avLst/>
          </a:prstGeom>
          <a:blipFill rotWithShape="1">
            <a:blip r:embed="rId3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7" name="Google Shape;1727;p150"/>
          <p:cNvPicPr preferRelativeResize="0"/>
          <p:nvPr/>
        </p:nvPicPr>
        <p:blipFill rotWithShape="1">
          <a:blip r:embed="rId4">
            <a:alphaModFix/>
          </a:blip>
          <a:srcRect b="690" l="0" r="0" t="69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28" name="Google Shape;1728;p150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1729" name="Google Shape;1729;p150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p150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1" name="Google Shape;1731;p150"/>
          <p:cNvSpPr/>
          <p:nvPr>
            <p:ph idx="2" type="pic"/>
          </p:nvPr>
        </p:nvSpPr>
        <p:spPr>
          <a:xfrm>
            <a:off x="3006328" y="1594247"/>
            <a:ext cx="521400" cy="522600"/>
          </a:xfrm>
          <a:prstGeom prst="rect">
            <a:avLst/>
          </a:prstGeom>
          <a:noFill/>
          <a:ln>
            <a:noFill/>
          </a:ln>
        </p:spPr>
      </p:sp>
      <p:sp>
        <p:nvSpPr>
          <p:cNvPr id="1732" name="Google Shape;1732;p150"/>
          <p:cNvSpPr txBox="1"/>
          <p:nvPr>
            <p:ph type="title"/>
          </p:nvPr>
        </p:nvSpPr>
        <p:spPr>
          <a:xfrm>
            <a:off x="4394080" y="541258"/>
            <a:ext cx="25437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33" name="Google Shape;1733;p150"/>
          <p:cNvSpPr txBox="1"/>
          <p:nvPr>
            <p:ph idx="1" type="body"/>
          </p:nvPr>
        </p:nvSpPr>
        <p:spPr>
          <a:xfrm>
            <a:off x="4394080" y="1175854"/>
            <a:ext cx="3712500" cy="25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21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21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34" name="Google Shape;1734;p150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700">
                <a:solidFill>
                  <a:schemeClr val="accent2"/>
                </a:solidFill>
              </a:rPr>
              <a:t>2023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subtitle slide">
  <p:cSld name="Title with subtitle slide">
    <p:spTree>
      <p:nvGrpSpPr>
        <p:cNvPr id="1735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6" name="Google Shape;1736;p15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7" name="Google Shape;1737;p15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738" name="Google Shape;1738;p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39" name="Google Shape;1739;p151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01">
  <p:cSld name="Content slide 01">
    <p:spTree>
      <p:nvGrpSpPr>
        <p:cNvPr id="1740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p15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2" name="Google Shape;1742;p15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43" name="Google Shape;1743;p152"/>
          <p:cNvSpPr txBox="1"/>
          <p:nvPr>
            <p:ph idx="1" type="body"/>
          </p:nvPr>
        </p:nvSpPr>
        <p:spPr>
          <a:xfrm>
            <a:off x="305990" y="1175854"/>
            <a:ext cx="8532000" cy="3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744" name="Google Shape;1744;p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45" name="Google Shape;1745;p152"/>
          <p:cNvSpPr txBox="1"/>
          <p:nvPr>
            <p:ph idx="2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02">
  <p:cSld name="Content slide 02"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Google Shape;1747;p15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8" name="Google Shape;1748;p1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49" name="Google Shape;1749;p153"/>
          <p:cNvSpPr txBox="1"/>
          <p:nvPr>
            <p:ph idx="1" type="body"/>
          </p:nvPr>
        </p:nvSpPr>
        <p:spPr>
          <a:xfrm>
            <a:off x="305990" y="1176338"/>
            <a:ext cx="7125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50" name="Google Shape;1750;p153"/>
          <p:cNvSpPr txBox="1"/>
          <p:nvPr>
            <p:ph idx="2" type="body"/>
          </p:nvPr>
        </p:nvSpPr>
        <p:spPr>
          <a:xfrm>
            <a:off x="305990" y="1524731"/>
            <a:ext cx="85320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51" name="Google Shape;1751;p15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52" name="Google Shape;1752;p153"/>
          <p:cNvSpPr txBox="1"/>
          <p:nvPr>
            <p:ph idx="3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1">
  <p:cSld name="1_Заголовок раздела_1"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no title">
  <p:cSld name="Content three column text no title">
    <p:spTree>
      <p:nvGrpSpPr>
        <p:cNvPr id="1753" name="Shape 1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" name="Google Shape;1754;p15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5" name="Google Shape;1755;p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56" name="Google Shape;1756;p154"/>
          <p:cNvSpPr txBox="1"/>
          <p:nvPr>
            <p:ph idx="1" type="body"/>
          </p:nvPr>
        </p:nvSpPr>
        <p:spPr>
          <a:xfrm>
            <a:off x="305990" y="1176338"/>
            <a:ext cx="7125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57" name="Google Shape;1757;p154"/>
          <p:cNvSpPr txBox="1"/>
          <p:nvPr>
            <p:ph idx="2" type="body"/>
          </p:nvPr>
        </p:nvSpPr>
        <p:spPr>
          <a:xfrm>
            <a:off x="305991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58" name="Google Shape;1758;p15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59" name="Google Shape;1759;p154"/>
          <p:cNvSpPr txBox="1"/>
          <p:nvPr>
            <p:ph idx="3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0" name="Google Shape;1760;p154"/>
          <p:cNvSpPr txBox="1"/>
          <p:nvPr>
            <p:ph idx="4" type="body"/>
          </p:nvPr>
        </p:nvSpPr>
        <p:spPr>
          <a:xfrm>
            <a:off x="3277773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1" name="Google Shape;1761;p154"/>
          <p:cNvSpPr txBox="1"/>
          <p:nvPr>
            <p:ph idx="5" type="body"/>
          </p:nvPr>
        </p:nvSpPr>
        <p:spPr>
          <a:xfrm>
            <a:off x="6249555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column text ">
  <p:cSld name="Content two column text ">
    <p:spTree>
      <p:nvGrpSpPr>
        <p:cNvPr id="1762" name="Shape 1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Google Shape;1763;p155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4" name="Google Shape;1764;p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65" name="Google Shape;1765;p155"/>
          <p:cNvSpPr txBox="1"/>
          <p:nvPr>
            <p:ph idx="1" type="body"/>
          </p:nvPr>
        </p:nvSpPr>
        <p:spPr>
          <a:xfrm>
            <a:off x="305991" y="1893143"/>
            <a:ext cx="4072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6" name="Google Shape;1766;p155"/>
          <p:cNvSpPr txBox="1"/>
          <p:nvPr>
            <p:ph idx="2" type="body"/>
          </p:nvPr>
        </p:nvSpPr>
        <p:spPr>
          <a:xfrm>
            <a:off x="4572000" y="2241536"/>
            <a:ext cx="40728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7" name="Google Shape;1767;p155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68" name="Google Shape;1768;p155"/>
          <p:cNvSpPr txBox="1"/>
          <p:nvPr>
            <p:ph idx="3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9" name="Google Shape;1769;p155"/>
          <p:cNvSpPr txBox="1"/>
          <p:nvPr>
            <p:ph idx="4" type="body"/>
          </p:nvPr>
        </p:nvSpPr>
        <p:spPr>
          <a:xfrm>
            <a:off x="305991" y="2241536"/>
            <a:ext cx="40728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0" name="Google Shape;1770;p155"/>
          <p:cNvSpPr txBox="1"/>
          <p:nvPr>
            <p:ph idx="5" type="body"/>
          </p:nvPr>
        </p:nvSpPr>
        <p:spPr>
          <a:xfrm>
            <a:off x="4572000" y="1893143"/>
            <a:ext cx="4072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column text with icon">
  <p:cSld name="Content two column text with icon">
    <p:spTree>
      <p:nvGrpSpPr>
        <p:cNvPr id="177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p15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73" name="Google Shape;1773;p1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74" name="Google Shape;1774;p156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75" name="Google Shape;1775;p156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6" name="Google Shape;1776;p156"/>
          <p:cNvSpPr txBox="1"/>
          <p:nvPr>
            <p:ph idx="2" type="body"/>
          </p:nvPr>
        </p:nvSpPr>
        <p:spPr>
          <a:xfrm>
            <a:off x="460779" y="2298996"/>
            <a:ext cx="41067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7" name="Google Shape;1777;p156"/>
          <p:cNvSpPr txBox="1"/>
          <p:nvPr>
            <p:ph idx="3" type="body"/>
          </p:nvPr>
        </p:nvSpPr>
        <p:spPr>
          <a:xfrm>
            <a:off x="4800550" y="2298996"/>
            <a:ext cx="41067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8" name="Google Shape;1778;p156"/>
          <p:cNvSpPr txBox="1"/>
          <p:nvPr>
            <p:ph idx="4" type="body"/>
          </p:nvPr>
        </p:nvSpPr>
        <p:spPr>
          <a:xfrm>
            <a:off x="780383" y="1910216"/>
            <a:ext cx="378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9" name="Google Shape;1779;p156"/>
          <p:cNvSpPr/>
          <p:nvPr>
            <p:ph idx="5" type="pic"/>
          </p:nvPr>
        </p:nvSpPr>
        <p:spPr>
          <a:xfrm>
            <a:off x="460779" y="1909763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780" name="Google Shape;1780;p156"/>
          <p:cNvSpPr txBox="1"/>
          <p:nvPr>
            <p:ph idx="6" type="body"/>
          </p:nvPr>
        </p:nvSpPr>
        <p:spPr>
          <a:xfrm>
            <a:off x="5120153" y="1910216"/>
            <a:ext cx="378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1" name="Google Shape;1781;p156"/>
          <p:cNvSpPr/>
          <p:nvPr>
            <p:ph idx="7" type="pic"/>
          </p:nvPr>
        </p:nvSpPr>
        <p:spPr>
          <a:xfrm>
            <a:off x="4800550" y="1909763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with icons">
  <p:cSld name="Content three column text with icons">
    <p:spTree>
      <p:nvGrpSpPr>
        <p:cNvPr id="1782" name="Shape 1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Google Shape;1783;p15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4" name="Google Shape;1784;p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85" name="Google Shape;1785;p157"/>
          <p:cNvSpPr txBox="1"/>
          <p:nvPr>
            <p:ph idx="1" type="body"/>
          </p:nvPr>
        </p:nvSpPr>
        <p:spPr>
          <a:xfrm>
            <a:off x="305991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6" name="Google Shape;1786;p157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87" name="Google Shape;1787;p157"/>
          <p:cNvSpPr txBox="1"/>
          <p:nvPr>
            <p:ph idx="2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8" name="Google Shape;1788;p157"/>
          <p:cNvSpPr txBox="1"/>
          <p:nvPr>
            <p:ph idx="3" type="body"/>
          </p:nvPr>
        </p:nvSpPr>
        <p:spPr>
          <a:xfrm>
            <a:off x="3277773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9" name="Google Shape;1789;p157"/>
          <p:cNvSpPr txBox="1"/>
          <p:nvPr>
            <p:ph idx="4" type="body"/>
          </p:nvPr>
        </p:nvSpPr>
        <p:spPr>
          <a:xfrm>
            <a:off x="6249555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0" name="Google Shape;1790;p157"/>
          <p:cNvSpPr txBox="1"/>
          <p:nvPr>
            <p:ph idx="5" type="body"/>
          </p:nvPr>
        </p:nvSpPr>
        <p:spPr>
          <a:xfrm>
            <a:off x="305992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1" name="Google Shape;1791;p157"/>
          <p:cNvSpPr txBox="1"/>
          <p:nvPr>
            <p:ph idx="6" type="body"/>
          </p:nvPr>
        </p:nvSpPr>
        <p:spPr>
          <a:xfrm>
            <a:off x="3277772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2" name="Google Shape;1792;p157"/>
          <p:cNvSpPr txBox="1"/>
          <p:nvPr>
            <p:ph idx="7" type="body"/>
          </p:nvPr>
        </p:nvSpPr>
        <p:spPr>
          <a:xfrm>
            <a:off x="6249553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3" name="Google Shape;1793;p157"/>
          <p:cNvSpPr/>
          <p:nvPr>
            <p:ph idx="8" type="pic"/>
          </p:nvPr>
        </p:nvSpPr>
        <p:spPr>
          <a:xfrm>
            <a:off x="305991" y="1576052"/>
            <a:ext cx="298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794" name="Google Shape;1794;p157"/>
          <p:cNvSpPr/>
          <p:nvPr>
            <p:ph idx="9" type="pic"/>
          </p:nvPr>
        </p:nvSpPr>
        <p:spPr>
          <a:xfrm>
            <a:off x="3277773" y="1576052"/>
            <a:ext cx="298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795" name="Google Shape;1795;p157"/>
          <p:cNvSpPr/>
          <p:nvPr>
            <p:ph idx="13" type="pic"/>
          </p:nvPr>
        </p:nvSpPr>
        <p:spPr>
          <a:xfrm>
            <a:off x="6249553" y="1576052"/>
            <a:ext cx="298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title">
  <p:cSld name="Content three column text title">
    <p:spTree>
      <p:nvGrpSpPr>
        <p:cNvPr id="1796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p15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98" name="Google Shape;1798;p1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799" name="Google Shape;1799;p15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00" name="Google Shape;1800;p158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1" name="Google Shape;1801;p158"/>
          <p:cNvSpPr txBox="1"/>
          <p:nvPr>
            <p:ph idx="2" type="body"/>
          </p:nvPr>
        </p:nvSpPr>
        <p:spPr>
          <a:xfrm>
            <a:off x="305991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2" name="Google Shape;1802;p158"/>
          <p:cNvSpPr txBox="1"/>
          <p:nvPr>
            <p:ph idx="3" type="body"/>
          </p:nvPr>
        </p:nvSpPr>
        <p:spPr>
          <a:xfrm>
            <a:off x="305992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3" name="Google Shape;1803;p158"/>
          <p:cNvSpPr txBox="1"/>
          <p:nvPr>
            <p:ph idx="4" type="body"/>
          </p:nvPr>
        </p:nvSpPr>
        <p:spPr>
          <a:xfrm>
            <a:off x="3288287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4" name="Google Shape;1804;p158"/>
          <p:cNvSpPr txBox="1"/>
          <p:nvPr>
            <p:ph idx="5" type="body"/>
          </p:nvPr>
        </p:nvSpPr>
        <p:spPr>
          <a:xfrm>
            <a:off x="3288287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5" name="Google Shape;1805;p158"/>
          <p:cNvSpPr txBox="1"/>
          <p:nvPr>
            <p:ph idx="6" type="body"/>
          </p:nvPr>
        </p:nvSpPr>
        <p:spPr>
          <a:xfrm>
            <a:off x="6270582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6" name="Google Shape;1806;p158"/>
          <p:cNvSpPr txBox="1"/>
          <p:nvPr>
            <p:ph idx="7" type="body"/>
          </p:nvPr>
        </p:nvSpPr>
        <p:spPr>
          <a:xfrm>
            <a:off x="6270583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2 row 4 points">
  <p:cSld name="Content 2 row 4 points">
    <p:spTree>
      <p:nvGrpSpPr>
        <p:cNvPr id="1807" name="Shape 1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" name="Google Shape;1808;p15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9" name="Google Shape;1809;p15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10" name="Google Shape;1810;p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11" name="Google Shape;1811;p15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2" name="Google Shape;1812;p159"/>
          <p:cNvSpPr txBox="1"/>
          <p:nvPr>
            <p:ph idx="2" type="body"/>
          </p:nvPr>
        </p:nvSpPr>
        <p:spPr>
          <a:xfrm>
            <a:off x="305991" y="2060657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3" name="Google Shape;1813;p159"/>
          <p:cNvSpPr txBox="1"/>
          <p:nvPr>
            <p:ph idx="3" type="body"/>
          </p:nvPr>
        </p:nvSpPr>
        <p:spPr>
          <a:xfrm>
            <a:off x="4667609" y="2060657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4" name="Google Shape;1814;p159"/>
          <p:cNvSpPr txBox="1"/>
          <p:nvPr>
            <p:ph idx="4" type="body"/>
          </p:nvPr>
        </p:nvSpPr>
        <p:spPr>
          <a:xfrm>
            <a:off x="305991" y="3350850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5" name="Google Shape;1815;p159"/>
          <p:cNvSpPr txBox="1"/>
          <p:nvPr>
            <p:ph idx="5" type="body"/>
          </p:nvPr>
        </p:nvSpPr>
        <p:spPr>
          <a:xfrm>
            <a:off x="4667610" y="3350850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6" name="Google Shape;1816;p159"/>
          <p:cNvSpPr txBox="1"/>
          <p:nvPr>
            <p:ph idx="6" type="body"/>
          </p:nvPr>
        </p:nvSpPr>
        <p:spPr>
          <a:xfrm>
            <a:off x="305991" y="1576388"/>
            <a:ext cx="38367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7" name="Google Shape;1817;p159"/>
          <p:cNvSpPr txBox="1"/>
          <p:nvPr>
            <p:ph idx="7" type="body"/>
          </p:nvPr>
        </p:nvSpPr>
        <p:spPr>
          <a:xfrm>
            <a:off x="305991" y="2856631"/>
            <a:ext cx="38367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8" name="Google Shape;1818;p159"/>
          <p:cNvSpPr txBox="1"/>
          <p:nvPr>
            <p:ph idx="8" type="body"/>
          </p:nvPr>
        </p:nvSpPr>
        <p:spPr>
          <a:xfrm>
            <a:off x="4667610" y="1576388"/>
            <a:ext cx="38367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9" name="Google Shape;1819;p159"/>
          <p:cNvSpPr txBox="1"/>
          <p:nvPr>
            <p:ph idx="9" type="body"/>
          </p:nvPr>
        </p:nvSpPr>
        <p:spPr>
          <a:xfrm>
            <a:off x="4667610" y="2856631"/>
            <a:ext cx="38367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4 column text">
  <p:cSld name="Content 4 column text">
    <p:spTree>
      <p:nvGrpSpPr>
        <p:cNvPr id="1820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1" name="Google Shape;1821;p16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2" name="Google Shape;1822;p16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23" name="Google Shape;1823;p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24" name="Google Shape;1824;p16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25" name="Google Shape;1825;p160"/>
          <p:cNvSpPr txBox="1"/>
          <p:nvPr>
            <p:ph idx="2" type="body"/>
          </p:nvPr>
        </p:nvSpPr>
        <p:spPr>
          <a:xfrm>
            <a:off x="305991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26" name="Google Shape;1826;p160"/>
          <p:cNvSpPr txBox="1"/>
          <p:nvPr>
            <p:ph idx="3" type="body"/>
          </p:nvPr>
        </p:nvSpPr>
        <p:spPr>
          <a:xfrm>
            <a:off x="2474438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27" name="Google Shape;1827;p160"/>
          <p:cNvSpPr txBox="1"/>
          <p:nvPr>
            <p:ph idx="4" type="body"/>
          </p:nvPr>
        </p:nvSpPr>
        <p:spPr>
          <a:xfrm>
            <a:off x="4642884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28" name="Google Shape;1828;p160"/>
          <p:cNvSpPr txBox="1"/>
          <p:nvPr>
            <p:ph idx="5" type="body"/>
          </p:nvPr>
        </p:nvSpPr>
        <p:spPr>
          <a:xfrm>
            <a:off x="6808375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29" name="Google Shape;1829;p160"/>
          <p:cNvSpPr txBox="1"/>
          <p:nvPr>
            <p:ph idx="6" type="body"/>
          </p:nvPr>
        </p:nvSpPr>
        <p:spPr>
          <a:xfrm>
            <a:off x="305991" y="1949234"/>
            <a:ext cx="197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0" name="Google Shape;1830;p160"/>
          <p:cNvSpPr txBox="1"/>
          <p:nvPr>
            <p:ph idx="7" type="body"/>
          </p:nvPr>
        </p:nvSpPr>
        <p:spPr>
          <a:xfrm>
            <a:off x="2474438" y="1949234"/>
            <a:ext cx="197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1" name="Google Shape;1831;p160"/>
          <p:cNvSpPr txBox="1"/>
          <p:nvPr>
            <p:ph idx="8" type="body"/>
          </p:nvPr>
        </p:nvSpPr>
        <p:spPr>
          <a:xfrm>
            <a:off x="4642884" y="1949234"/>
            <a:ext cx="197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2" name="Google Shape;1832;p160"/>
          <p:cNvSpPr txBox="1"/>
          <p:nvPr>
            <p:ph idx="9" type="body"/>
          </p:nvPr>
        </p:nvSpPr>
        <p:spPr>
          <a:xfrm>
            <a:off x="6808375" y="1949234"/>
            <a:ext cx="197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3" name="Google Shape;1833;p160"/>
          <p:cNvSpPr txBox="1"/>
          <p:nvPr>
            <p:ph idx="13" type="body"/>
          </p:nvPr>
        </p:nvSpPr>
        <p:spPr>
          <a:xfrm>
            <a:off x="305991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4" name="Google Shape;1834;p160"/>
          <p:cNvSpPr txBox="1"/>
          <p:nvPr>
            <p:ph idx="14" type="body"/>
          </p:nvPr>
        </p:nvSpPr>
        <p:spPr>
          <a:xfrm>
            <a:off x="2474438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5" name="Google Shape;1835;p160"/>
          <p:cNvSpPr txBox="1"/>
          <p:nvPr>
            <p:ph idx="15" type="body"/>
          </p:nvPr>
        </p:nvSpPr>
        <p:spPr>
          <a:xfrm>
            <a:off x="4642884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6" name="Google Shape;1836;p160"/>
          <p:cNvSpPr txBox="1"/>
          <p:nvPr>
            <p:ph idx="16" type="body"/>
          </p:nvPr>
        </p:nvSpPr>
        <p:spPr>
          <a:xfrm>
            <a:off x="6808375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ext with an image">
  <p:cSld name="Content text with an image">
    <p:spTree>
      <p:nvGrpSpPr>
        <p:cNvPr id="1837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16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9" name="Google Shape;1839;p161"/>
          <p:cNvSpPr/>
          <p:nvPr/>
        </p:nvSpPr>
        <p:spPr>
          <a:xfrm>
            <a:off x="7613375" y="1341782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0" name="Google Shape;1840;p161"/>
          <p:cNvSpPr/>
          <p:nvPr/>
        </p:nvSpPr>
        <p:spPr>
          <a:xfrm>
            <a:off x="4611756" y="2981738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1" name="Google Shape;1841;p161"/>
          <p:cNvSpPr/>
          <p:nvPr>
            <p:ph idx="2" type="pic"/>
          </p:nvPr>
        </p:nvSpPr>
        <p:spPr>
          <a:xfrm>
            <a:off x="4681331" y="1415945"/>
            <a:ext cx="4095000" cy="2722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42" name="Google Shape;1842;p16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43" name="Google Shape;1843;p161"/>
          <p:cNvSpPr txBox="1"/>
          <p:nvPr>
            <p:ph idx="1" type="body"/>
          </p:nvPr>
        </p:nvSpPr>
        <p:spPr>
          <a:xfrm>
            <a:off x="305991" y="1415944"/>
            <a:ext cx="4087200" cy="27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844" name="Google Shape;1844;p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45" name="Google Shape;1845;p161"/>
          <p:cNvSpPr txBox="1"/>
          <p:nvPr>
            <p:ph idx="3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with an image">
  <p:cSld name="Bullet points with an image">
    <p:spTree>
      <p:nvGrpSpPr>
        <p:cNvPr id="1846" name="Shape 1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" name="Google Shape;1847;p16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8" name="Google Shape;1848;p162"/>
          <p:cNvSpPr/>
          <p:nvPr/>
        </p:nvSpPr>
        <p:spPr>
          <a:xfrm>
            <a:off x="7613375" y="1341782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9" name="Google Shape;1849;p162"/>
          <p:cNvSpPr/>
          <p:nvPr/>
        </p:nvSpPr>
        <p:spPr>
          <a:xfrm>
            <a:off x="4611756" y="2981738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0" name="Google Shape;1850;p162"/>
          <p:cNvSpPr/>
          <p:nvPr>
            <p:ph idx="2" type="pic"/>
          </p:nvPr>
        </p:nvSpPr>
        <p:spPr>
          <a:xfrm>
            <a:off x="4681331" y="1415945"/>
            <a:ext cx="4095000" cy="2722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51" name="Google Shape;1851;p16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52" name="Google Shape;1852;p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53" name="Google Shape;1853;p162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854" name="Google Shape;1854;p162"/>
          <p:cNvCxnSpPr/>
          <p:nvPr/>
        </p:nvCxnSpPr>
        <p:spPr>
          <a:xfrm>
            <a:off x="1361661" y="2057400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55" name="Google Shape;1855;p162"/>
          <p:cNvCxnSpPr/>
          <p:nvPr/>
        </p:nvCxnSpPr>
        <p:spPr>
          <a:xfrm>
            <a:off x="1361661" y="2773019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56" name="Google Shape;1856;p162"/>
          <p:cNvCxnSpPr/>
          <p:nvPr/>
        </p:nvCxnSpPr>
        <p:spPr>
          <a:xfrm>
            <a:off x="1361661" y="3588026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57" name="Google Shape;1857;p162"/>
          <p:cNvSpPr/>
          <p:nvPr>
            <p:ph idx="3" type="pic"/>
          </p:nvPr>
        </p:nvSpPr>
        <p:spPr>
          <a:xfrm>
            <a:off x="734249" y="1470386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58" name="Google Shape;1858;p162"/>
          <p:cNvSpPr/>
          <p:nvPr>
            <p:ph idx="4" type="pic"/>
          </p:nvPr>
        </p:nvSpPr>
        <p:spPr>
          <a:xfrm>
            <a:off x="734249" y="2272958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59" name="Google Shape;1859;p162"/>
          <p:cNvSpPr/>
          <p:nvPr>
            <p:ph idx="5" type="pic"/>
          </p:nvPr>
        </p:nvSpPr>
        <p:spPr>
          <a:xfrm>
            <a:off x="734249" y="307552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60" name="Google Shape;1860;p162"/>
          <p:cNvSpPr/>
          <p:nvPr>
            <p:ph idx="6" type="pic"/>
          </p:nvPr>
        </p:nvSpPr>
        <p:spPr>
          <a:xfrm>
            <a:off x="734249" y="387809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61" name="Google Shape;1861;p162"/>
          <p:cNvSpPr txBox="1"/>
          <p:nvPr>
            <p:ph idx="7" type="body"/>
          </p:nvPr>
        </p:nvSpPr>
        <p:spPr>
          <a:xfrm>
            <a:off x="1361661" y="141594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62" name="Google Shape;1862;p162"/>
          <p:cNvSpPr txBox="1"/>
          <p:nvPr>
            <p:ph idx="8" type="body"/>
          </p:nvPr>
        </p:nvSpPr>
        <p:spPr>
          <a:xfrm>
            <a:off x="1361661" y="2235161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63" name="Google Shape;1863;p162"/>
          <p:cNvSpPr txBox="1"/>
          <p:nvPr>
            <p:ph idx="9" type="body"/>
          </p:nvPr>
        </p:nvSpPr>
        <p:spPr>
          <a:xfrm>
            <a:off x="1361661" y="3035378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64" name="Google Shape;1864;p162"/>
          <p:cNvSpPr txBox="1"/>
          <p:nvPr>
            <p:ph idx="13" type="body"/>
          </p:nvPr>
        </p:nvSpPr>
        <p:spPr>
          <a:xfrm>
            <a:off x="1361661" y="383559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images">
  <p:cSld name="Content two images">
    <p:spTree>
      <p:nvGrpSpPr>
        <p:cNvPr id="1865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p16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7" name="Google Shape;1867;p163"/>
          <p:cNvSpPr/>
          <p:nvPr>
            <p:ph idx="2" type="pic"/>
          </p:nvPr>
        </p:nvSpPr>
        <p:spPr>
          <a:xfrm>
            <a:off x="305991" y="1415945"/>
            <a:ext cx="40005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68" name="Google Shape;1868;p163"/>
          <p:cNvSpPr/>
          <p:nvPr>
            <p:ph idx="3" type="pic"/>
          </p:nvPr>
        </p:nvSpPr>
        <p:spPr>
          <a:xfrm>
            <a:off x="4572000" y="1415945"/>
            <a:ext cx="40005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69" name="Google Shape;1869;p16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70" name="Google Shape;1870;p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71" name="Google Shape;1871;p163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72" name="Google Shape;1872;p163"/>
          <p:cNvSpPr txBox="1"/>
          <p:nvPr>
            <p:ph idx="4" type="body"/>
          </p:nvPr>
        </p:nvSpPr>
        <p:spPr>
          <a:xfrm>
            <a:off x="305991" y="3544205"/>
            <a:ext cx="40005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73" name="Google Shape;1873;p163"/>
          <p:cNvSpPr txBox="1"/>
          <p:nvPr>
            <p:ph idx="5" type="body"/>
          </p:nvPr>
        </p:nvSpPr>
        <p:spPr>
          <a:xfrm>
            <a:off x="4572000" y="3544205"/>
            <a:ext cx="40005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images">
  <p:cSld name="Content three images"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p16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6" name="Google Shape;1876;p164"/>
          <p:cNvSpPr/>
          <p:nvPr>
            <p:ph idx="2" type="pic"/>
          </p:nvPr>
        </p:nvSpPr>
        <p:spPr>
          <a:xfrm>
            <a:off x="386954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77" name="Google Shape;1877;p164"/>
          <p:cNvSpPr/>
          <p:nvPr>
            <p:ph idx="3" type="pic"/>
          </p:nvPr>
        </p:nvSpPr>
        <p:spPr>
          <a:xfrm>
            <a:off x="6144002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78" name="Google Shape;1878;p16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79" name="Google Shape;1879;p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80" name="Google Shape;1880;p164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81" name="Google Shape;1881;p164"/>
          <p:cNvSpPr txBox="1"/>
          <p:nvPr>
            <p:ph idx="4" type="body"/>
          </p:nvPr>
        </p:nvSpPr>
        <p:spPr>
          <a:xfrm>
            <a:off x="386954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82" name="Google Shape;1882;p164"/>
          <p:cNvSpPr/>
          <p:nvPr>
            <p:ph idx="5" type="pic"/>
          </p:nvPr>
        </p:nvSpPr>
        <p:spPr>
          <a:xfrm>
            <a:off x="3265478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83" name="Google Shape;1883;p164"/>
          <p:cNvSpPr txBox="1"/>
          <p:nvPr>
            <p:ph idx="6" type="body"/>
          </p:nvPr>
        </p:nvSpPr>
        <p:spPr>
          <a:xfrm>
            <a:off x="3265478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84" name="Google Shape;1884;p164"/>
          <p:cNvSpPr txBox="1"/>
          <p:nvPr>
            <p:ph idx="7" type="body"/>
          </p:nvPr>
        </p:nvSpPr>
        <p:spPr>
          <a:xfrm>
            <a:off x="6144002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with a half page image">
  <p:cSld name="Bullet points with a half page image">
    <p:spTree>
      <p:nvGrpSpPr>
        <p:cNvPr id="1885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p165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7" name="Google Shape;1887;p165"/>
          <p:cNvSpPr txBox="1"/>
          <p:nvPr>
            <p:ph type="title"/>
          </p:nvPr>
        </p:nvSpPr>
        <p:spPr>
          <a:xfrm>
            <a:off x="305991" y="224029"/>
            <a:ext cx="49113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88" name="Google Shape;1888;p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89" name="Google Shape;1889;p165"/>
          <p:cNvSpPr txBox="1"/>
          <p:nvPr>
            <p:ph idx="1" type="body"/>
          </p:nvPr>
        </p:nvSpPr>
        <p:spPr>
          <a:xfrm>
            <a:off x="305992" y="695438"/>
            <a:ext cx="49113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90" name="Google Shape;1890;p165"/>
          <p:cNvSpPr/>
          <p:nvPr>
            <p:ph idx="2" type="pic"/>
          </p:nvPr>
        </p:nvSpPr>
        <p:spPr>
          <a:xfrm>
            <a:off x="5217288" y="0"/>
            <a:ext cx="3926700" cy="5143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cxnSp>
        <p:nvCxnSpPr>
          <p:cNvPr id="1891" name="Google Shape;1891;p165"/>
          <p:cNvCxnSpPr/>
          <p:nvPr/>
        </p:nvCxnSpPr>
        <p:spPr>
          <a:xfrm>
            <a:off x="1022329" y="2523191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92" name="Google Shape;1892;p165"/>
          <p:cNvCxnSpPr/>
          <p:nvPr/>
        </p:nvCxnSpPr>
        <p:spPr>
          <a:xfrm>
            <a:off x="1022329" y="3238810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93" name="Google Shape;1893;p165"/>
          <p:cNvSpPr/>
          <p:nvPr>
            <p:ph idx="3" type="pic"/>
          </p:nvPr>
        </p:nvSpPr>
        <p:spPr>
          <a:xfrm>
            <a:off x="394916" y="1936178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94" name="Google Shape;1894;p165"/>
          <p:cNvSpPr/>
          <p:nvPr>
            <p:ph idx="4" type="pic"/>
          </p:nvPr>
        </p:nvSpPr>
        <p:spPr>
          <a:xfrm>
            <a:off x="394916" y="273874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95" name="Google Shape;1895;p165"/>
          <p:cNvSpPr/>
          <p:nvPr>
            <p:ph idx="5" type="pic"/>
          </p:nvPr>
        </p:nvSpPr>
        <p:spPr>
          <a:xfrm>
            <a:off x="394916" y="3541320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896" name="Google Shape;1896;p165"/>
          <p:cNvSpPr txBox="1"/>
          <p:nvPr>
            <p:ph idx="6" type="body"/>
          </p:nvPr>
        </p:nvSpPr>
        <p:spPr>
          <a:xfrm>
            <a:off x="1022329" y="1881736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97" name="Google Shape;1897;p165"/>
          <p:cNvSpPr txBox="1"/>
          <p:nvPr>
            <p:ph idx="7" type="body"/>
          </p:nvPr>
        </p:nvSpPr>
        <p:spPr>
          <a:xfrm>
            <a:off x="1022329" y="2700952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98" name="Google Shape;1898;p165"/>
          <p:cNvSpPr txBox="1"/>
          <p:nvPr>
            <p:ph idx="8" type="body"/>
          </p:nvPr>
        </p:nvSpPr>
        <p:spPr>
          <a:xfrm>
            <a:off x="1022329" y="3501169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899" name="Google Shape;1899;p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5795" y="277625"/>
            <a:ext cx="1685869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a half page image">
  <p:cSld name="Text with a half page image"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16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2" name="Google Shape;1902;p166"/>
          <p:cNvSpPr/>
          <p:nvPr/>
        </p:nvSpPr>
        <p:spPr>
          <a:xfrm>
            <a:off x="570274" y="3340505"/>
            <a:ext cx="3096600" cy="965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3" name="Google Shape;1903;p166"/>
          <p:cNvSpPr/>
          <p:nvPr>
            <p:ph idx="2" type="pic"/>
          </p:nvPr>
        </p:nvSpPr>
        <p:spPr>
          <a:xfrm>
            <a:off x="784906" y="366017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04" name="Google Shape;1904;p166"/>
          <p:cNvSpPr txBox="1"/>
          <p:nvPr>
            <p:ph type="title"/>
          </p:nvPr>
        </p:nvSpPr>
        <p:spPr>
          <a:xfrm>
            <a:off x="305991" y="224029"/>
            <a:ext cx="49113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05" name="Google Shape;1905;p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06" name="Google Shape;1906;p166"/>
          <p:cNvSpPr txBox="1"/>
          <p:nvPr>
            <p:ph idx="1" type="body"/>
          </p:nvPr>
        </p:nvSpPr>
        <p:spPr>
          <a:xfrm>
            <a:off x="305992" y="695438"/>
            <a:ext cx="49113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07" name="Google Shape;1907;p166"/>
          <p:cNvSpPr/>
          <p:nvPr>
            <p:ph idx="3" type="pic"/>
          </p:nvPr>
        </p:nvSpPr>
        <p:spPr>
          <a:xfrm>
            <a:off x="5217288" y="0"/>
            <a:ext cx="3926700" cy="5143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pic>
        <p:nvPicPr>
          <p:cNvPr id="1908" name="Google Shape;1908;p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5795" y="2776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09" name="Google Shape;1909;p166"/>
          <p:cNvSpPr txBox="1"/>
          <p:nvPr>
            <p:ph idx="4" type="body"/>
          </p:nvPr>
        </p:nvSpPr>
        <p:spPr>
          <a:xfrm>
            <a:off x="520622" y="1328270"/>
            <a:ext cx="31461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10" name="Google Shape;1910;p166"/>
          <p:cNvSpPr txBox="1"/>
          <p:nvPr>
            <p:ph idx="5" type="body"/>
          </p:nvPr>
        </p:nvSpPr>
        <p:spPr>
          <a:xfrm>
            <a:off x="1265625" y="3489823"/>
            <a:ext cx="22425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mage collage with text">
  <p:cSld name="6 image collage with text">
    <p:spTree>
      <p:nvGrpSpPr>
        <p:cNvPr id="1911" name="Shape 1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2" name="Google Shape;1912;p16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3" name="Google Shape;1913;p167"/>
          <p:cNvSpPr/>
          <p:nvPr>
            <p:ph idx="2" type="pic"/>
          </p:nvPr>
        </p:nvSpPr>
        <p:spPr>
          <a:xfrm>
            <a:off x="305990" y="2998332"/>
            <a:ext cx="3887400" cy="14496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4" name="Google Shape;1914;p167"/>
          <p:cNvSpPr/>
          <p:nvPr>
            <p:ph idx="3" type="pic"/>
          </p:nvPr>
        </p:nvSpPr>
        <p:spPr>
          <a:xfrm>
            <a:off x="4325306" y="1323027"/>
            <a:ext cx="1892100" cy="31251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5" name="Google Shape;1915;p167"/>
          <p:cNvSpPr/>
          <p:nvPr>
            <p:ph idx="4" type="pic"/>
          </p:nvPr>
        </p:nvSpPr>
        <p:spPr>
          <a:xfrm>
            <a:off x="6349284" y="1323027"/>
            <a:ext cx="2488800" cy="925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6" name="Google Shape;1916;p167"/>
          <p:cNvSpPr/>
          <p:nvPr>
            <p:ph idx="5" type="pic"/>
          </p:nvPr>
        </p:nvSpPr>
        <p:spPr>
          <a:xfrm>
            <a:off x="6349284" y="2356069"/>
            <a:ext cx="1386900" cy="2091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7" name="Google Shape;1917;p167"/>
          <p:cNvSpPr/>
          <p:nvPr>
            <p:ph idx="6" type="pic"/>
          </p:nvPr>
        </p:nvSpPr>
        <p:spPr>
          <a:xfrm>
            <a:off x="7868141" y="3252482"/>
            <a:ext cx="969900" cy="1195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8" name="Google Shape;1918;p167"/>
          <p:cNvSpPr/>
          <p:nvPr>
            <p:ph idx="7" type="pic"/>
          </p:nvPr>
        </p:nvSpPr>
        <p:spPr>
          <a:xfrm>
            <a:off x="7868141" y="2359529"/>
            <a:ext cx="969900" cy="740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19" name="Google Shape;1919;p167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20" name="Google Shape;1920;p1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21" name="Google Shape;1921;p167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22" name="Google Shape;1922;p167"/>
          <p:cNvSpPr txBox="1"/>
          <p:nvPr>
            <p:ph idx="8" type="body"/>
          </p:nvPr>
        </p:nvSpPr>
        <p:spPr>
          <a:xfrm>
            <a:off x="305990" y="1323027"/>
            <a:ext cx="3887400" cy="14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with image">
  <p:cSld name="Mixed content with image">
    <p:spTree>
      <p:nvGrpSpPr>
        <p:cNvPr id="1923" name="Shape 1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4" name="Google Shape;1924;p16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5" name="Google Shape;1925;p168"/>
          <p:cNvSpPr/>
          <p:nvPr>
            <p:ph idx="2" type="pic"/>
          </p:nvPr>
        </p:nvSpPr>
        <p:spPr>
          <a:xfrm>
            <a:off x="4572000" y="1438611"/>
            <a:ext cx="2294100" cy="27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26" name="Google Shape;1926;p16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27" name="Google Shape;1927;p1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28" name="Google Shape;1928;p168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29" name="Google Shape;1929;p168"/>
          <p:cNvSpPr/>
          <p:nvPr/>
        </p:nvSpPr>
        <p:spPr>
          <a:xfrm>
            <a:off x="305991" y="2662058"/>
            <a:ext cx="453000" cy="453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0" name="Google Shape;1930;p168"/>
          <p:cNvSpPr/>
          <p:nvPr/>
        </p:nvSpPr>
        <p:spPr>
          <a:xfrm>
            <a:off x="305991" y="3631013"/>
            <a:ext cx="453000" cy="453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1" name="Google Shape;1931;p168"/>
          <p:cNvSpPr/>
          <p:nvPr/>
        </p:nvSpPr>
        <p:spPr>
          <a:xfrm>
            <a:off x="6865975" y="1438611"/>
            <a:ext cx="1735200" cy="2765400"/>
          </a:xfrm>
          <a:prstGeom prst="rect">
            <a:avLst/>
          </a:prstGeom>
          <a:solidFill>
            <a:srgbClr val="191919">
              <a:alpha val="8078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2" name="Google Shape;1932;p168"/>
          <p:cNvSpPr txBox="1"/>
          <p:nvPr>
            <p:ph idx="3" type="body"/>
          </p:nvPr>
        </p:nvSpPr>
        <p:spPr>
          <a:xfrm>
            <a:off x="7120212" y="2535311"/>
            <a:ext cx="1269000" cy="129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3" name="Google Shape;1933;p168"/>
          <p:cNvSpPr txBox="1"/>
          <p:nvPr>
            <p:ph idx="4" type="body"/>
          </p:nvPr>
        </p:nvSpPr>
        <p:spPr>
          <a:xfrm>
            <a:off x="308498" y="1436057"/>
            <a:ext cx="39357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4" name="Google Shape;1934;p168"/>
          <p:cNvSpPr/>
          <p:nvPr>
            <p:ph idx="5" type="pic"/>
          </p:nvPr>
        </p:nvSpPr>
        <p:spPr>
          <a:xfrm>
            <a:off x="438256" y="2791261"/>
            <a:ext cx="194400" cy="194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35" name="Google Shape;1935;p168"/>
          <p:cNvSpPr/>
          <p:nvPr>
            <p:ph idx="6" type="pic"/>
          </p:nvPr>
        </p:nvSpPr>
        <p:spPr>
          <a:xfrm>
            <a:off x="438256" y="3760216"/>
            <a:ext cx="194400" cy="194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36" name="Google Shape;1936;p168"/>
          <p:cNvSpPr txBox="1"/>
          <p:nvPr>
            <p:ph idx="7" type="body"/>
          </p:nvPr>
        </p:nvSpPr>
        <p:spPr>
          <a:xfrm>
            <a:off x="877850" y="2805104"/>
            <a:ext cx="3141000" cy="4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7" name="Google Shape;1937;p168"/>
          <p:cNvSpPr txBox="1"/>
          <p:nvPr>
            <p:ph idx="8" type="body"/>
          </p:nvPr>
        </p:nvSpPr>
        <p:spPr>
          <a:xfrm>
            <a:off x="877491" y="2609828"/>
            <a:ext cx="3088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8" name="Google Shape;1938;p168"/>
          <p:cNvSpPr txBox="1"/>
          <p:nvPr>
            <p:ph idx="9" type="body"/>
          </p:nvPr>
        </p:nvSpPr>
        <p:spPr>
          <a:xfrm>
            <a:off x="877850" y="3770965"/>
            <a:ext cx="3141000" cy="4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9" name="Google Shape;1939;p168"/>
          <p:cNvSpPr txBox="1"/>
          <p:nvPr>
            <p:ph idx="13" type="body"/>
          </p:nvPr>
        </p:nvSpPr>
        <p:spPr>
          <a:xfrm>
            <a:off x="877491" y="3575689"/>
            <a:ext cx="3088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with 2 images">
  <p:cSld name="Mixed content with 2 images">
    <p:spTree>
      <p:nvGrpSpPr>
        <p:cNvPr id="1940" name="Shape 1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1" name="Google Shape;1941;p16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2" name="Google Shape;1942;p169"/>
          <p:cNvSpPr/>
          <p:nvPr>
            <p:ph idx="2" type="pic"/>
          </p:nvPr>
        </p:nvSpPr>
        <p:spPr>
          <a:xfrm>
            <a:off x="4715171" y="1279847"/>
            <a:ext cx="1954200" cy="2196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43" name="Google Shape;1943;p169"/>
          <p:cNvSpPr/>
          <p:nvPr>
            <p:ph idx="3" type="pic"/>
          </p:nvPr>
        </p:nvSpPr>
        <p:spPr>
          <a:xfrm>
            <a:off x="6879914" y="1279847"/>
            <a:ext cx="1954200" cy="2196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44" name="Google Shape;1944;p16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45" name="Google Shape;1945;p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46" name="Google Shape;1946;p16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47" name="Google Shape;1947;p169"/>
          <p:cNvSpPr txBox="1"/>
          <p:nvPr>
            <p:ph idx="4" type="body"/>
          </p:nvPr>
        </p:nvSpPr>
        <p:spPr>
          <a:xfrm>
            <a:off x="308815" y="1287743"/>
            <a:ext cx="40968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948" name="Google Shape;1948;p169"/>
          <p:cNvCxnSpPr/>
          <p:nvPr/>
        </p:nvCxnSpPr>
        <p:spPr>
          <a:xfrm>
            <a:off x="1014366" y="2922803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49" name="Google Shape;1949;p169"/>
          <p:cNvCxnSpPr/>
          <p:nvPr/>
        </p:nvCxnSpPr>
        <p:spPr>
          <a:xfrm>
            <a:off x="1014366" y="3638421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50" name="Google Shape;1950;p169"/>
          <p:cNvSpPr/>
          <p:nvPr>
            <p:ph idx="5" type="pic"/>
          </p:nvPr>
        </p:nvSpPr>
        <p:spPr>
          <a:xfrm>
            <a:off x="386954" y="233578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51" name="Google Shape;1951;p169"/>
          <p:cNvSpPr/>
          <p:nvPr>
            <p:ph idx="6" type="pic"/>
          </p:nvPr>
        </p:nvSpPr>
        <p:spPr>
          <a:xfrm>
            <a:off x="386954" y="3138360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52" name="Google Shape;1952;p169"/>
          <p:cNvSpPr/>
          <p:nvPr>
            <p:ph idx="7" type="pic"/>
          </p:nvPr>
        </p:nvSpPr>
        <p:spPr>
          <a:xfrm>
            <a:off x="386954" y="3940931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53" name="Google Shape;1953;p169"/>
          <p:cNvSpPr txBox="1"/>
          <p:nvPr>
            <p:ph idx="8" type="body"/>
          </p:nvPr>
        </p:nvSpPr>
        <p:spPr>
          <a:xfrm>
            <a:off x="1014366" y="2281347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4" name="Google Shape;1954;p169"/>
          <p:cNvSpPr txBox="1"/>
          <p:nvPr>
            <p:ph idx="9" type="body"/>
          </p:nvPr>
        </p:nvSpPr>
        <p:spPr>
          <a:xfrm>
            <a:off x="1014366" y="3100563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5" name="Google Shape;1955;p169"/>
          <p:cNvSpPr txBox="1"/>
          <p:nvPr>
            <p:ph idx="13" type="body"/>
          </p:nvPr>
        </p:nvSpPr>
        <p:spPr>
          <a:xfrm>
            <a:off x="1014366" y="3900780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6" name="Google Shape;1956;p169"/>
          <p:cNvSpPr txBox="1"/>
          <p:nvPr>
            <p:ph idx="14" type="body"/>
          </p:nvPr>
        </p:nvSpPr>
        <p:spPr>
          <a:xfrm>
            <a:off x="4714875" y="3476625"/>
            <a:ext cx="1954500" cy="9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7" name="Google Shape;1957;p169"/>
          <p:cNvSpPr txBox="1"/>
          <p:nvPr>
            <p:ph idx="15" type="body"/>
          </p:nvPr>
        </p:nvSpPr>
        <p:spPr>
          <a:xfrm>
            <a:off x="6879618" y="3476625"/>
            <a:ext cx="1954500" cy="9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with image">
  <p:cSld name="4 column with image">
    <p:spTree>
      <p:nvGrpSpPr>
        <p:cNvPr id="1958" name="Shape 1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9" name="Google Shape;1959;p17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0" name="Google Shape;1960;p170"/>
          <p:cNvSpPr/>
          <p:nvPr>
            <p:ph idx="2" type="pic"/>
          </p:nvPr>
        </p:nvSpPr>
        <p:spPr>
          <a:xfrm>
            <a:off x="305990" y="1279847"/>
            <a:ext cx="20289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61" name="Google Shape;1961;p17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62" name="Google Shape;1962;p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63" name="Google Shape;1963;p17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64" name="Google Shape;1964;p170"/>
          <p:cNvSpPr/>
          <p:nvPr/>
        </p:nvSpPr>
        <p:spPr>
          <a:xfrm>
            <a:off x="305991" y="2822239"/>
            <a:ext cx="2028900" cy="157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170"/>
          <p:cNvSpPr/>
          <p:nvPr/>
        </p:nvSpPr>
        <p:spPr>
          <a:xfrm>
            <a:off x="6824775" y="2822239"/>
            <a:ext cx="20133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6" name="Google Shape;1966;p170"/>
          <p:cNvSpPr/>
          <p:nvPr/>
        </p:nvSpPr>
        <p:spPr>
          <a:xfrm>
            <a:off x="2478919" y="2822239"/>
            <a:ext cx="20289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7" name="Google Shape;1967;p170"/>
          <p:cNvSpPr/>
          <p:nvPr/>
        </p:nvSpPr>
        <p:spPr>
          <a:xfrm>
            <a:off x="4651847" y="2822239"/>
            <a:ext cx="2028900" cy="157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8" name="Google Shape;1968;p170"/>
          <p:cNvSpPr/>
          <p:nvPr>
            <p:ph idx="3" type="pic"/>
          </p:nvPr>
        </p:nvSpPr>
        <p:spPr>
          <a:xfrm>
            <a:off x="2478919" y="1279847"/>
            <a:ext cx="20289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69" name="Google Shape;1969;p170"/>
          <p:cNvSpPr/>
          <p:nvPr>
            <p:ph idx="4" type="pic"/>
          </p:nvPr>
        </p:nvSpPr>
        <p:spPr>
          <a:xfrm>
            <a:off x="4651847" y="1279847"/>
            <a:ext cx="20289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70" name="Google Shape;1970;p170"/>
          <p:cNvSpPr/>
          <p:nvPr>
            <p:ph idx="5" type="pic"/>
          </p:nvPr>
        </p:nvSpPr>
        <p:spPr>
          <a:xfrm>
            <a:off x="6824774" y="1279847"/>
            <a:ext cx="20289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71" name="Google Shape;1971;p170"/>
          <p:cNvSpPr txBox="1"/>
          <p:nvPr>
            <p:ph idx="6" type="body"/>
          </p:nvPr>
        </p:nvSpPr>
        <p:spPr>
          <a:xfrm>
            <a:off x="4651847" y="3375609"/>
            <a:ext cx="20133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2" name="Google Shape;1972;p170"/>
          <p:cNvSpPr txBox="1"/>
          <p:nvPr>
            <p:ph idx="7" type="body"/>
          </p:nvPr>
        </p:nvSpPr>
        <p:spPr>
          <a:xfrm>
            <a:off x="2486777" y="3375609"/>
            <a:ext cx="20133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3" name="Google Shape;1973;p170"/>
          <p:cNvSpPr txBox="1"/>
          <p:nvPr>
            <p:ph idx="8" type="body"/>
          </p:nvPr>
        </p:nvSpPr>
        <p:spPr>
          <a:xfrm>
            <a:off x="305991" y="3375609"/>
            <a:ext cx="20133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4" name="Google Shape;1974;p170"/>
          <p:cNvSpPr txBox="1"/>
          <p:nvPr>
            <p:ph idx="9" type="body"/>
          </p:nvPr>
        </p:nvSpPr>
        <p:spPr>
          <a:xfrm>
            <a:off x="4651847" y="3118247"/>
            <a:ext cx="20289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5" name="Google Shape;1975;p170"/>
          <p:cNvSpPr txBox="1"/>
          <p:nvPr>
            <p:ph idx="13" type="body"/>
          </p:nvPr>
        </p:nvSpPr>
        <p:spPr>
          <a:xfrm>
            <a:off x="2478919" y="3118247"/>
            <a:ext cx="20289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6" name="Google Shape;1976;p170"/>
          <p:cNvSpPr txBox="1"/>
          <p:nvPr>
            <p:ph idx="14" type="body"/>
          </p:nvPr>
        </p:nvSpPr>
        <p:spPr>
          <a:xfrm>
            <a:off x="305991" y="3118247"/>
            <a:ext cx="20289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7" name="Google Shape;1977;p170"/>
          <p:cNvSpPr txBox="1"/>
          <p:nvPr>
            <p:ph idx="15" type="body"/>
          </p:nvPr>
        </p:nvSpPr>
        <p:spPr>
          <a:xfrm>
            <a:off x="6816915" y="3375609"/>
            <a:ext cx="20133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78" name="Google Shape;1978;p170"/>
          <p:cNvSpPr txBox="1"/>
          <p:nvPr>
            <p:ph idx="16" type="body"/>
          </p:nvPr>
        </p:nvSpPr>
        <p:spPr>
          <a:xfrm>
            <a:off x="6816915" y="3118247"/>
            <a:ext cx="20289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image collage ">
  <p:cSld name="5 image collage ">
    <p:spTree>
      <p:nvGrpSpPr>
        <p:cNvPr id="1979" name="Shape 1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" name="Google Shape;1980;p17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1" name="Google Shape;1981;p171"/>
          <p:cNvSpPr/>
          <p:nvPr>
            <p:ph idx="2" type="pic"/>
          </p:nvPr>
        </p:nvSpPr>
        <p:spPr>
          <a:xfrm>
            <a:off x="552758" y="1504044"/>
            <a:ext cx="1757400" cy="26001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82" name="Google Shape;1982;p171"/>
          <p:cNvSpPr/>
          <p:nvPr>
            <p:ph idx="3" type="pic"/>
          </p:nvPr>
        </p:nvSpPr>
        <p:spPr>
          <a:xfrm>
            <a:off x="6762902" y="1504044"/>
            <a:ext cx="1757400" cy="26001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83" name="Google Shape;1983;p171"/>
          <p:cNvSpPr/>
          <p:nvPr>
            <p:ph idx="4" type="pic"/>
          </p:nvPr>
        </p:nvSpPr>
        <p:spPr>
          <a:xfrm>
            <a:off x="2502565" y="1504044"/>
            <a:ext cx="4067700" cy="11430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84" name="Google Shape;1984;p171"/>
          <p:cNvSpPr/>
          <p:nvPr>
            <p:ph idx="5" type="pic"/>
          </p:nvPr>
        </p:nvSpPr>
        <p:spPr>
          <a:xfrm>
            <a:off x="2502566" y="2838794"/>
            <a:ext cx="1937700" cy="12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85" name="Google Shape;1985;p171"/>
          <p:cNvSpPr/>
          <p:nvPr>
            <p:ph idx="6" type="pic"/>
          </p:nvPr>
        </p:nvSpPr>
        <p:spPr>
          <a:xfrm>
            <a:off x="4632735" y="2838794"/>
            <a:ext cx="1937700" cy="12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986" name="Google Shape;1986;p17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87" name="Google Shape;1987;p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88" name="Google Shape;1988;p171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arts graphic">
  <p:cSld name="4 parts graphic">
    <p:spTree>
      <p:nvGrpSpPr>
        <p:cNvPr id="1989" name="Shape 1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Google Shape;1990;p17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1" name="Google Shape;1991;p17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992" name="Google Shape;1992;p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993" name="Google Shape;1993;p172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994" name="Google Shape;1994;p172"/>
          <p:cNvCxnSpPr>
            <a:stCxn id="1995" idx="5"/>
            <a:endCxn id="1996" idx="1"/>
          </p:cNvCxnSpPr>
          <p:nvPr/>
        </p:nvCxnSpPr>
        <p:spPr>
          <a:xfrm>
            <a:off x="3612003" y="2118003"/>
            <a:ext cx="5040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97" name="Google Shape;1997;p172"/>
          <p:cNvCxnSpPr>
            <a:stCxn id="1998" idx="3"/>
            <a:endCxn id="1996" idx="7"/>
          </p:cNvCxnSpPr>
          <p:nvPr/>
        </p:nvCxnSpPr>
        <p:spPr>
          <a:xfrm flipH="1">
            <a:off x="4964408" y="2118003"/>
            <a:ext cx="6783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99" name="Google Shape;1999;p172"/>
          <p:cNvCxnSpPr/>
          <p:nvPr/>
        </p:nvCxnSpPr>
        <p:spPr>
          <a:xfrm flipH="1" rot="10800000">
            <a:off x="3611963" y="3240954"/>
            <a:ext cx="5040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00" name="Google Shape;2000;p172"/>
          <p:cNvCxnSpPr/>
          <p:nvPr/>
        </p:nvCxnSpPr>
        <p:spPr>
          <a:xfrm rot="10800000">
            <a:off x="4964401" y="3240954"/>
            <a:ext cx="6783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96" name="Google Shape;1996;p172"/>
          <p:cNvSpPr/>
          <p:nvPr/>
        </p:nvSpPr>
        <p:spPr>
          <a:xfrm>
            <a:off x="3940343" y="2232491"/>
            <a:ext cx="1199700" cy="1199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5" name="Google Shape;1995;p172"/>
          <p:cNvSpPr/>
          <p:nvPr/>
        </p:nvSpPr>
        <p:spPr>
          <a:xfrm>
            <a:off x="2944439" y="1450439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1" name="Google Shape;2001;p172"/>
          <p:cNvSpPr/>
          <p:nvPr/>
        </p:nvSpPr>
        <p:spPr>
          <a:xfrm>
            <a:off x="2944439" y="3432114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8" name="Google Shape;1998;p172"/>
          <p:cNvSpPr/>
          <p:nvPr/>
        </p:nvSpPr>
        <p:spPr>
          <a:xfrm>
            <a:off x="5528172" y="1450439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2" name="Google Shape;2002;p172"/>
          <p:cNvSpPr/>
          <p:nvPr/>
        </p:nvSpPr>
        <p:spPr>
          <a:xfrm>
            <a:off x="5528172" y="3432114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3" name="Google Shape;2003;p172"/>
          <p:cNvSpPr txBox="1"/>
          <p:nvPr>
            <p:ph idx="2" type="body"/>
          </p:nvPr>
        </p:nvSpPr>
        <p:spPr>
          <a:xfrm>
            <a:off x="295224" y="1478568"/>
            <a:ext cx="23379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04" name="Google Shape;2004;p172"/>
          <p:cNvSpPr txBox="1"/>
          <p:nvPr>
            <p:ph idx="3" type="body"/>
          </p:nvPr>
        </p:nvSpPr>
        <p:spPr>
          <a:xfrm>
            <a:off x="295224" y="3461160"/>
            <a:ext cx="23379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05" name="Google Shape;2005;p172"/>
          <p:cNvSpPr txBox="1"/>
          <p:nvPr>
            <p:ph idx="4" type="body"/>
          </p:nvPr>
        </p:nvSpPr>
        <p:spPr>
          <a:xfrm>
            <a:off x="6499976" y="1478568"/>
            <a:ext cx="23379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06" name="Google Shape;2006;p172"/>
          <p:cNvSpPr txBox="1"/>
          <p:nvPr>
            <p:ph idx="5" type="body"/>
          </p:nvPr>
        </p:nvSpPr>
        <p:spPr>
          <a:xfrm>
            <a:off x="6499976" y="3461160"/>
            <a:ext cx="23379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07" name="Google Shape;2007;p172"/>
          <p:cNvSpPr/>
          <p:nvPr>
            <p:ph idx="6" type="pic"/>
          </p:nvPr>
        </p:nvSpPr>
        <p:spPr>
          <a:xfrm>
            <a:off x="3190360" y="1681395"/>
            <a:ext cx="290100" cy="290100"/>
          </a:xfrm>
          <a:prstGeom prst="rect">
            <a:avLst/>
          </a:prstGeom>
          <a:noFill/>
          <a:ln>
            <a:noFill/>
          </a:ln>
        </p:spPr>
      </p:sp>
      <p:sp>
        <p:nvSpPr>
          <p:cNvPr id="2008" name="Google Shape;2008;p172"/>
          <p:cNvSpPr/>
          <p:nvPr>
            <p:ph idx="7" type="pic"/>
          </p:nvPr>
        </p:nvSpPr>
        <p:spPr>
          <a:xfrm>
            <a:off x="5774093" y="1681395"/>
            <a:ext cx="290100" cy="290100"/>
          </a:xfrm>
          <a:prstGeom prst="rect">
            <a:avLst/>
          </a:prstGeom>
          <a:noFill/>
          <a:ln>
            <a:noFill/>
          </a:ln>
        </p:spPr>
      </p:sp>
      <p:sp>
        <p:nvSpPr>
          <p:cNvPr id="2009" name="Google Shape;2009;p172"/>
          <p:cNvSpPr/>
          <p:nvPr>
            <p:ph idx="8" type="pic"/>
          </p:nvPr>
        </p:nvSpPr>
        <p:spPr>
          <a:xfrm>
            <a:off x="3190360" y="3641042"/>
            <a:ext cx="290100" cy="290100"/>
          </a:xfrm>
          <a:prstGeom prst="rect">
            <a:avLst/>
          </a:prstGeom>
          <a:noFill/>
          <a:ln>
            <a:noFill/>
          </a:ln>
        </p:spPr>
      </p:sp>
      <p:sp>
        <p:nvSpPr>
          <p:cNvPr id="2010" name="Google Shape;2010;p172"/>
          <p:cNvSpPr/>
          <p:nvPr>
            <p:ph idx="9" type="pic"/>
          </p:nvPr>
        </p:nvSpPr>
        <p:spPr>
          <a:xfrm>
            <a:off x="5774093" y="3641042"/>
            <a:ext cx="290100" cy="290100"/>
          </a:xfrm>
          <a:prstGeom prst="rect">
            <a:avLst/>
          </a:prstGeom>
          <a:noFill/>
          <a:ln>
            <a:noFill/>
          </a:ln>
        </p:spPr>
      </p:sp>
      <p:sp>
        <p:nvSpPr>
          <p:cNvPr id="2011" name="Google Shape;2011;p172"/>
          <p:cNvSpPr/>
          <p:nvPr>
            <p:ph idx="13" type="pic"/>
          </p:nvPr>
        </p:nvSpPr>
        <p:spPr>
          <a:xfrm>
            <a:off x="4308617" y="2600765"/>
            <a:ext cx="463200" cy="463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2" name="Google Shape;2012;p172"/>
          <p:cNvSpPr txBox="1"/>
          <p:nvPr>
            <p:ph idx="14" type="body"/>
          </p:nvPr>
        </p:nvSpPr>
        <p:spPr>
          <a:xfrm>
            <a:off x="295583" y="1720812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13" name="Google Shape;2013;p172"/>
          <p:cNvSpPr txBox="1"/>
          <p:nvPr>
            <p:ph idx="15" type="body"/>
          </p:nvPr>
        </p:nvSpPr>
        <p:spPr>
          <a:xfrm>
            <a:off x="295583" y="3707198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14" name="Google Shape;2014;p172"/>
          <p:cNvSpPr txBox="1"/>
          <p:nvPr>
            <p:ph idx="16" type="body"/>
          </p:nvPr>
        </p:nvSpPr>
        <p:spPr>
          <a:xfrm>
            <a:off x="6499976" y="3707198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15" name="Google Shape;2015;p172"/>
          <p:cNvSpPr txBox="1"/>
          <p:nvPr>
            <p:ph idx="17" type="body"/>
          </p:nvPr>
        </p:nvSpPr>
        <p:spPr>
          <a:xfrm>
            <a:off x="6499976" y="1720812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 with chart">
  <p:cSld name="Bullets with chart">
    <p:spTree>
      <p:nvGrpSpPr>
        <p:cNvPr id="2016" name="Shape 2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" name="Google Shape;2017;p17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8" name="Google Shape;2018;p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019" name="Google Shape;2019;p173"/>
          <p:cNvSpPr txBox="1"/>
          <p:nvPr>
            <p:ph idx="1" type="body"/>
          </p:nvPr>
        </p:nvSpPr>
        <p:spPr>
          <a:xfrm>
            <a:off x="305990" y="1176338"/>
            <a:ext cx="7125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0" name="Google Shape;2020;p17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21" name="Google Shape;2021;p173"/>
          <p:cNvSpPr txBox="1"/>
          <p:nvPr>
            <p:ph idx="2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022" name="Google Shape;2022;p173"/>
          <p:cNvCxnSpPr/>
          <p:nvPr/>
        </p:nvCxnSpPr>
        <p:spPr>
          <a:xfrm>
            <a:off x="1014366" y="2539268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23" name="Google Shape;2023;p173"/>
          <p:cNvCxnSpPr/>
          <p:nvPr/>
        </p:nvCxnSpPr>
        <p:spPr>
          <a:xfrm>
            <a:off x="1014366" y="3254886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24" name="Google Shape;2024;p173"/>
          <p:cNvSpPr/>
          <p:nvPr>
            <p:ph idx="3" type="pic"/>
          </p:nvPr>
        </p:nvSpPr>
        <p:spPr>
          <a:xfrm>
            <a:off x="386954" y="1952254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025" name="Google Shape;2025;p173"/>
          <p:cNvSpPr/>
          <p:nvPr>
            <p:ph idx="4" type="pic"/>
          </p:nvPr>
        </p:nvSpPr>
        <p:spPr>
          <a:xfrm>
            <a:off x="386954" y="2754825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026" name="Google Shape;2026;p173"/>
          <p:cNvSpPr/>
          <p:nvPr>
            <p:ph idx="5" type="pic"/>
          </p:nvPr>
        </p:nvSpPr>
        <p:spPr>
          <a:xfrm>
            <a:off x="386954" y="3557396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027" name="Google Shape;2027;p173"/>
          <p:cNvSpPr txBox="1"/>
          <p:nvPr>
            <p:ph idx="6" type="body"/>
          </p:nvPr>
        </p:nvSpPr>
        <p:spPr>
          <a:xfrm>
            <a:off x="1014366" y="1897812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8" name="Google Shape;2028;p173"/>
          <p:cNvSpPr txBox="1"/>
          <p:nvPr>
            <p:ph idx="7" type="body"/>
          </p:nvPr>
        </p:nvSpPr>
        <p:spPr>
          <a:xfrm>
            <a:off x="1014366" y="2717028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9" name="Google Shape;2029;p173"/>
          <p:cNvSpPr txBox="1"/>
          <p:nvPr>
            <p:ph idx="8" type="body"/>
          </p:nvPr>
        </p:nvSpPr>
        <p:spPr>
          <a:xfrm>
            <a:off x="1014366" y="351724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30" name="Google Shape;2030;p173"/>
          <p:cNvSpPr/>
          <p:nvPr>
            <p:ph idx="9" type="chart"/>
          </p:nvPr>
        </p:nvSpPr>
        <p:spPr>
          <a:xfrm>
            <a:off x="4316016" y="1176338"/>
            <a:ext cx="4243500" cy="3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Заголовок раздела">
  <p:cSld name="6_Заголовок раздела">
    <p:bg>
      <p:bgPr>
        <a:blipFill>
          <a:blip r:embed="rId2">
            <a:alphaModFix amt="99000"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parts graphic">
  <p:cSld name="5 parts graphic">
    <p:spTree>
      <p:nvGrpSpPr>
        <p:cNvPr id="2031" name="Shape 2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2" name="Google Shape;2032;p174"/>
          <p:cNvSpPr/>
          <p:nvPr/>
        </p:nvSpPr>
        <p:spPr>
          <a:xfrm>
            <a:off x="3371400" y="1689875"/>
            <a:ext cx="2337600" cy="2337600"/>
          </a:xfrm>
          <a:prstGeom prst="ellipse">
            <a:avLst/>
          </a:prstGeom>
          <a:noFill/>
          <a:ln cap="flat" cmpd="sng" w="152400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3" name="Google Shape;2033;p17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4" name="Google Shape;2034;p174"/>
          <p:cNvSpPr/>
          <p:nvPr/>
        </p:nvSpPr>
        <p:spPr>
          <a:xfrm>
            <a:off x="4180960" y="13565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5" name="Google Shape;2035;p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036" name="Google Shape;2036;p17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37" name="Google Shape;2037;p174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38" name="Google Shape;2038;p174"/>
          <p:cNvSpPr txBox="1"/>
          <p:nvPr>
            <p:ph idx="2" type="body"/>
          </p:nvPr>
        </p:nvSpPr>
        <p:spPr>
          <a:xfrm>
            <a:off x="4242681" y="2749026"/>
            <a:ext cx="6837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39" name="Google Shape;2039;p174"/>
          <p:cNvSpPr txBox="1"/>
          <p:nvPr>
            <p:ph idx="3" type="body"/>
          </p:nvPr>
        </p:nvSpPr>
        <p:spPr>
          <a:xfrm>
            <a:off x="548089" y="2543470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0" name="Google Shape;2040;p174"/>
          <p:cNvSpPr txBox="1"/>
          <p:nvPr>
            <p:ph idx="4" type="body"/>
          </p:nvPr>
        </p:nvSpPr>
        <p:spPr>
          <a:xfrm>
            <a:off x="547730" y="2343428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1" name="Google Shape;2041;p174"/>
          <p:cNvSpPr txBox="1"/>
          <p:nvPr>
            <p:ph idx="5" type="body"/>
          </p:nvPr>
        </p:nvSpPr>
        <p:spPr>
          <a:xfrm>
            <a:off x="548089" y="3808978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2" name="Google Shape;2042;p174"/>
          <p:cNvSpPr txBox="1"/>
          <p:nvPr>
            <p:ph idx="6" type="body"/>
          </p:nvPr>
        </p:nvSpPr>
        <p:spPr>
          <a:xfrm>
            <a:off x="547730" y="3608936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3" name="Google Shape;2043;p174"/>
          <p:cNvSpPr txBox="1"/>
          <p:nvPr>
            <p:ph idx="7" type="body"/>
          </p:nvPr>
        </p:nvSpPr>
        <p:spPr>
          <a:xfrm>
            <a:off x="6258236" y="2685561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4" name="Google Shape;2044;p174"/>
          <p:cNvSpPr txBox="1"/>
          <p:nvPr>
            <p:ph idx="8" type="body"/>
          </p:nvPr>
        </p:nvSpPr>
        <p:spPr>
          <a:xfrm>
            <a:off x="6258236" y="2485520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5" name="Google Shape;2045;p174"/>
          <p:cNvSpPr txBox="1"/>
          <p:nvPr>
            <p:ph idx="9" type="body"/>
          </p:nvPr>
        </p:nvSpPr>
        <p:spPr>
          <a:xfrm>
            <a:off x="5957248" y="3808978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6" name="Google Shape;2046;p174"/>
          <p:cNvSpPr txBox="1"/>
          <p:nvPr>
            <p:ph idx="13" type="body"/>
          </p:nvPr>
        </p:nvSpPr>
        <p:spPr>
          <a:xfrm>
            <a:off x="5957248" y="3608936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7" name="Google Shape;2047;p174"/>
          <p:cNvSpPr txBox="1"/>
          <p:nvPr>
            <p:ph idx="14" type="body"/>
          </p:nvPr>
        </p:nvSpPr>
        <p:spPr>
          <a:xfrm>
            <a:off x="5577507" y="1562145"/>
            <a:ext cx="233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8" name="Google Shape;2048;p174"/>
          <p:cNvSpPr txBox="1"/>
          <p:nvPr>
            <p:ph idx="15" type="body"/>
          </p:nvPr>
        </p:nvSpPr>
        <p:spPr>
          <a:xfrm>
            <a:off x="5577507" y="1362104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49" name="Google Shape;2049;p174"/>
          <p:cNvSpPr/>
          <p:nvPr/>
        </p:nvSpPr>
        <p:spPr>
          <a:xfrm>
            <a:off x="3940343" y="2232491"/>
            <a:ext cx="1199700" cy="1199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p174"/>
          <p:cNvSpPr/>
          <p:nvPr/>
        </p:nvSpPr>
        <p:spPr>
          <a:xfrm>
            <a:off x="3022002" y="219268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p174"/>
          <p:cNvSpPr/>
          <p:nvPr/>
        </p:nvSpPr>
        <p:spPr>
          <a:xfrm>
            <a:off x="4892514" y="35260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2" name="Google Shape;2052;p174"/>
          <p:cNvSpPr/>
          <p:nvPr/>
        </p:nvSpPr>
        <p:spPr>
          <a:xfrm>
            <a:off x="5308097" y="219268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p174"/>
          <p:cNvSpPr/>
          <p:nvPr>
            <p:ph idx="16" type="pic"/>
          </p:nvPr>
        </p:nvSpPr>
        <p:spPr>
          <a:xfrm>
            <a:off x="3279099" y="2422504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2054" name="Google Shape;2054;p174"/>
          <p:cNvSpPr/>
          <p:nvPr>
            <p:ph idx="17" type="pic"/>
          </p:nvPr>
        </p:nvSpPr>
        <p:spPr>
          <a:xfrm>
            <a:off x="5563816" y="2422504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2055" name="Google Shape;2055;p174"/>
          <p:cNvSpPr/>
          <p:nvPr>
            <p:ph idx="18" type="pic"/>
          </p:nvPr>
        </p:nvSpPr>
        <p:spPr>
          <a:xfrm>
            <a:off x="4422755" y="1586023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2056" name="Google Shape;2056;p174"/>
          <p:cNvSpPr/>
          <p:nvPr>
            <p:ph idx="19" type="pic"/>
          </p:nvPr>
        </p:nvSpPr>
        <p:spPr>
          <a:xfrm>
            <a:off x="5134334" y="3777329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2057" name="Google Shape;2057;p174"/>
          <p:cNvSpPr/>
          <p:nvPr/>
        </p:nvSpPr>
        <p:spPr>
          <a:xfrm>
            <a:off x="3469752" y="35260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8" name="Google Shape;2058;p174"/>
          <p:cNvSpPr/>
          <p:nvPr>
            <p:ph idx="20" type="pic"/>
          </p:nvPr>
        </p:nvSpPr>
        <p:spPr>
          <a:xfrm>
            <a:off x="3711558" y="3777329"/>
            <a:ext cx="298500" cy="298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vear Venn 5 points">
  <p:cSld name="Livear Venn 5 points">
    <p:spTree>
      <p:nvGrpSpPr>
        <p:cNvPr id="2059" name="Shape 2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Google Shape;2060;p175"/>
          <p:cNvSpPr/>
          <p:nvPr/>
        </p:nvSpPr>
        <p:spPr>
          <a:xfrm>
            <a:off x="1407838" y="2083013"/>
            <a:ext cx="1686000" cy="1686000"/>
          </a:xfrm>
          <a:prstGeom prst="ellipse">
            <a:avLst/>
          </a:pr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1" name="Google Shape;2061;p175"/>
          <p:cNvSpPr/>
          <p:nvPr/>
        </p:nvSpPr>
        <p:spPr>
          <a:xfrm>
            <a:off x="2563788" y="2083013"/>
            <a:ext cx="1686000" cy="1686000"/>
          </a:xfrm>
          <a:prstGeom prst="ellipse">
            <a:avLst/>
          </a:pr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2" name="Google Shape;2062;p175"/>
          <p:cNvSpPr/>
          <p:nvPr/>
        </p:nvSpPr>
        <p:spPr>
          <a:xfrm>
            <a:off x="3719463" y="2083013"/>
            <a:ext cx="1686000" cy="1686000"/>
          </a:xfrm>
          <a:prstGeom prst="ellipse">
            <a:avLst/>
          </a:pr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3" name="Google Shape;2063;p175"/>
          <p:cNvSpPr/>
          <p:nvPr/>
        </p:nvSpPr>
        <p:spPr>
          <a:xfrm>
            <a:off x="4894688" y="2083013"/>
            <a:ext cx="1686000" cy="1686000"/>
          </a:xfrm>
          <a:prstGeom prst="ellipse">
            <a:avLst/>
          </a:pr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4" name="Google Shape;2064;p175"/>
          <p:cNvSpPr/>
          <p:nvPr/>
        </p:nvSpPr>
        <p:spPr>
          <a:xfrm>
            <a:off x="6069888" y="2083013"/>
            <a:ext cx="1686000" cy="1686000"/>
          </a:xfrm>
          <a:prstGeom prst="ellipse">
            <a:avLst/>
          </a:prstGeom>
          <a:solidFill>
            <a:srgbClr val="B3C6DC">
              <a:alpha val="49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5" name="Google Shape;2065;p175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6" name="Google Shape;2066;p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067" name="Google Shape;2067;p175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68" name="Google Shape;2068;p175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069" name="Google Shape;2069;p175"/>
          <p:cNvCxnSpPr/>
          <p:nvPr/>
        </p:nvCxnSpPr>
        <p:spPr>
          <a:xfrm>
            <a:off x="2251132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0" name="Google Shape;2070;p175"/>
          <p:cNvCxnSpPr/>
          <p:nvPr/>
        </p:nvCxnSpPr>
        <p:spPr>
          <a:xfrm>
            <a:off x="3414863" y="348091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1" name="Google Shape;2071;p175"/>
          <p:cNvCxnSpPr/>
          <p:nvPr/>
        </p:nvCxnSpPr>
        <p:spPr>
          <a:xfrm>
            <a:off x="4562463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2" name="Google Shape;2072;p175"/>
          <p:cNvCxnSpPr/>
          <p:nvPr/>
        </p:nvCxnSpPr>
        <p:spPr>
          <a:xfrm>
            <a:off x="5743316" y="348091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3" name="Google Shape;2073;p175"/>
          <p:cNvCxnSpPr/>
          <p:nvPr/>
        </p:nvCxnSpPr>
        <p:spPr>
          <a:xfrm>
            <a:off x="6907229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74" name="Google Shape;2074;p175"/>
          <p:cNvSpPr txBox="1"/>
          <p:nvPr>
            <p:ph idx="2" type="body"/>
          </p:nvPr>
        </p:nvSpPr>
        <p:spPr>
          <a:xfrm>
            <a:off x="1293317" y="1252749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5" name="Google Shape;2075;p175"/>
          <p:cNvSpPr txBox="1"/>
          <p:nvPr>
            <p:ph idx="3" type="body"/>
          </p:nvPr>
        </p:nvSpPr>
        <p:spPr>
          <a:xfrm>
            <a:off x="3614479" y="1252749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6" name="Google Shape;2076;p175"/>
          <p:cNvSpPr txBox="1"/>
          <p:nvPr>
            <p:ph idx="4" type="body"/>
          </p:nvPr>
        </p:nvSpPr>
        <p:spPr>
          <a:xfrm>
            <a:off x="5935054" y="1252749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7" name="Google Shape;2077;p175"/>
          <p:cNvSpPr txBox="1"/>
          <p:nvPr>
            <p:ph idx="5" type="body"/>
          </p:nvPr>
        </p:nvSpPr>
        <p:spPr>
          <a:xfrm>
            <a:off x="2482856" y="4005540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8" name="Google Shape;2078;p175"/>
          <p:cNvSpPr txBox="1"/>
          <p:nvPr>
            <p:ph idx="6" type="body"/>
          </p:nvPr>
        </p:nvSpPr>
        <p:spPr>
          <a:xfrm>
            <a:off x="4794188" y="4005540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9" name="Google Shape;2079;p175"/>
          <p:cNvSpPr/>
          <p:nvPr>
            <p:ph idx="7" type="pic"/>
          </p:nvPr>
        </p:nvSpPr>
        <p:spPr>
          <a:xfrm>
            <a:off x="2039212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080" name="Google Shape;2080;p175"/>
          <p:cNvSpPr/>
          <p:nvPr>
            <p:ph idx="8" type="pic"/>
          </p:nvPr>
        </p:nvSpPr>
        <p:spPr>
          <a:xfrm>
            <a:off x="3194236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081" name="Google Shape;2081;p175"/>
          <p:cNvSpPr/>
          <p:nvPr>
            <p:ph idx="9" type="pic"/>
          </p:nvPr>
        </p:nvSpPr>
        <p:spPr>
          <a:xfrm>
            <a:off x="4349260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082" name="Google Shape;2082;p175"/>
          <p:cNvSpPr/>
          <p:nvPr>
            <p:ph idx="13" type="pic"/>
          </p:nvPr>
        </p:nvSpPr>
        <p:spPr>
          <a:xfrm>
            <a:off x="5504284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083" name="Google Shape;2083;p175"/>
          <p:cNvSpPr/>
          <p:nvPr>
            <p:ph idx="14" type="pic"/>
          </p:nvPr>
        </p:nvSpPr>
        <p:spPr>
          <a:xfrm>
            <a:off x="6659307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084" name="Google Shape;2084;p175"/>
          <p:cNvSpPr txBox="1"/>
          <p:nvPr>
            <p:ph idx="15" type="body"/>
          </p:nvPr>
        </p:nvSpPr>
        <p:spPr>
          <a:xfrm>
            <a:off x="1293317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85" name="Google Shape;2085;p175"/>
          <p:cNvSpPr txBox="1"/>
          <p:nvPr>
            <p:ph idx="16" type="body"/>
          </p:nvPr>
        </p:nvSpPr>
        <p:spPr>
          <a:xfrm>
            <a:off x="3613599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86" name="Google Shape;2086;p175"/>
          <p:cNvSpPr txBox="1"/>
          <p:nvPr>
            <p:ph idx="17" type="body"/>
          </p:nvPr>
        </p:nvSpPr>
        <p:spPr>
          <a:xfrm>
            <a:off x="5933588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87" name="Google Shape;2087;p175"/>
          <p:cNvSpPr txBox="1"/>
          <p:nvPr>
            <p:ph idx="18" type="body"/>
          </p:nvPr>
        </p:nvSpPr>
        <p:spPr>
          <a:xfrm>
            <a:off x="2495651" y="4205385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88" name="Google Shape;2088;p175"/>
          <p:cNvSpPr txBox="1"/>
          <p:nvPr>
            <p:ph idx="19" type="body"/>
          </p:nvPr>
        </p:nvSpPr>
        <p:spPr>
          <a:xfrm>
            <a:off x="4797309" y="4205385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icons">
  <p:cSld name="4 column icons">
    <p:spTree>
      <p:nvGrpSpPr>
        <p:cNvPr id="2089" name="Shape 2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0" name="Google Shape;2090;p17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1" name="Google Shape;2091;p1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092" name="Google Shape;2092;p176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93" name="Google Shape;2093;p176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94" name="Google Shape;2094;p176"/>
          <p:cNvSpPr/>
          <p:nvPr/>
        </p:nvSpPr>
        <p:spPr>
          <a:xfrm>
            <a:off x="573207" y="1340580"/>
            <a:ext cx="17616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5" name="Google Shape;2095;p176"/>
          <p:cNvSpPr/>
          <p:nvPr/>
        </p:nvSpPr>
        <p:spPr>
          <a:xfrm>
            <a:off x="6809058" y="1340580"/>
            <a:ext cx="17481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6" name="Google Shape;2096;p176"/>
          <p:cNvSpPr/>
          <p:nvPr/>
        </p:nvSpPr>
        <p:spPr>
          <a:xfrm>
            <a:off x="573207" y="3150332"/>
            <a:ext cx="7983900" cy="11976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7" name="Google Shape;2097;p176"/>
          <p:cNvSpPr/>
          <p:nvPr/>
        </p:nvSpPr>
        <p:spPr>
          <a:xfrm>
            <a:off x="1007738" y="3416273"/>
            <a:ext cx="665700" cy="665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8" name="Google Shape;2098;p176"/>
          <p:cNvSpPr/>
          <p:nvPr/>
        </p:nvSpPr>
        <p:spPr>
          <a:xfrm>
            <a:off x="2651824" y="1340580"/>
            <a:ext cx="17616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9" name="Google Shape;2099;p176"/>
          <p:cNvSpPr/>
          <p:nvPr/>
        </p:nvSpPr>
        <p:spPr>
          <a:xfrm>
            <a:off x="4730441" y="1340579"/>
            <a:ext cx="1761600" cy="157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0" name="Google Shape;2100;p176"/>
          <p:cNvSpPr/>
          <p:nvPr>
            <p:ph idx="2" type="pic"/>
          </p:nvPr>
        </p:nvSpPr>
        <p:spPr>
          <a:xfrm>
            <a:off x="1194847" y="3604791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2101" name="Google Shape;2101;p176"/>
          <p:cNvSpPr txBox="1"/>
          <p:nvPr>
            <p:ph idx="3" type="body"/>
          </p:nvPr>
        </p:nvSpPr>
        <p:spPr>
          <a:xfrm>
            <a:off x="578047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02" name="Google Shape;2102;p176"/>
          <p:cNvSpPr txBox="1"/>
          <p:nvPr>
            <p:ph idx="4" type="body"/>
          </p:nvPr>
        </p:nvSpPr>
        <p:spPr>
          <a:xfrm>
            <a:off x="2651800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03" name="Google Shape;2103;p176"/>
          <p:cNvSpPr txBox="1"/>
          <p:nvPr>
            <p:ph idx="5" type="body"/>
          </p:nvPr>
        </p:nvSpPr>
        <p:spPr>
          <a:xfrm>
            <a:off x="4725552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04" name="Google Shape;2104;p176"/>
          <p:cNvSpPr txBox="1"/>
          <p:nvPr>
            <p:ph idx="6" type="body"/>
          </p:nvPr>
        </p:nvSpPr>
        <p:spPr>
          <a:xfrm>
            <a:off x="6804193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05" name="Google Shape;2105;p176"/>
          <p:cNvSpPr/>
          <p:nvPr>
            <p:ph idx="7" type="pic"/>
          </p:nvPr>
        </p:nvSpPr>
        <p:spPr>
          <a:xfrm>
            <a:off x="1309738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2106" name="Google Shape;2106;p176"/>
          <p:cNvSpPr/>
          <p:nvPr>
            <p:ph idx="8" type="pic"/>
          </p:nvPr>
        </p:nvSpPr>
        <p:spPr>
          <a:xfrm>
            <a:off x="3388355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2107" name="Google Shape;2107;p176"/>
          <p:cNvSpPr/>
          <p:nvPr>
            <p:ph idx="9" type="pic"/>
          </p:nvPr>
        </p:nvSpPr>
        <p:spPr>
          <a:xfrm>
            <a:off x="5466972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2108" name="Google Shape;2108;p176"/>
          <p:cNvSpPr/>
          <p:nvPr>
            <p:ph idx="13" type="pic"/>
          </p:nvPr>
        </p:nvSpPr>
        <p:spPr>
          <a:xfrm>
            <a:off x="7538303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2109" name="Google Shape;2109;p176"/>
          <p:cNvSpPr txBox="1"/>
          <p:nvPr>
            <p:ph idx="14" type="body"/>
          </p:nvPr>
        </p:nvSpPr>
        <p:spPr>
          <a:xfrm>
            <a:off x="1971322" y="3260312"/>
            <a:ext cx="6160800" cy="9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10" name="Google Shape;2110;p176"/>
          <p:cNvSpPr txBox="1"/>
          <p:nvPr>
            <p:ph idx="15" type="body"/>
          </p:nvPr>
        </p:nvSpPr>
        <p:spPr>
          <a:xfrm>
            <a:off x="578341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11" name="Google Shape;2111;p176"/>
          <p:cNvSpPr txBox="1"/>
          <p:nvPr>
            <p:ph idx="16" type="body"/>
          </p:nvPr>
        </p:nvSpPr>
        <p:spPr>
          <a:xfrm>
            <a:off x="2660607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12" name="Google Shape;2112;p176"/>
          <p:cNvSpPr txBox="1"/>
          <p:nvPr>
            <p:ph idx="17" type="body"/>
          </p:nvPr>
        </p:nvSpPr>
        <p:spPr>
          <a:xfrm>
            <a:off x="4737494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13" name="Google Shape;2113;p176"/>
          <p:cNvSpPr txBox="1"/>
          <p:nvPr>
            <p:ph idx="18" type="body"/>
          </p:nvPr>
        </p:nvSpPr>
        <p:spPr>
          <a:xfrm>
            <a:off x="6808595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3 point list">
  <p:cSld name="2x3 point list">
    <p:spTree>
      <p:nvGrpSpPr>
        <p:cNvPr id="2114" name="Shape 2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Google Shape;2115;p17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6" name="Google Shape;2116;p1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117" name="Google Shape;2117;p177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18" name="Google Shape;2118;p177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19" name="Google Shape;2119;p177"/>
          <p:cNvSpPr/>
          <p:nvPr/>
        </p:nvSpPr>
        <p:spPr>
          <a:xfrm>
            <a:off x="281351" y="1510166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0" name="Google Shape;2120;p177"/>
          <p:cNvSpPr/>
          <p:nvPr/>
        </p:nvSpPr>
        <p:spPr>
          <a:xfrm>
            <a:off x="3222018" y="1510166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1" name="Google Shape;2121;p177"/>
          <p:cNvSpPr/>
          <p:nvPr/>
        </p:nvSpPr>
        <p:spPr>
          <a:xfrm>
            <a:off x="6162686" y="1510166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2" name="Google Shape;2122;p177"/>
          <p:cNvSpPr/>
          <p:nvPr/>
        </p:nvSpPr>
        <p:spPr>
          <a:xfrm>
            <a:off x="281351" y="2914430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3" name="Google Shape;2123;p177"/>
          <p:cNvSpPr/>
          <p:nvPr/>
        </p:nvSpPr>
        <p:spPr>
          <a:xfrm>
            <a:off x="6162686" y="2914430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4" name="Google Shape;2124;p177"/>
          <p:cNvSpPr txBox="1"/>
          <p:nvPr>
            <p:ph idx="2" type="body"/>
          </p:nvPr>
        </p:nvSpPr>
        <p:spPr>
          <a:xfrm>
            <a:off x="857423" y="1936016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25" name="Google Shape;2125;p177"/>
          <p:cNvSpPr txBox="1"/>
          <p:nvPr>
            <p:ph idx="3" type="body"/>
          </p:nvPr>
        </p:nvSpPr>
        <p:spPr>
          <a:xfrm>
            <a:off x="857423" y="1717196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26" name="Google Shape;2126;p177"/>
          <p:cNvSpPr txBox="1"/>
          <p:nvPr>
            <p:ph idx="4" type="body"/>
          </p:nvPr>
        </p:nvSpPr>
        <p:spPr>
          <a:xfrm>
            <a:off x="3798091" y="1936016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27" name="Google Shape;2127;p177"/>
          <p:cNvSpPr txBox="1"/>
          <p:nvPr>
            <p:ph idx="5" type="body"/>
          </p:nvPr>
        </p:nvSpPr>
        <p:spPr>
          <a:xfrm>
            <a:off x="3798091" y="1717196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28" name="Google Shape;2128;p177"/>
          <p:cNvSpPr txBox="1"/>
          <p:nvPr>
            <p:ph idx="6" type="body"/>
          </p:nvPr>
        </p:nvSpPr>
        <p:spPr>
          <a:xfrm>
            <a:off x="6738758" y="1936016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29" name="Google Shape;2129;p177"/>
          <p:cNvSpPr txBox="1"/>
          <p:nvPr>
            <p:ph idx="7" type="body"/>
          </p:nvPr>
        </p:nvSpPr>
        <p:spPr>
          <a:xfrm>
            <a:off x="6738758" y="1717196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0" name="Google Shape;2130;p177"/>
          <p:cNvSpPr/>
          <p:nvPr/>
        </p:nvSpPr>
        <p:spPr>
          <a:xfrm>
            <a:off x="3221534" y="2914430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1" name="Google Shape;2131;p177"/>
          <p:cNvSpPr txBox="1"/>
          <p:nvPr>
            <p:ph idx="8" type="body"/>
          </p:nvPr>
        </p:nvSpPr>
        <p:spPr>
          <a:xfrm>
            <a:off x="3797607" y="3340279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2" name="Google Shape;2132;p177"/>
          <p:cNvSpPr txBox="1"/>
          <p:nvPr>
            <p:ph idx="9" type="body"/>
          </p:nvPr>
        </p:nvSpPr>
        <p:spPr>
          <a:xfrm>
            <a:off x="3797607" y="3121460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3" name="Google Shape;2133;p177"/>
          <p:cNvSpPr txBox="1"/>
          <p:nvPr>
            <p:ph idx="13" type="body"/>
          </p:nvPr>
        </p:nvSpPr>
        <p:spPr>
          <a:xfrm>
            <a:off x="857423" y="3336134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4" name="Google Shape;2134;p177"/>
          <p:cNvSpPr txBox="1"/>
          <p:nvPr>
            <p:ph idx="14" type="body"/>
          </p:nvPr>
        </p:nvSpPr>
        <p:spPr>
          <a:xfrm>
            <a:off x="857423" y="3117314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5" name="Google Shape;2135;p177"/>
          <p:cNvSpPr txBox="1"/>
          <p:nvPr>
            <p:ph idx="15" type="body"/>
          </p:nvPr>
        </p:nvSpPr>
        <p:spPr>
          <a:xfrm>
            <a:off x="6738758" y="3336134"/>
            <a:ext cx="19149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6" name="Google Shape;2136;p177"/>
          <p:cNvSpPr txBox="1"/>
          <p:nvPr>
            <p:ph idx="16" type="body"/>
          </p:nvPr>
        </p:nvSpPr>
        <p:spPr>
          <a:xfrm>
            <a:off x="6738758" y="3117314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37" name="Google Shape;2137;p177"/>
          <p:cNvSpPr/>
          <p:nvPr>
            <p:ph idx="17" type="pic"/>
          </p:nvPr>
        </p:nvSpPr>
        <p:spPr>
          <a:xfrm>
            <a:off x="521087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138" name="Google Shape;2138;p177"/>
          <p:cNvSpPr/>
          <p:nvPr>
            <p:ph idx="18" type="pic"/>
          </p:nvPr>
        </p:nvSpPr>
        <p:spPr>
          <a:xfrm>
            <a:off x="6410816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139" name="Google Shape;2139;p177"/>
          <p:cNvSpPr/>
          <p:nvPr>
            <p:ph idx="19" type="pic"/>
          </p:nvPr>
        </p:nvSpPr>
        <p:spPr>
          <a:xfrm>
            <a:off x="3468899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140" name="Google Shape;2140;p177"/>
          <p:cNvSpPr/>
          <p:nvPr>
            <p:ph idx="20" type="pic"/>
          </p:nvPr>
        </p:nvSpPr>
        <p:spPr>
          <a:xfrm>
            <a:off x="521087" y="3090192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141" name="Google Shape;2141;p177"/>
          <p:cNvSpPr/>
          <p:nvPr>
            <p:ph idx="21" type="pic"/>
          </p:nvPr>
        </p:nvSpPr>
        <p:spPr>
          <a:xfrm>
            <a:off x="6410816" y="3090192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142" name="Google Shape;2142;p177"/>
          <p:cNvSpPr/>
          <p:nvPr>
            <p:ph idx="22" type="pic"/>
          </p:nvPr>
        </p:nvSpPr>
        <p:spPr>
          <a:xfrm>
            <a:off x="3468899" y="3090474"/>
            <a:ext cx="273900" cy="273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lumn title">
  <p:cSld name="2 column title">
    <p:spTree>
      <p:nvGrpSpPr>
        <p:cNvPr id="2143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p17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5" name="Google Shape;2145;p178"/>
          <p:cNvSpPr txBox="1"/>
          <p:nvPr>
            <p:ph idx="1" type="body"/>
          </p:nvPr>
        </p:nvSpPr>
        <p:spPr>
          <a:xfrm>
            <a:off x="4572000" y="1895612"/>
            <a:ext cx="2948100" cy="4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46" name="Google Shape;2146;p178"/>
          <p:cNvSpPr txBox="1"/>
          <p:nvPr>
            <p:ph idx="2" type="body"/>
          </p:nvPr>
        </p:nvSpPr>
        <p:spPr>
          <a:xfrm>
            <a:off x="4572000" y="2388394"/>
            <a:ext cx="2948100" cy="1327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47" name="Google Shape;2147;p178"/>
          <p:cNvSpPr txBox="1"/>
          <p:nvPr>
            <p:ph idx="3" type="body"/>
          </p:nvPr>
        </p:nvSpPr>
        <p:spPr>
          <a:xfrm>
            <a:off x="1221128" y="1895612"/>
            <a:ext cx="2948100" cy="492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48" name="Google Shape;2148;p178"/>
          <p:cNvSpPr txBox="1"/>
          <p:nvPr>
            <p:ph idx="4" type="body"/>
          </p:nvPr>
        </p:nvSpPr>
        <p:spPr>
          <a:xfrm>
            <a:off x="1221128" y="2388394"/>
            <a:ext cx="2948100" cy="1327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2149" name="Google Shape;2149;p1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150" name="Google Shape;2150;p17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51" name="Google Shape;2151;p178"/>
          <p:cNvSpPr txBox="1"/>
          <p:nvPr>
            <p:ph idx="5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152" name="Google Shape;2152;p178"/>
          <p:cNvCxnSpPr/>
          <p:nvPr/>
        </p:nvCxnSpPr>
        <p:spPr>
          <a:xfrm>
            <a:off x="1220164" y="3716456"/>
            <a:ext cx="2949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53" name="Google Shape;2153;p178"/>
          <p:cNvCxnSpPr/>
          <p:nvPr/>
        </p:nvCxnSpPr>
        <p:spPr>
          <a:xfrm>
            <a:off x="4572001" y="3716456"/>
            <a:ext cx="29490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chedule slide">
  <p:cSld name="Schedule slide">
    <p:spTree>
      <p:nvGrpSpPr>
        <p:cNvPr id="2154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p17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6" name="Google Shape;2156;p1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157" name="Google Shape;2157;p17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58" name="Google Shape;2158;p17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59" name="Google Shape;2159;p179"/>
          <p:cNvSpPr/>
          <p:nvPr>
            <p:ph idx="2" type="body"/>
          </p:nvPr>
        </p:nvSpPr>
        <p:spPr>
          <a:xfrm>
            <a:off x="829387" y="1568224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0" name="Google Shape;2160;p179"/>
          <p:cNvSpPr/>
          <p:nvPr>
            <p:ph idx="3" type="body"/>
          </p:nvPr>
        </p:nvSpPr>
        <p:spPr>
          <a:xfrm>
            <a:off x="829387" y="2456860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1" name="Google Shape;2161;p179"/>
          <p:cNvSpPr/>
          <p:nvPr>
            <p:ph idx="4" type="body"/>
          </p:nvPr>
        </p:nvSpPr>
        <p:spPr>
          <a:xfrm>
            <a:off x="829387" y="3372858"/>
            <a:ext cx="1198500" cy="2985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2" name="Google Shape;2162;p179"/>
          <p:cNvSpPr/>
          <p:nvPr>
            <p:ph idx="5" type="body"/>
          </p:nvPr>
        </p:nvSpPr>
        <p:spPr>
          <a:xfrm>
            <a:off x="4838460" y="1568224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3" name="Google Shape;2163;p179"/>
          <p:cNvSpPr/>
          <p:nvPr>
            <p:ph idx="6" type="body"/>
          </p:nvPr>
        </p:nvSpPr>
        <p:spPr>
          <a:xfrm>
            <a:off x="4838460" y="2456860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4" name="Google Shape;2164;p179"/>
          <p:cNvSpPr/>
          <p:nvPr>
            <p:ph idx="7" type="body"/>
          </p:nvPr>
        </p:nvSpPr>
        <p:spPr>
          <a:xfrm>
            <a:off x="4838460" y="3372858"/>
            <a:ext cx="1198500" cy="2985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5" name="Google Shape;2165;p179"/>
          <p:cNvSpPr txBox="1"/>
          <p:nvPr>
            <p:ph idx="8" type="body"/>
          </p:nvPr>
        </p:nvSpPr>
        <p:spPr>
          <a:xfrm>
            <a:off x="2251278" y="1792040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6" name="Google Shape;2166;p179"/>
          <p:cNvSpPr txBox="1"/>
          <p:nvPr>
            <p:ph idx="9" type="body"/>
          </p:nvPr>
        </p:nvSpPr>
        <p:spPr>
          <a:xfrm>
            <a:off x="2250984" y="1568224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7" name="Google Shape;2167;p179"/>
          <p:cNvSpPr txBox="1"/>
          <p:nvPr>
            <p:ph idx="13" type="body"/>
          </p:nvPr>
        </p:nvSpPr>
        <p:spPr>
          <a:xfrm>
            <a:off x="2251278" y="2680676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8" name="Google Shape;2168;p179"/>
          <p:cNvSpPr txBox="1"/>
          <p:nvPr>
            <p:ph idx="14" type="body"/>
          </p:nvPr>
        </p:nvSpPr>
        <p:spPr>
          <a:xfrm>
            <a:off x="2250984" y="2456860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69" name="Google Shape;2169;p179"/>
          <p:cNvSpPr txBox="1"/>
          <p:nvPr>
            <p:ph idx="15" type="body"/>
          </p:nvPr>
        </p:nvSpPr>
        <p:spPr>
          <a:xfrm>
            <a:off x="2251278" y="3596675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0" name="Google Shape;2170;p179"/>
          <p:cNvSpPr txBox="1"/>
          <p:nvPr>
            <p:ph idx="16" type="body"/>
          </p:nvPr>
        </p:nvSpPr>
        <p:spPr>
          <a:xfrm>
            <a:off x="2250984" y="3372858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1" name="Google Shape;2171;p179"/>
          <p:cNvSpPr txBox="1"/>
          <p:nvPr>
            <p:ph idx="17" type="body"/>
          </p:nvPr>
        </p:nvSpPr>
        <p:spPr>
          <a:xfrm>
            <a:off x="6264121" y="1792040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2" name="Google Shape;2172;p179"/>
          <p:cNvSpPr txBox="1"/>
          <p:nvPr>
            <p:ph idx="18" type="body"/>
          </p:nvPr>
        </p:nvSpPr>
        <p:spPr>
          <a:xfrm>
            <a:off x="6263827" y="1568224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3" name="Google Shape;2173;p179"/>
          <p:cNvSpPr txBox="1"/>
          <p:nvPr>
            <p:ph idx="19" type="body"/>
          </p:nvPr>
        </p:nvSpPr>
        <p:spPr>
          <a:xfrm>
            <a:off x="6264121" y="2680676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4" name="Google Shape;2174;p179"/>
          <p:cNvSpPr txBox="1"/>
          <p:nvPr>
            <p:ph idx="20" type="body"/>
          </p:nvPr>
        </p:nvSpPr>
        <p:spPr>
          <a:xfrm>
            <a:off x="6263827" y="2456860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5" name="Google Shape;2175;p179"/>
          <p:cNvSpPr txBox="1"/>
          <p:nvPr>
            <p:ph idx="21" type="body"/>
          </p:nvPr>
        </p:nvSpPr>
        <p:spPr>
          <a:xfrm>
            <a:off x="6264415" y="3596675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76" name="Google Shape;2176;p179"/>
          <p:cNvSpPr txBox="1"/>
          <p:nvPr>
            <p:ph idx="22" type="body"/>
          </p:nvPr>
        </p:nvSpPr>
        <p:spPr>
          <a:xfrm>
            <a:off x="6264121" y="3372858"/>
            <a:ext cx="19152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 icons">
  <p:cSld name="7 icons">
    <p:spTree>
      <p:nvGrpSpPr>
        <p:cNvPr id="2177" name="Shape 2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" name="Google Shape;2178;p18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9" name="Google Shape;2179;p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180" name="Google Shape;2180;p18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81" name="Google Shape;2181;p18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2182" name="Google Shape;2182;p180"/>
          <p:cNvGrpSpPr/>
          <p:nvPr/>
        </p:nvGrpSpPr>
        <p:grpSpPr>
          <a:xfrm>
            <a:off x="2482168" y="1709130"/>
            <a:ext cx="830847" cy="841854"/>
            <a:chOff x="407988" y="2288174"/>
            <a:chExt cx="1107796" cy="1122472"/>
          </a:xfrm>
        </p:grpSpPr>
        <p:sp>
          <p:nvSpPr>
            <p:cNvPr id="2183" name="Google Shape;2183;p180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180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5" name="Google Shape;2185;p180"/>
          <p:cNvGrpSpPr/>
          <p:nvPr/>
        </p:nvGrpSpPr>
        <p:grpSpPr>
          <a:xfrm>
            <a:off x="316890" y="1705823"/>
            <a:ext cx="830847" cy="841854"/>
            <a:chOff x="4114884" y="2288174"/>
            <a:chExt cx="1107796" cy="1122472"/>
          </a:xfrm>
        </p:grpSpPr>
        <p:sp>
          <p:nvSpPr>
            <p:cNvPr id="2186" name="Google Shape;2186;p180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180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8" name="Google Shape;2188;p180"/>
          <p:cNvGrpSpPr/>
          <p:nvPr/>
        </p:nvGrpSpPr>
        <p:grpSpPr>
          <a:xfrm>
            <a:off x="6969475" y="1703228"/>
            <a:ext cx="830847" cy="841854"/>
            <a:chOff x="7676518" y="2293508"/>
            <a:chExt cx="1107796" cy="1122472"/>
          </a:xfrm>
        </p:grpSpPr>
        <p:sp>
          <p:nvSpPr>
            <p:cNvPr id="2189" name="Google Shape;2189;p18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18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1" name="Google Shape;2191;p180"/>
          <p:cNvGrpSpPr/>
          <p:nvPr/>
        </p:nvGrpSpPr>
        <p:grpSpPr>
          <a:xfrm>
            <a:off x="2485746" y="2971572"/>
            <a:ext cx="830847" cy="841854"/>
            <a:chOff x="7676518" y="2293508"/>
            <a:chExt cx="1107796" cy="1122472"/>
          </a:xfrm>
        </p:grpSpPr>
        <p:sp>
          <p:nvSpPr>
            <p:cNvPr id="2192" name="Google Shape;2192;p18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18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4" name="Google Shape;2194;p180"/>
          <p:cNvGrpSpPr/>
          <p:nvPr/>
        </p:nvGrpSpPr>
        <p:grpSpPr>
          <a:xfrm>
            <a:off x="4734724" y="1709774"/>
            <a:ext cx="830847" cy="841854"/>
            <a:chOff x="407988" y="2288174"/>
            <a:chExt cx="1107796" cy="1122472"/>
          </a:xfrm>
        </p:grpSpPr>
        <p:sp>
          <p:nvSpPr>
            <p:cNvPr id="2195" name="Google Shape;2195;p180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180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7" name="Google Shape;2197;p180"/>
          <p:cNvGrpSpPr/>
          <p:nvPr/>
        </p:nvGrpSpPr>
        <p:grpSpPr>
          <a:xfrm>
            <a:off x="321175" y="2975693"/>
            <a:ext cx="830847" cy="841854"/>
            <a:chOff x="4114884" y="2288174"/>
            <a:chExt cx="1107796" cy="1122472"/>
          </a:xfrm>
        </p:grpSpPr>
        <p:sp>
          <p:nvSpPr>
            <p:cNvPr id="2198" name="Google Shape;2198;p180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180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00" name="Google Shape;2200;p180"/>
          <p:cNvGrpSpPr/>
          <p:nvPr/>
        </p:nvGrpSpPr>
        <p:grpSpPr>
          <a:xfrm>
            <a:off x="4731600" y="2975693"/>
            <a:ext cx="830847" cy="841854"/>
            <a:chOff x="7676518" y="2293508"/>
            <a:chExt cx="1107796" cy="1122472"/>
          </a:xfrm>
        </p:grpSpPr>
        <p:sp>
          <p:nvSpPr>
            <p:cNvPr id="2201" name="Google Shape;2201;p18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18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03" name="Google Shape;2203;p180"/>
          <p:cNvSpPr/>
          <p:nvPr>
            <p:ph idx="2" type="pic"/>
          </p:nvPr>
        </p:nvSpPr>
        <p:spPr>
          <a:xfrm>
            <a:off x="614086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4" name="Google Shape;2204;p180"/>
          <p:cNvSpPr/>
          <p:nvPr>
            <p:ph idx="3" type="pic"/>
          </p:nvPr>
        </p:nvSpPr>
        <p:spPr>
          <a:xfrm>
            <a:off x="601502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5" name="Google Shape;2205;p180"/>
          <p:cNvSpPr/>
          <p:nvPr>
            <p:ph idx="4" type="pic"/>
          </p:nvPr>
        </p:nvSpPr>
        <p:spPr>
          <a:xfrm>
            <a:off x="2783897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6" name="Google Shape;2206;p180"/>
          <p:cNvSpPr/>
          <p:nvPr>
            <p:ph idx="5" type="pic"/>
          </p:nvPr>
        </p:nvSpPr>
        <p:spPr>
          <a:xfrm>
            <a:off x="2783897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7" name="Google Shape;2207;p180"/>
          <p:cNvSpPr/>
          <p:nvPr>
            <p:ph idx="6" type="pic"/>
          </p:nvPr>
        </p:nvSpPr>
        <p:spPr>
          <a:xfrm>
            <a:off x="5019405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8" name="Google Shape;2208;p180"/>
          <p:cNvSpPr/>
          <p:nvPr>
            <p:ph idx="7" type="pic"/>
          </p:nvPr>
        </p:nvSpPr>
        <p:spPr>
          <a:xfrm>
            <a:off x="5016177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09" name="Google Shape;2209;p180"/>
          <p:cNvSpPr/>
          <p:nvPr>
            <p:ph idx="8" type="pic"/>
          </p:nvPr>
        </p:nvSpPr>
        <p:spPr>
          <a:xfrm>
            <a:off x="7254052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10" name="Google Shape;2210;p180"/>
          <p:cNvSpPr txBox="1"/>
          <p:nvPr>
            <p:ph idx="9" type="body"/>
          </p:nvPr>
        </p:nvSpPr>
        <p:spPr>
          <a:xfrm>
            <a:off x="1223211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1" name="Google Shape;2211;p180"/>
          <p:cNvSpPr txBox="1"/>
          <p:nvPr>
            <p:ph idx="13" type="body"/>
          </p:nvPr>
        </p:nvSpPr>
        <p:spPr>
          <a:xfrm>
            <a:off x="3395396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2" name="Google Shape;2212;p180"/>
          <p:cNvSpPr txBox="1"/>
          <p:nvPr>
            <p:ph idx="14" type="body"/>
          </p:nvPr>
        </p:nvSpPr>
        <p:spPr>
          <a:xfrm>
            <a:off x="5659391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3" name="Google Shape;2213;p180"/>
          <p:cNvSpPr txBox="1"/>
          <p:nvPr>
            <p:ph idx="15" type="body"/>
          </p:nvPr>
        </p:nvSpPr>
        <p:spPr>
          <a:xfrm>
            <a:off x="7890347" y="1703229"/>
            <a:ext cx="9483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4" name="Google Shape;2214;p180"/>
          <p:cNvSpPr txBox="1"/>
          <p:nvPr>
            <p:ph idx="16" type="body"/>
          </p:nvPr>
        </p:nvSpPr>
        <p:spPr>
          <a:xfrm>
            <a:off x="1227441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5" name="Google Shape;2215;p180"/>
          <p:cNvSpPr txBox="1"/>
          <p:nvPr>
            <p:ph idx="17" type="body"/>
          </p:nvPr>
        </p:nvSpPr>
        <p:spPr>
          <a:xfrm>
            <a:off x="3395396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6" name="Google Shape;2216;p180"/>
          <p:cNvSpPr txBox="1"/>
          <p:nvPr>
            <p:ph idx="18" type="body"/>
          </p:nvPr>
        </p:nvSpPr>
        <p:spPr>
          <a:xfrm>
            <a:off x="5659391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statement icons slide">
  <p:cSld name="3 statement icons slide">
    <p:spTree>
      <p:nvGrpSpPr>
        <p:cNvPr id="2217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p181"/>
          <p:cNvSpPr txBox="1"/>
          <p:nvPr>
            <p:ph idx="1" type="body"/>
          </p:nvPr>
        </p:nvSpPr>
        <p:spPr>
          <a:xfrm>
            <a:off x="972483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19" name="Google Shape;2219;p181"/>
          <p:cNvSpPr txBox="1"/>
          <p:nvPr>
            <p:ph idx="2" type="body"/>
          </p:nvPr>
        </p:nvSpPr>
        <p:spPr>
          <a:xfrm>
            <a:off x="973017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0" name="Google Shape;2220;p181"/>
          <p:cNvSpPr txBox="1"/>
          <p:nvPr>
            <p:ph idx="3" type="body"/>
          </p:nvPr>
        </p:nvSpPr>
        <p:spPr>
          <a:xfrm>
            <a:off x="3486978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1" name="Google Shape;2221;p181"/>
          <p:cNvSpPr txBox="1"/>
          <p:nvPr>
            <p:ph idx="4" type="body"/>
          </p:nvPr>
        </p:nvSpPr>
        <p:spPr>
          <a:xfrm>
            <a:off x="3487512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2" name="Google Shape;2222;p181"/>
          <p:cNvSpPr txBox="1"/>
          <p:nvPr>
            <p:ph idx="5" type="body"/>
          </p:nvPr>
        </p:nvSpPr>
        <p:spPr>
          <a:xfrm>
            <a:off x="5994169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3" name="Google Shape;2223;p181"/>
          <p:cNvSpPr txBox="1"/>
          <p:nvPr>
            <p:ph idx="6" type="body"/>
          </p:nvPr>
        </p:nvSpPr>
        <p:spPr>
          <a:xfrm>
            <a:off x="5994703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4" name="Google Shape;2224;p18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5" name="Google Shape;2225;p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26" name="Google Shape;2226;p18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27" name="Google Shape;2227;p181"/>
          <p:cNvSpPr txBox="1"/>
          <p:nvPr>
            <p:ph idx="7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8" name="Google Shape;2228;p181"/>
          <p:cNvSpPr/>
          <p:nvPr/>
        </p:nvSpPr>
        <p:spPr>
          <a:xfrm rot="-2700000">
            <a:off x="1536512" y="1648528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9" name="Google Shape;2229;p181"/>
          <p:cNvSpPr/>
          <p:nvPr/>
        </p:nvSpPr>
        <p:spPr>
          <a:xfrm rot="-2700000">
            <a:off x="4055557" y="1648528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0" name="Google Shape;2230;p181"/>
          <p:cNvSpPr/>
          <p:nvPr/>
        </p:nvSpPr>
        <p:spPr>
          <a:xfrm rot="-2700000">
            <a:off x="6602422" y="1648527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1" name="Google Shape;2231;p181"/>
          <p:cNvSpPr/>
          <p:nvPr>
            <p:ph idx="8" type="pic"/>
          </p:nvPr>
        </p:nvSpPr>
        <p:spPr>
          <a:xfrm>
            <a:off x="1822424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32" name="Google Shape;2232;p181"/>
          <p:cNvSpPr/>
          <p:nvPr>
            <p:ph idx="9" type="pic"/>
          </p:nvPr>
        </p:nvSpPr>
        <p:spPr>
          <a:xfrm>
            <a:off x="4341470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33" name="Google Shape;2233;p181"/>
          <p:cNvSpPr/>
          <p:nvPr>
            <p:ph idx="13" type="pic"/>
          </p:nvPr>
        </p:nvSpPr>
        <p:spPr>
          <a:xfrm>
            <a:off x="6888333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rtners logo slide">
  <p:cSld name="Partners logo slide">
    <p:spTree>
      <p:nvGrpSpPr>
        <p:cNvPr id="2234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Google Shape;2235;p18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6" name="Google Shape;2236;p18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237" name="Google Shape;2237;p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38" name="Google Shape;2238;p182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39" name="Google Shape;2239;p182"/>
          <p:cNvSpPr/>
          <p:nvPr/>
        </p:nvSpPr>
        <p:spPr>
          <a:xfrm>
            <a:off x="635590" y="1451260"/>
            <a:ext cx="25407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0" name="Google Shape;2240;p182"/>
          <p:cNvSpPr/>
          <p:nvPr/>
        </p:nvSpPr>
        <p:spPr>
          <a:xfrm>
            <a:off x="635590" y="2965735"/>
            <a:ext cx="25407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1" name="Google Shape;2241;p182"/>
          <p:cNvSpPr/>
          <p:nvPr/>
        </p:nvSpPr>
        <p:spPr>
          <a:xfrm>
            <a:off x="3396601" y="1451260"/>
            <a:ext cx="23508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2" name="Google Shape;2242;p182"/>
          <p:cNvSpPr/>
          <p:nvPr/>
        </p:nvSpPr>
        <p:spPr>
          <a:xfrm>
            <a:off x="3396602" y="2965735"/>
            <a:ext cx="23508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3" name="Google Shape;2243;p182"/>
          <p:cNvSpPr/>
          <p:nvPr/>
        </p:nvSpPr>
        <p:spPr>
          <a:xfrm>
            <a:off x="5967853" y="1451260"/>
            <a:ext cx="26106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4" name="Google Shape;2244;p182"/>
          <p:cNvSpPr/>
          <p:nvPr/>
        </p:nvSpPr>
        <p:spPr>
          <a:xfrm>
            <a:off x="5967853" y="2965735"/>
            <a:ext cx="26106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5" name="Google Shape;2245;p182"/>
          <p:cNvSpPr/>
          <p:nvPr>
            <p:ph idx="2" type="pic"/>
          </p:nvPr>
        </p:nvSpPr>
        <p:spPr>
          <a:xfrm>
            <a:off x="901884" y="1584591"/>
            <a:ext cx="2007900" cy="1005000"/>
          </a:xfrm>
          <a:prstGeom prst="rect">
            <a:avLst/>
          </a:prstGeom>
          <a:noFill/>
          <a:ln>
            <a:noFill/>
          </a:ln>
        </p:spPr>
      </p:sp>
      <p:sp>
        <p:nvSpPr>
          <p:cNvPr id="2246" name="Google Shape;2246;p182"/>
          <p:cNvSpPr/>
          <p:nvPr>
            <p:ph idx="3" type="pic"/>
          </p:nvPr>
        </p:nvSpPr>
        <p:spPr>
          <a:xfrm>
            <a:off x="3568016" y="1584591"/>
            <a:ext cx="2007900" cy="1005000"/>
          </a:xfrm>
          <a:prstGeom prst="rect">
            <a:avLst/>
          </a:prstGeom>
          <a:noFill/>
          <a:ln>
            <a:noFill/>
          </a:ln>
        </p:spPr>
      </p:sp>
      <p:sp>
        <p:nvSpPr>
          <p:cNvPr id="2247" name="Google Shape;2247;p182"/>
          <p:cNvSpPr/>
          <p:nvPr>
            <p:ph idx="4" type="pic"/>
          </p:nvPr>
        </p:nvSpPr>
        <p:spPr>
          <a:xfrm>
            <a:off x="6269199" y="1584591"/>
            <a:ext cx="2007900" cy="1005000"/>
          </a:xfrm>
          <a:prstGeom prst="rect">
            <a:avLst/>
          </a:prstGeom>
          <a:noFill/>
          <a:ln>
            <a:noFill/>
          </a:ln>
        </p:spPr>
      </p:sp>
      <p:sp>
        <p:nvSpPr>
          <p:cNvPr id="2248" name="Google Shape;2248;p182"/>
          <p:cNvSpPr/>
          <p:nvPr>
            <p:ph idx="5" type="pic"/>
          </p:nvPr>
        </p:nvSpPr>
        <p:spPr>
          <a:xfrm>
            <a:off x="901884" y="3090524"/>
            <a:ext cx="2007900" cy="1005000"/>
          </a:xfrm>
          <a:prstGeom prst="rect">
            <a:avLst/>
          </a:prstGeom>
          <a:noFill/>
          <a:ln>
            <a:noFill/>
          </a:ln>
        </p:spPr>
      </p:sp>
      <p:sp>
        <p:nvSpPr>
          <p:cNvPr id="2249" name="Google Shape;2249;p182"/>
          <p:cNvSpPr/>
          <p:nvPr>
            <p:ph idx="6" type="pic"/>
          </p:nvPr>
        </p:nvSpPr>
        <p:spPr>
          <a:xfrm>
            <a:off x="3568016" y="3090524"/>
            <a:ext cx="2007900" cy="1005000"/>
          </a:xfrm>
          <a:prstGeom prst="rect">
            <a:avLst/>
          </a:prstGeom>
          <a:noFill/>
          <a:ln>
            <a:noFill/>
          </a:ln>
        </p:spPr>
      </p:sp>
      <p:sp>
        <p:nvSpPr>
          <p:cNvPr id="2250" name="Google Shape;2250;p182"/>
          <p:cNvSpPr/>
          <p:nvPr>
            <p:ph idx="7" type="pic"/>
          </p:nvPr>
        </p:nvSpPr>
        <p:spPr>
          <a:xfrm>
            <a:off x="6269199" y="3090524"/>
            <a:ext cx="2007900" cy="1005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5 image collage ">
  <p:cSld name="2_5 image collage ">
    <p:spTree>
      <p:nvGrpSpPr>
        <p:cNvPr id="225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p18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3" name="Google Shape;2253;p18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254" name="Google Shape;2254;p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55" name="Google Shape;2255;p183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56" name="Google Shape;2256;p183"/>
          <p:cNvSpPr/>
          <p:nvPr>
            <p:ph idx="2" type="dgm"/>
          </p:nvPr>
        </p:nvSpPr>
        <p:spPr>
          <a:xfrm>
            <a:off x="4664869" y="1386893"/>
            <a:ext cx="4173000" cy="28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7" name="Google Shape;2257;p183"/>
          <p:cNvSpPr txBox="1"/>
          <p:nvPr>
            <p:ph idx="3" type="body"/>
          </p:nvPr>
        </p:nvSpPr>
        <p:spPr>
          <a:xfrm>
            <a:off x="305991" y="1386640"/>
            <a:ext cx="41601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">
  <p:cSld name="1_Заголовок раздела_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2" name="Google Shape;8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oint graphic">
  <p:cSld name="4 point graphic">
    <p:spTree>
      <p:nvGrpSpPr>
        <p:cNvPr id="2258" name="Shape 2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9" name="Google Shape;2259;p18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0" name="Google Shape;2260;p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61" name="Google Shape;2261;p18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62" name="Google Shape;2262;p184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63" name="Google Shape;2263;p184"/>
          <p:cNvSpPr/>
          <p:nvPr/>
        </p:nvSpPr>
        <p:spPr>
          <a:xfrm>
            <a:off x="305991" y="1328426"/>
            <a:ext cx="2871300" cy="2871300"/>
          </a:xfrm>
          <a:prstGeom prst="ellipse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4" name="Google Shape;2264;p184"/>
          <p:cNvSpPr/>
          <p:nvPr/>
        </p:nvSpPr>
        <p:spPr>
          <a:xfrm>
            <a:off x="579605" y="1875656"/>
            <a:ext cx="2324100" cy="2324100"/>
          </a:xfrm>
          <a:prstGeom prst="ellipse">
            <a:avLst/>
          </a:prstGeom>
          <a:solidFill>
            <a:srgbClr val="F7A74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5" name="Google Shape;2265;p184"/>
          <p:cNvSpPr/>
          <p:nvPr/>
        </p:nvSpPr>
        <p:spPr>
          <a:xfrm>
            <a:off x="893741" y="2503926"/>
            <a:ext cx="1695900" cy="1695900"/>
          </a:xfrm>
          <a:prstGeom prst="ellipse">
            <a:avLst/>
          </a:prstGeom>
          <a:solidFill>
            <a:srgbClr val="F9B96B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6" name="Google Shape;2266;p184"/>
          <p:cNvSpPr/>
          <p:nvPr/>
        </p:nvSpPr>
        <p:spPr>
          <a:xfrm>
            <a:off x="1231547" y="3179537"/>
            <a:ext cx="1020000" cy="1020000"/>
          </a:xfrm>
          <a:prstGeom prst="ellipse">
            <a:avLst/>
          </a:prstGeom>
          <a:solidFill>
            <a:srgbClr val="FBD09B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7" name="Google Shape;2267;p184"/>
          <p:cNvCxnSpPr/>
          <p:nvPr/>
        </p:nvCxnSpPr>
        <p:spPr>
          <a:xfrm>
            <a:off x="1734042" y="1724838"/>
            <a:ext cx="4067100" cy="126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68" name="Google Shape;2268;p184"/>
          <p:cNvCxnSpPr/>
          <p:nvPr/>
        </p:nvCxnSpPr>
        <p:spPr>
          <a:xfrm>
            <a:off x="1734042" y="2386639"/>
            <a:ext cx="4067100" cy="126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69" name="Google Shape;2269;p184"/>
          <p:cNvCxnSpPr/>
          <p:nvPr/>
        </p:nvCxnSpPr>
        <p:spPr>
          <a:xfrm>
            <a:off x="1734042" y="3048440"/>
            <a:ext cx="4067100" cy="126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70" name="Google Shape;2270;p184"/>
          <p:cNvCxnSpPr/>
          <p:nvPr/>
        </p:nvCxnSpPr>
        <p:spPr>
          <a:xfrm>
            <a:off x="1734042" y="3826383"/>
            <a:ext cx="4067100" cy="126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sp>
        <p:nvSpPr>
          <p:cNvPr id="2271" name="Google Shape;2271;p184"/>
          <p:cNvSpPr txBox="1"/>
          <p:nvPr>
            <p:ph idx="2" type="body"/>
          </p:nvPr>
        </p:nvSpPr>
        <p:spPr>
          <a:xfrm>
            <a:off x="4659083" y="1476442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2" name="Google Shape;2272;p184"/>
          <p:cNvSpPr txBox="1"/>
          <p:nvPr>
            <p:ph idx="3" type="body"/>
          </p:nvPr>
        </p:nvSpPr>
        <p:spPr>
          <a:xfrm>
            <a:off x="4659572" y="1712119"/>
            <a:ext cx="30891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3" name="Google Shape;2273;p184"/>
          <p:cNvSpPr txBox="1"/>
          <p:nvPr>
            <p:ph idx="4" type="body"/>
          </p:nvPr>
        </p:nvSpPr>
        <p:spPr>
          <a:xfrm>
            <a:off x="4659083" y="2145154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4" name="Google Shape;2274;p184"/>
          <p:cNvSpPr txBox="1"/>
          <p:nvPr>
            <p:ph idx="5" type="body"/>
          </p:nvPr>
        </p:nvSpPr>
        <p:spPr>
          <a:xfrm>
            <a:off x="4659572" y="2380831"/>
            <a:ext cx="30891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5" name="Google Shape;2275;p184"/>
          <p:cNvSpPr txBox="1"/>
          <p:nvPr>
            <p:ph idx="6" type="body"/>
          </p:nvPr>
        </p:nvSpPr>
        <p:spPr>
          <a:xfrm>
            <a:off x="4659083" y="2825231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6" name="Google Shape;2276;p184"/>
          <p:cNvSpPr txBox="1"/>
          <p:nvPr>
            <p:ph idx="7" type="body"/>
          </p:nvPr>
        </p:nvSpPr>
        <p:spPr>
          <a:xfrm>
            <a:off x="4659572" y="3060908"/>
            <a:ext cx="30891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7" name="Google Shape;2277;p184"/>
          <p:cNvSpPr txBox="1"/>
          <p:nvPr>
            <p:ph idx="8" type="body"/>
          </p:nvPr>
        </p:nvSpPr>
        <p:spPr>
          <a:xfrm>
            <a:off x="4659083" y="3563018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8" name="Google Shape;2278;p184"/>
          <p:cNvSpPr txBox="1"/>
          <p:nvPr>
            <p:ph idx="9" type="body"/>
          </p:nvPr>
        </p:nvSpPr>
        <p:spPr>
          <a:xfrm>
            <a:off x="4647027" y="3798695"/>
            <a:ext cx="30891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79" name="Google Shape;2279;p184"/>
          <p:cNvSpPr txBox="1"/>
          <p:nvPr>
            <p:ph idx="13" type="body"/>
          </p:nvPr>
        </p:nvSpPr>
        <p:spPr>
          <a:xfrm>
            <a:off x="4147095" y="1434892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80" name="Google Shape;2280;p184"/>
          <p:cNvSpPr txBox="1"/>
          <p:nvPr>
            <p:ph idx="14" type="body"/>
          </p:nvPr>
        </p:nvSpPr>
        <p:spPr>
          <a:xfrm>
            <a:off x="4147095" y="2103152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81" name="Google Shape;2281;p184"/>
          <p:cNvSpPr txBox="1"/>
          <p:nvPr>
            <p:ph idx="15" type="body"/>
          </p:nvPr>
        </p:nvSpPr>
        <p:spPr>
          <a:xfrm>
            <a:off x="4147095" y="2781260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82" name="Google Shape;2282;p184"/>
          <p:cNvSpPr txBox="1"/>
          <p:nvPr>
            <p:ph idx="16" type="body"/>
          </p:nvPr>
        </p:nvSpPr>
        <p:spPr>
          <a:xfrm>
            <a:off x="4147095" y="3528371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5 image collage ">
  <p:cSld name="3_5 image collage ">
    <p:spTree>
      <p:nvGrpSpPr>
        <p:cNvPr id="2283" name="Shape 2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4" name="Google Shape;2284;p185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5" name="Google Shape;2285;p185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286" name="Google Shape;2286;p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87" name="Google Shape;2287;p185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88" name="Google Shape;2288;p185"/>
          <p:cNvSpPr/>
          <p:nvPr>
            <p:ph idx="2" type="chart"/>
          </p:nvPr>
        </p:nvSpPr>
        <p:spPr>
          <a:xfrm>
            <a:off x="4664869" y="1386893"/>
            <a:ext cx="41730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89" name="Google Shape;2289;p185"/>
          <p:cNvSpPr txBox="1"/>
          <p:nvPr>
            <p:ph idx="3" type="body"/>
          </p:nvPr>
        </p:nvSpPr>
        <p:spPr>
          <a:xfrm>
            <a:off x="305991" y="1386640"/>
            <a:ext cx="41601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oint pie chart">
  <p:cSld name="4 point pie chart">
    <p:spTree>
      <p:nvGrpSpPr>
        <p:cNvPr id="2290" name="Shape 2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Google Shape;2291;p18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2" name="Google Shape;2292;p186"/>
          <p:cNvSpPr/>
          <p:nvPr>
            <p:ph idx="2" type="chart"/>
          </p:nvPr>
        </p:nvSpPr>
        <p:spPr>
          <a:xfrm>
            <a:off x="2315246" y="1591225"/>
            <a:ext cx="4514100" cy="30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3" name="Google Shape;2293;p186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294" name="Google Shape;2294;p1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95" name="Google Shape;2295;p186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96" name="Google Shape;2296;p186"/>
          <p:cNvSpPr txBox="1"/>
          <p:nvPr>
            <p:ph idx="3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97" name="Google Shape;2297;p186"/>
          <p:cNvSpPr txBox="1"/>
          <p:nvPr>
            <p:ph idx="4" type="body"/>
          </p:nvPr>
        </p:nvSpPr>
        <p:spPr>
          <a:xfrm>
            <a:off x="1066126" y="1721241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98" name="Google Shape;2298;p186"/>
          <p:cNvSpPr txBox="1"/>
          <p:nvPr>
            <p:ph idx="5" type="body"/>
          </p:nvPr>
        </p:nvSpPr>
        <p:spPr>
          <a:xfrm>
            <a:off x="798653" y="1956918"/>
            <a:ext cx="2182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99" name="Google Shape;2299;p186"/>
          <p:cNvSpPr txBox="1"/>
          <p:nvPr>
            <p:ph idx="6" type="body"/>
          </p:nvPr>
        </p:nvSpPr>
        <p:spPr>
          <a:xfrm>
            <a:off x="1066126" y="3432371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0" name="Google Shape;2300;p186"/>
          <p:cNvSpPr txBox="1"/>
          <p:nvPr>
            <p:ph idx="7" type="body"/>
          </p:nvPr>
        </p:nvSpPr>
        <p:spPr>
          <a:xfrm>
            <a:off x="798653" y="3668048"/>
            <a:ext cx="2182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1" name="Google Shape;2301;p186"/>
          <p:cNvSpPr txBox="1"/>
          <p:nvPr>
            <p:ph idx="8" type="body"/>
          </p:nvPr>
        </p:nvSpPr>
        <p:spPr>
          <a:xfrm>
            <a:off x="6162539" y="1721241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2" name="Google Shape;2302;p186"/>
          <p:cNvSpPr txBox="1"/>
          <p:nvPr>
            <p:ph idx="9" type="body"/>
          </p:nvPr>
        </p:nvSpPr>
        <p:spPr>
          <a:xfrm>
            <a:off x="6162539" y="1956918"/>
            <a:ext cx="2182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3" name="Google Shape;2303;p186"/>
          <p:cNvSpPr txBox="1"/>
          <p:nvPr>
            <p:ph idx="13" type="body"/>
          </p:nvPr>
        </p:nvSpPr>
        <p:spPr>
          <a:xfrm>
            <a:off x="6162539" y="3432371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4" name="Google Shape;2304;p186"/>
          <p:cNvSpPr txBox="1"/>
          <p:nvPr>
            <p:ph idx="14" type="body"/>
          </p:nvPr>
        </p:nvSpPr>
        <p:spPr>
          <a:xfrm>
            <a:off x="6162539" y="3668048"/>
            <a:ext cx="2182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5" name="Google Shape;2305;p186"/>
          <p:cNvSpPr txBox="1"/>
          <p:nvPr>
            <p:ph idx="15" type="body"/>
          </p:nvPr>
        </p:nvSpPr>
        <p:spPr>
          <a:xfrm>
            <a:off x="3555212" y="2760060"/>
            <a:ext cx="191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6" name="Google Shape;2306;p186"/>
          <p:cNvSpPr txBox="1"/>
          <p:nvPr>
            <p:ph idx="16" type="body"/>
          </p:nvPr>
        </p:nvSpPr>
        <p:spPr>
          <a:xfrm>
            <a:off x="3421476" y="2995737"/>
            <a:ext cx="2182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07" name="Google Shape;2307;p186"/>
          <p:cNvSpPr/>
          <p:nvPr>
            <p:ph idx="17" type="pic"/>
          </p:nvPr>
        </p:nvSpPr>
        <p:spPr>
          <a:xfrm>
            <a:off x="4363751" y="2287441"/>
            <a:ext cx="298200" cy="298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chart">
  <p:cSld name="4 column chart">
    <p:spTree>
      <p:nvGrpSpPr>
        <p:cNvPr id="2308" name="Shape 2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9" name="Google Shape;2309;p18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0" name="Google Shape;2310;p187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11" name="Google Shape;2311;p1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12" name="Google Shape;2312;p187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13" name="Google Shape;2313;p187"/>
          <p:cNvSpPr txBox="1"/>
          <p:nvPr>
            <p:ph idx="2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314" name="Google Shape;2314;p187"/>
          <p:cNvCxnSpPr/>
          <p:nvPr/>
        </p:nvCxnSpPr>
        <p:spPr>
          <a:xfrm>
            <a:off x="2382483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2315" name="Google Shape;2315;p187"/>
          <p:cNvCxnSpPr/>
          <p:nvPr/>
        </p:nvCxnSpPr>
        <p:spPr>
          <a:xfrm>
            <a:off x="4555386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2316" name="Google Shape;2316;p187"/>
          <p:cNvCxnSpPr/>
          <p:nvPr/>
        </p:nvCxnSpPr>
        <p:spPr>
          <a:xfrm>
            <a:off x="6702422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317" name="Google Shape;2317;p187"/>
          <p:cNvSpPr txBox="1"/>
          <p:nvPr>
            <p:ph idx="3" type="body"/>
          </p:nvPr>
        </p:nvSpPr>
        <p:spPr>
          <a:xfrm>
            <a:off x="574543" y="3470164"/>
            <a:ext cx="15963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18" name="Google Shape;2318;p187"/>
          <p:cNvSpPr txBox="1"/>
          <p:nvPr>
            <p:ph idx="4" type="body"/>
          </p:nvPr>
        </p:nvSpPr>
        <p:spPr>
          <a:xfrm>
            <a:off x="5751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19" name="Google Shape;2319;p187"/>
          <p:cNvSpPr txBox="1"/>
          <p:nvPr>
            <p:ph idx="5" type="body"/>
          </p:nvPr>
        </p:nvSpPr>
        <p:spPr>
          <a:xfrm>
            <a:off x="2703343" y="3470164"/>
            <a:ext cx="15963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0" name="Google Shape;2320;p187"/>
          <p:cNvSpPr txBox="1"/>
          <p:nvPr>
            <p:ph idx="6" type="body"/>
          </p:nvPr>
        </p:nvSpPr>
        <p:spPr>
          <a:xfrm>
            <a:off x="27039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1" name="Google Shape;2321;p187"/>
          <p:cNvSpPr txBox="1"/>
          <p:nvPr>
            <p:ph idx="7" type="body"/>
          </p:nvPr>
        </p:nvSpPr>
        <p:spPr>
          <a:xfrm>
            <a:off x="4832143" y="3470164"/>
            <a:ext cx="15963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2" name="Google Shape;2322;p187"/>
          <p:cNvSpPr txBox="1"/>
          <p:nvPr>
            <p:ph idx="8" type="body"/>
          </p:nvPr>
        </p:nvSpPr>
        <p:spPr>
          <a:xfrm>
            <a:off x="48327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3" name="Google Shape;2323;p187"/>
          <p:cNvSpPr txBox="1"/>
          <p:nvPr>
            <p:ph idx="9" type="body"/>
          </p:nvPr>
        </p:nvSpPr>
        <p:spPr>
          <a:xfrm>
            <a:off x="6960944" y="3470164"/>
            <a:ext cx="15963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4" name="Google Shape;2324;p187"/>
          <p:cNvSpPr txBox="1"/>
          <p:nvPr>
            <p:ph idx="13" type="body"/>
          </p:nvPr>
        </p:nvSpPr>
        <p:spPr>
          <a:xfrm>
            <a:off x="6961503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5" name="Google Shape;2325;p187"/>
          <p:cNvSpPr txBox="1"/>
          <p:nvPr>
            <p:ph idx="14" type="body"/>
          </p:nvPr>
        </p:nvSpPr>
        <p:spPr>
          <a:xfrm>
            <a:off x="574543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6" name="Google Shape;2326;p187"/>
          <p:cNvSpPr txBox="1"/>
          <p:nvPr>
            <p:ph idx="15" type="body"/>
          </p:nvPr>
        </p:nvSpPr>
        <p:spPr>
          <a:xfrm>
            <a:off x="2700131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7" name="Google Shape;2327;p187"/>
          <p:cNvSpPr txBox="1"/>
          <p:nvPr>
            <p:ph idx="16" type="body"/>
          </p:nvPr>
        </p:nvSpPr>
        <p:spPr>
          <a:xfrm>
            <a:off x="4823383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8" name="Google Shape;2328;p187"/>
          <p:cNvSpPr txBox="1"/>
          <p:nvPr>
            <p:ph idx="17" type="body"/>
          </p:nvPr>
        </p:nvSpPr>
        <p:spPr>
          <a:xfrm>
            <a:off x="6956658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9" name="Google Shape;2329;p187"/>
          <p:cNvSpPr/>
          <p:nvPr>
            <p:ph idx="18" type="chart"/>
          </p:nvPr>
        </p:nvSpPr>
        <p:spPr>
          <a:xfrm>
            <a:off x="375487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30" name="Google Shape;2330;p187"/>
          <p:cNvSpPr/>
          <p:nvPr>
            <p:ph idx="19" type="chart"/>
          </p:nvPr>
        </p:nvSpPr>
        <p:spPr>
          <a:xfrm>
            <a:off x="2499286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31" name="Google Shape;2331;p187"/>
          <p:cNvSpPr/>
          <p:nvPr>
            <p:ph idx="20" type="chart"/>
          </p:nvPr>
        </p:nvSpPr>
        <p:spPr>
          <a:xfrm>
            <a:off x="4624327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32" name="Google Shape;2332;p187"/>
          <p:cNvSpPr/>
          <p:nvPr>
            <p:ph idx="21" type="chart"/>
          </p:nvPr>
        </p:nvSpPr>
        <p:spPr>
          <a:xfrm>
            <a:off x="6757602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r chart placeholder">
  <p:cSld name="bar chart placeholder">
    <p:spTree>
      <p:nvGrpSpPr>
        <p:cNvPr id="2333" name="Shape 2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" name="Google Shape;2334;p18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5" name="Google Shape;2335;p18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36" name="Google Shape;2336;p1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37" name="Google Shape;2337;p188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38" name="Google Shape;2338;p188"/>
          <p:cNvSpPr/>
          <p:nvPr>
            <p:ph idx="2" type="chart"/>
          </p:nvPr>
        </p:nvSpPr>
        <p:spPr>
          <a:xfrm>
            <a:off x="305990" y="1360885"/>
            <a:ext cx="8532000" cy="29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chart slide">
  <p:cSld name="Mixed content chart slide">
    <p:spTree>
      <p:nvGrpSpPr>
        <p:cNvPr id="2339" name="Shape 2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0" name="Google Shape;2340;p18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1" name="Google Shape;2341;p18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42" name="Google Shape;2342;p1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43" name="Google Shape;2343;p18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44" name="Google Shape;2344;p189"/>
          <p:cNvSpPr/>
          <p:nvPr/>
        </p:nvSpPr>
        <p:spPr>
          <a:xfrm>
            <a:off x="4196058" y="2973134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5" name="Google Shape;2345;p189"/>
          <p:cNvCxnSpPr/>
          <p:nvPr/>
        </p:nvCxnSpPr>
        <p:spPr>
          <a:xfrm>
            <a:off x="3838385" y="1447227"/>
            <a:ext cx="0" cy="28434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46" name="Google Shape;2346;p189"/>
          <p:cNvSpPr/>
          <p:nvPr/>
        </p:nvSpPr>
        <p:spPr>
          <a:xfrm>
            <a:off x="4174676" y="140994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7" name="Google Shape;2347;p189"/>
          <p:cNvSpPr/>
          <p:nvPr/>
        </p:nvSpPr>
        <p:spPr>
          <a:xfrm>
            <a:off x="6706476" y="297052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8" name="Google Shape;2348;p189"/>
          <p:cNvSpPr/>
          <p:nvPr/>
        </p:nvSpPr>
        <p:spPr>
          <a:xfrm>
            <a:off x="6685094" y="140994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9" name="Google Shape;2349;p189"/>
          <p:cNvSpPr/>
          <p:nvPr>
            <p:ph idx="2" type="pic"/>
          </p:nvPr>
        </p:nvSpPr>
        <p:spPr>
          <a:xfrm>
            <a:off x="6827693" y="3091738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2350" name="Google Shape;2350;p189"/>
          <p:cNvSpPr/>
          <p:nvPr>
            <p:ph idx="3" type="pic"/>
          </p:nvPr>
        </p:nvSpPr>
        <p:spPr>
          <a:xfrm>
            <a:off x="4317275" y="3091738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2351" name="Google Shape;2351;p189"/>
          <p:cNvSpPr/>
          <p:nvPr>
            <p:ph idx="4" type="pic"/>
          </p:nvPr>
        </p:nvSpPr>
        <p:spPr>
          <a:xfrm>
            <a:off x="4295893" y="1531159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2352" name="Google Shape;2352;p189"/>
          <p:cNvSpPr/>
          <p:nvPr>
            <p:ph idx="5" type="pic"/>
          </p:nvPr>
        </p:nvSpPr>
        <p:spPr>
          <a:xfrm>
            <a:off x="6806311" y="1531159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2353" name="Google Shape;2353;p189"/>
          <p:cNvSpPr txBox="1"/>
          <p:nvPr>
            <p:ph idx="6" type="body"/>
          </p:nvPr>
        </p:nvSpPr>
        <p:spPr>
          <a:xfrm>
            <a:off x="372666" y="3645938"/>
            <a:ext cx="15963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sz="9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4" name="Google Shape;2354;p189"/>
          <p:cNvSpPr txBox="1"/>
          <p:nvPr>
            <p:ph idx="7" type="body"/>
          </p:nvPr>
        </p:nvSpPr>
        <p:spPr>
          <a:xfrm>
            <a:off x="372667" y="3839766"/>
            <a:ext cx="25119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5" name="Google Shape;2355;p189"/>
          <p:cNvSpPr txBox="1"/>
          <p:nvPr>
            <p:ph idx="8" type="body"/>
          </p:nvPr>
        </p:nvSpPr>
        <p:spPr>
          <a:xfrm>
            <a:off x="4174676" y="3561815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6" name="Google Shape;2356;p189"/>
          <p:cNvSpPr txBox="1"/>
          <p:nvPr>
            <p:ph idx="9" type="body"/>
          </p:nvPr>
        </p:nvSpPr>
        <p:spPr>
          <a:xfrm>
            <a:off x="4174676" y="3734270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7" name="Google Shape;2357;p189"/>
          <p:cNvSpPr txBox="1"/>
          <p:nvPr>
            <p:ph idx="13" type="body"/>
          </p:nvPr>
        </p:nvSpPr>
        <p:spPr>
          <a:xfrm>
            <a:off x="6685898" y="3561815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8" name="Google Shape;2358;p189"/>
          <p:cNvSpPr txBox="1"/>
          <p:nvPr>
            <p:ph idx="14" type="body"/>
          </p:nvPr>
        </p:nvSpPr>
        <p:spPr>
          <a:xfrm>
            <a:off x="6685898" y="3734270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9" name="Google Shape;2359;p189"/>
          <p:cNvSpPr txBox="1"/>
          <p:nvPr>
            <p:ph idx="15" type="body"/>
          </p:nvPr>
        </p:nvSpPr>
        <p:spPr>
          <a:xfrm>
            <a:off x="6685094" y="2005841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0" name="Google Shape;2360;p189"/>
          <p:cNvSpPr txBox="1"/>
          <p:nvPr>
            <p:ph idx="16" type="body"/>
          </p:nvPr>
        </p:nvSpPr>
        <p:spPr>
          <a:xfrm>
            <a:off x="6685094" y="2178296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1" name="Google Shape;2361;p189"/>
          <p:cNvSpPr txBox="1"/>
          <p:nvPr>
            <p:ph idx="17" type="body"/>
          </p:nvPr>
        </p:nvSpPr>
        <p:spPr>
          <a:xfrm>
            <a:off x="4174676" y="2005841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2" name="Google Shape;2362;p189"/>
          <p:cNvSpPr txBox="1"/>
          <p:nvPr>
            <p:ph idx="18" type="body"/>
          </p:nvPr>
        </p:nvSpPr>
        <p:spPr>
          <a:xfrm>
            <a:off x="4174676" y="2178296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3" name="Google Shape;2363;p189"/>
          <p:cNvSpPr/>
          <p:nvPr>
            <p:ph idx="19" type="chart"/>
          </p:nvPr>
        </p:nvSpPr>
        <p:spPr>
          <a:xfrm>
            <a:off x="305991" y="1423374"/>
            <a:ext cx="3279000" cy="19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lumn chart slide">
  <p:cSld name="2 column chart slide">
    <p:spTree>
      <p:nvGrpSpPr>
        <p:cNvPr id="2364" name="Shape 2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" name="Google Shape;2365;p19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6" name="Google Shape;2366;p19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67" name="Google Shape;2367;p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68" name="Google Shape;2368;p19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9" name="Google Shape;2369;p190"/>
          <p:cNvSpPr/>
          <p:nvPr>
            <p:ph idx="2" type="chart"/>
          </p:nvPr>
        </p:nvSpPr>
        <p:spPr>
          <a:xfrm>
            <a:off x="386954" y="1360886"/>
            <a:ext cx="4104000" cy="215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70" name="Google Shape;2370;p190"/>
          <p:cNvSpPr/>
          <p:nvPr>
            <p:ph idx="3" type="chart"/>
          </p:nvPr>
        </p:nvSpPr>
        <p:spPr>
          <a:xfrm>
            <a:off x="4733926" y="1360886"/>
            <a:ext cx="4104000" cy="215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71" name="Google Shape;2371;p190"/>
          <p:cNvSpPr txBox="1"/>
          <p:nvPr>
            <p:ph idx="4" type="body"/>
          </p:nvPr>
        </p:nvSpPr>
        <p:spPr>
          <a:xfrm>
            <a:off x="386954" y="3703454"/>
            <a:ext cx="41052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2" name="Google Shape;2372;p190"/>
          <p:cNvSpPr txBox="1"/>
          <p:nvPr>
            <p:ph idx="5" type="body"/>
          </p:nvPr>
        </p:nvSpPr>
        <p:spPr>
          <a:xfrm>
            <a:off x="4733926" y="3703454"/>
            <a:ext cx="40911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3" name="Google Shape;2373;p190"/>
          <p:cNvSpPr txBox="1"/>
          <p:nvPr>
            <p:ph idx="6" type="body"/>
          </p:nvPr>
        </p:nvSpPr>
        <p:spPr>
          <a:xfrm>
            <a:off x="386954" y="3938588"/>
            <a:ext cx="4104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4" name="Google Shape;2374;p190"/>
          <p:cNvSpPr txBox="1"/>
          <p:nvPr>
            <p:ph idx="7" type="body"/>
          </p:nvPr>
        </p:nvSpPr>
        <p:spPr>
          <a:xfrm>
            <a:off x="4733927" y="3938588"/>
            <a:ext cx="4104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with separate legend">
  <p:cSld name="Chart with separate legend">
    <p:spTree>
      <p:nvGrpSpPr>
        <p:cNvPr id="2375" name="Shape 2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6" name="Google Shape;2376;p19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7" name="Google Shape;2377;p191"/>
          <p:cNvSpPr txBox="1"/>
          <p:nvPr>
            <p:ph idx="1" type="body"/>
          </p:nvPr>
        </p:nvSpPr>
        <p:spPr>
          <a:xfrm>
            <a:off x="5492353" y="2278856"/>
            <a:ext cx="33456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8" name="Google Shape;2378;p191"/>
          <p:cNvSpPr txBox="1"/>
          <p:nvPr>
            <p:ph idx="2" type="body"/>
          </p:nvPr>
        </p:nvSpPr>
        <p:spPr>
          <a:xfrm>
            <a:off x="5492353" y="2701994"/>
            <a:ext cx="33456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9" name="Google Shape;2379;p191"/>
          <p:cNvSpPr txBox="1"/>
          <p:nvPr>
            <p:ph idx="3" type="body"/>
          </p:nvPr>
        </p:nvSpPr>
        <p:spPr>
          <a:xfrm>
            <a:off x="5492353" y="3125131"/>
            <a:ext cx="33456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0" name="Google Shape;2380;p191"/>
          <p:cNvSpPr txBox="1"/>
          <p:nvPr>
            <p:ph idx="4" type="body"/>
          </p:nvPr>
        </p:nvSpPr>
        <p:spPr>
          <a:xfrm>
            <a:off x="5492353" y="3548268"/>
            <a:ext cx="33456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1" name="Google Shape;2381;p191"/>
          <p:cNvSpPr txBox="1"/>
          <p:nvPr>
            <p:ph idx="5" type="body"/>
          </p:nvPr>
        </p:nvSpPr>
        <p:spPr>
          <a:xfrm>
            <a:off x="5492353" y="3971406"/>
            <a:ext cx="33456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2" name="Google Shape;2382;p19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83" name="Google Shape;2383;p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84" name="Google Shape;2384;p191"/>
          <p:cNvSpPr txBox="1"/>
          <p:nvPr>
            <p:ph idx="6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5" name="Google Shape;2385;p191"/>
          <p:cNvSpPr txBox="1"/>
          <p:nvPr>
            <p:ph idx="7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6" name="Google Shape;2386;p191"/>
          <p:cNvSpPr/>
          <p:nvPr>
            <p:ph idx="8" type="chart"/>
          </p:nvPr>
        </p:nvSpPr>
        <p:spPr>
          <a:xfrm>
            <a:off x="305991" y="1754040"/>
            <a:ext cx="4673700" cy="27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87" name="Google Shape;2387;p191"/>
          <p:cNvSpPr txBox="1"/>
          <p:nvPr>
            <p:ph idx="9" type="body"/>
          </p:nvPr>
        </p:nvSpPr>
        <p:spPr>
          <a:xfrm>
            <a:off x="7438643" y="2278856"/>
            <a:ext cx="8949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8" name="Google Shape;2388;p191"/>
          <p:cNvSpPr txBox="1"/>
          <p:nvPr>
            <p:ph idx="13" type="body"/>
          </p:nvPr>
        </p:nvSpPr>
        <p:spPr>
          <a:xfrm>
            <a:off x="7438643" y="2701994"/>
            <a:ext cx="8949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9" name="Google Shape;2389;p191"/>
          <p:cNvSpPr txBox="1"/>
          <p:nvPr>
            <p:ph idx="14" type="body"/>
          </p:nvPr>
        </p:nvSpPr>
        <p:spPr>
          <a:xfrm>
            <a:off x="7438643" y="3125131"/>
            <a:ext cx="8949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90" name="Google Shape;2390;p191"/>
          <p:cNvSpPr txBox="1"/>
          <p:nvPr>
            <p:ph idx="15" type="body"/>
          </p:nvPr>
        </p:nvSpPr>
        <p:spPr>
          <a:xfrm>
            <a:off x="7438643" y="3548268"/>
            <a:ext cx="8949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91" name="Google Shape;2391;p191"/>
          <p:cNvSpPr txBox="1"/>
          <p:nvPr>
            <p:ph idx="16" type="body"/>
          </p:nvPr>
        </p:nvSpPr>
        <p:spPr>
          <a:xfrm>
            <a:off x="7438643" y="3971406"/>
            <a:ext cx="8949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5 image collage ">
  <p:cSld name="10_5 image collage ">
    <p:spTree>
      <p:nvGrpSpPr>
        <p:cNvPr id="2392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p19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4" name="Google Shape;2394;p19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395" name="Google Shape;2395;p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96" name="Google Shape;2396;p192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97" name="Google Shape;2397;p192"/>
          <p:cNvSpPr/>
          <p:nvPr>
            <p:ph idx="2" type="chart"/>
          </p:nvPr>
        </p:nvSpPr>
        <p:spPr>
          <a:xfrm>
            <a:off x="305990" y="1360885"/>
            <a:ext cx="8532000" cy="29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slide 2 images">
  <p:cSld name="Team slide 2 images">
    <p:spTree>
      <p:nvGrpSpPr>
        <p:cNvPr id="2398" name="Shape 2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9" name="Google Shape;2399;p19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0" name="Google Shape;2400;p193"/>
          <p:cNvSpPr/>
          <p:nvPr/>
        </p:nvSpPr>
        <p:spPr>
          <a:xfrm>
            <a:off x="2254713" y="1429736"/>
            <a:ext cx="1558998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1" name="Google Shape;2401;p193"/>
          <p:cNvSpPr/>
          <p:nvPr/>
        </p:nvSpPr>
        <p:spPr>
          <a:xfrm>
            <a:off x="5338991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2" name="Google Shape;2402;p193"/>
          <p:cNvSpPr/>
          <p:nvPr>
            <p:ph idx="2" type="pic"/>
          </p:nvPr>
        </p:nvSpPr>
        <p:spPr>
          <a:xfrm>
            <a:off x="2374334" y="1534915"/>
            <a:ext cx="1322400" cy="1322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403" name="Google Shape;2403;p193"/>
          <p:cNvSpPr/>
          <p:nvPr>
            <p:ph idx="3" type="pic"/>
          </p:nvPr>
        </p:nvSpPr>
        <p:spPr>
          <a:xfrm>
            <a:off x="5455995" y="1534915"/>
            <a:ext cx="1322400" cy="1322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404" name="Google Shape;2404;p19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405" name="Google Shape;2405;p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406" name="Google Shape;2406;p193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07" name="Google Shape;2407;p193"/>
          <p:cNvSpPr txBox="1"/>
          <p:nvPr>
            <p:ph idx="4" type="body"/>
          </p:nvPr>
        </p:nvSpPr>
        <p:spPr>
          <a:xfrm>
            <a:off x="1851226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08" name="Google Shape;2408;p193"/>
          <p:cNvSpPr txBox="1"/>
          <p:nvPr>
            <p:ph idx="5" type="body"/>
          </p:nvPr>
        </p:nvSpPr>
        <p:spPr>
          <a:xfrm>
            <a:off x="1851226" y="3422798"/>
            <a:ext cx="2373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09" name="Google Shape;2409;p193"/>
          <p:cNvSpPr txBox="1"/>
          <p:nvPr>
            <p:ph idx="6" type="body"/>
          </p:nvPr>
        </p:nvSpPr>
        <p:spPr>
          <a:xfrm>
            <a:off x="1851226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10" name="Google Shape;2410;p193"/>
          <p:cNvSpPr txBox="1"/>
          <p:nvPr>
            <p:ph idx="7" type="body"/>
          </p:nvPr>
        </p:nvSpPr>
        <p:spPr>
          <a:xfrm>
            <a:off x="4930445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11" name="Google Shape;2411;p193"/>
          <p:cNvSpPr txBox="1"/>
          <p:nvPr>
            <p:ph idx="8" type="body"/>
          </p:nvPr>
        </p:nvSpPr>
        <p:spPr>
          <a:xfrm>
            <a:off x="4930445" y="3422798"/>
            <a:ext cx="2373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12" name="Google Shape;2412;p193"/>
          <p:cNvSpPr txBox="1"/>
          <p:nvPr>
            <p:ph idx="9" type="body"/>
          </p:nvPr>
        </p:nvSpPr>
        <p:spPr>
          <a:xfrm>
            <a:off x="4930445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10">
  <p:cSld name="1_Заголовок раздела_11"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5" name="Google Shape;8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slide 3 images">
  <p:cSld name="Team slide 3 images">
    <p:spTree>
      <p:nvGrpSpPr>
        <p:cNvPr id="2413" name="Shape 2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4" name="Google Shape;2414;p19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94"/>
          <p:cNvSpPr/>
          <p:nvPr/>
        </p:nvSpPr>
        <p:spPr>
          <a:xfrm>
            <a:off x="709478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6" name="Google Shape;2416;p194"/>
          <p:cNvSpPr/>
          <p:nvPr/>
        </p:nvSpPr>
        <p:spPr>
          <a:xfrm>
            <a:off x="3793757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7" name="Google Shape;2417;p194"/>
          <p:cNvSpPr/>
          <p:nvPr/>
        </p:nvSpPr>
        <p:spPr>
          <a:xfrm>
            <a:off x="6878035" y="1429736"/>
            <a:ext cx="1558998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8" name="Google Shape;2418;p194"/>
          <p:cNvSpPr/>
          <p:nvPr>
            <p:ph idx="2" type="pic"/>
          </p:nvPr>
        </p:nvSpPr>
        <p:spPr>
          <a:xfrm>
            <a:off x="829099" y="1534915"/>
            <a:ext cx="1322400" cy="1322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419" name="Google Shape;2419;p194"/>
          <p:cNvSpPr/>
          <p:nvPr>
            <p:ph idx="3" type="pic"/>
          </p:nvPr>
        </p:nvSpPr>
        <p:spPr>
          <a:xfrm>
            <a:off x="3910760" y="1534915"/>
            <a:ext cx="1322400" cy="1322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420" name="Google Shape;2420;p194"/>
          <p:cNvSpPr/>
          <p:nvPr>
            <p:ph idx="4" type="pic"/>
          </p:nvPr>
        </p:nvSpPr>
        <p:spPr>
          <a:xfrm>
            <a:off x="6992422" y="1534915"/>
            <a:ext cx="1322400" cy="1322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421" name="Google Shape;2421;p19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422" name="Google Shape;2422;p1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423" name="Google Shape;2423;p194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4" name="Google Shape;2424;p194"/>
          <p:cNvSpPr txBox="1"/>
          <p:nvPr>
            <p:ph idx="5" type="body"/>
          </p:nvPr>
        </p:nvSpPr>
        <p:spPr>
          <a:xfrm>
            <a:off x="305991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5" name="Google Shape;2425;p194"/>
          <p:cNvSpPr txBox="1"/>
          <p:nvPr>
            <p:ph idx="6" type="body"/>
          </p:nvPr>
        </p:nvSpPr>
        <p:spPr>
          <a:xfrm>
            <a:off x="305991" y="3422798"/>
            <a:ext cx="2373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6" name="Google Shape;2426;p194"/>
          <p:cNvSpPr txBox="1"/>
          <p:nvPr>
            <p:ph idx="7" type="body"/>
          </p:nvPr>
        </p:nvSpPr>
        <p:spPr>
          <a:xfrm>
            <a:off x="305991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7" name="Google Shape;2427;p194"/>
          <p:cNvSpPr txBox="1"/>
          <p:nvPr>
            <p:ph idx="8" type="body"/>
          </p:nvPr>
        </p:nvSpPr>
        <p:spPr>
          <a:xfrm>
            <a:off x="3385211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8" name="Google Shape;2428;p194"/>
          <p:cNvSpPr txBox="1"/>
          <p:nvPr>
            <p:ph idx="9" type="body"/>
          </p:nvPr>
        </p:nvSpPr>
        <p:spPr>
          <a:xfrm>
            <a:off x="3385211" y="3422798"/>
            <a:ext cx="2373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9" name="Google Shape;2429;p194"/>
          <p:cNvSpPr txBox="1"/>
          <p:nvPr>
            <p:ph idx="13" type="body"/>
          </p:nvPr>
        </p:nvSpPr>
        <p:spPr>
          <a:xfrm>
            <a:off x="3385211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30" name="Google Shape;2430;p194"/>
          <p:cNvSpPr txBox="1"/>
          <p:nvPr>
            <p:ph idx="14" type="body"/>
          </p:nvPr>
        </p:nvSpPr>
        <p:spPr>
          <a:xfrm>
            <a:off x="6464430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31" name="Google Shape;2431;p194"/>
          <p:cNvSpPr txBox="1"/>
          <p:nvPr>
            <p:ph idx="15" type="body"/>
          </p:nvPr>
        </p:nvSpPr>
        <p:spPr>
          <a:xfrm>
            <a:off x="6464430" y="3422798"/>
            <a:ext cx="2373600" cy="1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32" name="Google Shape;2432;p194"/>
          <p:cNvSpPr txBox="1"/>
          <p:nvPr>
            <p:ph idx="16" type="body"/>
          </p:nvPr>
        </p:nvSpPr>
        <p:spPr>
          <a:xfrm>
            <a:off x="6464430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">
  <p:cSld name="Quote slide  01">
    <p:bg>
      <p:bgPr>
        <a:solidFill>
          <a:schemeClr val="lt1"/>
        </a:solidFill>
      </p:bgPr>
    </p:bg>
    <p:spTree>
      <p:nvGrpSpPr>
        <p:cNvPr id="2433" name="Shape 2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4" name="Google Shape;2434;p195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5" name="Google Shape;2435;p195"/>
          <p:cNvSpPr/>
          <p:nvPr/>
        </p:nvSpPr>
        <p:spPr>
          <a:xfrm rot="10800000">
            <a:off x="139" y="-60142"/>
            <a:ext cx="3270600" cy="5267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8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6" name="Google Shape;2436;p195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7" name="Google Shape;2437;p195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8" name="Google Shape;2438;p195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>
              <a:alpha val="4941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39" name="Google Shape;2439;p195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2440" name="Google Shape;2440;p195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1" name="Google Shape;2441;p195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2" name="Google Shape;2442;p195"/>
            <p:cNvSpPr txBox="1"/>
            <p:nvPr/>
          </p:nvSpPr>
          <p:spPr>
            <a:xfrm>
              <a:off x="3818899" y="1987352"/>
              <a:ext cx="1126200" cy="204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500"/>
                <a:buFont typeface="Montserrat ExtraBold"/>
                <a:buNone/>
              </a:pPr>
              <a:r>
                <a:rPr b="1" i="0" lang="en" sz="9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1" i="0" sz="95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  <p:pic>
        <p:nvPicPr>
          <p:cNvPr id="2443" name="Google Shape;2443;p195"/>
          <p:cNvPicPr preferRelativeResize="0"/>
          <p:nvPr/>
        </p:nvPicPr>
        <p:blipFill rotWithShape="1">
          <a:blip r:embed="rId5">
            <a:alphaModFix/>
          </a:blip>
          <a:srcRect b="690" l="0" r="0" t="69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  <p:sp>
        <p:nvSpPr>
          <p:cNvPr id="2444" name="Google Shape;2444;p195"/>
          <p:cNvSpPr/>
          <p:nvPr/>
        </p:nvSpPr>
        <p:spPr>
          <a:xfrm>
            <a:off x="4482002" y="3584221"/>
            <a:ext cx="380100" cy="45600"/>
          </a:xfrm>
          <a:prstGeom prst="rect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5" name="Google Shape;2445;p195"/>
          <p:cNvSpPr txBox="1"/>
          <p:nvPr>
            <p:ph idx="1" type="body"/>
          </p:nvPr>
        </p:nvSpPr>
        <p:spPr>
          <a:xfrm>
            <a:off x="4394080" y="876939"/>
            <a:ext cx="4064700" cy="19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446" name="Google Shape;2446;p195"/>
          <p:cNvCxnSpPr/>
          <p:nvPr/>
        </p:nvCxnSpPr>
        <p:spPr>
          <a:xfrm>
            <a:off x="3543300" y="4688541"/>
            <a:ext cx="52998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47" name="Google Shape;2447;p195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700">
                <a:solidFill>
                  <a:schemeClr val="accent2"/>
                </a:solidFill>
              </a:rPr>
              <a:t>2023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8" name="Google Shape;2448;p195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9" name="Google Shape;2449;p195"/>
          <p:cNvSpPr txBox="1"/>
          <p:nvPr>
            <p:ph idx="2" type="body"/>
          </p:nvPr>
        </p:nvSpPr>
        <p:spPr>
          <a:xfrm>
            <a:off x="4394080" y="3759376"/>
            <a:ext cx="2639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900"/>
              <a:buNone/>
              <a:defRPr b="1" sz="9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548">
          <p15:clr>
            <a:srgbClr val="FBAE40"/>
          </p15:clr>
        </p15:guide>
        <p15:guide id="2" pos="2063">
          <p15:clr>
            <a:srgbClr val="FBAE40"/>
          </p15:clr>
        </p15:guide>
        <p15:guide id="3" orient="horz" pos="2947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">
  <p:cSld name="Quote slide  02">
    <p:bg>
      <p:bgPr>
        <a:solidFill>
          <a:schemeClr val="lt1"/>
        </a:solidFill>
      </p:bgPr>
    </p:bg>
    <p:spTree>
      <p:nvGrpSpPr>
        <p:cNvPr id="2450" name="Shape 2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1" name="Google Shape;2451;p196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2" name="Google Shape;2452;p196"/>
          <p:cNvSpPr/>
          <p:nvPr/>
        </p:nvSpPr>
        <p:spPr>
          <a:xfrm rot="10800000">
            <a:off x="139" y="-60142"/>
            <a:ext cx="3270600" cy="5267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8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3" name="Google Shape;2453;p196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4" name="Google Shape;2454;p196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5" name="Google Shape;2455;p196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>
              <a:alpha val="4941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56" name="Google Shape;2456;p196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2457" name="Google Shape;2457;p196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8" name="Google Shape;2458;p196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59" name="Google Shape;2459;p196"/>
          <p:cNvSpPr/>
          <p:nvPr/>
        </p:nvSpPr>
        <p:spPr>
          <a:xfrm>
            <a:off x="4482002" y="3584221"/>
            <a:ext cx="380100" cy="45600"/>
          </a:xfrm>
          <a:prstGeom prst="rect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0" name="Google Shape;2460;p196"/>
          <p:cNvSpPr txBox="1"/>
          <p:nvPr>
            <p:ph idx="1" type="body"/>
          </p:nvPr>
        </p:nvSpPr>
        <p:spPr>
          <a:xfrm>
            <a:off x="4394080" y="3759376"/>
            <a:ext cx="2639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900"/>
              <a:buNone/>
              <a:defRPr b="1" sz="9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61" name="Google Shape;2461;p196"/>
          <p:cNvSpPr txBox="1"/>
          <p:nvPr>
            <p:ph idx="2" type="body"/>
          </p:nvPr>
        </p:nvSpPr>
        <p:spPr>
          <a:xfrm>
            <a:off x="4394080" y="876939"/>
            <a:ext cx="4064700" cy="19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462" name="Google Shape;2462;p196"/>
          <p:cNvCxnSpPr/>
          <p:nvPr/>
        </p:nvCxnSpPr>
        <p:spPr>
          <a:xfrm>
            <a:off x="3543300" y="4688541"/>
            <a:ext cx="52998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63" name="Google Shape;2463;p196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700">
                <a:solidFill>
                  <a:schemeClr val="accent2"/>
                </a:solidFill>
              </a:rPr>
              <a:t>2023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4" name="Google Shape;2464;p196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5" name="Google Shape;2465;p196"/>
          <p:cNvPicPr preferRelativeResize="0"/>
          <p:nvPr/>
        </p:nvPicPr>
        <p:blipFill rotWithShape="1">
          <a:blip r:embed="rId5">
            <a:alphaModFix/>
          </a:blip>
          <a:srcRect b="690" l="0" r="0" t="69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063">
          <p15:clr>
            <a:srgbClr val="FBAE40"/>
          </p15:clr>
        </p15:guide>
        <p15:guide id="2" orient="horz" pos="548">
          <p15:clr>
            <a:srgbClr val="FBAE40"/>
          </p15:clr>
        </p15:guide>
      </p15:sldGuideLst>
    </p:ext>
  </p:extLst>
</p:sldLayout>
</file>

<file path=ppt/slideLayouts/slideLayout1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">
  <p:cSld name="Quote slide  03">
    <p:bg>
      <p:bgPr>
        <a:solidFill>
          <a:schemeClr val="lt1"/>
        </a:solidFill>
      </p:bgPr>
    </p:bg>
    <p:spTree>
      <p:nvGrpSpPr>
        <p:cNvPr id="2466" name="Shape 2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" name="Google Shape;2467;p197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8" name="Google Shape;2468;p197"/>
          <p:cNvSpPr/>
          <p:nvPr/>
        </p:nvSpPr>
        <p:spPr>
          <a:xfrm rot="10800000">
            <a:off x="139" y="-60142"/>
            <a:ext cx="3270600" cy="5267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8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9" name="Google Shape;2469;p197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0" name="Google Shape;2470;p197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1" name="Google Shape;2471;p197"/>
          <p:cNvSpPr/>
          <p:nvPr/>
        </p:nvSpPr>
        <p:spPr>
          <a:xfrm>
            <a:off x="0" y="0"/>
            <a:ext cx="3270600" cy="5143500"/>
          </a:xfrm>
          <a:prstGeom prst="rect">
            <a:avLst/>
          </a:prstGeom>
          <a:solidFill>
            <a:srgbClr val="00527C">
              <a:alpha val="4941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2" name="Google Shape;2472;p197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2473" name="Google Shape;2473;p197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4" name="Google Shape;2474;p197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5" name="Google Shape;2475;p197"/>
          <p:cNvSpPr txBox="1"/>
          <p:nvPr>
            <p:ph idx="1" type="body"/>
          </p:nvPr>
        </p:nvSpPr>
        <p:spPr>
          <a:xfrm>
            <a:off x="4394080" y="3576131"/>
            <a:ext cx="2639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900"/>
              <a:buNone/>
              <a:defRPr b="1" sz="9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76" name="Google Shape;2476;p197"/>
          <p:cNvSpPr txBox="1"/>
          <p:nvPr>
            <p:ph idx="2" type="body"/>
          </p:nvPr>
        </p:nvSpPr>
        <p:spPr>
          <a:xfrm>
            <a:off x="4394080" y="876939"/>
            <a:ext cx="4064700" cy="19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477" name="Google Shape;2477;p197"/>
          <p:cNvCxnSpPr/>
          <p:nvPr/>
        </p:nvCxnSpPr>
        <p:spPr>
          <a:xfrm>
            <a:off x="3543300" y="4688541"/>
            <a:ext cx="52998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78" name="Google Shape;2478;p197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" sz="700">
                <a:solidFill>
                  <a:schemeClr val="accent2"/>
                </a:solidFill>
              </a:rPr>
              <a:t>2023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9" name="Google Shape;2479;p197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0" name="Google Shape;2480;p197"/>
          <p:cNvPicPr preferRelativeResize="0"/>
          <p:nvPr/>
        </p:nvPicPr>
        <p:blipFill rotWithShape="1">
          <a:blip r:embed="rId5">
            <a:alphaModFix/>
          </a:blip>
          <a:srcRect b="690" l="0" r="0" t="69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063">
          <p15:clr>
            <a:srgbClr val="FBAE40"/>
          </p15:clr>
        </p15:guide>
        <p15:guide id="2" orient="horz" pos="548">
          <p15:clr>
            <a:srgbClr val="FBAE40"/>
          </p15:clr>
        </p15:guide>
      </p15:sldGuideLst>
    </p:ext>
  </p:extLst>
</p:sldLayout>
</file>

<file path=ppt/slideLayouts/slideLayout1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 slide fullpage">
    <p:spTree>
      <p:nvGrpSpPr>
        <p:cNvPr id="2481" name="Shape 2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2" name="Google Shape;2482;p198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3" name="Google Shape;2483;p198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4" name="Google Shape;2484;p198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198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198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7" name="Google Shape;2487;p198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8" name="Google Shape;2488;p198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9" name="Google Shape;2489;p198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0" name="Google Shape;2490;p198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1" name="Google Shape;2491;p198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2" name="Google Shape;2492;p198"/>
          <p:cNvSpPr/>
          <p:nvPr/>
        </p:nvSpPr>
        <p:spPr>
          <a:xfrm>
            <a:off x="1383694" y="1566741"/>
            <a:ext cx="5360100" cy="2001600"/>
          </a:xfrm>
          <a:prstGeom prst="rect">
            <a:avLst/>
          </a:prstGeom>
          <a:noFill/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3" name="Google Shape;2493;p198"/>
          <p:cNvSpPr txBox="1"/>
          <p:nvPr>
            <p:ph idx="1" type="body"/>
          </p:nvPr>
        </p:nvSpPr>
        <p:spPr>
          <a:xfrm>
            <a:off x="2228350" y="1715616"/>
            <a:ext cx="4324800" cy="16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94" name="Google Shape;2494;p198"/>
          <p:cNvSpPr txBox="1"/>
          <p:nvPr>
            <p:ph idx="2" type="body"/>
          </p:nvPr>
        </p:nvSpPr>
        <p:spPr>
          <a:xfrm>
            <a:off x="2118884" y="3733896"/>
            <a:ext cx="399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2495" name="Google Shape;2495;p198"/>
          <p:cNvGrpSpPr/>
          <p:nvPr/>
        </p:nvGrpSpPr>
        <p:grpSpPr>
          <a:xfrm>
            <a:off x="538085" y="1715616"/>
            <a:ext cx="1689564" cy="1805724"/>
            <a:chOff x="3233789" y="1621820"/>
            <a:chExt cx="2252751" cy="2407632"/>
          </a:xfrm>
        </p:grpSpPr>
        <p:sp>
          <p:nvSpPr>
            <p:cNvPr id="2496" name="Google Shape;2496;p198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7" name="Google Shape;2497;p198"/>
            <p:cNvSpPr txBox="1"/>
            <p:nvPr/>
          </p:nvSpPr>
          <p:spPr>
            <a:xfrm>
              <a:off x="3818899" y="1987352"/>
              <a:ext cx="1126200" cy="204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500"/>
                <a:buFont typeface="Montserrat ExtraBold"/>
                <a:buNone/>
              </a:pPr>
              <a:r>
                <a:rPr b="1" i="0" lang="en" sz="9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1" i="0" sz="95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 quotes">
  <p:cSld name="3 column quotes">
    <p:spTree>
      <p:nvGrpSpPr>
        <p:cNvPr id="2498" name="Shape 2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9" name="Google Shape;2499;p19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0" name="Google Shape;2500;p1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01" name="Google Shape;2501;p19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02" name="Google Shape;2502;p19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03" name="Google Shape;2503;p199"/>
          <p:cNvSpPr/>
          <p:nvPr/>
        </p:nvSpPr>
        <p:spPr>
          <a:xfrm>
            <a:off x="635590" y="1550102"/>
            <a:ext cx="2540700" cy="26778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4" name="Google Shape;2504;p199"/>
          <p:cNvSpPr/>
          <p:nvPr/>
        </p:nvSpPr>
        <p:spPr>
          <a:xfrm>
            <a:off x="3396601" y="1550102"/>
            <a:ext cx="2350800" cy="2677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5" name="Google Shape;2505;p199"/>
          <p:cNvSpPr/>
          <p:nvPr/>
        </p:nvSpPr>
        <p:spPr>
          <a:xfrm>
            <a:off x="5967853" y="1550102"/>
            <a:ext cx="2610600" cy="26778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199"/>
          <p:cNvSpPr/>
          <p:nvPr>
            <p:ph idx="2" type="pic"/>
          </p:nvPr>
        </p:nvSpPr>
        <p:spPr>
          <a:xfrm>
            <a:off x="1752511" y="1837515"/>
            <a:ext cx="298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507" name="Google Shape;2507;p199"/>
          <p:cNvSpPr/>
          <p:nvPr>
            <p:ph idx="3" type="pic"/>
          </p:nvPr>
        </p:nvSpPr>
        <p:spPr>
          <a:xfrm>
            <a:off x="7068702" y="1837515"/>
            <a:ext cx="298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508" name="Google Shape;2508;p199"/>
          <p:cNvSpPr/>
          <p:nvPr>
            <p:ph idx="4" type="pic"/>
          </p:nvPr>
        </p:nvSpPr>
        <p:spPr>
          <a:xfrm>
            <a:off x="4421933" y="1837515"/>
            <a:ext cx="298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509" name="Google Shape;2509;p199"/>
          <p:cNvSpPr txBox="1"/>
          <p:nvPr>
            <p:ph idx="5" type="body"/>
          </p:nvPr>
        </p:nvSpPr>
        <p:spPr>
          <a:xfrm>
            <a:off x="896747" y="2422922"/>
            <a:ext cx="2009700" cy="9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0" name="Google Shape;2510;p199"/>
          <p:cNvSpPr txBox="1"/>
          <p:nvPr>
            <p:ph idx="6" type="body"/>
          </p:nvPr>
        </p:nvSpPr>
        <p:spPr>
          <a:xfrm>
            <a:off x="6216603" y="2422922"/>
            <a:ext cx="2009700" cy="9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1" name="Google Shape;2511;p199"/>
          <p:cNvSpPr txBox="1"/>
          <p:nvPr>
            <p:ph idx="7" type="body"/>
          </p:nvPr>
        </p:nvSpPr>
        <p:spPr>
          <a:xfrm>
            <a:off x="3605940" y="2422922"/>
            <a:ext cx="2009700" cy="9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2" name="Google Shape;2512;p199"/>
          <p:cNvSpPr txBox="1"/>
          <p:nvPr>
            <p:ph idx="8" type="body"/>
          </p:nvPr>
        </p:nvSpPr>
        <p:spPr>
          <a:xfrm>
            <a:off x="896747" y="3532914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3" name="Google Shape;2513;p199"/>
          <p:cNvSpPr txBox="1"/>
          <p:nvPr>
            <p:ph idx="9" type="body"/>
          </p:nvPr>
        </p:nvSpPr>
        <p:spPr>
          <a:xfrm>
            <a:off x="896747" y="3691353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4" name="Google Shape;2514;p199"/>
          <p:cNvSpPr txBox="1"/>
          <p:nvPr>
            <p:ph idx="13" type="body"/>
          </p:nvPr>
        </p:nvSpPr>
        <p:spPr>
          <a:xfrm>
            <a:off x="6216603" y="3532914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5" name="Google Shape;2515;p199"/>
          <p:cNvSpPr txBox="1"/>
          <p:nvPr>
            <p:ph idx="14" type="body"/>
          </p:nvPr>
        </p:nvSpPr>
        <p:spPr>
          <a:xfrm>
            <a:off x="6216603" y="3691353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6" name="Google Shape;2516;p199"/>
          <p:cNvSpPr txBox="1"/>
          <p:nvPr>
            <p:ph idx="15" type="body"/>
          </p:nvPr>
        </p:nvSpPr>
        <p:spPr>
          <a:xfrm>
            <a:off x="3605940" y="3532914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1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7" name="Google Shape;2517;p199"/>
          <p:cNvSpPr txBox="1"/>
          <p:nvPr>
            <p:ph idx="16" type="body"/>
          </p:nvPr>
        </p:nvSpPr>
        <p:spPr>
          <a:xfrm>
            <a:off x="3605940" y="3691353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rip with an image">
  <p:cSld name="Quote strip with an image">
    <p:spTree>
      <p:nvGrpSpPr>
        <p:cNvPr id="2518" name="Shape 2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" name="Google Shape;2519;p20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0" name="Google Shape;2520;p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21" name="Google Shape;2521;p20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22" name="Google Shape;2522;p20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23" name="Google Shape;2523;p200"/>
          <p:cNvSpPr/>
          <p:nvPr/>
        </p:nvSpPr>
        <p:spPr>
          <a:xfrm>
            <a:off x="0" y="1709382"/>
            <a:ext cx="9144000" cy="1903800"/>
          </a:xfrm>
          <a:prstGeom prst="rect">
            <a:avLst/>
          </a:prstGeom>
          <a:solidFill>
            <a:schemeClr val="dk2">
              <a:alpha val="898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4" name="Google Shape;2524;p200"/>
          <p:cNvSpPr/>
          <p:nvPr>
            <p:ph idx="2" type="pic"/>
          </p:nvPr>
        </p:nvSpPr>
        <p:spPr>
          <a:xfrm>
            <a:off x="282859" y="2035965"/>
            <a:ext cx="1250700" cy="125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25" name="Google Shape;2525;p200"/>
          <p:cNvSpPr txBox="1"/>
          <p:nvPr>
            <p:ph idx="3" type="body"/>
          </p:nvPr>
        </p:nvSpPr>
        <p:spPr>
          <a:xfrm>
            <a:off x="1935866" y="1985654"/>
            <a:ext cx="64842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26" name="Google Shape;2526;p200"/>
          <p:cNvSpPr txBox="1"/>
          <p:nvPr>
            <p:ph idx="4" type="body"/>
          </p:nvPr>
        </p:nvSpPr>
        <p:spPr>
          <a:xfrm>
            <a:off x="1935866" y="3093524"/>
            <a:ext cx="64842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quote slide">
  <p:cSld name="Mixed content quote slide">
    <p:spTree>
      <p:nvGrpSpPr>
        <p:cNvPr id="2527" name="Shape 2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8" name="Google Shape;2528;p201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9" name="Google Shape;2529;p201"/>
          <p:cNvSpPr/>
          <p:nvPr>
            <p:ph idx="2" type="pic"/>
          </p:nvPr>
        </p:nvSpPr>
        <p:spPr>
          <a:xfrm>
            <a:off x="305870" y="1538622"/>
            <a:ext cx="2578800" cy="2479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pic>
        <p:nvPicPr>
          <p:cNvPr id="2530" name="Google Shape;2530;p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31" name="Google Shape;2531;p201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32" name="Google Shape;2532;p201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33" name="Google Shape;2533;p201"/>
          <p:cNvSpPr/>
          <p:nvPr/>
        </p:nvSpPr>
        <p:spPr>
          <a:xfrm>
            <a:off x="3182102" y="2895365"/>
            <a:ext cx="1748100" cy="112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4" name="Google Shape;2534;p201"/>
          <p:cNvSpPr/>
          <p:nvPr/>
        </p:nvSpPr>
        <p:spPr>
          <a:xfrm>
            <a:off x="4930190" y="2895364"/>
            <a:ext cx="3612300" cy="11223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5" name="Google Shape;2535;p201"/>
          <p:cNvSpPr/>
          <p:nvPr/>
        </p:nvSpPr>
        <p:spPr>
          <a:xfrm>
            <a:off x="3182102" y="1538622"/>
            <a:ext cx="1748100" cy="1122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6" name="Google Shape;2536;p201"/>
          <p:cNvSpPr/>
          <p:nvPr/>
        </p:nvSpPr>
        <p:spPr>
          <a:xfrm>
            <a:off x="4930190" y="1538621"/>
            <a:ext cx="3612300" cy="11223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p201"/>
          <p:cNvSpPr/>
          <p:nvPr>
            <p:ph idx="3" type="pic"/>
          </p:nvPr>
        </p:nvSpPr>
        <p:spPr>
          <a:xfrm>
            <a:off x="3824422" y="1865372"/>
            <a:ext cx="4635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538" name="Google Shape;2538;p201"/>
          <p:cNvSpPr/>
          <p:nvPr>
            <p:ph idx="4" type="pic"/>
          </p:nvPr>
        </p:nvSpPr>
        <p:spPr>
          <a:xfrm>
            <a:off x="3824422" y="3224829"/>
            <a:ext cx="4635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539" name="Google Shape;2539;p201"/>
          <p:cNvSpPr txBox="1"/>
          <p:nvPr>
            <p:ph idx="5" type="body"/>
          </p:nvPr>
        </p:nvSpPr>
        <p:spPr>
          <a:xfrm>
            <a:off x="5303873" y="1642063"/>
            <a:ext cx="28572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40" name="Google Shape;2540;p201"/>
          <p:cNvSpPr txBox="1"/>
          <p:nvPr>
            <p:ph idx="6" type="body"/>
          </p:nvPr>
        </p:nvSpPr>
        <p:spPr>
          <a:xfrm>
            <a:off x="5306063" y="2307275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41" name="Google Shape;2541;p201"/>
          <p:cNvSpPr txBox="1"/>
          <p:nvPr>
            <p:ph idx="7" type="body"/>
          </p:nvPr>
        </p:nvSpPr>
        <p:spPr>
          <a:xfrm>
            <a:off x="5303873" y="3000385"/>
            <a:ext cx="28572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42" name="Google Shape;2542;p201"/>
          <p:cNvSpPr txBox="1"/>
          <p:nvPr>
            <p:ph idx="8" type="body"/>
          </p:nvPr>
        </p:nvSpPr>
        <p:spPr>
          <a:xfrm>
            <a:off x="5306063" y="3665596"/>
            <a:ext cx="20097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b="1" sz="9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Timeline">
    <p:spTree>
      <p:nvGrpSpPr>
        <p:cNvPr id="2543" name="Shape 2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4" name="Google Shape;2544;p202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5" name="Google Shape;2545;p2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6" name="Google Shape;2546;p202"/>
          <p:cNvSpPr/>
          <p:nvPr/>
        </p:nvSpPr>
        <p:spPr>
          <a:xfrm>
            <a:off x="386954" y="2014997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E0E8F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7" name="Google Shape;2547;p202"/>
          <p:cNvSpPr/>
          <p:nvPr/>
        </p:nvSpPr>
        <p:spPr>
          <a:xfrm>
            <a:off x="2078251" y="2016938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C1D1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8" name="Google Shape;2548;p202"/>
          <p:cNvSpPr/>
          <p:nvPr/>
        </p:nvSpPr>
        <p:spPr>
          <a:xfrm>
            <a:off x="3769548" y="2014997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9" name="Google Shape;2549;p202"/>
          <p:cNvSpPr/>
          <p:nvPr/>
        </p:nvSpPr>
        <p:spPr>
          <a:xfrm>
            <a:off x="5460845" y="2016938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436A9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0" name="Google Shape;2550;p202"/>
          <p:cNvSpPr/>
          <p:nvPr/>
        </p:nvSpPr>
        <p:spPr>
          <a:xfrm>
            <a:off x="7152141" y="202057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1" name="Google Shape;2551;p202"/>
          <p:cNvSpPr txBox="1"/>
          <p:nvPr>
            <p:ph idx="1" type="body"/>
          </p:nvPr>
        </p:nvSpPr>
        <p:spPr>
          <a:xfrm>
            <a:off x="386954" y="3321803"/>
            <a:ext cx="1686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2" name="Google Shape;2552;p202"/>
          <p:cNvSpPr txBox="1"/>
          <p:nvPr>
            <p:ph idx="2" type="body"/>
          </p:nvPr>
        </p:nvSpPr>
        <p:spPr>
          <a:xfrm>
            <a:off x="386954" y="3014785"/>
            <a:ext cx="168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3" name="Google Shape;2553;p202"/>
          <p:cNvSpPr txBox="1"/>
          <p:nvPr>
            <p:ph idx="3" type="body"/>
          </p:nvPr>
        </p:nvSpPr>
        <p:spPr>
          <a:xfrm>
            <a:off x="2083679" y="3321803"/>
            <a:ext cx="1686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4" name="Google Shape;2554;p202"/>
          <p:cNvSpPr txBox="1"/>
          <p:nvPr>
            <p:ph idx="4" type="body"/>
          </p:nvPr>
        </p:nvSpPr>
        <p:spPr>
          <a:xfrm>
            <a:off x="2083679" y="3014785"/>
            <a:ext cx="168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5" name="Google Shape;2555;p202"/>
          <p:cNvSpPr txBox="1"/>
          <p:nvPr>
            <p:ph idx="5" type="body"/>
          </p:nvPr>
        </p:nvSpPr>
        <p:spPr>
          <a:xfrm>
            <a:off x="3764120" y="3321803"/>
            <a:ext cx="1686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6" name="Google Shape;2556;p202"/>
          <p:cNvSpPr txBox="1"/>
          <p:nvPr>
            <p:ph idx="6" type="body"/>
          </p:nvPr>
        </p:nvSpPr>
        <p:spPr>
          <a:xfrm>
            <a:off x="3764120" y="3014785"/>
            <a:ext cx="168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7" name="Google Shape;2557;p202"/>
          <p:cNvSpPr txBox="1"/>
          <p:nvPr>
            <p:ph idx="7" type="body"/>
          </p:nvPr>
        </p:nvSpPr>
        <p:spPr>
          <a:xfrm>
            <a:off x="5455417" y="3321803"/>
            <a:ext cx="1686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8" name="Google Shape;2558;p202"/>
          <p:cNvSpPr txBox="1"/>
          <p:nvPr>
            <p:ph idx="8" type="body"/>
          </p:nvPr>
        </p:nvSpPr>
        <p:spPr>
          <a:xfrm>
            <a:off x="5455417" y="3014785"/>
            <a:ext cx="168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9" name="Google Shape;2559;p202"/>
          <p:cNvSpPr txBox="1"/>
          <p:nvPr>
            <p:ph idx="9" type="body"/>
          </p:nvPr>
        </p:nvSpPr>
        <p:spPr>
          <a:xfrm>
            <a:off x="7146714" y="3321803"/>
            <a:ext cx="1686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0" name="Google Shape;2560;p202"/>
          <p:cNvSpPr txBox="1"/>
          <p:nvPr>
            <p:ph idx="13" type="body"/>
          </p:nvPr>
        </p:nvSpPr>
        <p:spPr>
          <a:xfrm>
            <a:off x="7146714" y="3014785"/>
            <a:ext cx="16860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1" name="Google Shape;2561;p202"/>
          <p:cNvSpPr txBox="1"/>
          <p:nvPr>
            <p:ph idx="14" type="body"/>
          </p:nvPr>
        </p:nvSpPr>
        <p:spPr>
          <a:xfrm>
            <a:off x="554900" y="2076632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2" name="Google Shape;2562;p202"/>
          <p:cNvSpPr txBox="1"/>
          <p:nvPr>
            <p:ph idx="15" type="body"/>
          </p:nvPr>
        </p:nvSpPr>
        <p:spPr>
          <a:xfrm>
            <a:off x="2246197" y="2076632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3" name="Google Shape;2563;p202"/>
          <p:cNvSpPr txBox="1"/>
          <p:nvPr>
            <p:ph idx="16" type="body"/>
          </p:nvPr>
        </p:nvSpPr>
        <p:spPr>
          <a:xfrm>
            <a:off x="3937494" y="2076632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4" name="Google Shape;2564;p202"/>
          <p:cNvSpPr txBox="1"/>
          <p:nvPr>
            <p:ph idx="17" type="body"/>
          </p:nvPr>
        </p:nvSpPr>
        <p:spPr>
          <a:xfrm>
            <a:off x="5628791" y="2076632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5" name="Google Shape;2565;p202"/>
          <p:cNvSpPr txBox="1"/>
          <p:nvPr>
            <p:ph idx="18" type="body"/>
          </p:nvPr>
        </p:nvSpPr>
        <p:spPr>
          <a:xfrm>
            <a:off x="7320087" y="2076632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6" name="Google Shape;2566;p202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67" name="Google Shape;2567;p202"/>
          <p:cNvSpPr txBox="1"/>
          <p:nvPr>
            <p:ph idx="19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1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added text">
  <p:cSld name="Timeline added text">
    <p:spTree>
      <p:nvGrpSpPr>
        <p:cNvPr id="2568" name="Shape 2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9" name="Google Shape;2569;p2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70" name="Google Shape;2570;p203"/>
          <p:cNvSpPr/>
          <p:nvPr/>
        </p:nvSpPr>
        <p:spPr>
          <a:xfrm>
            <a:off x="386954" y="2160113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E0E8F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1" name="Google Shape;2571;p203"/>
          <p:cNvSpPr/>
          <p:nvPr/>
        </p:nvSpPr>
        <p:spPr>
          <a:xfrm>
            <a:off x="2078251" y="216205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C1D1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2" name="Google Shape;2572;p203"/>
          <p:cNvSpPr/>
          <p:nvPr/>
        </p:nvSpPr>
        <p:spPr>
          <a:xfrm>
            <a:off x="3769548" y="2160113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3" name="Google Shape;2573;p203"/>
          <p:cNvSpPr/>
          <p:nvPr/>
        </p:nvSpPr>
        <p:spPr>
          <a:xfrm>
            <a:off x="5460845" y="216205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436A9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4" name="Google Shape;2574;p203"/>
          <p:cNvSpPr/>
          <p:nvPr/>
        </p:nvSpPr>
        <p:spPr>
          <a:xfrm>
            <a:off x="7152141" y="2165691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5" name="Google Shape;2575;p203"/>
          <p:cNvSpPr txBox="1"/>
          <p:nvPr>
            <p:ph idx="1" type="body"/>
          </p:nvPr>
        </p:nvSpPr>
        <p:spPr>
          <a:xfrm>
            <a:off x="386954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6" name="Google Shape;2576;p203"/>
          <p:cNvSpPr txBox="1"/>
          <p:nvPr>
            <p:ph idx="2" type="body"/>
          </p:nvPr>
        </p:nvSpPr>
        <p:spPr>
          <a:xfrm>
            <a:off x="2083679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7" name="Google Shape;2577;p203"/>
          <p:cNvSpPr txBox="1"/>
          <p:nvPr>
            <p:ph idx="3" type="body"/>
          </p:nvPr>
        </p:nvSpPr>
        <p:spPr>
          <a:xfrm>
            <a:off x="3764120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8" name="Google Shape;2578;p203"/>
          <p:cNvSpPr txBox="1"/>
          <p:nvPr>
            <p:ph idx="4" type="body"/>
          </p:nvPr>
        </p:nvSpPr>
        <p:spPr>
          <a:xfrm>
            <a:off x="5455417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9" name="Google Shape;2579;p203"/>
          <p:cNvSpPr txBox="1"/>
          <p:nvPr>
            <p:ph idx="5" type="body"/>
          </p:nvPr>
        </p:nvSpPr>
        <p:spPr>
          <a:xfrm>
            <a:off x="7146714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0" name="Google Shape;2580;p203"/>
          <p:cNvSpPr txBox="1"/>
          <p:nvPr>
            <p:ph idx="6" type="body"/>
          </p:nvPr>
        </p:nvSpPr>
        <p:spPr>
          <a:xfrm>
            <a:off x="554900" y="2221748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1" name="Google Shape;2581;p203"/>
          <p:cNvSpPr txBox="1"/>
          <p:nvPr>
            <p:ph idx="7" type="body"/>
          </p:nvPr>
        </p:nvSpPr>
        <p:spPr>
          <a:xfrm>
            <a:off x="2246197" y="2221748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2" name="Google Shape;2582;p203"/>
          <p:cNvSpPr txBox="1"/>
          <p:nvPr>
            <p:ph idx="8" type="body"/>
          </p:nvPr>
        </p:nvSpPr>
        <p:spPr>
          <a:xfrm>
            <a:off x="3937494" y="2221748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3" name="Google Shape;2583;p203"/>
          <p:cNvSpPr txBox="1"/>
          <p:nvPr>
            <p:ph idx="9" type="body"/>
          </p:nvPr>
        </p:nvSpPr>
        <p:spPr>
          <a:xfrm>
            <a:off x="5628791" y="2221748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4" name="Google Shape;2584;p203"/>
          <p:cNvSpPr txBox="1"/>
          <p:nvPr>
            <p:ph idx="13" type="body"/>
          </p:nvPr>
        </p:nvSpPr>
        <p:spPr>
          <a:xfrm>
            <a:off x="7320087" y="2221748"/>
            <a:ext cx="13500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5" name="Google Shape;2585;p203"/>
          <p:cNvSpPr txBox="1"/>
          <p:nvPr>
            <p:ph idx="14" type="body"/>
          </p:nvPr>
        </p:nvSpPr>
        <p:spPr>
          <a:xfrm>
            <a:off x="386954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6" name="Google Shape;2586;p203"/>
          <p:cNvSpPr txBox="1"/>
          <p:nvPr>
            <p:ph idx="15" type="body"/>
          </p:nvPr>
        </p:nvSpPr>
        <p:spPr>
          <a:xfrm>
            <a:off x="386954" y="1607159"/>
            <a:ext cx="1686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7" name="Google Shape;2587;p203"/>
          <p:cNvSpPr txBox="1"/>
          <p:nvPr>
            <p:ph idx="16" type="body"/>
          </p:nvPr>
        </p:nvSpPr>
        <p:spPr>
          <a:xfrm>
            <a:off x="2083679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8" name="Google Shape;2588;p203"/>
          <p:cNvSpPr txBox="1"/>
          <p:nvPr>
            <p:ph idx="17" type="body"/>
          </p:nvPr>
        </p:nvSpPr>
        <p:spPr>
          <a:xfrm>
            <a:off x="2083679" y="1607159"/>
            <a:ext cx="1686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9" name="Google Shape;2589;p203"/>
          <p:cNvSpPr txBox="1"/>
          <p:nvPr>
            <p:ph idx="18" type="body"/>
          </p:nvPr>
        </p:nvSpPr>
        <p:spPr>
          <a:xfrm>
            <a:off x="3764120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0" name="Google Shape;2590;p203"/>
          <p:cNvSpPr txBox="1"/>
          <p:nvPr>
            <p:ph idx="19" type="body"/>
          </p:nvPr>
        </p:nvSpPr>
        <p:spPr>
          <a:xfrm>
            <a:off x="3764120" y="1607159"/>
            <a:ext cx="1686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1" name="Google Shape;2591;p203"/>
          <p:cNvSpPr txBox="1"/>
          <p:nvPr>
            <p:ph idx="20" type="body"/>
          </p:nvPr>
        </p:nvSpPr>
        <p:spPr>
          <a:xfrm>
            <a:off x="5455417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2" name="Google Shape;2592;p203"/>
          <p:cNvSpPr txBox="1"/>
          <p:nvPr>
            <p:ph idx="21" type="body"/>
          </p:nvPr>
        </p:nvSpPr>
        <p:spPr>
          <a:xfrm>
            <a:off x="5455417" y="1607159"/>
            <a:ext cx="1686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3" name="Google Shape;2593;p203"/>
          <p:cNvSpPr txBox="1"/>
          <p:nvPr>
            <p:ph idx="22" type="body"/>
          </p:nvPr>
        </p:nvSpPr>
        <p:spPr>
          <a:xfrm>
            <a:off x="7146714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4" name="Google Shape;2594;p203"/>
          <p:cNvSpPr txBox="1"/>
          <p:nvPr>
            <p:ph idx="23" type="body"/>
          </p:nvPr>
        </p:nvSpPr>
        <p:spPr>
          <a:xfrm>
            <a:off x="7146714" y="1607159"/>
            <a:ext cx="16860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5" name="Google Shape;2595;p203"/>
          <p:cNvSpPr/>
          <p:nvPr/>
        </p:nvSpPr>
        <p:spPr>
          <a:xfrm>
            <a:off x="386954" y="3077877"/>
            <a:ext cx="1682750" cy="3626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E0E8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6" name="Google Shape;2596;p203"/>
          <p:cNvSpPr/>
          <p:nvPr/>
        </p:nvSpPr>
        <p:spPr>
          <a:xfrm>
            <a:off x="2078251" y="307787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C1D1E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7" name="Google Shape;2597;p203"/>
          <p:cNvSpPr/>
          <p:nvPr/>
        </p:nvSpPr>
        <p:spPr>
          <a:xfrm>
            <a:off x="5460845" y="307787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436A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203"/>
          <p:cNvSpPr/>
          <p:nvPr/>
        </p:nvSpPr>
        <p:spPr>
          <a:xfrm>
            <a:off x="7152141" y="3081514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203"/>
          <p:cNvSpPr/>
          <p:nvPr/>
        </p:nvSpPr>
        <p:spPr>
          <a:xfrm>
            <a:off x="3769548" y="307439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203"/>
          <p:cNvSpPr txBox="1"/>
          <p:nvPr>
            <p:ph idx="24" type="body"/>
          </p:nvPr>
        </p:nvSpPr>
        <p:spPr>
          <a:xfrm>
            <a:off x="554900" y="3167462"/>
            <a:ext cx="1350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1" name="Google Shape;2601;p203"/>
          <p:cNvSpPr txBox="1"/>
          <p:nvPr>
            <p:ph idx="25" type="body"/>
          </p:nvPr>
        </p:nvSpPr>
        <p:spPr>
          <a:xfrm>
            <a:off x="2246198" y="3167462"/>
            <a:ext cx="1350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2" name="Google Shape;2602;p203"/>
          <p:cNvSpPr txBox="1"/>
          <p:nvPr>
            <p:ph idx="26" type="body"/>
          </p:nvPr>
        </p:nvSpPr>
        <p:spPr>
          <a:xfrm>
            <a:off x="3937495" y="3167462"/>
            <a:ext cx="1350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3" name="Google Shape;2603;p203"/>
          <p:cNvSpPr txBox="1"/>
          <p:nvPr>
            <p:ph idx="27" type="body"/>
          </p:nvPr>
        </p:nvSpPr>
        <p:spPr>
          <a:xfrm>
            <a:off x="5628792" y="3167462"/>
            <a:ext cx="1350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4" name="Google Shape;2604;p203"/>
          <p:cNvSpPr txBox="1"/>
          <p:nvPr>
            <p:ph idx="28" type="body"/>
          </p:nvPr>
        </p:nvSpPr>
        <p:spPr>
          <a:xfrm>
            <a:off x="7320088" y="3167462"/>
            <a:ext cx="1350000" cy="19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5" name="Google Shape;2605;p203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06" name="Google Shape;2606;p203"/>
          <p:cNvSpPr txBox="1"/>
          <p:nvPr>
            <p:ph idx="29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07" name="Google Shape;2607;p203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 1">
  <p:cSld name="8_Заголовок раздела"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88;p22"/>
          <p:cNvSpPr/>
          <p:nvPr/>
        </p:nvSpPr>
        <p:spPr>
          <a:xfrm rot="10800000">
            <a:off x="-161" y="-60442"/>
            <a:ext cx="3270900" cy="526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79" l="0" r="0" t="131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89;p22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90;p22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Google Shape;91;p22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451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2" name="Google Shape;92;p22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93" name="Google Shape;93;p22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4" name="Google Shape;94;p22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5" name="Google Shape;95;p22"/>
            <p:cNvSpPr txBox="1"/>
            <p:nvPr/>
          </p:nvSpPr>
          <p:spPr>
            <a:xfrm>
              <a:off x="3797879" y="2039902"/>
              <a:ext cx="1126200" cy="204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500"/>
                <a:buFont typeface="Arial"/>
                <a:buNone/>
              </a:pPr>
              <a:r>
                <a:rPr b="1" i="0" lang="en" sz="9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6" name="Google Shape;96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1674" y="453995"/>
            <a:ext cx="1956891" cy="652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points">
  <p:cSld name="4 column points">
    <p:spTree>
      <p:nvGrpSpPr>
        <p:cNvPr id="2608" name="Shape 2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9" name="Google Shape;2609;p20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610" name="Google Shape;2610;p204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11" name="Google Shape;2611;p204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12" name="Google Shape;2612;p204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3" name="Google Shape;2613;p204"/>
          <p:cNvSpPr/>
          <p:nvPr/>
        </p:nvSpPr>
        <p:spPr>
          <a:xfrm>
            <a:off x="-36814" y="1352033"/>
            <a:ext cx="9180900" cy="3016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4" name="Google Shape;2614;p204"/>
          <p:cNvCxnSpPr/>
          <p:nvPr/>
        </p:nvCxnSpPr>
        <p:spPr>
          <a:xfrm>
            <a:off x="1125174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15" name="Google Shape;2615;p204"/>
          <p:cNvCxnSpPr/>
          <p:nvPr/>
        </p:nvCxnSpPr>
        <p:spPr>
          <a:xfrm>
            <a:off x="3353385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16" name="Google Shape;2616;p204"/>
          <p:cNvCxnSpPr/>
          <p:nvPr/>
        </p:nvCxnSpPr>
        <p:spPr>
          <a:xfrm>
            <a:off x="5581596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17" name="Google Shape;2617;p204"/>
          <p:cNvCxnSpPr/>
          <p:nvPr/>
        </p:nvCxnSpPr>
        <p:spPr>
          <a:xfrm>
            <a:off x="7809807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18" name="Google Shape;2618;p204"/>
          <p:cNvSpPr/>
          <p:nvPr>
            <p:ph idx="2" type="pic"/>
          </p:nvPr>
        </p:nvSpPr>
        <p:spPr>
          <a:xfrm>
            <a:off x="1107660" y="1937383"/>
            <a:ext cx="310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619" name="Google Shape;2619;p204"/>
          <p:cNvSpPr/>
          <p:nvPr>
            <p:ph idx="3" type="pic"/>
          </p:nvPr>
        </p:nvSpPr>
        <p:spPr>
          <a:xfrm>
            <a:off x="3335871" y="1937383"/>
            <a:ext cx="310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620" name="Google Shape;2620;p204"/>
          <p:cNvSpPr/>
          <p:nvPr>
            <p:ph idx="4" type="pic"/>
          </p:nvPr>
        </p:nvSpPr>
        <p:spPr>
          <a:xfrm>
            <a:off x="5564082" y="1937383"/>
            <a:ext cx="310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621" name="Google Shape;2621;p204"/>
          <p:cNvSpPr/>
          <p:nvPr>
            <p:ph idx="5" type="pic"/>
          </p:nvPr>
        </p:nvSpPr>
        <p:spPr>
          <a:xfrm>
            <a:off x="7792294" y="1937383"/>
            <a:ext cx="310200" cy="298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622" name="Google Shape;2622;p204"/>
          <p:cNvSpPr txBox="1"/>
          <p:nvPr>
            <p:ph idx="6" type="body"/>
          </p:nvPr>
        </p:nvSpPr>
        <p:spPr>
          <a:xfrm>
            <a:off x="438411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3" name="Google Shape;2623;p204"/>
          <p:cNvSpPr txBox="1"/>
          <p:nvPr>
            <p:ph idx="7" type="body"/>
          </p:nvPr>
        </p:nvSpPr>
        <p:spPr>
          <a:xfrm>
            <a:off x="2644553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4" name="Google Shape;2624;p204"/>
          <p:cNvSpPr txBox="1"/>
          <p:nvPr>
            <p:ph idx="8" type="body"/>
          </p:nvPr>
        </p:nvSpPr>
        <p:spPr>
          <a:xfrm>
            <a:off x="4850694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5" name="Google Shape;2625;p204"/>
          <p:cNvSpPr txBox="1"/>
          <p:nvPr>
            <p:ph idx="9" type="body"/>
          </p:nvPr>
        </p:nvSpPr>
        <p:spPr>
          <a:xfrm>
            <a:off x="7056835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6" name="Google Shape;2626;p204"/>
          <p:cNvSpPr txBox="1"/>
          <p:nvPr>
            <p:ph idx="13" type="body"/>
          </p:nvPr>
        </p:nvSpPr>
        <p:spPr>
          <a:xfrm>
            <a:off x="438411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7" name="Google Shape;2627;p204"/>
          <p:cNvSpPr txBox="1"/>
          <p:nvPr>
            <p:ph idx="14" type="body"/>
          </p:nvPr>
        </p:nvSpPr>
        <p:spPr>
          <a:xfrm>
            <a:off x="2644553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8" name="Google Shape;2628;p204"/>
          <p:cNvSpPr txBox="1"/>
          <p:nvPr>
            <p:ph idx="15" type="body"/>
          </p:nvPr>
        </p:nvSpPr>
        <p:spPr>
          <a:xfrm>
            <a:off x="4858626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9" name="Google Shape;2629;p204"/>
          <p:cNvSpPr txBox="1"/>
          <p:nvPr>
            <p:ph idx="16" type="body"/>
          </p:nvPr>
        </p:nvSpPr>
        <p:spPr>
          <a:xfrm>
            <a:off x="7056835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points with body text">
  <p:cSld name="4 column points with body text">
    <p:spTree>
      <p:nvGrpSpPr>
        <p:cNvPr id="2630" name="Shape 2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" name="Google Shape;2631;p20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205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33" name="Google Shape;2633;p205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34" name="Google Shape;2634;p205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5" name="Google Shape;2635;p205"/>
          <p:cNvSpPr/>
          <p:nvPr/>
        </p:nvSpPr>
        <p:spPr>
          <a:xfrm>
            <a:off x="0" y="1486330"/>
            <a:ext cx="9144000" cy="2129700"/>
          </a:xfrm>
          <a:prstGeom prst="rect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6" name="Google Shape;2636;p205"/>
          <p:cNvCxnSpPr/>
          <p:nvPr/>
        </p:nvCxnSpPr>
        <p:spPr>
          <a:xfrm>
            <a:off x="2503970" y="1992847"/>
            <a:ext cx="0" cy="1210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37" name="Google Shape;2637;p205"/>
          <p:cNvCxnSpPr/>
          <p:nvPr/>
        </p:nvCxnSpPr>
        <p:spPr>
          <a:xfrm>
            <a:off x="4571999" y="1992846"/>
            <a:ext cx="0" cy="1210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38" name="Google Shape;2638;p205"/>
          <p:cNvCxnSpPr/>
          <p:nvPr/>
        </p:nvCxnSpPr>
        <p:spPr>
          <a:xfrm>
            <a:off x="6640032" y="1992847"/>
            <a:ext cx="0" cy="1210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39" name="Google Shape;2639;p205"/>
          <p:cNvSpPr/>
          <p:nvPr>
            <p:ph idx="2" type="pic"/>
          </p:nvPr>
        </p:nvSpPr>
        <p:spPr>
          <a:xfrm>
            <a:off x="1314825" y="180344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40" name="Google Shape;2640;p205"/>
          <p:cNvSpPr/>
          <p:nvPr>
            <p:ph idx="3" type="pic"/>
          </p:nvPr>
        </p:nvSpPr>
        <p:spPr>
          <a:xfrm>
            <a:off x="3390112" y="180344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41" name="Google Shape;2641;p205"/>
          <p:cNvSpPr/>
          <p:nvPr>
            <p:ph idx="4" type="pic"/>
          </p:nvPr>
        </p:nvSpPr>
        <p:spPr>
          <a:xfrm>
            <a:off x="5443205" y="180344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42" name="Google Shape;2642;p205"/>
          <p:cNvSpPr/>
          <p:nvPr>
            <p:ph idx="5" type="pic"/>
          </p:nvPr>
        </p:nvSpPr>
        <p:spPr>
          <a:xfrm>
            <a:off x="7496299" y="180344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43" name="Google Shape;2643;p205"/>
          <p:cNvSpPr txBox="1"/>
          <p:nvPr>
            <p:ph idx="6" type="body"/>
          </p:nvPr>
        </p:nvSpPr>
        <p:spPr>
          <a:xfrm>
            <a:off x="397099" y="3742204"/>
            <a:ext cx="8414100" cy="4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4" name="Google Shape;2644;p205"/>
          <p:cNvSpPr txBox="1"/>
          <p:nvPr>
            <p:ph idx="7" type="body"/>
          </p:nvPr>
        </p:nvSpPr>
        <p:spPr>
          <a:xfrm>
            <a:off x="579363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5" name="Google Shape;2645;p205"/>
          <p:cNvSpPr txBox="1"/>
          <p:nvPr>
            <p:ph idx="8" type="body"/>
          </p:nvPr>
        </p:nvSpPr>
        <p:spPr>
          <a:xfrm>
            <a:off x="579363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6" name="Google Shape;2646;p205"/>
          <p:cNvSpPr txBox="1"/>
          <p:nvPr>
            <p:ph idx="9" type="body"/>
          </p:nvPr>
        </p:nvSpPr>
        <p:spPr>
          <a:xfrm>
            <a:off x="2647396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7" name="Google Shape;2647;p205"/>
          <p:cNvSpPr txBox="1"/>
          <p:nvPr>
            <p:ph idx="13" type="body"/>
          </p:nvPr>
        </p:nvSpPr>
        <p:spPr>
          <a:xfrm>
            <a:off x="2647396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8" name="Google Shape;2648;p205"/>
          <p:cNvSpPr txBox="1"/>
          <p:nvPr>
            <p:ph idx="14" type="body"/>
          </p:nvPr>
        </p:nvSpPr>
        <p:spPr>
          <a:xfrm>
            <a:off x="4715429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49" name="Google Shape;2649;p205"/>
          <p:cNvSpPr txBox="1"/>
          <p:nvPr>
            <p:ph idx="15" type="body"/>
          </p:nvPr>
        </p:nvSpPr>
        <p:spPr>
          <a:xfrm>
            <a:off x="4715429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50" name="Google Shape;2650;p205"/>
          <p:cNvSpPr txBox="1"/>
          <p:nvPr>
            <p:ph idx="16" type="body"/>
          </p:nvPr>
        </p:nvSpPr>
        <p:spPr>
          <a:xfrm>
            <a:off x="6783461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51" name="Google Shape;2651;p205"/>
          <p:cNvSpPr txBox="1"/>
          <p:nvPr>
            <p:ph idx="17" type="body"/>
          </p:nvPr>
        </p:nvSpPr>
        <p:spPr>
          <a:xfrm>
            <a:off x="6783461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near Venn chart 4 points">
  <p:cSld name="Linear Venn chart 4 points">
    <p:spTree>
      <p:nvGrpSpPr>
        <p:cNvPr id="2652" name="Shape 2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3" name="Google Shape;2653;p20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654" name="Google Shape;2654;p206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55" name="Google Shape;2655;p206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56" name="Google Shape;2656;p20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7" name="Google Shape;2657;p206"/>
          <p:cNvSpPr/>
          <p:nvPr>
            <p:ph idx="2" type="pic"/>
          </p:nvPr>
        </p:nvSpPr>
        <p:spPr>
          <a:xfrm>
            <a:off x="2131272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58" name="Google Shape;2658;p206"/>
          <p:cNvSpPr/>
          <p:nvPr>
            <p:ph idx="3" type="pic"/>
          </p:nvPr>
        </p:nvSpPr>
        <p:spPr>
          <a:xfrm>
            <a:off x="3609820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59" name="Google Shape;2659;p206"/>
          <p:cNvSpPr/>
          <p:nvPr>
            <p:ph idx="4" type="pic"/>
          </p:nvPr>
        </p:nvSpPr>
        <p:spPr>
          <a:xfrm>
            <a:off x="5040434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60" name="Google Shape;2660;p206"/>
          <p:cNvSpPr/>
          <p:nvPr>
            <p:ph idx="5" type="pic"/>
          </p:nvPr>
        </p:nvSpPr>
        <p:spPr>
          <a:xfrm>
            <a:off x="6457421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61" name="Google Shape;2661;p206"/>
          <p:cNvSpPr txBox="1"/>
          <p:nvPr>
            <p:ph idx="6" type="body"/>
          </p:nvPr>
        </p:nvSpPr>
        <p:spPr>
          <a:xfrm>
            <a:off x="1621895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2" name="Google Shape;2662;p206"/>
          <p:cNvSpPr txBox="1"/>
          <p:nvPr>
            <p:ph idx="7" type="body"/>
          </p:nvPr>
        </p:nvSpPr>
        <p:spPr>
          <a:xfrm>
            <a:off x="1621895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3" name="Google Shape;2663;p206"/>
          <p:cNvSpPr txBox="1"/>
          <p:nvPr>
            <p:ph idx="8" type="body"/>
          </p:nvPr>
        </p:nvSpPr>
        <p:spPr>
          <a:xfrm>
            <a:off x="306394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4" name="Google Shape;2664;p206"/>
          <p:cNvSpPr txBox="1"/>
          <p:nvPr>
            <p:ph idx="9" type="body"/>
          </p:nvPr>
        </p:nvSpPr>
        <p:spPr>
          <a:xfrm>
            <a:off x="306394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5" name="Google Shape;2665;p206"/>
          <p:cNvSpPr txBox="1"/>
          <p:nvPr>
            <p:ph idx="13" type="body"/>
          </p:nvPr>
        </p:nvSpPr>
        <p:spPr>
          <a:xfrm>
            <a:off x="450599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6" name="Google Shape;2666;p206"/>
          <p:cNvSpPr txBox="1"/>
          <p:nvPr>
            <p:ph idx="14" type="body"/>
          </p:nvPr>
        </p:nvSpPr>
        <p:spPr>
          <a:xfrm>
            <a:off x="450599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7" name="Google Shape;2667;p206"/>
          <p:cNvSpPr txBox="1"/>
          <p:nvPr>
            <p:ph idx="15" type="body"/>
          </p:nvPr>
        </p:nvSpPr>
        <p:spPr>
          <a:xfrm>
            <a:off x="594804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68" name="Google Shape;2668;p206"/>
          <p:cNvSpPr txBox="1"/>
          <p:nvPr>
            <p:ph idx="16" type="body"/>
          </p:nvPr>
        </p:nvSpPr>
        <p:spPr>
          <a:xfrm>
            <a:off x="594804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 titles with icons">
  <p:cSld name="8 titles with icons">
    <p:spTree>
      <p:nvGrpSpPr>
        <p:cNvPr id="2669" name="Shape 2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0" name="Google Shape;2670;p207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1" name="Google Shape;2671;p207"/>
          <p:cNvSpPr/>
          <p:nvPr/>
        </p:nvSpPr>
        <p:spPr>
          <a:xfrm>
            <a:off x="0" y="1328426"/>
            <a:ext cx="9135900" cy="3016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2" name="Google Shape;2672;p207"/>
          <p:cNvSpPr/>
          <p:nvPr/>
        </p:nvSpPr>
        <p:spPr>
          <a:xfrm>
            <a:off x="1133751" y="1733061"/>
            <a:ext cx="14634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3" name="Google Shape;2673;p207"/>
          <p:cNvSpPr/>
          <p:nvPr/>
        </p:nvSpPr>
        <p:spPr>
          <a:xfrm>
            <a:off x="1159028" y="3013416"/>
            <a:ext cx="14382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4" name="Google Shape;2674;p207"/>
          <p:cNvSpPr/>
          <p:nvPr/>
        </p:nvSpPr>
        <p:spPr>
          <a:xfrm>
            <a:off x="2935480" y="1733061"/>
            <a:ext cx="14382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5" name="Google Shape;2675;p207"/>
          <p:cNvSpPr/>
          <p:nvPr/>
        </p:nvSpPr>
        <p:spPr>
          <a:xfrm>
            <a:off x="2960757" y="3013416"/>
            <a:ext cx="14382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6" name="Google Shape;2676;p207"/>
          <p:cNvSpPr/>
          <p:nvPr/>
        </p:nvSpPr>
        <p:spPr>
          <a:xfrm>
            <a:off x="4737209" y="1733061"/>
            <a:ext cx="14382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7" name="Google Shape;2677;p207"/>
          <p:cNvSpPr/>
          <p:nvPr/>
        </p:nvSpPr>
        <p:spPr>
          <a:xfrm>
            <a:off x="4762486" y="3013416"/>
            <a:ext cx="14382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8" name="Google Shape;2678;p207"/>
          <p:cNvSpPr/>
          <p:nvPr/>
        </p:nvSpPr>
        <p:spPr>
          <a:xfrm>
            <a:off x="6538937" y="1733061"/>
            <a:ext cx="14382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9" name="Google Shape;2679;p207"/>
          <p:cNvSpPr/>
          <p:nvPr/>
        </p:nvSpPr>
        <p:spPr>
          <a:xfrm>
            <a:off x="6564215" y="3013416"/>
            <a:ext cx="14382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0" name="Google Shape;2680;p207"/>
          <p:cNvSpPr/>
          <p:nvPr>
            <p:ph idx="2" type="pic"/>
          </p:nvPr>
        </p:nvSpPr>
        <p:spPr>
          <a:xfrm>
            <a:off x="1290845" y="2040273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1" name="Google Shape;2681;p207"/>
          <p:cNvSpPr/>
          <p:nvPr>
            <p:ph idx="3" type="pic"/>
          </p:nvPr>
        </p:nvSpPr>
        <p:spPr>
          <a:xfrm>
            <a:off x="1290845" y="335282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2" name="Google Shape;2682;p207"/>
          <p:cNvSpPr/>
          <p:nvPr>
            <p:ph idx="4" type="pic"/>
          </p:nvPr>
        </p:nvSpPr>
        <p:spPr>
          <a:xfrm>
            <a:off x="3047752" y="2040273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3" name="Google Shape;2683;p207"/>
          <p:cNvSpPr/>
          <p:nvPr>
            <p:ph idx="5" type="pic"/>
          </p:nvPr>
        </p:nvSpPr>
        <p:spPr>
          <a:xfrm>
            <a:off x="3047752" y="335282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4" name="Google Shape;2684;p207"/>
          <p:cNvSpPr/>
          <p:nvPr>
            <p:ph idx="6" type="pic"/>
          </p:nvPr>
        </p:nvSpPr>
        <p:spPr>
          <a:xfrm>
            <a:off x="4859563" y="2040273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5" name="Google Shape;2685;p207"/>
          <p:cNvSpPr/>
          <p:nvPr>
            <p:ph idx="7" type="pic"/>
          </p:nvPr>
        </p:nvSpPr>
        <p:spPr>
          <a:xfrm>
            <a:off x="4859563" y="3352829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6" name="Google Shape;2686;p207"/>
          <p:cNvSpPr/>
          <p:nvPr>
            <p:ph idx="8" type="pic"/>
          </p:nvPr>
        </p:nvSpPr>
        <p:spPr>
          <a:xfrm>
            <a:off x="6643850" y="2040273"/>
            <a:ext cx="310200" cy="298200"/>
          </a:xfrm>
          <a:prstGeom prst="rect">
            <a:avLst/>
          </a:prstGeom>
          <a:noFill/>
          <a:ln>
            <a:noFill/>
          </a:ln>
        </p:spPr>
      </p:sp>
      <p:sp>
        <p:nvSpPr>
          <p:cNvPr id="2687" name="Google Shape;2687;p207"/>
          <p:cNvSpPr/>
          <p:nvPr>
            <p:ph idx="9" type="pic"/>
          </p:nvPr>
        </p:nvSpPr>
        <p:spPr>
          <a:xfrm>
            <a:off x="6643850" y="3352829"/>
            <a:ext cx="310200" cy="298200"/>
          </a:xfrm>
          <a:prstGeom prst="rect">
            <a:avLst/>
          </a:prstGeom>
          <a:noFill/>
          <a:ln>
            <a:noFill/>
          </a:ln>
        </p:spPr>
      </p:sp>
      <p:pic>
        <p:nvPicPr>
          <p:cNvPr id="2688" name="Google Shape;2688;p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689" name="Google Shape;2689;p207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90" name="Google Shape;2690;p207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1" name="Google Shape;2691;p207"/>
          <p:cNvSpPr txBox="1"/>
          <p:nvPr>
            <p:ph idx="13" type="body"/>
          </p:nvPr>
        </p:nvSpPr>
        <p:spPr>
          <a:xfrm>
            <a:off x="1634573" y="2071676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2" name="Google Shape;2692;p207"/>
          <p:cNvSpPr txBox="1"/>
          <p:nvPr>
            <p:ph idx="14" type="body"/>
          </p:nvPr>
        </p:nvSpPr>
        <p:spPr>
          <a:xfrm>
            <a:off x="3411025" y="2071676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3" name="Google Shape;2693;p207"/>
          <p:cNvSpPr txBox="1"/>
          <p:nvPr>
            <p:ph idx="15" type="body"/>
          </p:nvPr>
        </p:nvSpPr>
        <p:spPr>
          <a:xfrm>
            <a:off x="5209969" y="2071676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4" name="Google Shape;2694;p207"/>
          <p:cNvSpPr txBox="1"/>
          <p:nvPr>
            <p:ph idx="16" type="body"/>
          </p:nvPr>
        </p:nvSpPr>
        <p:spPr>
          <a:xfrm>
            <a:off x="6985661" y="2071676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5" name="Google Shape;2695;p207"/>
          <p:cNvSpPr txBox="1"/>
          <p:nvPr>
            <p:ph idx="17" type="body"/>
          </p:nvPr>
        </p:nvSpPr>
        <p:spPr>
          <a:xfrm>
            <a:off x="1634573" y="3358907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6" name="Google Shape;2696;p207"/>
          <p:cNvSpPr txBox="1"/>
          <p:nvPr>
            <p:ph idx="18" type="body"/>
          </p:nvPr>
        </p:nvSpPr>
        <p:spPr>
          <a:xfrm>
            <a:off x="3411025" y="3358907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7" name="Google Shape;2697;p207"/>
          <p:cNvSpPr txBox="1"/>
          <p:nvPr>
            <p:ph idx="19" type="body"/>
          </p:nvPr>
        </p:nvSpPr>
        <p:spPr>
          <a:xfrm>
            <a:off x="5209969" y="3358907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8" name="Google Shape;2698;p207"/>
          <p:cNvSpPr txBox="1"/>
          <p:nvPr>
            <p:ph idx="20" type="body"/>
          </p:nvPr>
        </p:nvSpPr>
        <p:spPr>
          <a:xfrm>
            <a:off x="6985661" y="3358907"/>
            <a:ext cx="9624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titles with icons">
  <p:cSld name="6 titles with icons">
    <p:spTree>
      <p:nvGrpSpPr>
        <p:cNvPr id="2699" name="Shape 2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Google Shape;2700;p20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1" name="Google Shape;2701;p2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702" name="Google Shape;2702;p20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03" name="Google Shape;2703;p208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4" name="Google Shape;2704;p208"/>
          <p:cNvSpPr txBox="1"/>
          <p:nvPr>
            <p:ph idx="2" type="body"/>
          </p:nvPr>
        </p:nvSpPr>
        <p:spPr>
          <a:xfrm>
            <a:off x="969159" y="1807658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5" name="Google Shape;2705;p208"/>
          <p:cNvSpPr txBox="1"/>
          <p:nvPr>
            <p:ph idx="3" type="body"/>
          </p:nvPr>
        </p:nvSpPr>
        <p:spPr>
          <a:xfrm>
            <a:off x="969159" y="2043113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6" name="Google Shape;2706;p208"/>
          <p:cNvSpPr txBox="1"/>
          <p:nvPr>
            <p:ph idx="4" type="body"/>
          </p:nvPr>
        </p:nvSpPr>
        <p:spPr>
          <a:xfrm>
            <a:off x="3795853" y="1807658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7" name="Google Shape;2707;p208"/>
          <p:cNvSpPr txBox="1"/>
          <p:nvPr>
            <p:ph idx="5" type="body"/>
          </p:nvPr>
        </p:nvSpPr>
        <p:spPr>
          <a:xfrm>
            <a:off x="3795853" y="2043113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8" name="Google Shape;2708;p208"/>
          <p:cNvSpPr txBox="1"/>
          <p:nvPr>
            <p:ph idx="6" type="body"/>
          </p:nvPr>
        </p:nvSpPr>
        <p:spPr>
          <a:xfrm>
            <a:off x="6697563" y="1807658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9" name="Google Shape;2709;p208"/>
          <p:cNvSpPr txBox="1"/>
          <p:nvPr>
            <p:ph idx="7" type="body"/>
          </p:nvPr>
        </p:nvSpPr>
        <p:spPr>
          <a:xfrm>
            <a:off x="6697563" y="2043113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0" name="Google Shape;2710;p208"/>
          <p:cNvSpPr txBox="1"/>
          <p:nvPr>
            <p:ph idx="8" type="body"/>
          </p:nvPr>
        </p:nvSpPr>
        <p:spPr>
          <a:xfrm>
            <a:off x="3795853" y="3103507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1" name="Google Shape;2711;p208"/>
          <p:cNvSpPr txBox="1"/>
          <p:nvPr>
            <p:ph idx="9" type="body"/>
          </p:nvPr>
        </p:nvSpPr>
        <p:spPr>
          <a:xfrm>
            <a:off x="3795853" y="3338961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2" name="Google Shape;2712;p208"/>
          <p:cNvSpPr txBox="1"/>
          <p:nvPr>
            <p:ph idx="13" type="body"/>
          </p:nvPr>
        </p:nvSpPr>
        <p:spPr>
          <a:xfrm>
            <a:off x="6697563" y="3103507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3" name="Google Shape;2713;p208"/>
          <p:cNvSpPr txBox="1"/>
          <p:nvPr>
            <p:ph idx="14" type="body"/>
          </p:nvPr>
        </p:nvSpPr>
        <p:spPr>
          <a:xfrm>
            <a:off x="6697563" y="3338961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4" name="Google Shape;2714;p208"/>
          <p:cNvSpPr txBox="1"/>
          <p:nvPr>
            <p:ph idx="15" type="body"/>
          </p:nvPr>
        </p:nvSpPr>
        <p:spPr>
          <a:xfrm>
            <a:off x="969159" y="3103507"/>
            <a:ext cx="1600500" cy="2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5" name="Google Shape;2715;p208"/>
          <p:cNvSpPr txBox="1"/>
          <p:nvPr>
            <p:ph idx="16" type="body"/>
          </p:nvPr>
        </p:nvSpPr>
        <p:spPr>
          <a:xfrm>
            <a:off x="969159" y="3338961"/>
            <a:ext cx="16005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6" name="Google Shape;2716;p208"/>
          <p:cNvSpPr txBox="1"/>
          <p:nvPr>
            <p:ph idx="17" type="body"/>
          </p:nvPr>
        </p:nvSpPr>
        <p:spPr>
          <a:xfrm>
            <a:off x="317969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7" name="Google Shape;2717;p208"/>
          <p:cNvSpPr txBox="1"/>
          <p:nvPr>
            <p:ph idx="18" type="body"/>
          </p:nvPr>
        </p:nvSpPr>
        <p:spPr>
          <a:xfrm>
            <a:off x="3148634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8" name="Google Shape;2718;p208"/>
          <p:cNvSpPr txBox="1"/>
          <p:nvPr>
            <p:ph idx="19" type="body"/>
          </p:nvPr>
        </p:nvSpPr>
        <p:spPr>
          <a:xfrm>
            <a:off x="6061308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9" name="Google Shape;2719;p208"/>
          <p:cNvSpPr txBox="1"/>
          <p:nvPr>
            <p:ph idx="20" type="body"/>
          </p:nvPr>
        </p:nvSpPr>
        <p:spPr>
          <a:xfrm>
            <a:off x="317969" y="1784020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0" name="Google Shape;2720;p208"/>
          <p:cNvSpPr txBox="1"/>
          <p:nvPr>
            <p:ph idx="21" type="body"/>
          </p:nvPr>
        </p:nvSpPr>
        <p:spPr>
          <a:xfrm>
            <a:off x="3148634" y="1784020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1" name="Google Shape;2721;p208"/>
          <p:cNvSpPr txBox="1"/>
          <p:nvPr>
            <p:ph idx="22" type="body"/>
          </p:nvPr>
        </p:nvSpPr>
        <p:spPr>
          <a:xfrm>
            <a:off x="6061308" y="1784019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in slide">
  <p:cSld name="Chain slide">
    <p:spTree>
      <p:nvGrpSpPr>
        <p:cNvPr id="2722" name="Shape 2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" name="Google Shape;2723;p209"/>
          <p:cNvSpPr txBox="1"/>
          <p:nvPr>
            <p:ph idx="1" type="body"/>
          </p:nvPr>
        </p:nvSpPr>
        <p:spPr>
          <a:xfrm>
            <a:off x="305916" y="2306003"/>
            <a:ext cx="2320500" cy="984300"/>
          </a:xfrm>
          <a:prstGeom prst="rect">
            <a:avLst/>
          </a:prstGeom>
          <a:noFill/>
          <a:ln cap="flat" cmpd="sng" w="9525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4" name="Google Shape;2724;p209"/>
          <p:cNvSpPr txBox="1"/>
          <p:nvPr>
            <p:ph idx="2" type="body"/>
          </p:nvPr>
        </p:nvSpPr>
        <p:spPr>
          <a:xfrm>
            <a:off x="3431914" y="2306003"/>
            <a:ext cx="2320500" cy="984300"/>
          </a:xfrm>
          <a:prstGeom prst="rect">
            <a:avLst/>
          </a:prstGeom>
          <a:noFill/>
          <a:ln cap="flat" cmpd="sng" w="9525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5" name="Google Shape;2725;p20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26" name="Google Shape;2726;p2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727" name="Google Shape;2727;p20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28" name="Google Shape;2728;p209"/>
          <p:cNvSpPr txBox="1"/>
          <p:nvPr>
            <p:ph idx="3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9" name="Google Shape;2729;p209"/>
          <p:cNvSpPr/>
          <p:nvPr/>
        </p:nvSpPr>
        <p:spPr>
          <a:xfrm flipH="1" rot="5400000">
            <a:off x="2866851" y="2531033"/>
            <a:ext cx="319800" cy="148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0" name="Google Shape;2730;p209"/>
          <p:cNvSpPr/>
          <p:nvPr/>
        </p:nvSpPr>
        <p:spPr>
          <a:xfrm flipH="1" rot="5400000">
            <a:off x="5972651" y="2531032"/>
            <a:ext cx="319800" cy="148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1" name="Google Shape;2731;p209"/>
          <p:cNvSpPr txBox="1"/>
          <p:nvPr>
            <p:ph idx="4" type="body"/>
          </p:nvPr>
        </p:nvSpPr>
        <p:spPr>
          <a:xfrm>
            <a:off x="306297" y="1853306"/>
            <a:ext cx="2320200" cy="474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32" name="Google Shape;2732;p209"/>
          <p:cNvSpPr txBox="1"/>
          <p:nvPr>
            <p:ph idx="5" type="body"/>
          </p:nvPr>
        </p:nvSpPr>
        <p:spPr>
          <a:xfrm>
            <a:off x="3427041" y="1853306"/>
            <a:ext cx="2305200" cy="474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33" name="Google Shape;2733;p209"/>
          <p:cNvSpPr txBox="1"/>
          <p:nvPr>
            <p:ph idx="6" type="body"/>
          </p:nvPr>
        </p:nvSpPr>
        <p:spPr>
          <a:xfrm>
            <a:off x="6532841" y="1853306"/>
            <a:ext cx="2305200" cy="1437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1" showMasterSp="0">
  <p:cSld name="Section title 01">
    <p:spTree>
      <p:nvGrpSpPr>
        <p:cNvPr id="2734" name="Shape 2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5" name="Google Shape;2735;p210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6" name="Google Shape;2736;p210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7" name="Google Shape;2737;p210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8" name="Google Shape;2738;p210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9" name="Google Shape;2739;p210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0" name="Google Shape;2740;p210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1" name="Google Shape;2741;p210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2" name="Google Shape;2742;p210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3" name="Google Shape;2743;p210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4" name="Google Shape;2744;p210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5" name="Google Shape;2745;p210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6" name="Google Shape;2746;p210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7" name="Google Shape;2747;p210"/>
          <p:cNvSpPr txBox="1"/>
          <p:nvPr>
            <p:ph idx="1" type="body"/>
          </p:nvPr>
        </p:nvSpPr>
        <p:spPr>
          <a:xfrm>
            <a:off x="1441585" y="2287826"/>
            <a:ext cx="6260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48" name="Google Shape;2748;p210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2" showMasterSp="0">
  <p:cSld name="Section title 02">
    <p:spTree>
      <p:nvGrpSpPr>
        <p:cNvPr id="2749" name="Shape 2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0" name="Google Shape;2750;p211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1" name="Google Shape;2751;p211"/>
          <p:cNvSpPr/>
          <p:nvPr/>
        </p:nvSpPr>
        <p:spPr>
          <a:xfrm rot="10800000">
            <a:off x="0" y="-1"/>
            <a:ext cx="9144000" cy="5143500"/>
          </a:xfrm>
          <a:prstGeom prst="rect">
            <a:avLst/>
          </a:pr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2" name="Google Shape;2752;p211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3" name="Google Shape;2753;p211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4" name="Google Shape;2754;p211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5" name="Google Shape;2755;p211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6" name="Google Shape;2756;p211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7" name="Google Shape;2757;p211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8" name="Google Shape;2758;p211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9" name="Google Shape;2759;p211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0" name="Google Shape;2760;p211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1" name="Google Shape;2761;p211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2" name="Google Shape;2762;p211"/>
          <p:cNvGrpSpPr/>
          <p:nvPr/>
        </p:nvGrpSpPr>
        <p:grpSpPr>
          <a:xfrm flipH="1">
            <a:off x="-2648" y="1467179"/>
            <a:ext cx="1804234" cy="3598068"/>
            <a:chOff x="9341353" y="226377"/>
            <a:chExt cx="3008562" cy="5999780"/>
          </a:xfrm>
        </p:grpSpPr>
        <p:sp>
          <p:nvSpPr>
            <p:cNvPr id="2763" name="Google Shape;2763;p211"/>
            <p:cNvSpPr/>
            <p:nvPr/>
          </p:nvSpPr>
          <p:spPr>
            <a:xfrm>
              <a:off x="10541218" y="12479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4" name="Google Shape;2764;p211"/>
            <p:cNvSpPr/>
            <p:nvPr/>
          </p:nvSpPr>
          <p:spPr>
            <a:xfrm>
              <a:off x="9341353" y="23469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5" name="Google Shape;2765;p211"/>
            <p:cNvSpPr/>
            <p:nvPr/>
          </p:nvSpPr>
          <p:spPr>
            <a:xfrm>
              <a:off x="11562894" y="2632118"/>
              <a:ext cx="783098" cy="1202807"/>
            </a:xfrm>
            <a:custGeom>
              <a:rect b="b" l="l" r="r" t="t"/>
              <a:pathLst>
                <a:path extrusionOk="0" h="1979929" w="1289050">
                  <a:moveTo>
                    <a:pt x="686471" y="0"/>
                  </a:moveTo>
                  <a:lnTo>
                    <a:pt x="0" y="686303"/>
                  </a:lnTo>
                  <a:lnTo>
                    <a:pt x="1288672" y="1979416"/>
                  </a:lnTo>
                  <a:lnTo>
                    <a:pt x="1288672" y="605740"/>
                  </a:lnTo>
                  <a:lnTo>
                    <a:pt x="68647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p211"/>
            <p:cNvSpPr/>
            <p:nvPr/>
          </p:nvSpPr>
          <p:spPr>
            <a:xfrm>
              <a:off x="11562894" y="2263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7" name="Google Shape;2767;p211"/>
            <p:cNvSpPr/>
            <p:nvPr/>
          </p:nvSpPr>
          <p:spPr>
            <a:xfrm>
              <a:off x="10333329" y="5074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p211"/>
            <p:cNvSpPr/>
            <p:nvPr/>
          </p:nvSpPr>
          <p:spPr>
            <a:xfrm>
              <a:off x="9671448" y="5074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p211"/>
            <p:cNvSpPr/>
            <p:nvPr/>
          </p:nvSpPr>
          <p:spPr>
            <a:xfrm>
              <a:off x="9952519" y="2263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p211"/>
            <p:cNvSpPr/>
            <p:nvPr/>
          </p:nvSpPr>
          <p:spPr>
            <a:xfrm>
              <a:off x="9952516" y="8882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p211"/>
            <p:cNvSpPr/>
            <p:nvPr/>
          </p:nvSpPr>
          <p:spPr>
            <a:xfrm>
              <a:off x="9341356" y="8097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72" name="Google Shape;2772;p211"/>
          <p:cNvSpPr txBox="1"/>
          <p:nvPr>
            <p:ph idx="1" type="body"/>
          </p:nvPr>
        </p:nvSpPr>
        <p:spPr>
          <a:xfrm>
            <a:off x="1441585" y="2287826"/>
            <a:ext cx="6260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3" showMasterSp="0">
  <p:cSld name="Section title 03">
    <p:spTree>
      <p:nvGrpSpPr>
        <p:cNvPr id="2773" name="Shape 2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4" name="Google Shape;2774;p212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5" name="Google Shape;2775;p212"/>
          <p:cNvSpPr/>
          <p:nvPr/>
        </p:nvSpPr>
        <p:spPr>
          <a:xfrm rot="10800000">
            <a:off x="0" y="-1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6" name="Google Shape;2776;p212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7" name="Google Shape;2777;p212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8" name="Google Shape;2778;p212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9" name="Google Shape;2779;p212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0" name="Google Shape;2780;p212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1" name="Google Shape;2781;p212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2" name="Google Shape;2782;p212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3" name="Google Shape;2783;p212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4" name="Google Shape;2784;p212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80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5" name="Google Shape;2785;p212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86" name="Google Shape;2786;p212"/>
          <p:cNvGrpSpPr/>
          <p:nvPr/>
        </p:nvGrpSpPr>
        <p:grpSpPr>
          <a:xfrm flipH="1">
            <a:off x="-2648" y="1467179"/>
            <a:ext cx="1804234" cy="3598068"/>
            <a:chOff x="9341353" y="226377"/>
            <a:chExt cx="3008562" cy="5999780"/>
          </a:xfrm>
        </p:grpSpPr>
        <p:sp>
          <p:nvSpPr>
            <p:cNvPr id="2787" name="Google Shape;2787;p212"/>
            <p:cNvSpPr/>
            <p:nvPr/>
          </p:nvSpPr>
          <p:spPr>
            <a:xfrm>
              <a:off x="10541218" y="12479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8" name="Google Shape;2788;p212"/>
            <p:cNvSpPr/>
            <p:nvPr/>
          </p:nvSpPr>
          <p:spPr>
            <a:xfrm>
              <a:off x="9341353" y="23469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9" name="Google Shape;2789;p212"/>
            <p:cNvSpPr/>
            <p:nvPr/>
          </p:nvSpPr>
          <p:spPr>
            <a:xfrm>
              <a:off x="11562894" y="2632118"/>
              <a:ext cx="783098" cy="1202807"/>
            </a:xfrm>
            <a:custGeom>
              <a:rect b="b" l="l" r="r" t="t"/>
              <a:pathLst>
                <a:path extrusionOk="0" h="1979929" w="1289050">
                  <a:moveTo>
                    <a:pt x="686471" y="0"/>
                  </a:moveTo>
                  <a:lnTo>
                    <a:pt x="0" y="686303"/>
                  </a:lnTo>
                  <a:lnTo>
                    <a:pt x="1288672" y="1979416"/>
                  </a:lnTo>
                  <a:lnTo>
                    <a:pt x="1288672" y="605740"/>
                  </a:lnTo>
                  <a:lnTo>
                    <a:pt x="68647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0" name="Google Shape;2790;p212"/>
            <p:cNvSpPr/>
            <p:nvPr/>
          </p:nvSpPr>
          <p:spPr>
            <a:xfrm>
              <a:off x="11562894" y="2263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1" name="Google Shape;2791;p212"/>
            <p:cNvSpPr/>
            <p:nvPr/>
          </p:nvSpPr>
          <p:spPr>
            <a:xfrm>
              <a:off x="10333329" y="5074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2" name="Google Shape;2792;p212"/>
            <p:cNvSpPr/>
            <p:nvPr/>
          </p:nvSpPr>
          <p:spPr>
            <a:xfrm>
              <a:off x="9671448" y="5074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3" name="Google Shape;2793;p212"/>
            <p:cNvSpPr/>
            <p:nvPr/>
          </p:nvSpPr>
          <p:spPr>
            <a:xfrm>
              <a:off x="9952519" y="2263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4" name="Google Shape;2794;p212"/>
            <p:cNvSpPr/>
            <p:nvPr/>
          </p:nvSpPr>
          <p:spPr>
            <a:xfrm>
              <a:off x="9952516" y="8882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5" name="Google Shape;2795;p212"/>
            <p:cNvSpPr/>
            <p:nvPr/>
          </p:nvSpPr>
          <p:spPr>
            <a:xfrm>
              <a:off x="9341356" y="8097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96" name="Google Shape;2796;p212"/>
          <p:cNvSpPr txBox="1"/>
          <p:nvPr>
            <p:ph idx="1" type="body"/>
          </p:nvPr>
        </p:nvSpPr>
        <p:spPr>
          <a:xfrm>
            <a:off x="1441585" y="2287826"/>
            <a:ext cx="6260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4" showMasterSp="0">
  <p:cSld name="Section title 04">
    <p:bg>
      <p:bgPr>
        <a:solidFill>
          <a:schemeClr val="dk2"/>
        </a:solidFill>
      </p:bgPr>
    </p:bg>
    <p:spTree>
      <p:nvGrpSpPr>
        <p:cNvPr id="2797" name="Shape 2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8" name="Google Shape;2798;p2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54595" y="251767"/>
            <a:ext cx="1583415" cy="3616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99" name="Google Shape;2799;p213"/>
          <p:cNvGrpSpPr/>
          <p:nvPr/>
        </p:nvGrpSpPr>
        <p:grpSpPr>
          <a:xfrm flipH="1">
            <a:off x="-3925" y="346968"/>
            <a:ext cx="2256421" cy="4499835"/>
            <a:chOff x="9188953" y="73977"/>
            <a:chExt cx="3008562" cy="5999780"/>
          </a:xfrm>
        </p:grpSpPr>
        <p:sp>
          <p:nvSpPr>
            <p:cNvPr id="2800" name="Google Shape;2800;p213"/>
            <p:cNvSpPr/>
            <p:nvPr/>
          </p:nvSpPr>
          <p:spPr>
            <a:xfrm>
              <a:off x="10388818" y="10955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1" name="Google Shape;2801;p213"/>
            <p:cNvSpPr/>
            <p:nvPr/>
          </p:nvSpPr>
          <p:spPr>
            <a:xfrm>
              <a:off x="9188953" y="21945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2" name="Google Shape;2802;p213"/>
            <p:cNvSpPr/>
            <p:nvPr/>
          </p:nvSpPr>
          <p:spPr>
            <a:xfrm>
              <a:off x="11410494" y="739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3" name="Google Shape;2803;p213"/>
            <p:cNvSpPr/>
            <p:nvPr/>
          </p:nvSpPr>
          <p:spPr>
            <a:xfrm>
              <a:off x="10180929" y="3550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4" name="Google Shape;2804;p213"/>
            <p:cNvSpPr/>
            <p:nvPr/>
          </p:nvSpPr>
          <p:spPr>
            <a:xfrm>
              <a:off x="9519048" y="3550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5" name="Google Shape;2805;p213"/>
            <p:cNvSpPr/>
            <p:nvPr/>
          </p:nvSpPr>
          <p:spPr>
            <a:xfrm>
              <a:off x="9800119" y="739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6" name="Google Shape;2806;p213"/>
            <p:cNvSpPr/>
            <p:nvPr/>
          </p:nvSpPr>
          <p:spPr>
            <a:xfrm>
              <a:off x="9800116" y="7358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7" name="Google Shape;2807;p213"/>
            <p:cNvSpPr/>
            <p:nvPr/>
          </p:nvSpPr>
          <p:spPr>
            <a:xfrm>
              <a:off x="9188956" y="6573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08" name="Google Shape;2808;p213"/>
          <p:cNvSpPr txBox="1"/>
          <p:nvPr>
            <p:ph idx="1" type="body"/>
          </p:nvPr>
        </p:nvSpPr>
        <p:spPr>
          <a:xfrm>
            <a:off x="776490" y="2349773"/>
            <a:ext cx="62607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b="1" sz="27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02" showMasterSp="0">
  <p:cSld name="End slide 02">
    <p:bg>
      <p:bgPr>
        <a:solidFill>
          <a:schemeClr val="dk2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23"/>
          <p:cNvGrpSpPr/>
          <p:nvPr/>
        </p:nvGrpSpPr>
        <p:grpSpPr>
          <a:xfrm flipH="1">
            <a:off x="-3925" y="346968"/>
            <a:ext cx="2256421" cy="4499835"/>
            <a:chOff x="9188953" y="73977"/>
            <a:chExt cx="3008562" cy="5999780"/>
          </a:xfrm>
        </p:grpSpPr>
        <p:sp>
          <p:nvSpPr>
            <p:cNvPr id="99" name="Google Shape;99;p23"/>
            <p:cNvSpPr/>
            <p:nvPr/>
          </p:nvSpPr>
          <p:spPr>
            <a:xfrm>
              <a:off x="10388818" y="10955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3"/>
            <p:cNvSpPr/>
            <p:nvPr/>
          </p:nvSpPr>
          <p:spPr>
            <a:xfrm>
              <a:off x="9188953" y="21945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3"/>
            <p:cNvSpPr/>
            <p:nvPr/>
          </p:nvSpPr>
          <p:spPr>
            <a:xfrm>
              <a:off x="11410494" y="739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3"/>
            <p:cNvSpPr/>
            <p:nvPr/>
          </p:nvSpPr>
          <p:spPr>
            <a:xfrm>
              <a:off x="10180929" y="3550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3"/>
            <p:cNvSpPr/>
            <p:nvPr/>
          </p:nvSpPr>
          <p:spPr>
            <a:xfrm>
              <a:off x="9519048" y="3550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3"/>
            <p:cNvSpPr/>
            <p:nvPr/>
          </p:nvSpPr>
          <p:spPr>
            <a:xfrm>
              <a:off x="9800119" y="739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3"/>
            <p:cNvSpPr/>
            <p:nvPr/>
          </p:nvSpPr>
          <p:spPr>
            <a:xfrm>
              <a:off x="9800116" y="7358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3"/>
            <p:cNvSpPr/>
            <p:nvPr/>
          </p:nvSpPr>
          <p:spPr>
            <a:xfrm>
              <a:off x="9188956" y="6573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" name="Google Shape;107;p23"/>
          <p:cNvSpPr txBox="1"/>
          <p:nvPr/>
        </p:nvSpPr>
        <p:spPr>
          <a:xfrm>
            <a:off x="776490" y="1609814"/>
            <a:ext cx="38562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Contact Us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8759" y="2094532"/>
            <a:ext cx="3051161" cy="101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3"/>
          <p:cNvSpPr/>
          <p:nvPr/>
        </p:nvSpPr>
        <p:spPr>
          <a:xfrm>
            <a:off x="1003027" y="2609528"/>
            <a:ext cx="35719" cy="35719"/>
          </a:xfrm>
          <a:custGeom>
            <a:rect b="b" l="l" r="r" t="t"/>
            <a:pathLst>
              <a:path extrusionOk="0" h="47625" w="47625">
                <a:moveTo>
                  <a:pt x="47625" y="47625"/>
                </a:moveTo>
                <a:lnTo>
                  <a:pt x="28575" y="47625"/>
                </a:lnTo>
                <a:cubicBezTo>
                  <a:pt x="28558" y="31851"/>
                  <a:pt x="15774" y="19067"/>
                  <a:pt x="0" y="19050"/>
                </a:cubicBezTo>
                <a:lnTo>
                  <a:pt x="0" y="0"/>
                </a:lnTo>
                <a:cubicBezTo>
                  <a:pt x="26290" y="30"/>
                  <a:pt x="47595" y="21335"/>
                  <a:pt x="47625" y="4762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3"/>
          <p:cNvSpPr/>
          <p:nvPr/>
        </p:nvSpPr>
        <p:spPr>
          <a:xfrm>
            <a:off x="1003027" y="2580953"/>
            <a:ext cx="64294" cy="64294"/>
          </a:xfrm>
          <a:custGeom>
            <a:rect b="b" l="l" r="r" t="t"/>
            <a:pathLst>
              <a:path extrusionOk="0" h="85725" w="85725">
                <a:moveTo>
                  <a:pt x="85725" y="85725"/>
                </a:moveTo>
                <a:lnTo>
                  <a:pt x="66675" y="85725"/>
                </a:lnTo>
                <a:cubicBezTo>
                  <a:pt x="66634" y="48918"/>
                  <a:pt x="36807" y="19091"/>
                  <a:pt x="0" y="19050"/>
                </a:cubicBezTo>
                <a:lnTo>
                  <a:pt x="0" y="0"/>
                </a:lnTo>
                <a:cubicBezTo>
                  <a:pt x="47323" y="52"/>
                  <a:pt x="85673" y="38402"/>
                  <a:pt x="85725" y="8572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3"/>
          <p:cNvSpPr/>
          <p:nvPr/>
        </p:nvSpPr>
        <p:spPr>
          <a:xfrm>
            <a:off x="899420" y="2573809"/>
            <a:ext cx="185801" cy="185738"/>
          </a:xfrm>
          <a:custGeom>
            <a:rect b="b" l="l" r="r" t="t"/>
            <a:pathLst>
              <a:path extrusionOk="0" h="247650" w="247735">
                <a:moveTo>
                  <a:pt x="219161" y="247650"/>
                </a:moveTo>
                <a:lnTo>
                  <a:pt x="217541" y="247650"/>
                </a:lnTo>
                <a:cubicBezTo>
                  <a:pt x="30375" y="236887"/>
                  <a:pt x="3800" y="78962"/>
                  <a:pt x="86" y="30766"/>
                </a:cubicBezTo>
                <a:cubicBezTo>
                  <a:pt x="-1125" y="15031"/>
                  <a:pt x="10650" y="1294"/>
                  <a:pt x="26385" y="84"/>
                </a:cubicBezTo>
                <a:cubicBezTo>
                  <a:pt x="26386" y="84"/>
                  <a:pt x="26386" y="84"/>
                  <a:pt x="26386" y="84"/>
                </a:cubicBezTo>
                <a:cubicBezTo>
                  <a:pt x="27140" y="28"/>
                  <a:pt x="27899" y="0"/>
                  <a:pt x="28661" y="0"/>
                </a:cubicBezTo>
                <a:lnTo>
                  <a:pt x="78857" y="0"/>
                </a:lnTo>
                <a:cubicBezTo>
                  <a:pt x="86664" y="-8"/>
                  <a:pt x="93685" y="4749"/>
                  <a:pt x="96574" y="12002"/>
                </a:cubicBezTo>
                <a:lnTo>
                  <a:pt x="111052" y="47625"/>
                </a:lnTo>
                <a:cubicBezTo>
                  <a:pt x="113902" y="54703"/>
                  <a:pt x="112252" y="62799"/>
                  <a:pt x="106861" y="68199"/>
                </a:cubicBezTo>
                <a:lnTo>
                  <a:pt x="86573" y="88678"/>
                </a:lnTo>
                <a:cubicBezTo>
                  <a:pt x="93038" y="125581"/>
                  <a:pt x="121886" y="154505"/>
                  <a:pt x="158772" y="161068"/>
                </a:cubicBezTo>
                <a:lnTo>
                  <a:pt x="179441" y="140589"/>
                </a:lnTo>
                <a:cubicBezTo>
                  <a:pt x="184923" y="135257"/>
                  <a:pt x="193061" y="133719"/>
                  <a:pt x="200111" y="136684"/>
                </a:cubicBezTo>
                <a:lnTo>
                  <a:pt x="236020" y="151067"/>
                </a:lnTo>
                <a:cubicBezTo>
                  <a:pt x="243161" y="154045"/>
                  <a:pt x="247790" y="161047"/>
                  <a:pt x="247736" y="168783"/>
                </a:cubicBezTo>
                <a:lnTo>
                  <a:pt x="247736" y="219075"/>
                </a:lnTo>
                <a:cubicBezTo>
                  <a:pt x="247736" y="234857"/>
                  <a:pt x="234942" y="247650"/>
                  <a:pt x="219161" y="247650"/>
                </a:cubicBezTo>
                <a:close/>
                <a:moveTo>
                  <a:pt x="28661" y="19050"/>
                </a:moveTo>
                <a:cubicBezTo>
                  <a:pt x="23400" y="19033"/>
                  <a:pt x="19122" y="23284"/>
                  <a:pt x="19105" y="28544"/>
                </a:cubicBezTo>
                <a:cubicBezTo>
                  <a:pt x="19105" y="28544"/>
                  <a:pt x="19105" y="28545"/>
                  <a:pt x="19105" y="28545"/>
                </a:cubicBezTo>
                <a:cubicBezTo>
                  <a:pt x="19105" y="28809"/>
                  <a:pt x="19115" y="29073"/>
                  <a:pt x="19136" y="29337"/>
                </a:cubicBezTo>
                <a:cubicBezTo>
                  <a:pt x="23517" y="85725"/>
                  <a:pt x="51616" y="219075"/>
                  <a:pt x="218589" y="228600"/>
                </a:cubicBezTo>
                <a:cubicBezTo>
                  <a:pt x="223840" y="228915"/>
                  <a:pt x="228353" y="224915"/>
                  <a:pt x="228668" y="219664"/>
                </a:cubicBezTo>
                <a:cubicBezTo>
                  <a:pt x="228680" y="219467"/>
                  <a:pt x="228686" y="219271"/>
                  <a:pt x="228686" y="219075"/>
                </a:cubicBezTo>
                <a:lnTo>
                  <a:pt x="228686" y="168783"/>
                </a:lnTo>
                <a:lnTo>
                  <a:pt x="192776" y="154400"/>
                </a:lnTo>
                <a:lnTo>
                  <a:pt x="165440" y="181547"/>
                </a:lnTo>
                <a:lnTo>
                  <a:pt x="160868" y="180975"/>
                </a:lnTo>
                <a:cubicBezTo>
                  <a:pt x="78000" y="170593"/>
                  <a:pt x="66761" y="87725"/>
                  <a:pt x="66761" y="86868"/>
                </a:cubicBezTo>
                <a:lnTo>
                  <a:pt x="66189" y="82296"/>
                </a:lnTo>
                <a:lnTo>
                  <a:pt x="93240" y="54959"/>
                </a:lnTo>
                <a:lnTo>
                  <a:pt x="78953" y="190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3"/>
          <p:cNvSpPr/>
          <p:nvPr/>
        </p:nvSpPr>
        <p:spPr>
          <a:xfrm>
            <a:off x="867296" y="2552378"/>
            <a:ext cx="228600" cy="228600"/>
          </a:xfrm>
          <a:custGeom>
            <a:rect b="b" l="l" r="r" t="t"/>
            <a:pathLst>
              <a:path extrusionOk="0" h="304800" w="304800">
                <a:moveTo>
                  <a:pt x="0" y="0"/>
                </a:moveTo>
                <a:lnTo>
                  <a:pt x="304800" y="0"/>
                </a:lnTo>
                <a:lnTo>
                  <a:pt x="304800" y="304800"/>
                </a:lnTo>
                <a:lnTo>
                  <a:pt x="0" y="30480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3"/>
          <p:cNvSpPr/>
          <p:nvPr/>
        </p:nvSpPr>
        <p:spPr>
          <a:xfrm>
            <a:off x="892308" y="2964163"/>
            <a:ext cx="200025" cy="142875"/>
          </a:xfrm>
          <a:custGeom>
            <a:rect b="b" l="l" r="r" t="t"/>
            <a:pathLst>
              <a:path extrusionOk="0" h="190500" w="266700">
                <a:moveTo>
                  <a:pt x="247650" y="0"/>
                </a:moveTo>
                <a:lnTo>
                  <a:pt x="19050" y="0"/>
                </a:lnTo>
                <a:cubicBezTo>
                  <a:pt x="8529" y="0"/>
                  <a:pt x="0" y="8529"/>
                  <a:pt x="0" y="19050"/>
                </a:cubicBezTo>
                <a:lnTo>
                  <a:pt x="0" y="171450"/>
                </a:lnTo>
                <a:cubicBezTo>
                  <a:pt x="0" y="181971"/>
                  <a:pt x="8529" y="190500"/>
                  <a:pt x="19050" y="190500"/>
                </a:cubicBezTo>
                <a:lnTo>
                  <a:pt x="247650" y="190500"/>
                </a:lnTo>
                <a:cubicBezTo>
                  <a:pt x="258171" y="190500"/>
                  <a:pt x="266700" y="181971"/>
                  <a:pt x="266700" y="171450"/>
                </a:cubicBezTo>
                <a:lnTo>
                  <a:pt x="266700" y="19050"/>
                </a:lnTo>
                <a:cubicBezTo>
                  <a:pt x="266700" y="8529"/>
                  <a:pt x="258171" y="0"/>
                  <a:pt x="247650" y="0"/>
                </a:cubicBezTo>
                <a:close/>
                <a:moveTo>
                  <a:pt x="226695" y="19050"/>
                </a:moveTo>
                <a:lnTo>
                  <a:pt x="133350" y="83630"/>
                </a:lnTo>
                <a:lnTo>
                  <a:pt x="40005" y="19050"/>
                </a:lnTo>
                <a:close/>
                <a:moveTo>
                  <a:pt x="19050" y="171450"/>
                </a:moveTo>
                <a:lnTo>
                  <a:pt x="19050" y="27718"/>
                </a:lnTo>
                <a:lnTo>
                  <a:pt x="127921" y="103061"/>
                </a:lnTo>
                <a:cubicBezTo>
                  <a:pt x="131186" y="105326"/>
                  <a:pt x="135514" y="105326"/>
                  <a:pt x="138779" y="103061"/>
                </a:cubicBezTo>
                <a:lnTo>
                  <a:pt x="247650" y="27718"/>
                </a:lnTo>
                <a:lnTo>
                  <a:pt x="247650" y="1714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3"/>
          <p:cNvSpPr/>
          <p:nvPr/>
        </p:nvSpPr>
        <p:spPr>
          <a:xfrm>
            <a:off x="881667" y="2921300"/>
            <a:ext cx="228600" cy="228600"/>
          </a:xfrm>
          <a:custGeom>
            <a:rect b="b" l="l" r="r" t="t"/>
            <a:pathLst>
              <a:path extrusionOk="0" h="304800" w="304800">
                <a:moveTo>
                  <a:pt x="0" y="0"/>
                </a:moveTo>
                <a:lnTo>
                  <a:pt x="304800" y="0"/>
                </a:lnTo>
                <a:lnTo>
                  <a:pt x="304800" y="304800"/>
                </a:lnTo>
                <a:lnTo>
                  <a:pt x="0" y="30480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1209675" y="2555723"/>
            <a:ext cx="38562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2" type="body"/>
          </p:nvPr>
        </p:nvSpPr>
        <p:spPr>
          <a:xfrm>
            <a:off x="1209675" y="2921300"/>
            <a:ext cx="38562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5" showMasterSp="0">
  <p:cSld name="Section title 05">
    <p:bg>
      <p:bgPr>
        <a:solidFill>
          <a:schemeClr val="dk2"/>
        </a:solidFill>
      </p:bgPr>
    </p:bg>
    <p:spTree>
      <p:nvGrpSpPr>
        <p:cNvPr id="2809" name="Shape 2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0" name="Google Shape;2810;p2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1" name="Google Shape;2811;p214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2" name="Google Shape;2812;p214"/>
          <p:cNvSpPr/>
          <p:nvPr>
            <p:ph idx="2" type="pic"/>
          </p:nvPr>
        </p:nvSpPr>
        <p:spPr>
          <a:xfrm>
            <a:off x="812131" y="996401"/>
            <a:ext cx="298200" cy="2982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2813" name="Google Shape;2813;p214"/>
          <p:cNvCxnSpPr/>
          <p:nvPr/>
        </p:nvCxnSpPr>
        <p:spPr>
          <a:xfrm>
            <a:off x="0" y="1500036"/>
            <a:ext cx="1624200" cy="105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14" name="Google Shape;2814;p214"/>
          <p:cNvSpPr txBox="1"/>
          <p:nvPr>
            <p:ph idx="1" type="body"/>
          </p:nvPr>
        </p:nvSpPr>
        <p:spPr>
          <a:xfrm>
            <a:off x="771713" y="1791686"/>
            <a:ext cx="6260700" cy="9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700"/>
              <a:buNone/>
              <a:defRPr b="1" sz="27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15" name="Google Shape;2815;p214"/>
          <p:cNvSpPr txBox="1"/>
          <p:nvPr>
            <p:ph idx="3" type="body"/>
          </p:nvPr>
        </p:nvSpPr>
        <p:spPr>
          <a:xfrm>
            <a:off x="771713" y="2812114"/>
            <a:ext cx="46536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 b="0" sz="11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02" showMasterSp="0">
  <p:cSld name="End slide 02">
    <p:bg>
      <p:bgPr>
        <a:solidFill>
          <a:schemeClr val="dk2"/>
        </a:solidFill>
      </p:bgPr>
    </p:bg>
    <p:spTree>
      <p:nvGrpSpPr>
        <p:cNvPr id="2816" name="Shape 2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7" name="Google Shape;2817;p215"/>
          <p:cNvGrpSpPr/>
          <p:nvPr/>
        </p:nvGrpSpPr>
        <p:grpSpPr>
          <a:xfrm flipH="1">
            <a:off x="-3925" y="346968"/>
            <a:ext cx="2256421" cy="4499835"/>
            <a:chOff x="9188953" y="73977"/>
            <a:chExt cx="3008562" cy="5999780"/>
          </a:xfrm>
        </p:grpSpPr>
        <p:sp>
          <p:nvSpPr>
            <p:cNvPr id="2818" name="Google Shape;2818;p215"/>
            <p:cNvSpPr/>
            <p:nvPr/>
          </p:nvSpPr>
          <p:spPr>
            <a:xfrm>
              <a:off x="10388818" y="10955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9" name="Google Shape;2819;p215"/>
            <p:cNvSpPr/>
            <p:nvPr/>
          </p:nvSpPr>
          <p:spPr>
            <a:xfrm>
              <a:off x="9188953" y="21945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0" name="Google Shape;2820;p215"/>
            <p:cNvSpPr/>
            <p:nvPr/>
          </p:nvSpPr>
          <p:spPr>
            <a:xfrm>
              <a:off x="11410494" y="739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1" name="Google Shape;2821;p215"/>
            <p:cNvSpPr/>
            <p:nvPr/>
          </p:nvSpPr>
          <p:spPr>
            <a:xfrm>
              <a:off x="10180929" y="3550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2" name="Google Shape;2822;p215"/>
            <p:cNvSpPr/>
            <p:nvPr/>
          </p:nvSpPr>
          <p:spPr>
            <a:xfrm>
              <a:off x="9519048" y="3550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3" name="Google Shape;2823;p215"/>
            <p:cNvSpPr/>
            <p:nvPr/>
          </p:nvSpPr>
          <p:spPr>
            <a:xfrm>
              <a:off x="9800119" y="739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4" name="Google Shape;2824;p215"/>
            <p:cNvSpPr/>
            <p:nvPr/>
          </p:nvSpPr>
          <p:spPr>
            <a:xfrm>
              <a:off x="9800116" y="7358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5" name="Google Shape;2825;p215"/>
            <p:cNvSpPr/>
            <p:nvPr/>
          </p:nvSpPr>
          <p:spPr>
            <a:xfrm>
              <a:off x="9188956" y="6573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980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26" name="Google Shape;2826;p215"/>
          <p:cNvSpPr txBox="1"/>
          <p:nvPr/>
        </p:nvSpPr>
        <p:spPr>
          <a:xfrm>
            <a:off x="776490" y="1609814"/>
            <a:ext cx="3855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Contact Us</a:t>
            </a:r>
            <a:endParaRPr sz="1100"/>
          </a:p>
        </p:txBody>
      </p:sp>
      <p:pic>
        <p:nvPicPr>
          <p:cNvPr id="2827" name="Google Shape;2827;p2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8758" y="2094532"/>
            <a:ext cx="3051163" cy="1017052"/>
          </a:xfrm>
          <a:prstGeom prst="rect">
            <a:avLst/>
          </a:prstGeom>
          <a:noFill/>
          <a:ln>
            <a:noFill/>
          </a:ln>
        </p:spPr>
      </p:pic>
      <p:sp>
        <p:nvSpPr>
          <p:cNvPr id="2828" name="Google Shape;2828;p215"/>
          <p:cNvSpPr/>
          <p:nvPr/>
        </p:nvSpPr>
        <p:spPr>
          <a:xfrm>
            <a:off x="1003027" y="2609528"/>
            <a:ext cx="35719" cy="35719"/>
          </a:xfrm>
          <a:custGeom>
            <a:rect b="b" l="l" r="r" t="t"/>
            <a:pathLst>
              <a:path extrusionOk="0" h="47625" w="47625">
                <a:moveTo>
                  <a:pt x="47625" y="47625"/>
                </a:moveTo>
                <a:lnTo>
                  <a:pt x="28575" y="47625"/>
                </a:lnTo>
                <a:cubicBezTo>
                  <a:pt x="28558" y="31851"/>
                  <a:pt x="15774" y="19067"/>
                  <a:pt x="0" y="19050"/>
                </a:cubicBezTo>
                <a:lnTo>
                  <a:pt x="0" y="0"/>
                </a:lnTo>
                <a:cubicBezTo>
                  <a:pt x="26290" y="30"/>
                  <a:pt x="47595" y="21335"/>
                  <a:pt x="47625" y="4762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9" name="Google Shape;2829;p215"/>
          <p:cNvSpPr/>
          <p:nvPr/>
        </p:nvSpPr>
        <p:spPr>
          <a:xfrm>
            <a:off x="1003027" y="2580953"/>
            <a:ext cx="64294" cy="64294"/>
          </a:xfrm>
          <a:custGeom>
            <a:rect b="b" l="l" r="r" t="t"/>
            <a:pathLst>
              <a:path extrusionOk="0" h="85725" w="85725">
                <a:moveTo>
                  <a:pt x="85725" y="85725"/>
                </a:moveTo>
                <a:lnTo>
                  <a:pt x="66675" y="85725"/>
                </a:lnTo>
                <a:cubicBezTo>
                  <a:pt x="66634" y="48918"/>
                  <a:pt x="36807" y="19091"/>
                  <a:pt x="0" y="19050"/>
                </a:cubicBezTo>
                <a:lnTo>
                  <a:pt x="0" y="0"/>
                </a:lnTo>
                <a:cubicBezTo>
                  <a:pt x="47323" y="52"/>
                  <a:pt x="85673" y="38402"/>
                  <a:pt x="85725" y="8572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0" name="Google Shape;2830;p215"/>
          <p:cNvSpPr/>
          <p:nvPr/>
        </p:nvSpPr>
        <p:spPr>
          <a:xfrm>
            <a:off x="899420" y="2573809"/>
            <a:ext cx="185801" cy="185738"/>
          </a:xfrm>
          <a:custGeom>
            <a:rect b="b" l="l" r="r" t="t"/>
            <a:pathLst>
              <a:path extrusionOk="0" h="247650" w="247735">
                <a:moveTo>
                  <a:pt x="219161" y="247650"/>
                </a:moveTo>
                <a:lnTo>
                  <a:pt x="217541" y="247650"/>
                </a:lnTo>
                <a:cubicBezTo>
                  <a:pt x="30375" y="236887"/>
                  <a:pt x="3800" y="78962"/>
                  <a:pt x="86" y="30766"/>
                </a:cubicBezTo>
                <a:cubicBezTo>
                  <a:pt x="-1125" y="15031"/>
                  <a:pt x="10650" y="1294"/>
                  <a:pt x="26385" y="84"/>
                </a:cubicBezTo>
                <a:cubicBezTo>
                  <a:pt x="26386" y="84"/>
                  <a:pt x="26386" y="84"/>
                  <a:pt x="26386" y="84"/>
                </a:cubicBezTo>
                <a:cubicBezTo>
                  <a:pt x="27140" y="28"/>
                  <a:pt x="27899" y="0"/>
                  <a:pt x="28661" y="0"/>
                </a:cubicBezTo>
                <a:lnTo>
                  <a:pt x="78857" y="0"/>
                </a:lnTo>
                <a:cubicBezTo>
                  <a:pt x="86664" y="-8"/>
                  <a:pt x="93685" y="4749"/>
                  <a:pt x="96574" y="12002"/>
                </a:cubicBezTo>
                <a:lnTo>
                  <a:pt x="111052" y="47625"/>
                </a:lnTo>
                <a:cubicBezTo>
                  <a:pt x="113902" y="54703"/>
                  <a:pt x="112252" y="62799"/>
                  <a:pt x="106861" y="68199"/>
                </a:cubicBezTo>
                <a:lnTo>
                  <a:pt x="86573" y="88678"/>
                </a:lnTo>
                <a:cubicBezTo>
                  <a:pt x="93038" y="125581"/>
                  <a:pt x="121886" y="154505"/>
                  <a:pt x="158772" y="161068"/>
                </a:cubicBezTo>
                <a:lnTo>
                  <a:pt x="179441" y="140589"/>
                </a:lnTo>
                <a:cubicBezTo>
                  <a:pt x="184923" y="135257"/>
                  <a:pt x="193061" y="133719"/>
                  <a:pt x="200111" y="136684"/>
                </a:cubicBezTo>
                <a:lnTo>
                  <a:pt x="236020" y="151067"/>
                </a:lnTo>
                <a:cubicBezTo>
                  <a:pt x="243161" y="154045"/>
                  <a:pt x="247790" y="161047"/>
                  <a:pt x="247736" y="168783"/>
                </a:cubicBezTo>
                <a:lnTo>
                  <a:pt x="247736" y="219075"/>
                </a:lnTo>
                <a:cubicBezTo>
                  <a:pt x="247736" y="234857"/>
                  <a:pt x="234942" y="247650"/>
                  <a:pt x="219161" y="247650"/>
                </a:cubicBezTo>
                <a:close/>
                <a:moveTo>
                  <a:pt x="28661" y="19050"/>
                </a:moveTo>
                <a:cubicBezTo>
                  <a:pt x="23400" y="19033"/>
                  <a:pt x="19122" y="23284"/>
                  <a:pt x="19105" y="28544"/>
                </a:cubicBezTo>
                <a:cubicBezTo>
                  <a:pt x="19105" y="28544"/>
                  <a:pt x="19105" y="28545"/>
                  <a:pt x="19105" y="28545"/>
                </a:cubicBezTo>
                <a:cubicBezTo>
                  <a:pt x="19105" y="28809"/>
                  <a:pt x="19115" y="29073"/>
                  <a:pt x="19136" y="29337"/>
                </a:cubicBezTo>
                <a:cubicBezTo>
                  <a:pt x="23517" y="85725"/>
                  <a:pt x="51616" y="219075"/>
                  <a:pt x="218589" y="228600"/>
                </a:cubicBezTo>
                <a:cubicBezTo>
                  <a:pt x="223840" y="228915"/>
                  <a:pt x="228353" y="224915"/>
                  <a:pt x="228668" y="219664"/>
                </a:cubicBezTo>
                <a:cubicBezTo>
                  <a:pt x="228680" y="219467"/>
                  <a:pt x="228686" y="219271"/>
                  <a:pt x="228686" y="219075"/>
                </a:cubicBezTo>
                <a:lnTo>
                  <a:pt x="228686" y="168783"/>
                </a:lnTo>
                <a:lnTo>
                  <a:pt x="192776" y="154400"/>
                </a:lnTo>
                <a:lnTo>
                  <a:pt x="165440" y="181547"/>
                </a:lnTo>
                <a:lnTo>
                  <a:pt x="160868" y="180975"/>
                </a:lnTo>
                <a:cubicBezTo>
                  <a:pt x="78000" y="170593"/>
                  <a:pt x="66761" y="87725"/>
                  <a:pt x="66761" y="86868"/>
                </a:cubicBezTo>
                <a:lnTo>
                  <a:pt x="66189" y="82296"/>
                </a:lnTo>
                <a:lnTo>
                  <a:pt x="93240" y="54959"/>
                </a:lnTo>
                <a:lnTo>
                  <a:pt x="78953" y="190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1" name="Google Shape;2831;p215"/>
          <p:cNvSpPr/>
          <p:nvPr/>
        </p:nvSpPr>
        <p:spPr>
          <a:xfrm>
            <a:off x="867296" y="2552378"/>
            <a:ext cx="228600" cy="228600"/>
          </a:xfrm>
          <a:custGeom>
            <a:rect b="b" l="l" r="r" t="t"/>
            <a:pathLst>
              <a:path extrusionOk="0" h="304800" w="304800">
                <a:moveTo>
                  <a:pt x="0" y="0"/>
                </a:moveTo>
                <a:lnTo>
                  <a:pt x="304800" y="0"/>
                </a:lnTo>
                <a:lnTo>
                  <a:pt x="304800" y="304800"/>
                </a:lnTo>
                <a:lnTo>
                  <a:pt x="0" y="30480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2" name="Google Shape;2832;p215"/>
          <p:cNvSpPr/>
          <p:nvPr/>
        </p:nvSpPr>
        <p:spPr>
          <a:xfrm>
            <a:off x="892308" y="2964163"/>
            <a:ext cx="200025" cy="142875"/>
          </a:xfrm>
          <a:custGeom>
            <a:rect b="b" l="l" r="r" t="t"/>
            <a:pathLst>
              <a:path extrusionOk="0" h="190500" w="266700">
                <a:moveTo>
                  <a:pt x="247650" y="0"/>
                </a:moveTo>
                <a:lnTo>
                  <a:pt x="19050" y="0"/>
                </a:lnTo>
                <a:cubicBezTo>
                  <a:pt x="8529" y="0"/>
                  <a:pt x="0" y="8529"/>
                  <a:pt x="0" y="19050"/>
                </a:cubicBezTo>
                <a:lnTo>
                  <a:pt x="0" y="171450"/>
                </a:lnTo>
                <a:cubicBezTo>
                  <a:pt x="0" y="181971"/>
                  <a:pt x="8529" y="190500"/>
                  <a:pt x="19050" y="190500"/>
                </a:cubicBezTo>
                <a:lnTo>
                  <a:pt x="247650" y="190500"/>
                </a:lnTo>
                <a:cubicBezTo>
                  <a:pt x="258171" y="190500"/>
                  <a:pt x="266700" y="181971"/>
                  <a:pt x="266700" y="171450"/>
                </a:cubicBezTo>
                <a:lnTo>
                  <a:pt x="266700" y="19050"/>
                </a:lnTo>
                <a:cubicBezTo>
                  <a:pt x="266700" y="8529"/>
                  <a:pt x="258171" y="0"/>
                  <a:pt x="247650" y="0"/>
                </a:cubicBezTo>
                <a:close/>
                <a:moveTo>
                  <a:pt x="226695" y="19050"/>
                </a:moveTo>
                <a:lnTo>
                  <a:pt x="133350" y="83630"/>
                </a:lnTo>
                <a:lnTo>
                  <a:pt x="40005" y="19050"/>
                </a:lnTo>
                <a:close/>
                <a:moveTo>
                  <a:pt x="19050" y="171450"/>
                </a:moveTo>
                <a:lnTo>
                  <a:pt x="19050" y="27718"/>
                </a:lnTo>
                <a:lnTo>
                  <a:pt x="127921" y="103061"/>
                </a:lnTo>
                <a:cubicBezTo>
                  <a:pt x="131186" y="105326"/>
                  <a:pt x="135514" y="105326"/>
                  <a:pt x="138779" y="103061"/>
                </a:cubicBezTo>
                <a:lnTo>
                  <a:pt x="247650" y="27718"/>
                </a:lnTo>
                <a:lnTo>
                  <a:pt x="247650" y="1714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3" name="Google Shape;2833;p215"/>
          <p:cNvSpPr/>
          <p:nvPr/>
        </p:nvSpPr>
        <p:spPr>
          <a:xfrm>
            <a:off x="881667" y="2921300"/>
            <a:ext cx="228600" cy="228600"/>
          </a:xfrm>
          <a:custGeom>
            <a:rect b="b" l="l" r="r" t="t"/>
            <a:pathLst>
              <a:path extrusionOk="0" h="304800" w="304800">
                <a:moveTo>
                  <a:pt x="0" y="0"/>
                </a:moveTo>
                <a:lnTo>
                  <a:pt x="304800" y="0"/>
                </a:lnTo>
                <a:lnTo>
                  <a:pt x="304800" y="304800"/>
                </a:lnTo>
                <a:lnTo>
                  <a:pt x="0" y="30480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4" name="Google Shape;2834;p215"/>
          <p:cNvSpPr txBox="1"/>
          <p:nvPr>
            <p:ph idx="1" type="body"/>
          </p:nvPr>
        </p:nvSpPr>
        <p:spPr>
          <a:xfrm>
            <a:off x="1209675" y="2555723"/>
            <a:ext cx="38559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35" name="Google Shape;2835;p215"/>
          <p:cNvSpPr txBox="1"/>
          <p:nvPr>
            <p:ph idx="2" type="body"/>
          </p:nvPr>
        </p:nvSpPr>
        <p:spPr>
          <a:xfrm>
            <a:off x="1209675" y="2921300"/>
            <a:ext cx="38559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us" showMasterSp="0">
  <p:cSld name="End slide 03">
    <p:spTree>
      <p:nvGrpSpPr>
        <p:cNvPr id="2836" name="Shape 2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7" name="Google Shape;2837;p216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8" name="Google Shape;2838;p216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9" name="Google Shape;2839;p216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0" name="Google Shape;2840;p216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1" name="Google Shape;2841;p216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2" name="Google Shape;2842;p216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3" name="Google Shape;2843;p216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4" name="Google Shape;2844;p216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5" name="Google Shape;2845;p216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6" name="Google Shape;2846;p216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7" name="Google Shape;2847;p216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8" name="Google Shape;2848;p216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49" name="Google Shape;2849;p216"/>
          <p:cNvCxnSpPr/>
          <p:nvPr/>
        </p:nvCxnSpPr>
        <p:spPr>
          <a:xfrm>
            <a:off x="3289746" y="2971361"/>
            <a:ext cx="0" cy="1192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50" name="Google Shape;2850;p216"/>
          <p:cNvSpPr txBox="1"/>
          <p:nvPr>
            <p:ph idx="1" type="body"/>
          </p:nvPr>
        </p:nvSpPr>
        <p:spPr>
          <a:xfrm>
            <a:off x="3289746" y="1978606"/>
            <a:ext cx="5625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1" name="Google Shape;2851;p216"/>
          <p:cNvSpPr txBox="1"/>
          <p:nvPr>
            <p:ph idx="2" type="body"/>
          </p:nvPr>
        </p:nvSpPr>
        <p:spPr>
          <a:xfrm>
            <a:off x="3497679" y="2971355"/>
            <a:ext cx="56256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2" name="Google Shape;2852;p216"/>
          <p:cNvSpPr txBox="1"/>
          <p:nvPr>
            <p:ph idx="3" type="body"/>
          </p:nvPr>
        </p:nvSpPr>
        <p:spPr>
          <a:xfrm>
            <a:off x="3497679" y="3452196"/>
            <a:ext cx="56256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3" name="Google Shape;2853;p216"/>
          <p:cNvSpPr txBox="1"/>
          <p:nvPr>
            <p:ph idx="4" type="body"/>
          </p:nvPr>
        </p:nvSpPr>
        <p:spPr>
          <a:xfrm>
            <a:off x="3497679" y="3933037"/>
            <a:ext cx="5625600" cy="2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854" name="Google Shape;2854;p2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4029" y="423109"/>
            <a:ext cx="1668854" cy="381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04">
  <p:cSld name="End slide 04">
    <p:spTree>
      <p:nvGrpSpPr>
        <p:cNvPr id="2855" name="Shape 2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" name="Google Shape;2856;p217"/>
          <p:cNvSpPr/>
          <p:nvPr>
            <p:ph idx="2" type="pic"/>
          </p:nvPr>
        </p:nvSpPr>
        <p:spPr>
          <a:xfrm>
            <a:off x="0" y="-1"/>
            <a:ext cx="9144000" cy="4297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slide">
  <p:cSld name="Title only slide">
    <p:spTree>
      <p:nvGrpSpPr>
        <p:cNvPr id="2857" name="Shape 2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8" name="Google Shape;2858;p218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9" name="Google Shape;2859;p218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860" name="Google Shape;2860;p2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cons">
  <p:cSld name="6 icons">
    <p:spTree>
      <p:nvGrpSpPr>
        <p:cNvPr id="2861" name="Shape 2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2" name="Google Shape;2862;p219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3" name="Google Shape;2863;p2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864" name="Google Shape;2864;p219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65" name="Google Shape;2865;p219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2866" name="Google Shape;2866;p219"/>
          <p:cNvGrpSpPr/>
          <p:nvPr/>
        </p:nvGrpSpPr>
        <p:grpSpPr>
          <a:xfrm>
            <a:off x="3579668" y="1709130"/>
            <a:ext cx="830847" cy="841854"/>
            <a:chOff x="407988" y="2288174"/>
            <a:chExt cx="1107796" cy="1122472"/>
          </a:xfrm>
        </p:grpSpPr>
        <p:sp>
          <p:nvSpPr>
            <p:cNvPr id="2867" name="Google Shape;2867;p219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8" name="Google Shape;2868;p219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69" name="Google Shape;2869;p219"/>
          <p:cNvGrpSpPr/>
          <p:nvPr/>
        </p:nvGrpSpPr>
        <p:grpSpPr>
          <a:xfrm>
            <a:off x="1307509" y="1705823"/>
            <a:ext cx="830847" cy="841854"/>
            <a:chOff x="4114884" y="2288174"/>
            <a:chExt cx="1107796" cy="1122472"/>
          </a:xfrm>
        </p:grpSpPr>
        <p:sp>
          <p:nvSpPr>
            <p:cNvPr id="2870" name="Google Shape;2870;p219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1" name="Google Shape;2871;p219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2" name="Google Shape;2872;p219"/>
          <p:cNvGrpSpPr/>
          <p:nvPr/>
        </p:nvGrpSpPr>
        <p:grpSpPr>
          <a:xfrm>
            <a:off x="3583247" y="2971572"/>
            <a:ext cx="830847" cy="841854"/>
            <a:chOff x="7676518" y="2293508"/>
            <a:chExt cx="1107796" cy="1122472"/>
          </a:xfrm>
        </p:grpSpPr>
        <p:sp>
          <p:nvSpPr>
            <p:cNvPr id="2873" name="Google Shape;2873;p219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4" name="Google Shape;2874;p219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5" name="Google Shape;2875;p219"/>
          <p:cNvGrpSpPr/>
          <p:nvPr/>
        </p:nvGrpSpPr>
        <p:grpSpPr>
          <a:xfrm>
            <a:off x="5849369" y="1709774"/>
            <a:ext cx="830847" cy="841854"/>
            <a:chOff x="407988" y="2288174"/>
            <a:chExt cx="1107796" cy="1122472"/>
          </a:xfrm>
        </p:grpSpPr>
        <p:sp>
          <p:nvSpPr>
            <p:cNvPr id="2876" name="Google Shape;2876;p219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219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8" name="Google Shape;2878;p219"/>
          <p:cNvGrpSpPr/>
          <p:nvPr/>
        </p:nvGrpSpPr>
        <p:grpSpPr>
          <a:xfrm>
            <a:off x="1324378" y="2975693"/>
            <a:ext cx="830847" cy="841854"/>
            <a:chOff x="4114884" y="2288174"/>
            <a:chExt cx="1107796" cy="1122472"/>
          </a:xfrm>
        </p:grpSpPr>
        <p:sp>
          <p:nvSpPr>
            <p:cNvPr id="2879" name="Google Shape;2879;p219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0" name="Google Shape;2880;p219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81" name="Google Shape;2881;p219"/>
          <p:cNvGrpSpPr/>
          <p:nvPr/>
        </p:nvGrpSpPr>
        <p:grpSpPr>
          <a:xfrm>
            <a:off x="5803383" y="2975693"/>
            <a:ext cx="830847" cy="841854"/>
            <a:chOff x="7676518" y="2293508"/>
            <a:chExt cx="1107796" cy="1122472"/>
          </a:xfrm>
        </p:grpSpPr>
        <p:sp>
          <p:nvSpPr>
            <p:cNvPr id="2882" name="Google Shape;2882;p219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3" name="Google Shape;2883;p219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84" name="Google Shape;2884;p219"/>
          <p:cNvSpPr/>
          <p:nvPr>
            <p:ph idx="2" type="pic"/>
          </p:nvPr>
        </p:nvSpPr>
        <p:spPr>
          <a:xfrm>
            <a:off x="1604705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85" name="Google Shape;2885;p219"/>
          <p:cNvSpPr/>
          <p:nvPr>
            <p:ph idx="3" type="pic"/>
          </p:nvPr>
        </p:nvSpPr>
        <p:spPr>
          <a:xfrm>
            <a:off x="1604705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86" name="Google Shape;2886;p219"/>
          <p:cNvSpPr/>
          <p:nvPr>
            <p:ph idx="4" type="pic"/>
          </p:nvPr>
        </p:nvSpPr>
        <p:spPr>
          <a:xfrm>
            <a:off x="3881398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87" name="Google Shape;2887;p219"/>
          <p:cNvSpPr/>
          <p:nvPr>
            <p:ph idx="5" type="pic"/>
          </p:nvPr>
        </p:nvSpPr>
        <p:spPr>
          <a:xfrm>
            <a:off x="3881398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88" name="Google Shape;2888;p219"/>
          <p:cNvSpPr/>
          <p:nvPr>
            <p:ph idx="6" type="pic"/>
          </p:nvPr>
        </p:nvSpPr>
        <p:spPr>
          <a:xfrm>
            <a:off x="6134051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89" name="Google Shape;2889;p219"/>
          <p:cNvSpPr/>
          <p:nvPr>
            <p:ph idx="7" type="pic"/>
          </p:nvPr>
        </p:nvSpPr>
        <p:spPr>
          <a:xfrm>
            <a:off x="6087960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890" name="Google Shape;2890;p219"/>
          <p:cNvSpPr txBox="1"/>
          <p:nvPr>
            <p:ph idx="8" type="body"/>
          </p:nvPr>
        </p:nvSpPr>
        <p:spPr>
          <a:xfrm>
            <a:off x="2196354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91" name="Google Shape;2891;p219"/>
          <p:cNvSpPr txBox="1"/>
          <p:nvPr>
            <p:ph idx="9" type="body"/>
          </p:nvPr>
        </p:nvSpPr>
        <p:spPr>
          <a:xfrm>
            <a:off x="4467179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92" name="Google Shape;2892;p219"/>
          <p:cNvSpPr txBox="1"/>
          <p:nvPr>
            <p:ph idx="13" type="body"/>
          </p:nvPr>
        </p:nvSpPr>
        <p:spPr>
          <a:xfrm>
            <a:off x="6731174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93" name="Google Shape;2893;p219"/>
          <p:cNvSpPr txBox="1"/>
          <p:nvPr>
            <p:ph idx="14" type="body"/>
          </p:nvPr>
        </p:nvSpPr>
        <p:spPr>
          <a:xfrm>
            <a:off x="2196354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94" name="Google Shape;2894;p219"/>
          <p:cNvSpPr txBox="1"/>
          <p:nvPr>
            <p:ph idx="15" type="body"/>
          </p:nvPr>
        </p:nvSpPr>
        <p:spPr>
          <a:xfrm>
            <a:off x="4467179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95" name="Google Shape;2895;p219"/>
          <p:cNvSpPr txBox="1"/>
          <p:nvPr>
            <p:ph idx="16" type="body"/>
          </p:nvPr>
        </p:nvSpPr>
        <p:spPr>
          <a:xfrm>
            <a:off x="6731174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 icons">
  <p:cSld name="8 icons">
    <p:spTree>
      <p:nvGrpSpPr>
        <p:cNvPr id="2896" name="Shape 2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" name="Google Shape;2897;p220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98" name="Google Shape;2898;p2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899" name="Google Shape;2899;p220"/>
          <p:cNvSpPr txBox="1"/>
          <p:nvPr>
            <p:ph type="title"/>
          </p:nvPr>
        </p:nvSpPr>
        <p:spPr>
          <a:xfrm>
            <a:off x="305991" y="224029"/>
            <a:ext cx="58461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00" name="Google Shape;2900;p220"/>
          <p:cNvSpPr txBox="1"/>
          <p:nvPr>
            <p:ph idx="1" type="body"/>
          </p:nvPr>
        </p:nvSpPr>
        <p:spPr>
          <a:xfrm>
            <a:off x="305991" y="695438"/>
            <a:ext cx="58461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2901" name="Google Shape;2901;p220"/>
          <p:cNvGrpSpPr/>
          <p:nvPr/>
        </p:nvGrpSpPr>
        <p:grpSpPr>
          <a:xfrm>
            <a:off x="2576465" y="1709130"/>
            <a:ext cx="830847" cy="841854"/>
            <a:chOff x="407988" y="2288174"/>
            <a:chExt cx="1107796" cy="1122472"/>
          </a:xfrm>
        </p:grpSpPr>
        <p:sp>
          <p:nvSpPr>
            <p:cNvPr id="2902" name="Google Shape;2902;p220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3" name="Google Shape;2903;p220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04" name="Google Shape;2904;p220"/>
          <p:cNvGrpSpPr/>
          <p:nvPr/>
        </p:nvGrpSpPr>
        <p:grpSpPr>
          <a:xfrm>
            <a:off x="304306" y="1705823"/>
            <a:ext cx="830847" cy="841854"/>
            <a:chOff x="4114884" y="2288174"/>
            <a:chExt cx="1107796" cy="1122472"/>
          </a:xfrm>
        </p:grpSpPr>
        <p:sp>
          <p:nvSpPr>
            <p:cNvPr id="2905" name="Google Shape;2905;p220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6" name="Google Shape;2906;p220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07" name="Google Shape;2907;p220"/>
          <p:cNvGrpSpPr/>
          <p:nvPr/>
        </p:nvGrpSpPr>
        <p:grpSpPr>
          <a:xfrm>
            <a:off x="7252367" y="1703228"/>
            <a:ext cx="830847" cy="841854"/>
            <a:chOff x="7676518" y="2293508"/>
            <a:chExt cx="1107796" cy="1122472"/>
          </a:xfrm>
        </p:grpSpPr>
        <p:sp>
          <p:nvSpPr>
            <p:cNvPr id="2908" name="Google Shape;2908;p22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9" name="Google Shape;2909;p22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10" name="Google Shape;2910;p220"/>
          <p:cNvGrpSpPr/>
          <p:nvPr/>
        </p:nvGrpSpPr>
        <p:grpSpPr>
          <a:xfrm>
            <a:off x="2580043" y="2971572"/>
            <a:ext cx="830847" cy="841854"/>
            <a:chOff x="7676518" y="2293508"/>
            <a:chExt cx="1107796" cy="1122472"/>
          </a:xfrm>
        </p:grpSpPr>
        <p:sp>
          <p:nvSpPr>
            <p:cNvPr id="2911" name="Google Shape;2911;p22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2" name="Google Shape;2912;p22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13" name="Google Shape;2913;p220"/>
          <p:cNvGrpSpPr/>
          <p:nvPr/>
        </p:nvGrpSpPr>
        <p:grpSpPr>
          <a:xfrm>
            <a:off x="4846166" y="1709774"/>
            <a:ext cx="830847" cy="841854"/>
            <a:chOff x="407988" y="2288174"/>
            <a:chExt cx="1107796" cy="1122472"/>
          </a:xfrm>
        </p:grpSpPr>
        <p:sp>
          <p:nvSpPr>
            <p:cNvPr id="2914" name="Google Shape;2914;p220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5" name="Google Shape;2915;p220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16" name="Google Shape;2916;p220"/>
          <p:cNvGrpSpPr/>
          <p:nvPr/>
        </p:nvGrpSpPr>
        <p:grpSpPr>
          <a:xfrm>
            <a:off x="321175" y="2975693"/>
            <a:ext cx="830847" cy="841854"/>
            <a:chOff x="4114884" y="2288174"/>
            <a:chExt cx="1107796" cy="1122472"/>
          </a:xfrm>
        </p:grpSpPr>
        <p:sp>
          <p:nvSpPr>
            <p:cNvPr id="2917" name="Google Shape;2917;p220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8" name="Google Shape;2918;p220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19" name="Google Shape;2919;p220"/>
          <p:cNvGrpSpPr/>
          <p:nvPr/>
        </p:nvGrpSpPr>
        <p:grpSpPr>
          <a:xfrm>
            <a:off x="4800180" y="2975693"/>
            <a:ext cx="830847" cy="841854"/>
            <a:chOff x="7676518" y="2293508"/>
            <a:chExt cx="1107796" cy="1122472"/>
          </a:xfrm>
        </p:grpSpPr>
        <p:sp>
          <p:nvSpPr>
            <p:cNvPr id="2920" name="Google Shape;2920;p22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1" name="Google Shape;2921;p22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22" name="Google Shape;2922;p220"/>
          <p:cNvSpPr/>
          <p:nvPr>
            <p:ph idx="2" type="pic"/>
          </p:nvPr>
        </p:nvSpPr>
        <p:spPr>
          <a:xfrm>
            <a:off x="601502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3" name="Google Shape;2923;p220"/>
          <p:cNvSpPr/>
          <p:nvPr>
            <p:ph idx="3" type="pic"/>
          </p:nvPr>
        </p:nvSpPr>
        <p:spPr>
          <a:xfrm>
            <a:off x="601502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4" name="Google Shape;2924;p220"/>
          <p:cNvSpPr/>
          <p:nvPr>
            <p:ph idx="4" type="pic"/>
          </p:nvPr>
        </p:nvSpPr>
        <p:spPr>
          <a:xfrm>
            <a:off x="2878195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5" name="Google Shape;2925;p220"/>
          <p:cNvSpPr/>
          <p:nvPr>
            <p:ph idx="5" type="pic"/>
          </p:nvPr>
        </p:nvSpPr>
        <p:spPr>
          <a:xfrm>
            <a:off x="2878195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6" name="Google Shape;2926;p220"/>
          <p:cNvSpPr/>
          <p:nvPr>
            <p:ph idx="6" type="pic"/>
          </p:nvPr>
        </p:nvSpPr>
        <p:spPr>
          <a:xfrm>
            <a:off x="5130848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7" name="Google Shape;2927;p220"/>
          <p:cNvSpPr/>
          <p:nvPr>
            <p:ph idx="7" type="pic"/>
          </p:nvPr>
        </p:nvSpPr>
        <p:spPr>
          <a:xfrm>
            <a:off x="5084757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8" name="Google Shape;2928;p220"/>
          <p:cNvSpPr/>
          <p:nvPr>
            <p:ph idx="8" type="pic"/>
          </p:nvPr>
        </p:nvSpPr>
        <p:spPr>
          <a:xfrm>
            <a:off x="7536944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29" name="Google Shape;2929;p220"/>
          <p:cNvSpPr txBox="1"/>
          <p:nvPr>
            <p:ph idx="9" type="body"/>
          </p:nvPr>
        </p:nvSpPr>
        <p:spPr>
          <a:xfrm>
            <a:off x="1193151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0" name="Google Shape;2930;p220"/>
          <p:cNvSpPr txBox="1"/>
          <p:nvPr>
            <p:ph idx="13" type="body"/>
          </p:nvPr>
        </p:nvSpPr>
        <p:spPr>
          <a:xfrm>
            <a:off x="3463976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1" name="Google Shape;2931;p220"/>
          <p:cNvSpPr txBox="1"/>
          <p:nvPr>
            <p:ph idx="14" type="body"/>
          </p:nvPr>
        </p:nvSpPr>
        <p:spPr>
          <a:xfrm>
            <a:off x="5727971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2" name="Google Shape;2932;p220"/>
          <p:cNvSpPr txBox="1"/>
          <p:nvPr>
            <p:ph idx="15" type="body"/>
          </p:nvPr>
        </p:nvSpPr>
        <p:spPr>
          <a:xfrm>
            <a:off x="8130377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3" name="Google Shape;2933;p220"/>
          <p:cNvSpPr txBox="1"/>
          <p:nvPr>
            <p:ph idx="16" type="body"/>
          </p:nvPr>
        </p:nvSpPr>
        <p:spPr>
          <a:xfrm>
            <a:off x="1193151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4" name="Google Shape;2934;p220"/>
          <p:cNvSpPr txBox="1"/>
          <p:nvPr>
            <p:ph idx="17" type="body"/>
          </p:nvPr>
        </p:nvSpPr>
        <p:spPr>
          <a:xfrm>
            <a:off x="3463976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5" name="Google Shape;2935;p220"/>
          <p:cNvSpPr txBox="1"/>
          <p:nvPr>
            <p:ph idx="18" type="body"/>
          </p:nvPr>
        </p:nvSpPr>
        <p:spPr>
          <a:xfrm>
            <a:off x="5727971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2936" name="Google Shape;2936;p220"/>
          <p:cNvGrpSpPr/>
          <p:nvPr/>
        </p:nvGrpSpPr>
        <p:grpSpPr>
          <a:xfrm>
            <a:off x="7252367" y="2979811"/>
            <a:ext cx="830847" cy="841854"/>
            <a:chOff x="7676518" y="2293508"/>
            <a:chExt cx="1107796" cy="1122472"/>
          </a:xfrm>
        </p:grpSpPr>
        <p:sp>
          <p:nvSpPr>
            <p:cNvPr id="2937" name="Google Shape;2937;p220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8" name="Google Shape;2938;p220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9" name="Google Shape;2939;p220"/>
          <p:cNvSpPr/>
          <p:nvPr>
            <p:ph idx="19" type="pic"/>
          </p:nvPr>
        </p:nvSpPr>
        <p:spPr>
          <a:xfrm>
            <a:off x="7536944" y="3259335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2940" name="Google Shape;2940;p220"/>
          <p:cNvSpPr txBox="1"/>
          <p:nvPr>
            <p:ph idx="20" type="body"/>
          </p:nvPr>
        </p:nvSpPr>
        <p:spPr>
          <a:xfrm>
            <a:off x="8130377" y="297981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941" name="Shape 2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2" name="Google Shape;2942;p2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943" name="Google Shape;2943;p22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944" name="Google Shape;2944;p2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Blank" type="blank">
  <p:cSld name="BLANK">
    <p:spTree>
      <p:nvGrpSpPr>
        <p:cNvPr id="2945" name="Shape 2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6" name="Google Shape;2946;p222"/>
          <p:cNvSpPr txBox="1"/>
          <p:nvPr>
            <p:ph idx="12" type="sldNum"/>
          </p:nvPr>
        </p:nvSpPr>
        <p:spPr>
          <a:xfrm>
            <a:off x="8551926" y="4828032"/>
            <a:ext cx="308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100"/>
            </a:lvl1pPr>
            <a:lvl2pPr indent="0" lvl="1" marL="0" rtl="0" algn="r">
              <a:spcBef>
                <a:spcPts val="0"/>
              </a:spcBef>
              <a:buNone/>
              <a:defRPr sz="1100"/>
            </a:lvl2pPr>
            <a:lvl3pPr indent="0" lvl="2" marL="0" rtl="0" algn="r">
              <a:spcBef>
                <a:spcPts val="0"/>
              </a:spcBef>
              <a:buNone/>
              <a:defRPr sz="1100"/>
            </a:lvl3pPr>
            <a:lvl4pPr indent="0" lvl="3" marL="0" rtl="0" algn="r">
              <a:spcBef>
                <a:spcPts val="0"/>
              </a:spcBef>
              <a:buNone/>
              <a:defRPr sz="1100"/>
            </a:lvl4pPr>
            <a:lvl5pPr indent="0" lvl="4" marL="0" rtl="0" algn="r">
              <a:spcBef>
                <a:spcPts val="0"/>
              </a:spcBef>
              <a:buNone/>
              <a:defRPr sz="1100"/>
            </a:lvl5pPr>
            <a:lvl6pPr indent="0" lvl="5" marL="0" rtl="0" algn="r">
              <a:spcBef>
                <a:spcPts val="0"/>
              </a:spcBef>
              <a:buNone/>
              <a:defRPr sz="1100"/>
            </a:lvl6pPr>
            <a:lvl7pPr indent="0" lvl="6" marL="0" rtl="0" algn="r">
              <a:spcBef>
                <a:spcPts val="0"/>
              </a:spcBef>
              <a:buNone/>
              <a:defRPr sz="1100"/>
            </a:lvl7pPr>
            <a:lvl8pPr indent="0" lvl="7" marL="0" rtl="0" algn="r">
              <a:spcBef>
                <a:spcPts val="0"/>
              </a:spcBef>
              <a:buNone/>
              <a:defRPr sz="1100"/>
            </a:lvl8pPr>
            <a:lvl9pPr indent="0" lvl="8" marL="0" rtl="0" algn="r">
              <a:spcBef>
                <a:spcPts val="0"/>
              </a:spcBef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A view of a snow covered mountain&#10;&#10;Description automatically generated" id="2947" name="Google Shape;2947;p2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9497" y="0"/>
            <a:ext cx="57302402" cy="382523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view of a snow covered mountain&#10;&#10;Description automatically generated" id="2948" name="Google Shape;2948;p2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399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3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4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" name="Google Shape;120;p24"/>
          <p:cNvCxnSpPr/>
          <p:nvPr/>
        </p:nvCxnSpPr>
        <p:spPr>
          <a:xfrm>
            <a:off x="653891" y="2630679"/>
            <a:ext cx="7857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21" name="Google Shape;12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3127" y="375465"/>
            <a:ext cx="1983200" cy="45298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593124" y="1321717"/>
            <a:ext cx="6490500" cy="9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2" type="body"/>
          </p:nvPr>
        </p:nvSpPr>
        <p:spPr>
          <a:xfrm>
            <a:off x="593124" y="3700220"/>
            <a:ext cx="5497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7500" spcFirstLastPara="1" rIns="67500" wrap="square" tIns="34275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3" type="body"/>
          </p:nvPr>
        </p:nvSpPr>
        <p:spPr>
          <a:xfrm>
            <a:off x="593124" y="2931761"/>
            <a:ext cx="5497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15">
  <p:cSld name="1_Заголовок раздела_16"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7" name="Google Shape;12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1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6"/>
          <p:cNvSpPr/>
          <p:nvPr/>
        </p:nvSpPr>
        <p:spPr>
          <a:xfrm>
            <a:off x="5849762" y="2525317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6"/>
          <p:cNvSpPr/>
          <p:nvPr/>
        </p:nvSpPr>
        <p:spPr>
          <a:xfrm>
            <a:off x="0" y="1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6"/>
          <p:cNvSpPr/>
          <p:nvPr/>
        </p:nvSpPr>
        <p:spPr>
          <a:xfrm>
            <a:off x="5156807" y="1"/>
            <a:ext cx="3988899" cy="2713295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6"/>
          <p:cNvSpPr/>
          <p:nvPr/>
        </p:nvSpPr>
        <p:spPr>
          <a:xfrm>
            <a:off x="7103457" y="613961"/>
            <a:ext cx="507641" cy="661060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6"/>
          <p:cNvSpPr/>
          <p:nvPr/>
        </p:nvSpPr>
        <p:spPr>
          <a:xfrm>
            <a:off x="8120233" y="613962"/>
            <a:ext cx="507641" cy="661060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6"/>
          <p:cNvSpPr/>
          <p:nvPr/>
        </p:nvSpPr>
        <p:spPr>
          <a:xfrm>
            <a:off x="7535229" y="182242"/>
            <a:ext cx="661060" cy="507641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6"/>
          <p:cNvSpPr/>
          <p:nvPr/>
        </p:nvSpPr>
        <p:spPr>
          <a:xfrm>
            <a:off x="7535230" y="1198944"/>
            <a:ext cx="661060" cy="507641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6"/>
          <p:cNvSpPr/>
          <p:nvPr/>
        </p:nvSpPr>
        <p:spPr>
          <a:xfrm>
            <a:off x="6596373" y="1078416"/>
            <a:ext cx="2539362" cy="1637049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5051" y="444913"/>
            <a:ext cx="2498954" cy="57078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6"/>
          <p:cNvSpPr txBox="1"/>
          <p:nvPr>
            <p:ph idx="1" type="body"/>
          </p:nvPr>
        </p:nvSpPr>
        <p:spPr>
          <a:xfrm>
            <a:off x="435051" y="1898590"/>
            <a:ext cx="549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Google Shape;140;p26"/>
          <p:cNvSpPr txBox="1"/>
          <p:nvPr>
            <p:ph idx="2" type="body"/>
          </p:nvPr>
        </p:nvSpPr>
        <p:spPr>
          <a:xfrm>
            <a:off x="435051" y="2477104"/>
            <a:ext cx="54972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p26"/>
          <p:cNvSpPr txBox="1"/>
          <p:nvPr>
            <p:ph idx="3" type="body"/>
          </p:nvPr>
        </p:nvSpPr>
        <p:spPr>
          <a:xfrm>
            <a:off x="435051" y="3263367"/>
            <a:ext cx="5497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  <a:defRPr b="1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Google Shape;142;p26"/>
          <p:cNvSpPr txBox="1"/>
          <p:nvPr>
            <p:ph idx="4" type="body"/>
          </p:nvPr>
        </p:nvSpPr>
        <p:spPr>
          <a:xfrm>
            <a:off x="6743700" y="4659491"/>
            <a:ext cx="2171700" cy="2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layout 02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indoor, appliance&#10;&#10;Description automatically generated" id="144" name="Google Shape;144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7"/>
          <p:cNvSpPr/>
          <p:nvPr/>
        </p:nvSpPr>
        <p:spPr>
          <a:xfrm flipH="1">
            <a:off x="-24" y="0"/>
            <a:ext cx="8550900" cy="51435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99123" y="384455"/>
            <a:ext cx="1945756" cy="64858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2146102" y="3377366"/>
            <a:ext cx="48519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8" name="Google Shape;148;p27"/>
          <p:cNvSpPr txBox="1"/>
          <p:nvPr>
            <p:ph idx="2" type="body"/>
          </p:nvPr>
        </p:nvSpPr>
        <p:spPr>
          <a:xfrm>
            <a:off x="2146102" y="2729666"/>
            <a:ext cx="48519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9" name="Google Shape;149;p27"/>
          <p:cNvSpPr txBox="1"/>
          <p:nvPr>
            <p:ph idx="3" type="body"/>
          </p:nvPr>
        </p:nvSpPr>
        <p:spPr>
          <a:xfrm>
            <a:off x="1173831" y="1855314"/>
            <a:ext cx="68127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1" sz="3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">
  <p:cSld name="Title 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/>
          <p:nvPr/>
        </p:nvSpPr>
        <p:spPr>
          <a:xfrm>
            <a:off x="-14287" y="1428750"/>
            <a:ext cx="9158100" cy="3714900"/>
          </a:xfrm>
          <a:prstGeom prst="rect">
            <a:avLst/>
          </a:prstGeom>
          <a:solidFill>
            <a:srgbClr val="F0F4F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8"/>
          <p:cNvSpPr/>
          <p:nvPr/>
        </p:nvSpPr>
        <p:spPr>
          <a:xfrm>
            <a:off x="-14287" y="0"/>
            <a:ext cx="9158288" cy="3328988"/>
          </a:xfrm>
          <a:custGeom>
            <a:rect b="b" l="l" r="r" t="t"/>
            <a:pathLst>
              <a:path extrusionOk="0" h="4438650" w="12211050">
                <a:moveTo>
                  <a:pt x="19050" y="0"/>
                </a:moveTo>
                <a:lnTo>
                  <a:pt x="12211050" y="0"/>
                </a:lnTo>
                <a:lnTo>
                  <a:pt x="12211050" y="4438650"/>
                </a:lnTo>
                <a:lnTo>
                  <a:pt x="0" y="3219450"/>
                </a:lnTo>
                <a:lnTo>
                  <a:pt x="1905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8"/>
          <p:cNvSpPr/>
          <p:nvPr/>
        </p:nvSpPr>
        <p:spPr>
          <a:xfrm>
            <a:off x="814388" y="757238"/>
            <a:ext cx="7515300" cy="392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8"/>
          <p:cNvSpPr/>
          <p:nvPr>
            <p:ph idx="2" type="pic"/>
          </p:nvPr>
        </p:nvSpPr>
        <p:spPr>
          <a:xfrm>
            <a:off x="1385888" y="2114550"/>
            <a:ext cx="6372300" cy="2100300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28"/>
          <p:cNvSpPr/>
          <p:nvPr/>
        </p:nvSpPr>
        <p:spPr>
          <a:xfrm>
            <a:off x="4306156" y="4481279"/>
            <a:ext cx="450600" cy="450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8"/>
          <p:cNvSpPr/>
          <p:nvPr>
            <p:ph idx="3" type="pic"/>
          </p:nvPr>
        </p:nvSpPr>
        <p:spPr>
          <a:xfrm>
            <a:off x="4306491" y="4481513"/>
            <a:ext cx="450000" cy="450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57" name="Google Shape;157;p28"/>
          <p:cNvCxnSpPr/>
          <p:nvPr/>
        </p:nvCxnSpPr>
        <p:spPr>
          <a:xfrm>
            <a:off x="4179094" y="1089067"/>
            <a:ext cx="7857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58" name="Google Shape;158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31120" y="166816"/>
            <a:ext cx="1681762" cy="38413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8"/>
          <p:cNvSpPr txBox="1"/>
          <p:nvPr>
            <p:ph idx="1" type="body"/>
          </p:nvPr>
        </p:nvSpPr>
        <p:spPr>
          <a:xfrm>
            <a:off x="1326709" y="1278324"/>
            <a:ext cx="6490500" cy="5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1" i="0" sz="3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1" showMasterSp="0">
  <p:cSld name="Contents 1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9"/>
          <p:cNvSpPr/>
          <p:nvPr/>
        </p:nvSpPr>
        <p:spPr>
          <a:xfrm>
            <a:off x="0" y="0"/>
            <a:ext cx="4159942" cy="2570277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9"/>
          <p:cNvSpPr/>
          <p:nvPr/>
        </p:nvSpPr>
        <p:spPr>
          <a:xfrm>
            <a:off x="1833692" y="581586"/>
            <a:ext cx="480771" cy="626100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9"/>
          <p:cNvSpPr/>
          <p:nvPr/>
        </p:nvSpPr>
        <p:spPr>
          <a:xfrm>
            <a:off x="870534" y="581587"/>
            <a:ext cx="480771" cy="626100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9"/>
          <p:cNvSpPr/>
          <p:nvPr/>
        </p:nvSpPr>
        <p:spPr>
          <a:xfrm>
            <a:off x="1279538" y="172630"/>
            <a:ext cx="626100" cy="480771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9"/>
          <p:cNvSpPr/>
          <p:nvPr/>
        </p:nvSpPr>
        <p:spPr>
          <a:xfrm>
            <a:off x="1279538" y="1135718"/>
            <a:ext cx="626100" cy="480771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9"/>
          <p:cNvSpPr txBox="1"/>
          <p:nvPr>
            <p:ph idx="1" type="body"/>
          </p:nvPr>
        </p:nvSpPr>
        <p:spPr>
          <a:xfrm>
            <a:off x="3810000" y="2147219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" name="Google Shape;168;p29"/>
          <p:cNvSpPr txBox="1"/>
          <p:nvPr>
            <p:ph idx="2" type="body"/>
          </p:nvPr>
        </p:nvSpPr>
        <p:spPr>
          <a:xfrm>
            <a:off x="3810000" y="2558327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" name="Google Shape;169;p29"/>
          <p:cNvSpPr txBox="1"/>
          <p:nvPr>
            <p:ph idx="3" type="body"/>
          </p:nvPr>
        </p:nvSpPr>
        <p:spPr>
          <a:xfrm>
            <a:off x="3810000" y="2976161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" name="Google Shape;170;p29"/>
          <p:cNvSpPr txBox="1"/>
          <p:nvPr>
            <p:ph idx="4" type="body"/>
          </p:nvPr>
        </p:nvSpPr>
        <p:spPr>
          <a:xfrm>
            <a:off x="6158230" y="2147219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1" name="Google Shape;171;p29"/>
          <p:cNvSpPr txBox="1"/>
          <p:nvPr>
            <p:ph idx="5" type="body"/>
          </p:nvPr>
        </p:nvSpPr>
        <p:spPr>
          <a:xfrm>
            <a:off x="6158230" y="2558327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72" name="Google Shape;172;p29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p29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©2023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9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9"/>
          <p:cNvSpPr txBox="1"/>
          <p:nvPr>
            <p:ph idx="6" type="body"/>
          </p:nvPr>
        </p:nvSpPr>
        <p:spPr>
          <a:xfrm>
            <a:off x="3566990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" name="Google Shape;176;p29"/>
          <p:cNvSpPr txBox="1"/>
          <p:nvPr>
            <p:ph idx="7" type="body"/>
          </p:nvPr>
        </p:nvSpPr>
        <p:spPr>
          <a:xfrm>
            <a:off x="3566990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" name="Google Shape;177;p29"/>
          <p:cNvSpPr txBox="1"/>
          <p:nvPr>
            <p:ph idx="8" type="body"/>
          </p:nvPr>
        </p:nvSpPr>
        <p:spPr>
          <a:xfrm>
            <a:off x="3566990" y="2976161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8" name="Google Shape;178;p29"/>
          <p:cNvSpPr txBox="1"/>
          <p:nvPr>
            <p:ph idx="9" type="body"/>
          </p:nvPr>
        </p:nvSpPr>
        <p:spPr>
          <a:xfrm>
            <a:off x="5923677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9" name="Google Shape;179;p29"/>
          <p:cNvSpPr txBox="1"/>
          <p:nvPr>
            <p:ph idx="13" type="body"/>
          </p:nvPr>
        </p:nvSpPr>
        <p:spPr>
          <a:xfrm>
            <a:off x="5923677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0" name="Google Shape;180;p29"/>
          <p:cNvSpPr txBox="1"/>
          <p:nvPr>
            <p:ph type="title"/>
          </p:nvPr>
        </p:nvSpPr>
        <p:spPr>
          <a:xfrm>
            <a:off x="3566990" y="890063"/>
            <a:ext cx="5276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81" name="Google Shape;18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2">
  <p:cSld name="Contents 02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0"/>
          <p:cNvSpPr txBox="1"/>
          <p:nvPr>
            <p:ph idx="1" type="body"/>
          </p:nvPr>
        </p:nvSpPr>
        <p:spPr>
          <a:xfrm>
            <a:off x="629963" y="2147219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6" name="Google Shape;186;p30"/>
          <p:cNvSpPr txBox="1"/>
          <p:nvPr>
            <p:ph idx="2" type="body"/>
          </p:nvPr>
        </p:nvSpPr>
        <p:spPr>
          <a:xfrm>
            <a:off x="629963" y="2558327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7" name="Google Shape;187;p30"/>
          <p:cNvSpPr txBox="1"/>
          <p:nvPr>
            <p:ph idx="3" type="body"/>
          </p:nvPr>
        </p:nvSpPr>
        <p:spPr>
          <a:xfrm>
            <a:off x="629963" y="2976161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8" name="Google Shape;188;p30"/>
          <p:cNvSpPr txBox="1"/>
          <p:nvPr>
            <p:ph idx="4" type="body"/>
          </p:nvPr>
        </p:nvSpPr>
        <p:spPr>
          <a:xfrm>
            <a:off x="2978193" y="2147219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30"/>
          <p:cNvSpPr txBox="1"/>
          <p:nvPr>
            <p:ph idx="5" type="body"/>
          </p:nvPr>
        </p:nvSpPr>
        <p:spPr>
          <a:xfrm>
            <a:off x="2978193" y="2558327"/>
            <a:ext cx="1848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81000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30"/>
          <p:cNvSpPr txBox="1"/>
          <p:nvPr>
            <p:ph idx="6" type="body"/>
          </p:nvPr>
        </p:nvSpPr>
        <p:spPr>
          <a:xfrm>
            <a:off x="386954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1" name="Google Shape;191;p30"/>
          <p:cNvSpPr txBox="1"/>
          <p:nvPr>
            <p:ph idx="7" type="body"/>
          </p:nvPr>
        </p:nvSpPr>
        <p:spPr>
          <a:xfrm>
            <a:off x="386954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2" name="Google Shape;192;p30"/>
          <p:cNvSpPr txBox="1"/>
          <p:nvPr>
            <p:ph idx="8" type="body"/>
          </p:nvPr>
        </p:nvSpPr>
        <p:spPr>
          <a:xfrm>
            <a:off x="386954" y="2976161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3" name="Google Shape;193;p30"/>
          <p:cNvSpPr txBox="1"/>
          <p:nvPr>
            <p:ph idx="9" type="body"/>
          </p:nvPr>
        </p:nvSpPr>
        <p:spPr>
          <a:xfrm>
            <a:off x="2743640" y="2146697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4" name="Google Shape;194;p30"/>
          <p:cNvSpPr txBox="1"/>
          <p:nvPr>
            <p:ph idx="13" type="body"/>
          </p:nvPr>
        </p:nvSpPr>
        <p:spPr>
          <a:xfrm>
            <a:off x="2743640" y="2558182"/>
            <a:ext cx="234600" cy="23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b="1" sz="800">
                <a:solidFill>
                  <a:schemeClr val="lt1"/>
                </a:solidFill>
              </a:defRPr>
            </a:lvl1pPr>
            <a:lvl2pPr indent="-279400" lvl="1" marL="9144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2pPr>
            <a:lvl3pPr indent="-279400" lvl="2" marL="13716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3pPr>
            <a:lvl4pPr indent="-279400" lvl="3" marL="18288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4pPr>
            <a:lvl5pPr indent="-279400" lvl="4" marL="228600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Char char="•"/>
              <a:defRPr sz="8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" name="Google Shape;195;p30"/>
          <p:cNvSpPr txBox="1"/>
          <p:nvPr>
            <p:ph type="title"/>
          </p:nvPr>
        </p:nvSpPr>
        <p:spPr>
          <a:xfrm>
            <a:off x="314063" y="890063"/>
            <a:ext cx="5276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and Content">
  <p:cSld name="7_Title and Content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1"/>
          <p:cNvSpPr txBox="1"/>
          <p:nvPr>
            <p:ph idx="1" type="body"/>
          </p:nvPr>
        </p:nvSpPr>
        <p:spPr>
          <a:xfrm>
            <a:off x="305991" y="1222973"/>
            <a:ext cx="8532000" cy="425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 sz="1400"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 sz="1400"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9" name="Google Shape;199;p3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00" name="Google Shape;20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1"/>
          <p:cNvSpPr txBox="1"/>
          <p:nvPr>
            <p:ph idx="2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" name="Google Shape;202;p31"/>
          <p:cNvSpPr/>
          <p:nvPr>
            <p:ph idx="3" type="pic"/>
          </p:nvPr>
        </p:nvSpPr>
        <p:spPr>
          <a:xfrm>
            <a:off x="4572000" y="1960263"/>
            <a:ext cx="4266000" cy="2414700"/>
          </a:xfrm>
          <a:prstGeom prst="rect">
            <a:avLst/>
          </a:prstGeom>
          <a:solidFill>
            <a:srgbClr val="DDE6EF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31"/>
          <p:cNvSpPr txBox="1"/>
          <p:nvPr>
            <p:ph idx="4" type="body"/>
          </p:nvPr>
        </p:nvSpPr>
        <p:spPr>
          <a:xfrm>
            <a:off x="305991" y="1960264"/>
            <a:ext cx="4147200" cy="24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21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21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slide">
  <p:cSld name="Agenda slide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2"/>
          <p:cNvSpPr/>
          <p:nvPr/>
        </p:nvSpPr>
        <p:spPr>
          <a:xfrm>
            <a:off x="-685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2"/>
          <p:cNvSpPr/>
          <p:nvPr/>
        </p:nvSpPr>
        <p:spPr>
          <a:xfrm rot="10800000">
            <a:off x="-10658" y="780000"/>
            <a:ext cx="2390100" cy="4363500"/>
          </a:xfrm>
          <a:prstGeom prst="rect">
            <a:avLst/>
          </a:prstGeom>
          <a:blipFill rotWithShape="1">
            <a:blip r:embed="rId3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8" name="Google Shape;20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9" name="Google Shape;209;p32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210" name="Google Shape;210;p32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" name="Google Shape;212;p32"/>
          <p:cNvSpPr/>
          <p:nvPr>
            <p:ph idx="2" type="pic"/>
          </p:nvPr>
        </p:nvSpPr>
        <p:spPr>
          <a:xfrm>
            <a:off x="3006328" y="1594247"/>
            <a:ext cx="521700" cy="522600"/>
          </a:xfrm>
          <a:prstGeom prst="rect">
            <a:avLst/>
          </a:prstGeom>
          <a:noFill/>
          <a:ln>
            <a:noFill/>
          </a:ln>
        </p:spPr>
      </p:sp>
      <p:sp>
        <p:nvSpPr>
          <p:cNvPr id="213" name="Google Shape;213;p32"/>
          <p:cNvSpPr txBox="1"/>
          <p:nvPr>
            <p:ph type="title"/>
          </p:nvPr>
        </p:nvSpPr>
        <p:spPr>
          <a:xfrm>
            <a:off x="4394080" y="541258"/>
            <a:ext cx="25437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4" name="Google Shape;214;p32"/>
          <p:cNvSpPr txBox="1"/>
          <p:nvPr>
            <p:ph idx="1" type="body"/>
          </p:nvPr>
        </p:nvSpPr>
        <p:spPr>
          <a:xfrm>
            <a:off x="4394080" y="1175854"/>
            <a:ext cx="3712500" cy="25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21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21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AutoNum type="arabicPeriod"/>
              <a:defRPr b="1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5" name="Google Shape;215;p32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©2023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subtitle slide">
  <p:cSld name="Title with subtitle slide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19" name="Google Shape;21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3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01">
  <p:cSld name="Content slide 01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4" name="Google Shape;224;p34"/>
          <p:cNvSpPr txBox="1"/>
          <p:nvPr>
            <p:ph idx="1" type="body"/>
          </p:nvPr>
        </p:nvSpPr>
        <p:spPr>
          <a:xfrm>
            <a:off x="305990" y="1175854"/>
            <a:ext cx="8532000" cy="3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225" name="Google Shape;22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4"/>
          <p:cNvSpPr txBox="1"/>
          <p:nvPr>
            <p:ph idx="2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02">
  <p:cSld name="Content slide 02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" name="Google Shape;22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5"/>
          <p:cNvSpPr txBox="1"/>
          <p:nvPr>
            <p:ph idx="1" type="body"/>
          </p:nvPr>
        </p:nvSpPr>
        <p:spPr>
          <a:xfrm>
            <a:off x="305990" y="1176338"/>
            <a:ext cx="7125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1" name="Google Shape;231;p35"/>
          <p:cNvSpPr txBox="1"/>
          <p:nvPr>
            <p:ph idx="2" type="body"/>
          </p:nvPr>
        </p:nvSpPr>
        <p:spPr>
          <a:xfrm>
            <a:off x="305990" y="1524731"/>
            <a:ext cx="85320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2" name="Google Shape;232;p35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3" name="Google Shape;233;p35"/>
          <p:cNvSpPr txBox="1"/>
          <p:nvPr>
            <p:ph idx="3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no title">
  <p:cSld name="Content three column text no title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6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" name="Google Shape;23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6"/>
          <p:cNvSpPr txBox="1"/>
          <p:nvPr>
            <p:ph idx="1" type="body"/>
          </p:nvPr>
        </p:nvSpPr>
        <p:spPr>
          <a:xfrm>
            <a:off x="305990" y="1176338"/>
            <a:ext cx="7125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8" name="Google Shape;238;p36"/>
          <p:cNvSpPr txBox="1"/>
          <p:nvPr>
            <p:ph idx="2" type="body"/>
          </p:nvPr>
        </p:nvSpPr>
        <p:spPr>
          <a:xfrm>
            <a:off x="305991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9" name="Google Shape;239;p3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0" name="Google Shape;240;p36"/>
          <p:cNvSpPr txBox="1"/>
          <p:nvPr>
            <p:ph idx="3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1" name="Google Shape;241;p36"/>
          <p:cNvSpPr txBox="1"/>
          <p:nvPr>
            <p:ph idx="4" type="body"/>
          </p:nvPr>
        </p:nvSpPr>
        <p:spPr>
          <a:xfrm>
            <a:off x="3277773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2" name="Google Shape;242;p36"/>
          <p:cNvSpPr txBox="1"/>
          <p:nvPr>
            <p:ph idx="5" type="body"/>
          </p:nvPr>
        </p:nvSpPr>
        <p:spPr>
          <a:xfrm>
            <a:off x="6249555" y="1524731"/>
            <a:ext cx="25674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column text ">
  <p:cSld name="Content two column text 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7"/>
          <p:cNvSpPr txBox="1"/>
          <p:nvPr>
            <p:ph idx="1" type="body"/>
          </p:nvPr>
        </p:nvSpPr>
        <p:spPr>
          <a:xfrm>
            <a:off x="305991" y="1893143"/>
            <a:ext cx="4073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7" name="Google Shape;247;p37"/>
          <p:cNvSpPr txBox="1"/>
          <p:nvPr>
            <p:ph idx="2" type="body"/>
          </p:nvPr>
        </p:nvSpPr>
        <p:spPr>
          <a:xfrm>
            <a:off x="4572000" y="2241536"/>
            <a:ext cx="40731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8" name="Google Shape;248;p37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9" name="Google Shape;249;p37"/>
          <p:cNvSpPr txBox="1"/>
          <p:nvPr>
            <p:ph idx="3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0" name="Google Shape;250;p37"/>
          <p:cNvSpPr txBox="1"/>
          <p:nvPr>
            <p:ph idx="4" type="body"/>
          </p:nvPr>
        </p:nvSpPr>
        <p:spPr>
          <a:xfrm>
            <a:off x="305991" y="2241536"/>
            <a:ext cx="40731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1" name="Google Shape;251;p37"/>
          <p:cNvSpPr txBox="1"/>
          <p:nvPr>
            <p:ph idx="5" type="body"/>
          </p:nvPr>
        </p:nvSpPr>
        <p:spPr>
          <a:xfrm>
            <a:off x="4572000" y="1893143"/>
            <a:ext cx="4073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column text with icon">
  <p:cSld name="Content two column text with icon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8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6" name="Google Shape;256;p38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7" name="Google Shape;257;p38"/>
          <p:cNvSpPr txBox="1"/>
          <p:nvPr>
            <p:ph idx="2" type="body"/>
          </p:nvPr>
        </p:nvSpPr>
        <p:spPr>
          <a:xfrm>
            <a:off x="460779" y="2298996"/>
            <a:ext cx="41070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8" name="Google Shape;258;p38"/>
          <p:cNvSpPr txBox="1"/>
          <p:nvPr>
            <p:ph idx="3" type="body"/>
          </p:nvPr>
        </p:nvSpPr>
        <p:spPr>
          <a:xfrm>
            <a:off x="4800550" y="2298996"/>
            <a:ext cx="41070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9" name="Google Shape;259;p38"/>
          <p:cNvSpPr txBox="1"/>
          <p:nvPr>
            <p:ph idx="4" type="body"/>
          </p:nvPr>
        </p:nvSpPr>
        <p:spPr>
          <a:xfrm>
            <a:off x="780383" y="1910216"/>
            <a:ext cx="378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0" name="Google Shape;260;p38"/>
          <p:cNvSpPr/>
          <p:nvPr>
            <p:ph idx="5" type="pic"/>
          </p:nvPr>
        </p:nvSpPr>
        <p:spPr>
          <a:xfrm>
            <a:off x="460779" y="1909763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61" name="Google Shape;261;p38"/>
          <p:cNvSpPr txBox="1"/>
          <p:nvPr>
            <p:ph idx="6" type="body"/>
          </p:nvPr>
        </p:nvSpPr>
        <p:spPr>
          <a:xfrm>
            <a:off x="5120153" y="1910216"/>
            <a:ext cx="378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2" name="Google Shape;262;p38"/>
          <p:cNvSpPr/>
          <p:nvPr>
            <p:ph idx="7" type="pic"/>
          </p:nvPr>
        </p:nvSpPr>
        <p:spPr>
          <a:xfrm>
            <a:off x="4800550" y="1909763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with icons">
  <p:cSld name="Content three column text with icons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9"/>
          <p:cNvSpPr txBox="1"/>
          <p:nvPr>
            <p:ph idx="1" type="body"/>
          </p:nvPr>
        </p:nvSpPr>
        <p:spPr>
          <a:xfrm>
            <a:off x="305991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7" name="Google Shape;267;p39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8" name="Google Shape;268;p39"/>
          <p:cNvSpPr txBox="1"/>
          <p:nvPr>
            <p:ph idx="2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" name="Google Shape;269;p39"/>
          <p:cNvSpPr txBox="1"/>
          <p:nvPr>
            <p:ph idx="3" type="body"/>
          </p:nvPr>
        </p:nvSpPr>
        <p:spPr>
          <a:xfrm>
            <a:off x="3277773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" name="Google Shape;270;p39"/>
          <p:cNvSpPr txBox="1"/>
          <p:nvPr>
            <p:ph idx="4" type="body"/>
          </p:nvPr>
        </p:nvSpPr>
        <p:spPr>
          <a:xfrm>
            <a:off x="6249555" y="2276393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1" name="Google Shape;271;p39"/>
          <p:cNvSpPr txBox="1"/>
          <p:nvPr>
            <p:ph idx="5" type="body"/>
          </p:nvPr>
        </p:nvSpPr>
        <p:spPr>
          <a:xfrm>
            <a:off x="305992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2" name="Google Shape;272;p39"/>
          <p:cNvSpPr txBox="1"/>
          <p:nvPr>
            <p:ph idx="6" type="body"/>
          </p:nvPr>
        </p:nvSpPr>
        <p:spPr>
          <a:xfrm>
            <a:off x="3277772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3" name="Google Shape;273;p39"/>
          <p:cNvSpPr txBox="1"/>
          <p:nvPr>
            <p:ph idx="7" type="body"/>
          </p:nvPr>
        </p:nvSpPr>
        <p:spPr>
          <a:xfrm>
            <a:off x="6249553" y="199696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4" name="Google Shape;274;p39"/>
          <p:cNvSpPr/>
          <p:nvPr>
            <p:ph idx="8" type="pic"/>
          </p:nvPr>
        </p:nvSpPr>
        <p:spPr>
          <a:xfrm>
            <a:off x="305991" y="1576052"/>
            <a:ext cx="2985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75" name="Google Shape;275;p39"/>
          <p:cNvSpPr/>
          <p:nvPr>
            <p:ph idx="9" type="pic"/>
          </p:nvPr>
        </p:nvSpPr>
        <p:spPr>
          <a:xfrm>
            <a:off x="3277773" y="1576052"/>
            <a:ext cx="2985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276" name="Google Shape;276;p39"/>
          <p:cNvSpPr/>
          <p:nvPr>
            <p:ph idx="13" type="pic"/>
          </p:nvPr>
        </p:nvSpPr>
        <p:spPr>
          <a:xfrm>
            <a:off x="6249553" y="1576052"/>
            <a:ext cx="2985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column text title">
  <p:cSld name="Content three column text title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40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1" name="Google Shape;281;p40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2" name="Google Shape;282;p40"/>
          <p:cNvSpPr txBox="1"/>
          <p:nvPr>
            <p:ph idx="2" type="body"/>
          </p:nvPr>
        </p:nvSpPr>
        <p:spPr>
          <a:xfrm>
            <a:off x="305991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3" name="Google Shape;283;p40"/>
          <p:cNvSpPr txBox="1"/>
          <p:nvPr>
            <p:ph idx="3" type="body"/>
          </p:nvPr>
        </p:nvSpPr>
        <p:spPr>
          <a:xfrm>
            <a:off x="305992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4" name="Google Shape;284;p40"/>
          <p:cNvSpPr txBox="1"/>
          <p:nvPr>
            <p:ph idx="4" type="body"/>
          </p:nvPr>
        </p:nvSpPr>
        <p:spPr>
          <a:xfrm>
            <a:off x="3288287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5" name="Google Shape;285;p40"/>
          <p:cNvSpPr txBox="1"/>
          <p:nvPr>
            <p:ph idx="5" type="body"/>
          </p:nvPr>
        </p:nvSpPr>
        <p:spPr>
          <a:xfrm>
            <a:off x="3288287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6" name="Google Shape;286;p40"/>
          <p:cNvSpPr txBox="1"/>
          <p:nvPr>
            <p:ph idx="6" type="body"/>
          </p:nvPr>
        </p:nvSpPr>
        <p:spPr>
          <a:xfrm>
            <a:off x="6270582" y="2046866"/>
            <a:ext cx="2567400" cy="22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87" name="Google Shape;287;p40"/>
          <p:cNvSpPr txBox="1"/>
          <p:nvPr>
            <p:ph idx="7" type="body"/>
          </p:nvPr>
        </p:nvSpPr>
        <p:spPr>
          <a:xfrm>
            <a:off x="6270583" y="1698473"/>
            <a:ext cx="256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1" sz="1500"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2 row 4 points">
  <p:cSld name="Content 2 row 4 points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4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91" name="Google Shape;29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41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3" name="Google Shape;293;p41"/>
          <p:cNvSpPr txBox="1"/>
          <p:nvPr>
            <p:ph idx="2" type="body"/>
          </p:nvPr>
        </p:nvSpPr>
        <p:spPr>
          <a:xfrm>
            <a:off x="305991" y="2060657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4" name="Google Shape;294;p41"/>
          <p:cNvSpPr txBox="1"/>
          <p:nvPr>
            <p:ph idx="3" type="body"/>
          </p:nvPr>
        </p:nvSpPr>
        <p:spPr>
          <a:xfrm>
            <a:off x="4667609" y="2060657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5" name="Google Shape;295;p41"/>
          <p:cNvSpPr txBox="1"/>
          <p:nvPr>
            <p:ph idx="4" type="body"/>
          </p:nvPr>
        </p:nvSpPr>
        <p:spPr>
          <a:xfrm>
            <a:off x="305991" y="3350850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6" name="Google Shape;296;p41"/>
          <p:cNvSpPr txBox="1"/>
          <p:nvPr>
            <p:ph idx="5" type="body"/>
          </p:nvPr>
        </p:nvSpPr>
        <p:spPr>
          <a:xfrm>
            <a:off x="4667610" y="3350850"/>
            <a:ext cx="383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7" name="Google Shape;297;p41"/>
          <p:cNvSpPr txBox="1"/>
          <p:nvPr>
            <p:ph idx="6" type="body"/>
          </p:nvPr>
        </p:nvSpPr>
        <p:spPr>
          <a:xfrm>
            <a:off x="305991" y="1576388"/>
            <a:ext cx="3836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8" name="Google Shape;298;p41"/>
          <p:cNvSpPr txBox="1"/>
          <p:nvPr>
            <p:ph idx="7" type="body"/>
          </p:nvPr>
        </p:nvSpPr>
        <p:spPr>
          <a:xfrm>
            <a:off x="305991" y="2856631"/>
            <a:ext cx="3836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9" name="Google Shape;299;p41"/>
          <p:cNvSpPr txBox="1"/>
          <p:nvPr>
            <p:ph idx="8" type="body"/>
          </p:nvPr>
        </p:nvSpPr>
        <p:spPr>
          <a:xfrm>
            <a:off x="4667610" y="1576388"/>
            <a:ext cx="3836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00" name="Google Shape;300;p41"/>
          <p:cNvSpPr txBox="1"/>
          <p:nvPr>
            <p:ph idx="9" type="body"/>
          </p:nvPr>
        </p:nvSpPr>
        <p:spPr>
          <a:xfrm>
            <a:off x="4667610" y="2856631"/>
            <a:ext cx="3836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4 column text">
  <p:cSld name="Content 4 column text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2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2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04" name="Google Shape;30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2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06" name="Google Shape;306;p42"/>
          <p:cNvSpPr txBox="1"/>
          <p:nvPr>
            <p:ph idx="2" type="body"/>
          </p:nvPr>
        </p:nvSpPr>
        <p:spPr>
          <a:xfrm>
            <a:off x="305991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07" name="Google Shape;307;p42"/>
          <p:cNvSpPr txBox="1"/>
          <p:nvPr>
            <p:ph idx="3" type="body"/>
          </p:nvPr>
        </p:nvSpPr>
        <p:spPr>
          <a:xfrm>
            <a:off x="2474438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08" name="Google Shape;308;p42"/>
          <p:cNvSpPr txBox="1"/>
          <p:nvPr>
            <p:ph idx="4" type="body"/>
          </p:nvPr>
        </p:nvSpPr>
        <p:spPr>
          <a:xfrm>
            <a:off x="4642884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09" name="Google Shape;309;p42"/>
          <p:cNvSpPr txBox="1"/>
          <p:nvPr>
            <p:ph idx="5" type="body"/>
          </p:nvPr>
        </p:nvSpPr>
        <p:spPr>
          <a:xfrm>
            <a:off x="6808375" y="1653769"/>
            <a:ext cx="197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0" name="Google Shape;310;p42"/>
          <p:cNvSpPr txBox="1"/>
          <p:nvPr>
            <p:ph idx="6" type="body"/>
          </p:nvPr>
        </p:nvSpPr>
        <p:spPr>
          <a:xfrm>
            <a:off x="305991" y="1949234"/>
            <a:ext cx="19752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1" name="Google Shape;311;p42"/>
          <p:cNvSpPr txBox="1"/>
          <p:nvPr>
            <p:ph idx="7" type="body"/>
          </p:nvPr>
        </p:nvSpPr>
        <p:spPr>
          <a:xfrm>
            <a:off x="2474438" y="1949234"/>
            <a:ext cx="19752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2" name="Google Shape;312;p42"/>
          <p:cNvSpPr txBox="1"/>
          <p:nvPr>
            <p:ph idx="8" type="body"/>
          </p:nvPr>
        </p:nvSpPr>
        <p:spPr>
          <a:xfrm>
            <a:off x="4642884" y="1949234"/>
            <a:ext cx="19752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3" name="Google Shape;313;p42"/>
          <p:cNvSpPr txBox="1"/>
          <p:nvPr>
            <p:ph idx="9" type="body"/>
          </p:nvPr>
        </p:nvSpPr>
        <p:spPr>
          <a:xfrm>
            <a:off x="6808375" y="1949234"/>
            <a:ext cx="19752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4" name="Google Shape;314;p42"/>
          <p:cNvSpPr txBox="1"/>
          <p:nvPr>
            <p:ph idx="13" type="body"/>
          </p:nvPr>
        </p:nvSpPr>
        <p:spPr>
          <a:xfrm>
            <a:off x="305991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5" name="Google Shape;315;p42"/>
          <p:cNvSpPr txBox="1"/>
          <p:nvPr>
            <p:ph idx="14" type="body"/>
          </p:nvPr>
        </p:nvSpPr>
        <p:spPr>
          <a:xfrm>
            <a:off x="2474438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6" name="Google Shape;316;p42"/>
          <p:cNvSpPr txBox="1"/>
          <p:nvPr>
            <p:ph idx="15" type="body"/>
          </p:nvPr>
        </p:nvSpPr>
        <p:spPr>
          <a:xfrm>
            <a:off x="4642884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7" name="Google Shape;317;p42"/>
          <p:cNvSpPr txBox="1"/>
          <p:nvPr>
            <p:ph idx="16" type="body"/>
          </p:nvPr>
        </p:nvSpPr>
        <p:spPr>
          <a:xfrm>
            <a:off x="6808375" y="2195058"/>
            <a:ext cx="1975200" cy="17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ext with an image">
  <p:cSld name="Content text with an image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43"/>
          <p:cNvSpPr/>
          <p:nvPr/>
        </p:nvSpPr>
        <p:spPr>
          <a:xfrm>
            <a:off x="7613375" y="1341782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43"/>
          <p:cNvSpPr/>
          <p:nvPr/>
        </p:nvSpPr>
        <p:spPr>
          <a:xfrm>
            <a:off x="4611756" y="2981738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43"/>
          <p:cNvSpPr/>
          <p:nvPr>
            <p:ph idx="2" type="pic"/>
          </p:nvPr>
        </p:nvSpPr>
        <p:spPr>
          <a:xfrm>
            <a:off x="4681331" y="1415945"/>
            <a:ext cx="4095000" cy="2722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23" name="Google Shape;323;p4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4" name="Google Shape;324;p43"/>
          <p:cNvSpPr txBox="1"/>
          <p:nvPr>
            <p:ph idx="1" type="body"/>
          </p:nvPr>
        </p:nvSpPr>
        <p:spPr>
          <a:xfrm>
            <a:off x="305991" y="1415944"/>
            <a:ext cx="4087200" cy="27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325" name="Google Shape;32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3"/>
          <p:cNvSpPr txBox="1"/>
          <p:nvPr>
            <p:ph idx="3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with an image">
  <p:cSld name="Bullet points with an image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44"/>
          <p:cNvSpPr/>
          <p:nvPr/>
        </p:nvSpPr>
        <p:spPr>
          <a:xfrm>
            <a:off x="7613375" y="1341782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44"/>
          <p:cNvSpPr/>
          <p:nvPr/>
        </p:nvSpPr>
        <p:spPr>
          <a:xfrm>
            <a:off x="4611756" y="2981738"/>
            <a:ext cx="1232400" cy="123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44"/>
          <p:cNvSpPr/>
          <p:nvPr>
            <p:ph idx="2" type="pic"/>
          </p:nvPr>
        </p:nvSpPr>
        <p:spPr>
          <a:xfrm>
            <a:off x="4681331" y="1415945"/>
            <a:ext cx="4095000" cy="2722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32" name="Google Shape;332;p4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33" name="Google Shape;33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335" name="Google Shape;335;p44"/>
          <p:cNvCxnSpPr/>
          <p:nvPr/>
        </p:nvCxnSpPr>
        <p:spPr>
          <a:xfrm>
            <a:off x="1361661" y="2057400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6" name="Google Shape;336;p44"/>
          <p:cNvCxnSpPr/>
          <p:nvPr/>
        </p:nvCxnSpPr>
        <p:spPr>
          <a:xfrm>
            <a:off x="1361661" y="2773019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7" name="Google Shape;337;p44"/>
          <p:cNvCxnSpPr/>
          <p:nvPr/>
        </p:nvCxnSpPr>
        <p:spPr>
          <a:xfrm>
            <a:off x="1361661" y="3588026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8" name="Google Shape;338;p44"/>
          <p:cNvSpPr/>
          <p:nvPr>
            <p:ph idx="3" type="pic"/>
          </p:nvPr>
        </p:nvSpPr>
        <p:spPr>
          <a:xfrm>
            <a:off x="734249" y="1470386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39" name="Google Shape;339;p44"/>
          <p:cNvSpPr/>
          <p:nvPr>
            <p:ph idx="4" type="pic"/>
          </p:nvPr>
        </p:nvSpPr>
        <p:spPr>
          <a:xfrm>
            <a:off x="734249" y="2272958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40" name="Google Shape;340;p44"/>
          <p:cNvSpPr/>
          <p:nvPr>
            <p:ph idx="5" type="pic"/>
          </p:nvPr>
        </p:nvSpPr>
        <p:spPr>
          <a:xfrm>
            <a:off x="734249" y="307552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41" name="Google Shape;341;p44"/>
          <p:cNvSpPr/>
          <p:nvPr>
            <p:ph idx="6" type="pic"/>
          </p:nvPr>
        </p:nvSpPr>
        <p:spPr>
          <a:xfrm>
            <a:off x="734249" y="387809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42" name="Google Shape;342;p44"/>
          <p:cNvSpPr txBox="1"/>
          <p:nvPr>
            <p:ph idx="7" type="body"/>
          </p:nvPr>
        </p:nvSpPr>
        <p:spPr>
          <a:xfrm>
            <a:off x="1361661" y="141594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43" name="Google Shape;343;p44"/>
          <p:cNvSpPr txBox="1"/>
          <p:nvPr>
            <p:ph idx="8" type="body"/>
          </p:nvPr>
        </p:nvSpPr>
        <p:spPr>
          <a:xfrm>
            <a:off x="1361661" y="2235161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44" name="Google Shape;344;p44"/>
          <p:cNvSpPr txBox="1"/>
          <p:nvPr>
            <p:ph idx="9" type="body"/>
          </p:nvPr>
        </p:nvSpPr>
        <p:spPr>
          <a:xfrm>
            <a:off x="1361661" y="3035378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45" name="Google Shape;345;p44"/>
          <p:cNvSpPr txBox="1"/>
          <p:nvPr>
            <p:ph idx="13" type="body"/>
          </p:nvPr>
        </p:nvSpPr>
        <p:spPr>
          <a:xfrm>
            <a:off x="1361661" y="383559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wo images">
  <p:cSld name="Content two images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5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5"/>
          <p:cNvSpPr/>
          <p:nvPr>
            <p:ph idx="2" type="pic"/>
          </p:nvPr>
        </p:nvSpPr>
        <p:spPr>
          <a:xfrm>
            <a:off x="305991" y="1415945"/>
            <a:ext cx="40005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49" name="Google Shape;349;p45"/>
          <p:cNvSpPr/>
          <p:nvPr>
            <p:ph idx="3" type="pic"/>
          </p:nvPr>
        </p:nvSpPr>
        <p:spPr>
          <a:xfrm>
            <a:off x="4572000" y="1415945"/>
            <a:ext cx="40005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50" name="Google Shape;350;p45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51" name="Google Shape;351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45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53" name="Google Shape;353;p45"/>
          <p:cNvSpPr txBox="1"/>
          <p:nvPr>
            <p:ph idx="4" type="body"/>
          </p:nvPr>
        </p:nvSpPr>
        <p:spPr>
          <a:xfrm>
            <a:off x="305991" y="3544205"/>
            <a:ext cx="40005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54" name="Google Shape;354;p45"/>
          <p:cNvSpPr txBox="1"/>
          <p:nvPr>
            <p:ph idx="5" type="body"/>
          </p:nvPr>
        </p:nvSpPr>
        <p:spPr>
          <a:xfrm>
            <a:off x="4572000" y="3544205"/>
            <a:ext cx="40005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three images">
  <p:cSld name="Content three images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6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46"/>
          <p:cNvSpPr/>
          <p:nvPr>
            <p:ph idx="2" type="pic"/>
          </p:nvPr>
        </p:nvSpPr>
        <p:spPr>
          <a:xfrm>
            <a:off x="386954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58" name="Google Shape;358;p46"/>
          <p:cNvSpPr/>
          <p:nvPr>
            <p:ph idx="3" type="pic"/>
          </p:nvPr>
        </p:nvSpPr>
        <p:spPr>
          <a:xfrm>
            <a:off x="6144002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59" name="Google Shape;359;p4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60" name="Google Shape;360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46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62" name="Google Shape;362;p46"/>
          <p:cNvSpPr txBox="1"/>
          <p:nvPr>
            <p:ph idx="4" type="body"/>
          </p:nvPr>
        </p:nvSpPr>
        <p:spPr>
          <a:xfrm>
            <a:off x="386954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63" name="Google Shape;363;p46"/>
          <p:cNvSpPr/>
          <p:nvPr>
            <p:ph idx="5" type="pic"/>
          </p:nvPr>
        </p:nvSpPr>
        <p:spPr>
          <a:xfrm>
            <a:off x="3265478" y="1415945"/>
            <a:ext cx="2694000" cy="1993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64" name="Google Shape;364;p46"/>
          <p:cNvSpPr txBox="1"/>
          <p:nvPr>
            <p:ph idx="6" type="body"/>
          </p:nvPr>
        </p:nvSpPr>
        <p:spPr>
          <a:xfrm>
            <a:off x="3265478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65" name="Google Shape;365;p46"/>
          <p:cNvSpPr txBox="1"/>
          <p:nvPr>
            <p:ph idx="7" type="body"/>
          </p:nvPr>
        </p:nvSpPr>
        <p:spPr>
          <a:xfrm>
            <a:off x="6144002" y="3544205"/>
            <a:ext cx="2694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with a half page image">
  <p:cSld name="Bullet points with a half page image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47"/>
          <p:cNvSpPr txBox="1"/>
          <p:nvPr>
            <p:ph type="title"/>
          </p:nvPr>
        </p:nvSpPr>
        <p:spPr>
          <a:xfrm>
            <a:off x="305991" y="224029"/>
            <a:ext cx="49113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69" name="Google Shape;36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47"/>
          <p:cNvSpPr txBox="1"/>
          <p:nvPr>
            <p:ph idx="1" type="body"/>
          </p:nvPr>
        </p:nvSpPr>
        <p:spPr>
          <a:xfrm>
            <a:off x="305992" y="695438"/>
            <a:ext cx="49113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1" name="Google Shape;371;p47"/>
          <p:cNvSpPr/>
          <p:nvPr>
            <p:ph idx="2" type="pic"/>
          </p:nvPr>
        </p:nvSpPr>
        <p:spPr>
          <a:xfrm>
            <a:off x="5217288" y="0"/>
            <a:ext cx="3926700" cy="5143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cxnSp>
        <p:nvCxnSpPr>
          <p:cNvPr id="372" name="Google Shape;372;p47"/>
          <p:cNvCxnSpPr/>
          <p:nvPr/>
        </p:nvCxnSpPr>
        <p:spPr>
          <a:xfrm>
            <a:off x="1022329" y="2523191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3" name="Google Shape;373;p47"/>
          <p:cNvCxnSpPr/>
          <p:nvPr/>
        </p:nvCxnSpPr>
        <p:spPr>
          <a:xfrm>
            <a:off x="1022329" y="3238810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4" name="Google Shape;374;p47"/>
          <p:cNvSpPr/>
          <p:nvPr>
            <p:ph idx="3" type="pic"/>
          </p:nvPr>
        </p:nvSpPr>
        <p:spPr>
          <a:xfrm>
            <a:off x="394916" y="1936178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75" name="Google Shape;375;p47"/>
          <p:cNvSpPr/>
          <p:nvPr>
            <p:ph idx="4" type="pic"/>
          </p:nvPr>
        </p:nvSpPr>
        <p:spPr>
          <a:xfrm>
            <a:off x="394916" y="273874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76" name="Google Shape;376;p47"/>
          <p:cNvSpPr/>
          <p:nvPr>
            <p:ph idx="5" type="pic"/>
          </p:nvPr>
        </p:nvSpPr>
        <p:spPr>
          <a:xfrm>
            <a:off x="394916" y="3541320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77" name="Google Shape;377;p47"/>
          <p:cNvSpPr txBox="1"/>
          <p:nvPr>
            <p:ph idx="6" type="body"/>
          </p:nvPr>
        </p:nvSpPr>
        <p:spPr>
          <a:xfrm>
            <a:off x="1022329" y="1881736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8" name="Google Shape;378;p47"/>
          <p:cNvSpPr txBox="1"/>
          <p:nvPr>
            <p:ph idx="7" type="body"/>
          </p:nvPr>
        </p:nvSpPr>
        <p:spPr>
          <a:xfrm>
            <a:off x="1022329" y="2700952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9" name="Google Shape;379;p47"/>
          <p:cNvSpPr txBox="1"/>
          <p:nvPr>
            <p:ph idx="8" type="body"/>
          </p:nvPr>
        </p:nvSpPr>
        <p:spPr>
          <a:xfrm>
            <a:off x="1022329" y="3501169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380" name="Google Shape;380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5795" y="277625"/>
            <a:ext cx="1685869" cy="561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a half page image">
  <p:cSld name="Text with a half page image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48"/>
          <p:cNvSpPr/>
          <p:nvPr/>
        </p:nvSpPr>
        <p:spPr>
          <a:xfrm>
            <a:off x="570274" y="3340505"/>
            <a:ext cx="3096600" cy="965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48"/>
          <p:cNvSpPr/>
          <p:nvPr>
            <p:ph idx="2" type="pic"/>
          </p:nvPr>
        </p:nvSpPr>
        <p:spPr>
          <a:xfrm>
            <a:off x="784906" y="366017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85" name="Google Shape;385;p48"/>
          <p:cNvSpPr txBox="1"/>
          <p:nvPr>
            <p:ph type="title"/>
          </p:nvPr>
        </p:nvSpPr>
        <p:spPr>
          <a:xfrm>
            <a:off x="305991" y="224029"/>
            <a:ext cx="49113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86" name="Google Shape;386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8"/>
          <p:cNvSpPr txBox="1"/>
          <p:nvPr>
            <p:ph idx="1" type="body"/>
          </p:nvPr>
        </p:nvSpPr>
        <p:spPr>
          <a:xfrm>
            <a:off x="305992" y="695438"/>
            <a:ext cx="49113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88" name="Google Shape;388;p48"/>
          <p:cNvSpPr/>
          <p:nvPr>
            <p:ph idx="3" type="pic"/>
          </p:nvPr>
        </p:nvSpPr>
        <p:spPr>
          <a:xfrm>
            <a:off x="5217288" y="0"/>
            <a:ext cx="3926700" cy="5143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pic>
        <p:nvPicPr>
          <p:cNvPr id="389" name="Google Shape;38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5795" y="2776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8"/>
          <p:cNvSpPr txBox="1"/>
          <p:nvPr>
            <p:ph idx="4" type="body"/>
          </p:nvPr>
        </p:nvSpPr>
        <p:spPr>
          <a:xfrm>
            <a:off x="520622" y="1328270"/>
            <a:ext cx="31461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91" name="Google Shape;391;p48"/>
          <p:cNvSpPr txBox="1"/>
          <p:nvPr>
            <p:ph idx="5" type="body"/>
          </p:nvPr>
        </p:nvSpPr>
        <p:spPr>
          <a:xfrm>
            <a:off x="1265625" y="3489823"/>
            <a:ext cx="22425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mage collage with text">
  <p:cSld name="6 image collage with text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49"/>
          <p:cNvSpPr/>
          <p:nvPr>
            <p:ph idx="2" type="pic"/>
          </p:nvPr>
        </p:nvSpPr>
        <p:spPr>
          <a:xfrm>
            <a:off x="305990" y="2998332"/>
            <a:ext cx="3887700" cy="14496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95" name="Google Shape;395;p49"/>
          <p:cNvSpPr/>
          <p:nvPr>
            <p:ph idx="3" type="pic"/>
          </p:nvPr>
        </p:nvSpPr>
        <p:spPr>
          <a:xfrm>
            <a:off x="4325306" y="1323027"/>
            <a:ext cx="1892100" cy="31251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96" name="Google Shape;396;p49"/>
          <p:cNvSpPr/>
          <p:nvPr>
            <p:ph idx="4" type="pic"/>
          </p:nvPr>
        </p:nvSpPr>
        <p:spPr>
          <a:xfrm>
            <a:off x="6349284" y="1323027"/>
            <a:ext cx="2488800" cy="925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97" name="Google Shape;397;p49"/>
          <p:cNvSpPr/>
          <p:nvPr>
            <p:ph idx="5" type="pic"/>
          </p:nvPr>
        </p:nvSpPr>
        <p:spPr>
          <a:xfrm>
            <a:off x="6349284" y="2356069"/>
            <a:ext cx="1387200" cy="2091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98" name="Google Shape;398;p49"/>
          <p:cNvSpPr/>
          <p:nvPr>
            <p:ph idx="6" type="pic"/>
          </p:nvPr>
        </p:nvSpPr>
        <p:spPr>
          <a:xfrm>
            <a:off x="7868141" y="3252482"/>
            <a:ext cx="969900" cy="1195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399" name="Google Shape;399;p49"/>
          <p:cNvSpPr/>
          <p:nvPr>
            <p:ph idx="7" type="pic"/>
          </p:nvPr>
        </p:nvSpPr>
        <p:spPr>
          <a:xfrm>
            <a:off x="7868141" y="2359529"/>
            <a:ext cx="969900" cy="740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00" name="Google Shape;400;p49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01" name="Google Shape;401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49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03" name="Google Shape;403;p49"/>
          <p:cNvSpPr txBox="1"/>
          <p:nvPr>
            <p:ph idx="8" type="body"/>
          </p:nvPr>
        </p:nvSpPr>
        <p:spPr>
          <a:xfrm>
            <a:off x="305990" y="1323027"/>
            <a:ext cx="3887700" cy="14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with image">
  <p:cSld name="Mixed content with image"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50"/>
          <p:cNvSpPr/>
          <p:nvPr>
            <p:ph idx="2" type="pic"/>
          </p:nvPr>
        </p:nvSpPr>
        <p:spPr>
          <a:xfrm>
            <a:off x="4572000" y="1438611"/>
            <a:ext cx="2293800" cy="27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07" name="Google Shape;407;p50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08" name="Google Shape;40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50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0" name="Google Shape;410;p50"/>
          <p:cNvSpPr/>
          <p:nvPr/>
        </p:nvSpPr>
        <p:spPr>
          <a:xfrm>
            <a:off x="305991" y="2662058"/>
            <a:ext cx="453000" cy="453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50"/>
          <p:cNvSpPr/>
          <p:nvPr/>
        </p:nvSpPr>
        <p:spPr>
          <a:xfrm>
            <a:off x="305991" y="3631013"/>
            <a:ext cx="453000" cy="453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50"/>
          <p:cNvSpPr/>
          <p:nvPr/>
        </p:nvSpPr>
        <p:spPr>
          <a:xfrm>
            <a:off x="6865975" y="1438611"/>
            <a:ext cx="1735200" cy="2765400"/>
          </a:xfrm>
          <a:prstGeom prst="rect">
            <a:avLst/>
          </a:prstGeom>
          <a:solidFill>
            <a:srgbClr val="191919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50"/>
          <p:cNvSpPr txBox="1"/>
          <p:nvPr>
            <p:ph idx="3" type="body"/>
          </p:nvPr>
        </p:nvSpPr>
        <p:spPr>
          <a:xfrm>
            <a:off x="7120212" y="2535311"/>
            <a:ext cx="1268700" cy="12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4" name="Google Shape;414;p50"/>
          <p:cNvSpPr txBox="1"/>
          <p:nvPr>
            <p:ph idx="4" type="body"/>
          </p:nvPr>
        </p:nvSpPr>
        <p:spPr>
          <a:xfrm>
            <a:off x="308498" y="1436057"/>
            <a:ext cx="39360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5" name="Google Shape;415;p50"/>
          <p:cNvSpPr/>
          <p:nvPr>
            <p:ph idx="5" type="pic"/>
          </p:nvPr>
        </p:nvSpPr>
        <p:spPr>
          <a:xfrm>
            <a:off x="438256" y="2791261"/>
            <a:ext cx="194400" cy="194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16" name="Google Shape;416;p50"/>
          <p:cNvSpPr/>
          <p:nvPr>
            <p:ph idx="6" type="pic"/>
          </p:nvPr>
        </p:nvSpPr>
        <p:spPr>
          <a:xfrm>
            <a:off x="438256" y="3760216"/>
            <a:ext cx="194400" cy="194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17" name="Google Shape;417;p50"/>
          <p:cNvSpPr txBox="1"/>
          <p:nvPr>
            <p:ph idx="7" type="body"/>
          </p:nvPr>
        </p:nvSpPr>
        <p:spPr>
          <a:xfrm>
            <a:off x="877850" y="2805104"/>
            <a:ext cx="3141000" cy="45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8" name="Google Shape;418;p50"/>
          <p:cNvSpPr txBox="1"/>
          <p:nvPr>
            <p:ph idx="8" type="body"/>
          </p:nvPr>
        </p:nvSpPr>
        <p:spPr>
          <a:xfrm>
            <a:off x="877491" y="2609828"/>
            <a:ext cx="3088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9" name="Google Shape;419;p50"/>
          <p:cNvSpPr txBox="1"/>
          <p:nvPr>
            <p:ph idx="9" type="body"/>
          </p:nvPr>
        </p:nvSpPr>
        <p:spPr>
          <a:xfrm>
            <a:off x="877850" y="3770965"/>
            <a:ext cx="3141000" cy="45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0" name="Google Shape;420;p50"/>
          <p:cNvSpPr txBox="1"/>
          <p:nvPr>
            <p:ph idx="13" type="body"/>
          </p:nvPr>
        </p:nvSpPr>
        <p:spPr>
          <a:xfrm>
            <a:off x="877491" y="3575689"/>
            <a:ext cx="3088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with 2 images">
  <p:cSld name="Mixed content with 2 images"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51"/>
          <p:cNvSpPr/>
          <p:nvPr>
            <p:ph idx="2" type="pic"/>
          </p:nvPr>
        </p:nvSpPr>
        <p:spPr>
          <a:xfrm>
            <a:off x="4715171" y="1279847"/>
            <a:ext cx="1954200" cy="21966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24" name="Google Shape;424;p51"/>
          <p:cNvSpPr/>
          <p:nvPr>
            <p:ph idx="3" type="pic"/>
          </p:nvPr>
        </p:nvSpPr>
        <p:spPr>
          <a:xfrm>
            <a:off x="6879914" y="1279847"/>
            <a:ext cx="1954200" cy="21966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25" name="Google Shape;425;p5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26" name="Google Shape;426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51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8" name="Google Shape;428;p51"/>
          <p:cNvSpPr txBox="1"/>
          <p:nvPr>
            <p:ph idx="4" type="body"/>
          </p:nvPr>
        </p:nvSpPr>
        <p:spPr>
          <a:xfrm>
            <a:off x="308815" y="1287743"/>
            <a:ext cx="40968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7500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429" name="Google Shape;429;p51"/>
          <p:cNvCxnSpPr/>
          <p:nvPr/>
        </p:nvCxnSpPr>
        <p:spPr>
          <a:xfrm>
            <a:off x="1014366" y="2922803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30" name="Google Shape;430;p51"/>
          <p:cNvCxnSpPr/>
          <p:nvPr/>
        </p:nvCxnSpPr>
        <p:spPr>
          <a:xfrm>
            <a:off x="1014366" y="3638421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1" name="Google Shape;431;p51"/>
          <p:cNvSpPr/>
          <p:nvPr>
            <p:ph idx="5" type="pic"/>
          </p:nvPr>
        </p:nvSpPr>
        <p:spPr>
          <a:xfrm>
            <a:off x="386954" y="2335789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32" name="Google Shape;432;p51"/>
          <p:cNvSpPr/>
          <p:nvPr>
            <p:ph idx="6" type="pic"/>
          </p:nvPr>
        </p:nvSpPr>
        <p:spPr>
          <a:xfrm>
            <a:off x="386954" y="3138360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33" name="Google Shape;433;p51"/>
          <p:cNvSpPr/>
          <p:nvPr>
            <p:ph idx="7" type="pic"/>
          </p:nvPr>
        </p:nvSpPr>
        <p:spPr>
          <a:xfrm>
            <a:off x="386954" y="3940931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34" name="Google Shape;434;p51"/>
          <p:cNvSpPr txBox="1"/>
          <p:nvPr>
            <p:ph idx="8" type="body"/>
          </p:nvPr>
        </p:nvSpPr>
        <p:spPr>
          <a:xfrm>
            <a:off x="1014366" y="2281347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5" name="Google Shape;435;p51"/>
          <p:cNvSpPr txBox="1"/>
          <p:nvPr>
            <p:ph idx="9" type="body"/>
          </p:nvPr>
        </p:nvSpPr>
        <p:spPr>
          <a:xfrm>
            <a:off x="1014366" y="3100563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6" name="Google Shape;436;p51"/>
          <p:cNvSpPr txBox="1"/>
          <p:nvPr>
            <p:ph idx="13" type="body"/>
          </p:nvPr>
        </p:nvSpPr>
        <p:spPr>
          <a:xfrm>
            <a:off x="1014366" y="3900780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7" name="Google Shape;437;p51"/>
          <p:cNvSpPr txBox="1"/>
          <p:nvPr>
            <p:ph idx="14" type="body"/>
          </p:nvPr>
        </p:nvSpPr>
        <p:spPr>
          <a:xfrm>
            <a:off x="4714875" y="3476625"/>
            <a:ext cx="1954500" cy="9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8" name="Google Shape;438;p51"/>
          <p:cNvSpPr txBox="1"/>
          <p:nvPr>
            <p:ph idx="15" type="body"/>
          </p:nvPr>
        </p:nvSpPr>
        <p:spPr>
          <a:xfrm>
            <a:off x="6879618" y="3476625"/>
            <a:ext cx="1954500" cy="9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with image">
  <p:cSld name="4 column with image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2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52"/>
          <p:cNvSpPr/>
          <p:nvPr>
            <p:ph idx="2" type="pic"/>
          </p:nvPr>
        </p:nvSpPr>
        <p:spPr>
          <a:xfrm>
            <a:off x="305990" y="1279847"/>
            <a:ext cx="20292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42" name="Google Shape;442;p52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43" name="Google Shape;443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52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45" name="Google Shape;445;p52"/>
          <p:cNvSpPr/>
          <p:nvPr/>
        </p:nvSpPr>
        <p:spPr>
          <a:xfrm>
            <a:off x="305991" y="2822239"/>
            <a:ext cx="2029200" cy="157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52"/>
          <p:cNvSpPr/>
          <p:nvPr/>
        </p:nvSpPr>
        <p:spPr>
          <a:xfrm>
            <a:off x="6824775" y="2822239"/>
            <a:ext cx="20133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52"/>
          <p:cNvSpPr/>
          <p:nvPr/>
        </p:nvSpPr>
        <p:spPr>
          <a:xfrm>
            <a:off x="2478919" y="2822239"/>
            <a:ext cx="20292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52"/>
          <p:cNvSpPr/>
          <p:nvPr/>
        </p:nvSpPr>
        <p:spPr>
          <a:xfrm>
            <a:off x="4651847" y="2822239"/>
            <a:ext cx="2029200" cy="157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52"/>
          <p:cNvSpPr/>
          <p:nvPr>
            <p:ph idx="3" type="pic"/>
          </p:nvPr>
        </p:nvSpPr>
        <p:spPr>
          <a:xfrm>
            <a:off x="2478919" y="1279847"/>
            <a:ext cx="20292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50" name="Google Shape;450;p52"/>
          <p:cNvSpPr/>
          <p:nvPr>
            <p:ph idx="4" type="pic"/>
          </p:nvPr>
        </p:nvSpPr>
        <p:spPr>
          <a:xfrm>
            <a:off x="4651847" y="1279847"/>
            <a:ext cx="20292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51" name="Google Shape;451;p52"/>
          <p:cNvSpPr/>
          <p:nvPr>
            <p:ph idx="5" type="pic"/>
          </p:nvPr>
        </p:nvSpPr>
        <p:spPr>
          <a:xfrm>
            <a:off x="6824774" y="1279847"/>
            <a:ext cx="2029200" cy="138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52" name="Google Shape;452;p52"/>
          <p:cNvSpPr txBox="1"/>
          <p:nvPr>
            <p:ph idx="6" type="body"/>
          </p:nvPr>
        </p:nvSpPr>
        <p:spPr>
          <a:xfrm>
            <a:off x="4651847" y="3375609"/>
            <a:ext cx="2013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3" name="Google Shape;453;p52"/>
          <p:cNvSpPr txBox="1"/>
          <p:nvPr>
            <p:ph idx="7" type="body"/>
          </p:nvPr>
        </p:nvSpPr>
        <p:spPr>
          <a:xfrm>
            <a:off x="2486777" y="3375609"/>
            <a:ext cx="2013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4" name="Google Shape;454;p52"/>
          <p:cNvSpPr txBox="1"/>
          <p:nvPr>
            <p:ph idx="8" type="body"/>
          </p:nvPr>
        </p:nvSpPr>
        <p:spPr>
          <a:xfrm>
            <a:off x="305991" y="3375609"/>
            <a:ext cx="2013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5" name="Google Shape;455;p52"/>
          <p:cNvSpPr txBox="1"/>
          <p:nvPr>
            <p:ph idx="9" type="body"/>
          </p:nvPr>
        </p:nvSpPr>
        <p:spPr>
          <a:xfrm>
            <a:off x="4651847" y="3118247"/>
            <a:ext cx="2029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6" name="Google Shape;456;p52"/>
          <p:cNvSpPr txBox="1"/>
          <p:nvPr>
            <p:ph idx="13" type="body"/>
          </p:nvPr>
        </p:nvSpPr>
        <p:spPr>
          <a:xfrm>
            <a:off x="2478919" y="3118247"/>
            <a:ext cx="2029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7" name="Google Shape;457;p52"/>
          <p:cNvSpPr txBox="1"/>
          <p:nvPr>
            <p:ph idx="14" type="body"/>
          </p:nvPr>
        </p:nvSpPr>
        <p:spPr>
          <a:xfrm>
            <a:off x="305991" y="3118247"/>
            <a:ext cx="2029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8" name="Google Shape;458;p52"/>
          <p:cNvSpPr txBox="1"/>
          <p:nvPr>
            <p:ph idx="15" type="body"/>
          </p:nvPr>
        </p:nvSpPr>
        <p:spPr>
          <a:xfrm>
            <a:off x="6816915" y="3375609"/>
            <a:ext cx="20133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9" name="Google Shape;459;p52"/>
          <p:cNvSpPr txBox="1"/>
          <p:nvPr>
            <p:ph idx="16" type="body"/>
          </p:nvPr>
        </p:nvSpPr>
        <p:spPr>
          <a:xfrm>
            <a:off x="6816915" y="3118247"/>
            <a:ext cx="2029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image collage ">
  <p:cSld name="5 image collage "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53"/>
          <p:cNvSpPr/>
          <p:nvPr>
            <p:ph idx="2" type="pic"/>
          </p:nvPr>
        </p:nvSpPr>
        <p:spPr>
          <a:xfrm>
            <a:off x="552758" y="1504044"/>
            <a:ext cx="1757400" cy="2600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63" name="Google Shape;463;p53"/>
          <p:cNvSpPr/>
          <p:nvPr>
            <p:ph idx="3" type="pic"/>
          </p:nvPr>
        </p:nvSpPr>
        <p:spPr>
          <a:xfrm>
            <a:off x="6762902" y="1504044"/>
            <a:ext cx="1757400" cy="2600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64" name="Google Shape;464;p53"/>
          <p:cNvSpPr/>
          <p:nvPr>
            <p:ph idx="4" type="pic"/>
          </p:nvPr>
        </p:nvSpPr>
        <p:spPr>
          <a:xfrm>
            <a:off x="2502565" y="1504044"/>
            <a:ext cx="4067700" cy="11430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65" name="Google Shape;465;p53"/>
          <p:cNvSpPr/>
          <p:nvPr>
            <p:ph idx="5" type="pic"/>
          </p:nvPr>
        </p:nvSpPr>
        <p:spPr>
          <a:xfrm>
            <a:off x="2502566" y="2838794"/>
            <a:ext cx="1937700" cy="12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66" name="Google Shape;466;p53"/>
          <p:cNvSpPr/>
          <p:nvPr>
            <p:ph idx="6" type="pic"/>
          </p:nvPr>
        </p:nvSpPr>
        <p:spPr>
          <a:xfrm>
            <a:off x="4632735" y="2838794"/>
            <a:ext cx="1937700" cy="12654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467" name="Google Shape;467;p5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68" name="Google Shape;468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53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arts graphic">
  <p:cSld name="4 parts graphic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5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5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473" name="Google Shape;473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5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475" name="Google Shape;475;p54"/>
          <p:cNvCxnSpPr>
            <a:stCxn id="476" idx="5"/>
            <a:endCxn id="477" idx="1"/>
          </p:cNvCxnSpPr>
          <p:nvPr/>
        </p:nvCxnSpPr>
        <p:spPr>
          <a:xfrm>
            <a:off x="3612003" y="2118003"/>
            <a:ext cx="5040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78" name="Google Shape;478;p54"/>
          <p:cNvCxnSpPr>
            <a:stCxn id="479" idx="3"/>
            <a:endCxn id="477" idx="7"/>
          </p:cNvCxnSpPr>
          <p:nvPr/>
        </p:nvCxnSpPr>
        <p:spPr>
          <a:xfrm flipH="1">
            <a:off x="4964408" y="2118003"/>
            <a:ext cx="6783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0" name="Google Shape;480;p54"/>
          <p:cNvCxnSpPr/>
          <p:nvPr/>
        </p:nvCxnSpPr>
        <p:spPr>
          <a:xfrm flipH="1" rot="10800000">
            <a:off x="3611963" y="3240954"/>
            <a:ext cx="5040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1" name="Google Shape;481;p54"/>
          <p:cNvCxnSpPr/>
          <p:nvPr/>
        </p:nvCxnSpPr>
        <p:spPr>
          <a:xfrm rot="10800000">
            <a:off x="4964401" y="3240954"/>
            <a:ext cx="678300" cy="290100"/>
          </a:xfrm>
          <a:prstGeom prst="straightConnector1">
            <a:avLst/>
          </a:prstGeom>
          <a:noFill/>
          <a:ln cap="flat" cmpd="sng" w="381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7" name="Google Shape;477;p54"/>
          <p:cNvSpPr/>
          <p:nvPr/>
        </p:nvSpPr>
        <p:spPr>
          <a:xfrm>
            <a:off x="3940343" y="2232491"/>
            <a:ext cx="1199700" cy="1199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54"/>
          <p:cNvSpPr/>
          <p:nvPr/>
        </p:nvSpPr>
        <p:spPr>
          <a:xfrm>
            <a:off x="2944439" y="1450439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54"/>
          <p:cNvSpPr/>
          <p:nvPr/>
        </p:nvSpPr>
        <p:spPr>
          <a:xfrm>
            <a:off x="2944439" y="3432114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54"/>
          <p:cNvSpPr/>
          <p:nvPr/>
        </p:nvSpPr>
        <p:spPr>
          <a:xfrm>
            <a:off x="5528172" y="1450439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54"/>
          <p:cNvSpPr/>
          <p:nvPr/>
        </p:nvSpPr>
        <p:spPr>
          <a:xfrm>
            <a:off x="5528172" y="3432114"/>
            <a:ext cx="782100" cy="7821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54"/>
          <p:cNvSpPr txBox="1"/>
          <p:nvPr>
            <p:ph idx="2" type="body"/>
          </p:nvPr>
        </p:nvSpPr>
        <p:spPr>
          <a:xfrm>
            <a:off x="295224" y="1478568"/>
            <a:ext cx="23379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85" name="Google Shape;485;p54"/>
          <p:cNvSpPr txBox="1"/>
          <p:nvPr>
            <p:ph idx="3" type="body"/>
          </p:nvPr>
        </p:nvSpPr>
        <p:spPr>
          <a:xfrm>
            <a:off x="295224" y="3461160"/>
            <a:ext cx="23379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86" name="Google Shape;486;p54"/>
          <p:cNvSpPr txBox="1"/>
          <p:nvPr>
            <p:ph idx="4" type="body"/>
          </p:nvPr>
        </p:nvSpPr>
        <p:spPr>
          <a:xfrm>
            <a:off x="6499976" y="1478568"/>
            <a:ext cx="23379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87" name="Google Shape;487;p54"/>
          <p:cNvSpPr txBox="1"/>
          <p:nvPr>
            <p:ph idx="5" type="body"/>
          </p:nvPr>
        </p:nvSpPr>
        <p:spPr>
          <a:xfrm>
            <a:off x="6499976" y="3461160"/>
            <a:ext cx="23379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88" name="Google Shape;488;p54"/>
          <p:cNvSpPr/>
          <p:nvPr>
            <p:ph idx="6" type="pic"/>
          </p:nvPr>
        </p:nvSpPr>
        <p:spPr>
          <a:xfrm>
            <a:off x="3190360" y="1681395"/>
            <a:ext cx="290400" cy="290400"/>
          </a:xfrm>
          <a:prstGeom prst="rect">
            <a:avLst/>
          </a:prstGeom>
          <a:noFill/>
          <a:ln>
            <a:noFill/>
          </a:ln>
        </p:spPr>
      </p:sp>
      <p:sp>
        <p:nvSpPr>
          <p:cNvPr id="489" name="Google Shape;489;p54"/>
          <p:cNvSpPr/>
          <p:nvPr>
            <p:ph idx="7" type="pic"/>
          </p:nvPr>
        </p:nvSpPr>
        <p:spPr>
          <a:xfrm>
            <a:off x="5774093" y="1681395"/>
            <a:ext cx="290400" cy="290400"/>
          </a:xfrm>
          <a:prstGeom prst="rect">
            <a:avLst/>
          </a:prstGeom>
          <a:noFill/>
          <a:ln>
            <a:noFill/>
          </a:ln>
        </p:spPr>
      </p:sp>
      <p:sp>
        <p:nvSpPr>
          <p:cNvPr id="490" name="Google Shape;490;p54"/>
          <p:cNvSpPr/>
          <p:nvPr>
            <p:ph idx="8" type="pic"/>
          </p:nvPr>
        </p:nvSpPr>
        <p:spPr>
          <a:xfrm>
            <a:off x="3190360" y="3641042"/>
            <a:ext cx="290400" cy="290400"/>
          </a:xfrm>
          <a:prstGeom prst="rect">
            <a:avLst/>
          </a:prstGeom>
          <a:noFill/>
          <a:ln>
            <a:noFill/>
          </a:ln>
        </p:spPr>
      </p:sp>
      <p:sp>
        <p:nvSpPr>
          <p:cNvPr id="491" name="Google Shape;491;p54"/>
          <p:cNvSpPr/>
          <p:nvPr>
            <p:ph idx="9" type="pic"/>
          </p:nvPr>
        </p:nvSpPr>
        <p:spPr>
          <a:xfrm>
            <a:off x="5774093" y="3641042"/>
            <a:ext cx="290400" cy="290400"/>
          </a:xfrm>
          <a:prstGeom prst="rect">
            <a:avLst/>
          </a:prstGeom>
          <a:noFill/>
          <a:ln>
            <a:noFill/>
          </a:ln>
        </p:spPr>
      </p:sp>
      <p:sp>
        <p:nvSpPr>
          <p:cNvPr id="492" name="Google Shape;492;p54"/>
          <p:cNvSpPr/>
          <p:nvPr>
            <p:ph idx="13" type="pic"/>
          </p:nvPr>
        </p:nvSpPr>
        <p:spPr>
          <a:xfrm>
            <a:off x="4308617" y="2600765"/>
            <a:ext cx="463200" cy="463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p54"/>
          <p:cNvSpPr txBox="1"/>
          <p:nvPr>
            <p:ph idx="14" type="body"/>
          </p:nvPr>
        </p:nvSpPr>
        <p:spPr>
          <a:xfrm>
            <a:off x="295583" y="1720812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4" name="Google Shape;494;p54"/>
          <p:cNvSpPr txBox="1"/>
          <p:nvPr>
            <p:ph idx="15" type="body"/>
          </p:nvPr>
        </p:nvSpPr>
        <p:spPr>
          <a:xfrm>
            <a:off x="295583" y="3707198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5" name="Google Shape;495;p54"/>
          <p:cNvSpPr txBox="1"/>
          <p:nvPr>
            <p:ph idx="16" type="body"/>
          </p:nvPr>
        </p:nvSpPr>
        <p:spPr>
          <a:xfrm>
            <a:off x="6499976" y="3707198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6" name="Google Shape;496;p54"/>
          <p:cNvSpPr txBox="1"/>
          <p:nvPr>
            <p:ph idx="17" type="body"/>
          </p:nvPr>
        </p:nvSpPr>
        <p:spPr>
          <a:xfrm>
            <a:off x="6499976" y="1720812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 with chart">
  <p:cSld name="Bullets with chart"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5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9" name="Google Shape;499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55"/>
          <p:cNvSpPr txBox="1"/>
          <p:nvPr>
            <p:ph idx="1" type="body"/>
          </p:nvPr>
        </p:nvSpPr>
        <p:spPr>
          <a:xfrm>
            <a:off x="305990" y="1176338"/>
            <a:ext cx="7125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b="1" sz="12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01" name="Google Shape;501;p55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2" name="Google Shape;502;p55"/>
          <p:cNvSpPr txBox="1"/>
          <p:nvPr>
            <p:ph idx="2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503" name="Google Shape;503;p55"/>
          <p:cNvCxnSpPr/>
          <p:nvPr/>
        </p:nvCxnSpPr>
        <p:spPr>
          <a:xfrm>
            <a:off x="1014366" y="2539268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4" name="Google Shape;504;p55"/>
          <p:cNvCxnSpPr/>
          <p:nvPr/>
        </p:nvCxnSpPr>
        <p:spPr>
          <a:xfrm>
            <a:off x="1014366" y="3254886"/>
            <a:ext cx="2683500" cy="0"/>
          </a:xfrm>
          <a:prstGeom prst="straightConnector1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5" name="Google Shape;505;p55"/>
          <p:cNvSpPr/>
          <p:nvPr>
            <p:ph idx="3" type="pic"/>
          </p:nvPr>
        </p:nvSpPr>
        <p:spPr>
          <a:xfrm>
            <a:off x="386954" y="1952254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506" name="Google Shape;506;p55"/>
          <p:cNvSpPr/>
          <p:nvPr>
            <p:ph idx="4" type="pic"/>
          </p:nvPr>
        </p:nvSpPr>
        <p:spPr>
          <a:xfrm>
            <a:off x="386954" y="2754825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507" name="Google Shape;507;p55"/>
          <p:cNvSpPr/>
          <p:nvPr>
            <p:ph idx="5" type="pic"/>
          </p:nvPr>
        </p:nvSpPr>
        <p:spPr>
          <a:xfrm>
            <a:off x="386954" y="3557396"/>
            <a:ext cx="279900" cy="2799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508" name="Google Shape;508;p55"/>
          <p:cNvSpPr txBox="1"/>
          <p:nvPr>
            <p:ph idx="6" type="body"/>
          </p:nvPr>
        </p:nvSpPr>
        <p:spPr>
          <a:xfrm>
            <a:off x="1014366" y="1897812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09" name="Google Shape;509;p55"/>
          <p:cNvSpPr txBox="1"/>
          <p:nvPr>
            <p:ph idx="7" type="body"/>
          </p:nvPr>
        </p:nvSpPr>
        <p:spPr>
          <a:xfrm>
            <a:off x="1014366" y="2717028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10" name="Google Shape;510;p55"/>
          <p:cNvSpPr txBox="1"/>
          <p:nvPr>
            <p:ph idx="8" type="body"/>
          </p:nvPr>
        </p:nvSpPr>
        <p:spPr>
          <a:xfrm>
            <a:off x="1014366" y="3517245"/>
            <a:ext cx="273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11" name="Google Shape;511;p55"/>
          <p:cNvSpPr/>
          <p:nvPr>
            <p:ph idx="9" type="chart"/>
          </p:nvPr>
        </p:nvSpPr>
        <p:spPr>
          <a:xfrm>
            <a:off x="4316016" y="1176338"/>
            <a:ext cx="4243200" cy="3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parts graphic">
  <p:cSld name="5 parts graphic"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6"/>
          <p:cNvSpPr/>
          <p:nvPr/>
        </p:nvSpPr>
        <p:spPr>
          <a:xfrm>
            <a:off x="3371400" y="1689875"/>
            <a:ext cx="2337600" cy="2337600"/>
          </a:xfrm>
          <a:prstGeom prst="ellipse">
            <a:avLst/>
          </a:prstGeom>
          <a:noFill/>
          <a:ln cap="flat" cmpd="sng" w="152400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56"/>
          <p:cNvSpPr/>
          <p:nvPr/>
        </p:nvSpPr>
        <p:spPr>
          <a:xfrm>
            <a:off x="499094" y="-56560"/>
            <a:ext cx="8644800" cy="52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56"/>
          <p:cNvSpPr/>
          <p:nvPr/>
        </p:nvSpPr>
        <p:spPr>
          <a:xfrm>
            <a:off x="4180960" y="13565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6" name="Google Shape;516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5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8" name="Google Shape;518;p56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19" name="Google Shape;519;p56"/>
          <p:cNvSpPr txBox="1"/>
          <p:nvPr>
            <p:ph idx="2" type="body"/>
          </p:nvPr>
        </p:nvSpPr>
        <p:spPr>
          <a:xfrm>
            <a:off x="4242681" y="2749026"/>
            <a:ext cx="6837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0" name="Google Shape;520;p56"/>
          <p:cNvSpPr txBox="1"/>
          <p:nvPr>
            <p:ph idx="3" type="body"/>
          </p:nvPr>
        </p:nvSpPr>
        <p:spPr>
          <a:xfrm>
            <a:off x="548089" y="2543470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1" name="Google Shape;521;p56"/>
          <p:cNvSpPr txBox="1"/>
          <p:nvPr>
            <p:ph idx="4" type="body"/>
          </p:nvPr>
        </p:nvSpPr>
        <p:spPr>
          <a:xfrm>
            <a:off x="547730" y="2343428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2" name="Google Shape;522;p56"/>
          <p:cNvSpPr txBox="1"/>
          <p:nvPr>
            <p:ph idx="5" type="body"/>
          </p:nvPr>
        </p:nvSpPr>
        <p:spPr>
          <a:xfrm>
            <a:off x="548089" y="3808978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3" name="Google Shape;523;p56"/>
          <p:cNvSpPr txBox="1"/>
          <p:nvPr>
            <p:ph idx="6" type="body"/>
          </p:nvPr>
        </p:nvSpPr>
        <p:spPr>
          <a:xfrm>
            <a:off x="547730" y="3608936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4" name="Google Shape;524;p56"/>
          <p:cNvSpPr txBox="1"/>
          <p:nvPr>
            <p:ph idx="7" type="body"/>
          </p:nvPr>
        </p:nvSpPr>
        <p:spPr>
          <a:xfrm>
            <a:off x="6258236" y="2685561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5" name="Google Shape;525;p56"/>
          <p:cNvSpPr txBox="1"/>
          <p:nvPr>
            <p:ph idx="8" type="body"/>
          </p:nvPr>
        </p:nvSpPr>
        <p:spPr>
          <a:xfrm>
            <a:off x="6258236" y="2485520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6" name="Google Shape;526;p56"/>
          <p:cNvSpPr txBox="1"/>
          <p:nvPr>
            <p:ph idx="9" type="body"/>
          </p:nvPr>
        </p:nvSpPr>
        <p:spPr>
          <a:xfrm>
            <a:off x="5957248" y="3808978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7" name="Google Shape;527;p56"/>
          <p:cNvSpPr txBox="1"/>
          <p:nvPr>
            <p:ph idx="13" type="body"/>
          </p:nvPr>
        </p:nvSpPr>
        <p:spPr>
          <a:xfrm>
            <a:off x="5957248" y="3608936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8" name="Google Shape;528;p56"/>
          <p:cNvSpPr txBox="1"/>
          <p:nvPr>
            <p:ph idx="14" type="body"/>
          </p:nvPr>
        </p:nvSpPr>
        <p:spPr>
          <a:xfrm>
            <a:off x="5577507" y="1562145"/>
            <a:ext cx="233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29" name="Google Shape;529;p56"/>
          <p:cNvSpPr txBox="1"/>
          <p:nvPr>
            <p:ph idx="15" type="body"/>
          </p:nvPr>
        </p:nvSpPr>
        <p:spPr>
          <a:xfrm>
            <a:off x="5577507" y="1362104"/>
            <a:ext cx="2337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30" name="Google Shape;530;p56"/>
          <p:cNvSpPr/>
          <p:nvPr/>
        </p:nvSpPr>
        <p:spPr>
          <a:xfrm>
            <a:off x="3940343" y="2232491"/>
            <a:ext cx="1199700" cy="1199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56"/>
          <p:cNvSpPr/>
          <p:nvPr/>
        </p:nvSpPr>
        <p:spPr>
          <a:xfrm>
            <a:off x="3022002" y="219268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56"/>
          <p:cNvSpPr/>
          <p:nvPr/>
        </p:nvSpPr>
        <p:spPr>
          <a:xfrm>
            <a:off x="4892514" y="35260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56"/>
          <p:cNvSpPr/>
          <p:nvPr/>
        </p:nvSpPr>
        <p:spPr>
          <a:xfrm>
            <a:off x="5308097" y="219268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56"/>
          <p:cNvSpPr/>
          <p:nvPr>
            <p:ph idx="16" type="pic"/>
          </p:nvPr>
        </p:nvSpPr>
        <p:spPr>
          <a:xfrm>
            <a:off x="3279099" y="2422504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535" name="Google Shape;535;p56"/>
          <p:cNvSpPr/>
          <p:nvPr>
            <p:ph idx="17" type="pic"/>
          </p:nvPr>
        </p:nvSpPr>
        <p:spPr>
          <a:xfrm>
            <a:off x="5563816" y="2422504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536" name="Google Shape;536;p56"/>
          <p:cNvSpPr/>
          <p:nvPr>
            <p:ph idx="18" type="pic"/>
          </p:nvPr>
        </p:nvSpPr>
        <p:spPr>
          <a:xfrm>
            <a:off x="4422755" y="1586023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537" name="Google Shape;537;p56"/>
          <p:cNvSpPr/>
          <p:nvPr>
            <p:ph idx="19" type="pic"/>
          </p:nvPr>
        </p:nvSpPr>
        <p:spPr>
          <a:xfrm>
            <a:off x="5134334" y="3777329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538" name="Google Shape;538;p56"/>
          <p:cNvSpPr/>
          <p:nvPr/>
        </p:nvSpPr>
        <p:spPr>
          <a:xfrm>
            <a:off x="3469752" y="3526039"/>
            <a:ext cx="782100" cy="78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56"/>
          <p:cNvSpPr/>
          <p:nvPr>
            <p:ph idx="20" type="pic"/>
          </p:nvPr>
        </p:nvSpPr>
        <p:spPr>
          <a:xfrm>
            <a:off x="3711558" y="3777329"/>
            <a:ext cx="298500" cy="298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vear Venn 5 points">
  <p:cSld name="Livear Venn 5 points"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7"/>
          <p:cNvSpPr/>
          <p:nvPr/>
        </p:nvSpPr>
        <p:spPr>
          <a:xfrm>
            <a:off x="1407838" y="2083013"/>
            <a:ext cx="1686000" cy="1686000"/>
          </a:xfrm>
          <a:prstGeom prst="ellipse">
            <a:avLst/>
          </a:pr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57"/>
          <p:cNvSpPr/>
          <p:nvPr/>
        </p:nvSpPr>
        <p:spPr>
          <a:xfrm>
            <a:off x="2563787" y="2083013"/>
            <a:ext cx="1686000" cy="1686000"/>
          </a:xfrm>
          <a:prstGeom prst="ellipse">
            <a:avLst/>
          </a:pr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57"/>
          <p:cNvSpPr/>
          <p:nvPr/>
        </p:nvSpPr>
        <p:spPr>
          <a:xfrm>
            <a:off x="3719462" y="2083013"/>
            <a:ext cx="1686000" cy="1686000"/>
          </a:xfrm>
          <a:prstGeom prst="ellipse">
            <a:avLst/>
          </a:pr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57"/>
          <p:cNvSpPr/>
          <p:nvPr/>
        </p:nvSpPr>
        <p:spPr>
          <a:xfrm>
            <a:off x="4894688" y="2083013"/>
            <a:ext cx="1686000" cy="1686000"/>
          </a:xfrm>
          <a:prstGeom prst="ellipse">
            <a:avLst/>
          </a:pr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57"/>
          <p:cNvSpPr/>
          <p:nvPr/>
        </p:nvSpPr>
        <p:spPr>
          <a:xfrm>
            <a:off x="6069887" y="2083013"/>
            <a:ext cx="1686000" cy="1686000"/>
          </a:xfrm>
          <a:prstGeom prst="ellipse">
            <a:avLst/>
          </a:prstGeom>
          <a:solidFill>
            <a:srgbClr val="B3C6DC">
              <a:alpha val="4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5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7" name="Google Shape;547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57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9" name="Google Shape;549;p57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550" name="Google Shape;550;p57"/>
          <p:cNvCxnSpPr/>
          <p:nvPr/>
        </p:nvCxnSpPr>
        <p:spPr>
          <a:xfrm>
            <a:off x="2251132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1" name="Google Shape;551;p57"/>
          <p:cNvCxnSpPr/>
          <p:nvPr/>
        </p:nvCxnSpPr>
        <p:spPr>
          <a:xfrm>
            <a:off x="3414863" y="348091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2" name="Google Shape;552;p57"/>
          <p:cNvCxnSpPr/>
          <p:nvPr/>
        </p:nvCxnSpPr>
        <p:spPr>
          <a:xfrm>
            <a:off x="4562463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3" name="Google Shape;553;p57"/>
          <p:cNvCxnSpPr/>
          <p:nvPr/>
        </p:nvCxnSpPr>
        <p:spPr>
          <a:xfrm>
            <a:off x="5743316" y="348091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4" name="Google Shape;554;p57"/>
          <p:cNvCxnSpPr/>
          <p:nvPr/>
        </p:nvCxnSpPr>
        <p:spPr>
          <a:xfrm>
            <a:off x="6907229" y="1949291"/>
            <a:ext cx="0" cy="437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55" name="Google Shape;555;p57"/>
          <p:cNvSpPr txBox="1"/>
          <p:nvPr>
            <p:ph idx="2" type="body"/>
          </p:nvPr>
        </p:nvSpPr>
        <p:spPr>
          <a:xfrm>
            <a:off x="1293317" y="1252749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56" name="Google Shape;556;p57"/>
          <p:cNvSpPr txBox="1"/>
          <p:nvPr>
            <p:ph idx="3" type="body"/>
          </p:nvPr>
        </p:nvSpPr>
        <p:spPr>
          <a:xfrm>
            <a:off x="3614479" y="1252749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57" name="Google Shape;557;p57"/>
          <p:cNvSpPr txBox="1"/>
          <p:nvPr>
            <p:ph idx="4" type="body"/>
          </p:nvPr>
        </p:nvSpPr>
        <p:spPr>
          <a:xfrm>
            <a:off x="5935054" y="1252749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58" name="Google Shape;558;p57"/>
          <p:cNvSpPr txBox="1"/>
          <p:nvPr>
            <p:ph idx="5" type="body"/>
          </p:nvPr>
        </p:nvSpPr>
        <p:spPr>
          <a:xfrm>
            <a:off x="2482856" y="4005540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59" name="Google Shape;559;p57"/>
          <p:cNvSpPr txBox="1"/>
          <p:nvPr>
            <p:ph idx="6" type="body"/>
          </p:nvPr>
        </p:nvSpPr>
        <p:spPr>
          <a:xfrm>
            <a:off x="4794188" y="4005540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0" name="Google Shape;560;p57"/>
          <p:cNvSpPr/>
          <p:nvPr>
            <p:ph idx="7" type="pic"/>
          </p:nvPr>
        </p:nvSpPr>
        <p:spPr>
          <a:xfrm>
            <a:off x="2039212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561" name="Google Shape;561;p57"/>
          <p:cNvSpPr/>
          <p:nvPr>
            <p:ph idx="8" type="pic"/>
          </p:nvPr>
        </p:nvSpPr>
        <p:spPr>
          <a:xfrm>
            <a:off x="3194236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562" name="Google Shape;562;p57"/>
          <p:cNvSpPr/>
          <p:nvPr>
            <p:ph idx="9" type="pic"/>
          </p:nvPr>
        </p:nvSpPr>
        <p:spPr>
          <a:xfrm>
            <a:off x="4349260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563" name="Google Shape;563;p57"/>
          <p:cNvSpPr/>
          <p:nvPr>
            <p:ph idx="13" type="pic"/>
          </p:nvPr>
        </p:nvSpPr>
        <p:spPr>
          <a:xfrm>
            <a:off x="5504284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564" name="Google Shape;564;p57"/>
          <p:cNvSpPr/>
          <p:nvPr>
            <p:ph idx="14" type="pic"/>
          </p:nvPr>
        </p:nvSpPr>
        <p:spPr>
          <a:xfrm>
            <a:off x="6659307" y="2691916"/>
            <a:ext cx="466800" cy="466800"/>
          </a:xfrm>
          <a:prstGeom prst="rect">
            <a:avLst/>
          </a:prstGeom>
          <a:noFill/>
          <a:ln>
            <a:noFill/>
          </a:ln>
        </p:spPr>
      </p:sp>
      <p:sp>
        <p:nvSpPr>
          <p:cNvPr id="565" name="Google Shape;565;p57"/>
          <p:cNvSpPr txBox="1"/>
          <p:nvPr>
            <p:ph idx="15" type="body"/>
          </p:nvPr>
        </p:nvSpPr>
        <p:spPr>
          <a:xfrm>
            <a:off x="1293317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6" name="Google Shape;566;p57"/>
          <p:cNvSpPr txBox="1"/>
          <p:nvPr>
            <p:ph idx="16" type="body"/>
          </p:nvPr>
        </p:nvSpPr>
        <p:spPr>
          <a:xfrm>
            <a:off x="3613599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7" name="Google Shape;567;p57"/>
          <p:cNvSpPr txBox="1"/>
          <p:nvPr>
            <p:ph idx="17" type="body"/>
          </p:nvPr>
        </p:nvSpPr>
        <p:spPr>
          <a:xfrm>
            <a:off x="5933588" y="1452791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8" name="Google Shape;568;p57"/>
          <p:cNvSpPr txBox="1"/>
          <p:nvPr>
            <p:ph idx="18" type="body"/>
          </p:nvPr>
        </p:nvSpPr>
        <p:spPr>
          <a:xfrm>
            <a:off x="2495651" y="4205385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9" name="Google Shape;569;p57"/>
          <p:cNvSpPr txBox="1"/>
          <p:nvPr>
            <p:ph idx="19" type="body"/>
          </p:nvPr>
        </p:nvSpPr>
        <p:spPr>
          <a:xfrm>
            <a:off x="4797309" y="4205385"/>
            <a:ext cx="191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icons">
  <p:cSld name="4 column icons"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2" name="Google Shape;572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58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4" name="Google Shape;574;p58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75" name="Google Shape;575;p58"/>
          <p:cNvSpPr/>
          <p:nvPr/>
        </p:nvSpPr>
        <p:spPr>
          <a:xfrm>
            <a:off x="573207" y="1340580"/>
            <a:ext cx="17619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58"/>
          <p:cNvSpPr/>
          <p:nvPr/>
        </p:nvSpPr>
        <p:spPr>
          <a:xfrm>
            <a:off x="6809058" y="1340580"/>
            <a:ext cx="17481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58"/>
          <p:cNvSpPr/>
          <p:nvPr/>
        </p:nvSpPr>
        <p:spPr>
          <a:xfrm>
            <a:off x="573207" y="3150332"/>
            <a:ext cx="7983900" cy="11976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58"/>
          <p:cNvSpPr/>
          <p:nvPr/>
        </p:nvSpPr>
        <p:spPr>
          <a:xfrm>
            <a:off x="1007738" y="3416273"/>
            <a:ext cx="665700" cy="665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58"/>
          <p:cNvSpPr/>
          <p:nvPr/>
        </p:nvSpPr>
        <p:spPr>
          <a:xfrm>
            <a:off x="2651824" y="1340580"/>
            <a:ext cx="17619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58"/>
          <p:cNvSpPr/>
          <p:nvPr/>
        </p:nvSpPr>
        <p:spPr>
          <a:xfrm>
            <a:off x="4730441" y="1340579"/>
            <a:ext cx="1761900" cy="1573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8"/>
          <p:cNvSpPr/>
          <p:nvPr>
            <p:ph idx="2" type="pic"/>
          </p:nvPr>
        </p:nvSpPr>
        <p:spPr>
          <a:xfrm>
            <a:off x="1194847" y="3604791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582" name="Google Shape;582;p58"/>
          <p:cNvSpPr txBox="1"/>
          <p:nvPr>
            <p:ph idx="3" type="body"/>
          </p:nvPr>
        </p:nvSpPr>
        <p:spPr>
          <a:xfrm>
            <a:off x="578047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3" name="Google Shape;583;p58"/>
          <p:cNvSpPr txBox="1"/>
          <p:nvPr>
            <p:ph idx="4" type="body"/>
          </p:nvPr>
        </p:nvSpPr>
        <p:spPr>
          <a:xfrm>
            <a:off x="2651800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4" name="Google Shape;584;p58"/>
          <p:cNvSpPr txBox="1"/>
          <p:nvPr>
            <p:ph idx="5" type="body"/>
          </p:nvPr>
        </p:nvSpPr>
        <p:spPr>
          <a:xfrm>
            <a:off x="4725552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5" name="Google Shape;585;p58"/>
          <p:cNvSpPr txBox="1"/>
          <p:nvPr>
            <p:ph idx="6" type="body"/>
          </p:nvPr>
        </p:nvSpPr>
        <p:spPr>
          <a:xfrm>
            <a:off x="6804193" y="2023461"/>
            <a:ext cx="17568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6" name="Google Shape;586;p58"/>
          <p:cNvSpPr/>
          <p:nvPr>
            <p:ph idx="7" type="pic"/>
          </p:nvPr>
        </p:nvSpPr>
        <p:spPr>
          <a:xfrm>
            <a:off x="1309738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587" name="Google Shape;587;p58"/>
          <p:cNvSpPr/>
          <p:nvPr>
            <p:ph idx="8" type="pic"/>
          </p:nvPr>
        </p:nvSpPr>
        <p:spPr>
          <a:xfrm>
            <a:off x="3388355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588" name="Google Shape;588;p58"/>
          <p:cNvSpPr/>
          <p:nvPr>
            <p:ph idx="9" type="pic"/>
          </p:nvPr>
        </p:nvSpPr>
        <p:spPr>
          <a:xfrm>
            <a:off x="5466972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589" name="Google Shape;589;p58"/>
          <p:cNvSpPr/>
          <p:nvPr>
            <p:ph idx="13" type="pic"/>
          </p:nvPr>
        </p:nvSpPr>
        <p:spPr>
          <a:xfrm>
            <a:off x="7538303" y="1648894"/>
            <a:ext cx="288600" cy="288600"/>
          </a:xfrm>
          <a:prstGeom prst="rect">
            <a:avLst/>
          </a:prstGeom>
          <a:noFill/>
          <a:ln>
            <a:noFill/>
          </a:ln>
        </p:spPr>
      </p:sp>
      <p:sp>
        <p:nvSpPr>
          <p:cNvPr id="590" name="Google Shape;590;p58"/>
          <p:cNvSpPr txBox="1"/>
          <p:nvPr>
            <p:ph idx="14" type="body"/>
          </p:nvPr>
        </p:nvSpPr>
        <p:spPr>
          <a:xfrm>
            <a:off x="1971322" y="3260312"/>
            <a:ext cx="61608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1" name="Google Shape;591;p58"/>
          <p:cNvSpPr txBox="1"/>
          <p:nvPr>
            <p:ph idx="15" type="body"/>
          </p:nvPr>
        </p:nvSpPr>
        <p:spPr>
          <a:xfrm>
            <a:off x="578341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2" name="Google Shape;592;p58"/>
          <p:cNvSpPr txBox="1"/>
          <p:nvPr>
            <p:ph idx="16" type="body"/>
          </p:nvPr>
        </p:nvSpPr>
        <p:spPr>
          <a:xfrm>
            <a:off x="2660607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3" name="Google Shape;593;p58"/>
          <p:cNvSpPr txBox="1"/>
          <p:nvPr>
            <p:ph idx="17" type="body"/>
          </p:nvPr>
        </p:nvSpPr>
        <p:spPr>
          <a:xfrm>
            <a:off x="4737494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4" name="Google Shape;594;p58"/>
          <p:cNvSpPr txBox="1"/>
          <p:nvPr>
            <p:ph idx="18" type="body"/>
          </p:nvPr>
        </p:nvSpPr>
        <p:spPr>
          <a:xfrm>
            <a:off x="6808595" y="2504076"/>
            <a:ext cx="1748100" cy="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x3 point list">
  <p:cSld name="2x3 point list"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7" name="Google Shape;597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59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9" name="Google Shape;599;p59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0" name="Google Shape;600;p59"/>
          <p:cNvSpPr/>
          <p:nvPr/>
        </p:nvSpPr>
        <p:spPr>
          <a:xfrm>
            <a:off x="281351" y="1510166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59"/>
          <p:cNvSpPr/>
          <p:nvPr/>
        </p:nvSpPr>
        <p:spPr>
          <a:xfrm>
            <a:off x="3222018" y="1510166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59"/>
          <p:cNvSpPr/>
          <p:nvPr/>
        </p:nvSpPr>
        <p:spPr>
          <a:xfrm>
            <a:off x="6162686" y="1510166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59"/>
          <p:cNvSpPr/>
          <p:nvPr/>
        </p:nvSpPr>
        <p:spPr>
          <a:xfrm>
            <a:off x="281351" y="2914430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59"/>
          <p:cNvSpPr/>
          <p:nvPr/>
        </p:nvSpPr>
        <p:spPr>
          <a:xfrm>
            <a:off x="6162686" y="2914430"/>
            <a:ext cx="2700900" cy="118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59"/>
          <p:cNvSpPr txBox="1"/>
          <p:nvPr>
            <p:ph idx="2" type="body"/>
          </p:nvPr>
        </p:nvSpPr>
        <p:spPr>
          <a:xfrm>
            <a:off x="857423" y="1936016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6" name="Google Shape;606;p59"/>
          <p:cNvSpPr txBox="1"/>
          <p:nvPr>
            <p:ph idx="3" type="body"/>
          </p:nvPr>
        </p:nvSpPr>
        <p:spPr>
          <a:xfrm>
            <a:off x="857423" y="1717196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7" name="Google Shape;607;p59"/>
          <p:cNvSpPr txBox="1"/>
          <p:nvPr>
            <p:ph idx="4" type="body"/>
          </p:nvPr>
        </p:nvSpPr>
        <p:spPr>
          <a:xfrm>
            <a:off x="3798091" y="1936016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8" name="Google Shape;608;p59"/>
          <p:cNvSpPr txBox="1"/>
          <p:nvPr>
            <p:ph idx="5" type="body"/>
          </p:nvPr>
        </p:nvSpPr>
        <p:spPr>
          <a:xfrm>
            <a:off x="3798091" y="1717196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9" name="Google Shape;609;p59"/>
          <p:cNvSpPr txBox="1"/>
          <p:nvPr>
            <p:ph idx="6" type="body"/>
          </p:nvPr>
        </p:nvSpPr>
        <p:spPr>
          <a:xfrm>
            <a:off x="6738758" y="1936016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0" name="Google Shape;610;p59"/>
          <p:cNvSpPr txBox="1"/>
          <p:nvPr>
            <p:ph idx="7" type="body"/>
          </p:nvPr>
        </p:nvSpPr>
        <p:spPr>
          <a:xfrm>
            <a:off x="6738758" y="1717196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1" name="Google Shape;611;p59"/>
          <p:cNvSpPr/>
          <p:nvPr/>
        </p:nvSpPr>
        <p:spPr>
          <a:xfrm>
            <a:off x="3221534" y="2914430"/>
            <a:ext cx="2700900" cy="1180200"/>
          </a:xfrm>
          <a:prstGeom prst="rect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59"/>
          <p:cNvSpPr txBox="1"/>
          <p:nvPr>
            <p:ph idx="8" type="body"/>
          </p:nvPr>
        </p:nvSpPr>
        <p:spPr>
          <a:xfrm>
            <a:off x="3797607" y="3340279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3" name="Google Shape;613;p59"/>
          <p:cNvSpPr txBox="1"/>
          <p:nvPr>
            <p:ph idx="9" type="body"/>
          </p:nvPr>
        </p:nvSpPr>
        <p:spPr>
          <a:xfrm>
            <a:off x="3797607" y="3121460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4" name="Google Shape;614;p59"/>
          <p:cNvSpPr txBox="1"/>
          <p:nvPr>
            <p:ph idx="13" type="body"/>
          </p:nvPr>
        </p:nvSpPr>
        <p:spPr>
          <a:xfrm>
            <a:off x="857423" y="3336134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5" name="Google Shape;615;p59"/>
          <p:cNvSpPr txBox="1"/>
          <p:nvPr>
            <p:ph idx="14" type="body"/>
          </p:nvPr>
        </p:nvSpPr>
        <p:spPr>
          <a:xfrm>
            <a:off x="857423" y="3117314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6" name="Google Shape;616;p59"/>
          <p:cNvSpPr txBox="1"/>
          <p:nvPr>
            <p:ph idx="15" type="body"/>
          </p:nvPr>
        </p:nvSpPr>
        <p:spPr>
          <a:xfrm>
            <a:off x="6738758" y="3336134"/>
            <a:ext cx="1914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7" name="Google Shape;617;p59"/>
          <p:cNvSpPr txBox="1"/>
          <p:nvPr>
            <p:ph idx="16" type="body"/>
          </p:nvPr>
        </p:nvSpPr>
        <p:spPr>
          <a:xfrm>
            <a:off x="6738758" y="3117314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8" name="Google Shape;618;p59"/>
          <p:cNvSpPr/>
          <p:nvPr>
            <p:ph idx="17" type="pic"/>
          </p:nvPr>
        </p:nvSpPr>
        <p:spPr>
          <a:xfrm>
            <a:off x="521087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19" name="Google Shape;619;p59"/>
          <p:cNvSpPr/>
          <p:nvPr>
            <p:ph idx="18" type="pic"/>
          </p:nvPr>
        </p:nvSpPr>
        <p:spPr>
          <a:xfrm>
            <a:off x="6410816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20" name="Google Shape;620;p59"/>
          <p:cNvSpPr/>
          <p:nvPr>
            <p:ph idx="19" type="pic"/>
          </p:nvPr>
        </p:nvSpPr>
        <p:spPr>
          <a:xfrm>
            <a:off x="3468899" y="1684189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21" name="Google Shape;621;p59"/>
          <p:cNvSpPr/>
          <p:nvPr>
            <p:ph idx="20" type="pic"/>
          </p:nvPr>
        </p:nvSpPr>
        <p:spPr>
          <a:xfrm>
            <a:off x="521087" y="3090192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22" name="Google Shape;622;p59"/>
          <p:cNvSpPr/>
          <p:nvPr>
            <p:ph idx="21" type="pic"/>
          </p:nvPr>
        </p:nvSpPr>
        <p:spPr>
          <a:xfrm>
            <a:off x="6410816" y="3090192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23" name="Google Shape;623;p59"/>
          <p:cNvSpPr/>
          <p:nvPr>
            <p:ph idx="22" type="pic"/>
          </p:nvPr>
        </p:nvSpPr>
        <p:spPr>
          <a:xfrm>
            <a:off x="3468899" y="3090474"/>
            <a:ext cx="273900" cy="273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lumn title">
  <p:cSld name="2 column title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60"/>
          <p:cNvSpPr txBox="1"/>
          <p:nvPr>
            <p:ph idx="1" type="body"/>
          </p:nvPr>
        </p:nvSpPr>
        <p:spPr>
          <a:xfrm>
            <a:off x="4572000" y="1895612"/>
            <a:ext cx="2948100" cy="49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27" name="Google Shape;627;p60"/>
          <p:cNvSpPr txBox="1"/>
          <p:nvPr>
            <p:ph idx="2" type="body"/>
          </p:nvPr>
        </p:nvSpPr>
        <p:spPr>
          <a:xfrm>
            <a:off x="4572000" y="2388394"/>
            <a:ext cx="2948100" cy="1327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28" name="Google Shape;628;p60"/>
          <p:cNvSpPr txBox="1"/>
          <p:nvPr>
            <p:ph idx="3" type="body"/>
          </p:nvPr>
        </p:nvSpPr>
        <p:spPr>
          <a:xfrm>
            <a:off x="1221128" y="1895612"/>
            <a:ext cx="2948100" cy="492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29" name="Google Shape;629;p60"/>
          <p:cNvSpPr txBox="1"/>
          <p:nvPr>
            <p:ph idx="4" type="body"/>
          </p:nvPr>
        </p:nvSpPr>
        <p:spPr>
          <a:xfrm>
            <a:off x="1221128" y="2388394"/>
            <a:ext cx="2948100" cy="1327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b="0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30" name="Google Shape;630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60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2" name="Google Shape;632;p60"/>
          <p:cNvSpPr txBox="1"/>
          <p:nvPr>
            <p:ph idx="5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633" name="Google Shape;633;p60"/>
          <p:cNvCxnSpPr/>
          <p:nvPr/>
        </p:nvCxnSpPr>
        <p:spPr>
          <a:xfrm>
            <a:off x="1220164" y="3716456"/>
            <a:ext cx="2949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34" name="Google Shape;634;p60"/>
          <p:cNvCxnSpPr/>
          <p:nvPr/>
        </p:nvCxnSpPr>
        <p:spPr>
          <a:xfrm>
            <a:off x="4572001" y="3716456"/>
            <a:ext cx="29490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chedule slide">
  <p:cSld name="Schedule slide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7" name="Google Shape;637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638" name="Google Shape;638;p6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9" name="Google Shape;639;p61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0" name="Google Shape;640;p61"/>
          <p:cNvSpPr/>
          <p:nvPr>
            <p:ph idx="2" type="body"/>
          </p:nvPr>
        </p:nvSpPr>
        <p:spPr>
          <a:xfrm>
            <a:off x="829387" y="1568224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1" name="Google Shape;641;p61"/>
          <p:cNvSpPr/>
          <p:nvPr>
            <p:ph idx="3" type="body"/>
          </p:nvPr>
        </p:nvSpPr>
        <p:spPr>
          <a:xfrm>
            <a:off x="829387" y="2456860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2" name="Google Shape;642;p61"/>
          <p:cNvSpPr/>
          <p:nvPr>
            <p:ph idx="4" type="body"/>
          </p:nvPr>
        </p:nvSpPr>
        <p:spPr>
          <a:xfrm>
            <a:off x="829387" y="3372858"/>
            <a:ext cx="1198500" cy="2985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3" name="Google Shape;643;p61"/>
          <p:cNvSpPr/>
          <p:nvPr>
            <p:ph idx="5" type="body"/>
          </p:nvPr>
        </p:nvSpPr>
        <p:spPr>
          <a:xfrm>
            <a:off x="4838460" y="1568224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4" name="Google Shape;644;p61"/>
          <p:cNvSpPr/>
          <p:nvPr>
            <p:ph idx="6" type="body"/>
          </p:nvPr>
        </p:nvSpPr>
        <p:spPr>
          <a:xfrm>
            <a:off x="4838460" y="2456860"/>
            <a:ext cx="1198500" cy="3078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5" name="Google Shape;645;p61"/>
          <p:cNvSpPr/>
          <p:nvPr>
            <p:ph idx="7" type="body"/>
          </p:nvPr>
        </p:nvSpPr>
        <p:spPr>
          <a:xfrm>
            <a:off x="4838460" y="3372858"/>
            <a:ext cx="1198500" cy="2985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6" name="Google Shape;646;p61"/>
          <p:cNvSpPr txBox="1"/>
          <p:nvPr>
            <p:ph idx="8" type="body"/>
          </p:nvPr>
        </p:nvSpPr>
        <p:spPr>
          <a:xfrm>
            <a:off x="2251278" y="1792040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7" name="Google Shape;647;p61"/>
          <p:cNvSpPr txBox="1"/>
          <p:nvPr>
            <p:ph idx="9" type="body"/>
          </p:nvPr>
        </p:nvSpPr>
        <p:spPr>
          <a:xfrm>
            <a:off x="2250984" y="1568224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8" name="Google Shape;648;p61"/>
          <p:cNvSpPr txBox="1"/>
          <p:nvPr>
            <p:ph idx="13" type="body"/>
          </p:nvPr>
        </p:nvSpPr>
        <p:spPr>
          <a:xfrm>
            <a:off x="2251278" y="2680676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9" name="Google Shape;649;p61"/>
          <p:cNvSpPr txBox="1"/>
          <p:nvPr>
            <p:ph idx="14" type="body"/>
          </p:nvPr>
        </p:nvSpPr>
        <p:spPr>
          <a:xfrm>
            <a:off x="2250984" y="2456860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0" name="Google Shape;650;p61"/>
          <p:cNvSpPr txBox="1"/>
          <p:nvPr>
            <p:ph idx="15" type="body"/>
          </p:nvPr>
        </p:nvSpPr>
        <p:spPr>
          <a:xfrm>
            <a:off x="2251278" y="3596675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1" name="Google Shape;651;p61"/>
          <p:cNvSpPr txBox="1"/>
          <p:nvPr>
            <p:ph idx="16" type="body"/>
          </p:nvPr>
        </p:nvSpPr>
        <p:spPr>
          <a:xfrm>
            <a:off x="2250984" y="3372858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2" name="Google Shape;652;p61"/>
          <p:cNvSpPr txBox="1"/>
          <p:nvPr>
            <p:ph idx="17" type="body"/>
          </p:nvPr>
        </p:nvSpPr>
        <p:spPr>
          <a:xfrm>
            <a:off x="6264121" y="1792040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3" name="Google Shape;653;p61"/>
          <p:cNvSpPr txBox="1"/>
          <p:nvPr>
            <p:ph idx="18" type="body"/>
          </p:nvPr>
        </p:nvSpPr>
        <p:spPr>
          <a:xfrm>
            <a:off x="6263827" y="1568224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4" name="Google Shape;654;p61"/>
          <p:cNvSpPr txBox="1"/>
          <p:nvPr>
            <p:ph idx="19" type="body"/>
          </p:nvPr>
        </p:nvSpPr>
        <p:spPr>
          <a:xfrm>
            <a:off x="6264121" y="2680676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5" name="Google Shape;655;p61"/>
          <p:cNvSpPr txBox="1"/>
          <p:nvPr>
            <p:ph idx="20" type="body"/>
          </p:nvPr>
        </p:nvSpPr>
        <p:spPr>
          <a:xfrm>
            <a:off x="6263827" y="2456860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6" name="Google Shape;656;p61"/>
          <p:cNvSpPr txBox="1"/>
          <p:nvPr>
            <p:ph idx="21" type="body"/>
          </p:nvPr>
        </p:nvSpPr>
        <p:spPr>
          <a:xfrm>
            <a:off x="6264415" y="3596675"/>
            <a:ext cx="191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7" name="Google Shape;657;p61"/>
          <p:cNvSpPr txBox="1"/>
          <p:nvPr>
            <p:ph idx="22" type="body"/>
          </p:nvPr>
        </p:nvSpPr>
        <p:spPr>
          <a:xfrm>
            <a:off x="6264121" y="3372858"/>
            <a:ext cx="19155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 icons">
  <p:cSld name="7 icons"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62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0" name="Google Shape;660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62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2" name="Google Shape;662;p62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663" name="Google Shape;663;p62"/>
          <p:cNvGrpSpPr/>
          <p:nvPr/>
        </p:nvGrpSpPr>
        <p:grpSpPr>
          <a:xfrm>
            <a:off x="2482168" y="1709130"/>
            <a:ext cx="830847" cy="841854"/>
            <a:chOff x="407988" y="2288174"/>
            <a:chExt cx="1107796" cy="1122472"/>
          </a:xfrm>
        </p:grpSpPr>
        <p:sp>
          <p:nvSpPr>
            <p:cNvPr id="664" name="Google Shape;664;p62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62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6" name="Google Shape;666;p62"/>
          <p:cNvGrpSpPr/>
          <p:nvPr/>
        </p:nvGrpSpPr>
        <p:grpSpPr>
          <a:xfrm>
            <a:off x="316890" y="1705823"/>
            <a:ext cx="830847" cy="841854"/>
            <a:chOff x="4114884" y="2288174"/>
            <a:chExt cx="1107796" cy="1122472"/>
          </a:xfrm>
        </p:grpSpPr>
        <p:sp>
          <p:nvSpPr>
            <p:cNvPr id="667" name="Google Shape;667;p62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62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9" name="Google Shape;669;p62"/>
          <p:cNvGrpSpPr/>
          <p:nvPr/>
        </p:nvGrpSpPr>
        <p:grpSpPr>
          <a:xfrm>
            <a:off x="6969475" y="1703228"/>
            <a:ext cx="830847" cy="841854"/>
            <a:chOff x="7676518" y="2293508"/>
            <a:chExt cx="1107796" cy="1122472"/>
          </a:xfrm>
        </p:grpSpPr>
        <p:sp>
          <p:nvSpPr>
            <p:cNvPr id="670" name="Google Shape;670;p62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62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2" name="Google Shape;672;p62"/>
          <p:cNvGrpSpPr/>
          <p:nvPr/>
        </p:nvGrpSpPr>
        <p:grpSpPr>
          <a:xfrm>
            <a:off x="2485746" y="2971572"/>
            <a:ext cx="830847" cy="841854"/>
            <a:chOff x="7676518" y="2293508"/>
            <a:chExt cx="1107796" cy="1122472"/>
          </a:xfrm>
        </p:grpSpPr>
        <p:sp>
          <p:nvSpPr>
            <p:cNvPr id="673" name="Google Shape;673;p62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62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5" name="Google Shape;675;p62"/>
          <p:cNvGrpSpPr/>
          <p:nvPr/>
        </p:nvGrpSpPr>
        <p:grpSpPr>
          <a:xfrm>
            <a:off x="4734724" y="1709774"/>
            <a:ext cx="830847" cy="841854"/>
            <a:chOff x="407988" y="2288174"/>
            <a:chExt cx="1107796" cy="1122472"/>
          </a:xfrm>
        </p:grpSpPr>
        <p:sp>
          <p:nvSpPr>
            <p:cNvPr id="676" name="Google Shape;676;p62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62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8" name="Google Shape;678;p62"/>
          <p:cNvGrpSpPr/>
          <p:nvPr/>
        </p:nvGrpSpPr>
        <p:grpSpPr>
          <a:xfrm>
            <a:off x="321175" y="2975693"/>
            <a:ext cx="830847" cy="841854"/>
            <a:chOff x="4114884" y="2288174"/>
            <a:chExt cx="1107796" cy="1122472"/>
          </a:xfrm>
        </p:grpSpPr>
        <p:sp>
          <p:nvSpPr>
            <p:cNvPr id="679" name="Google Shape;679;p62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62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1" name="Google Shape;681;p62"/>
          <p:cNvGrpSpPr/>
          <p:nvPr/>
        </p:nvGrpSpPr>
        <p:grpSpPr>
          <a:xfrm>
            <a:off x="4731600" y="2975693"/>
            <a:ext cx="830847" cy="841854"/>
            <a:chOff x="7676518" y="2293508"/>
            <a:chExt cx="1107796" cy="1122472"/>
          </a:xfrm>
        </p:grpSpPr>
        <p:sp>
          <p:nvSpPr>
            <p:cNvPr id="682" name="Google Shape;682;p62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62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4" name="Google Shape;684;p62"/>
          <p:cNvSpPr/>
          <p:nvPr>
            <p:ph idx="2" type="pic"/>
          </p:nvPr>
        </p:nvSpPr>
        <p:spPr>
          <a:xfrm>
            <a:off x="614086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85" name="Google Shape;685;p62"/>
          <p:cNvSpPr/>
          <p:nvPr>
            <p:ph idx="3" type="pic"/>
          </p:nvPr>
        </p:nvSpPr>
        <p:spPr>
          <a:xfrm>
            <a:off x="601502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86" name="Google Shape;686;p62"/>
          <p:cNvSpPr/>
          <p:nvPr>
            <p:ph idx="4" type="pic"/>
          </p:nvPr>
        </p:nvSpPr>
        <p:spPr>
          <a:xfrm>
            <a:off x="2783897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87" name="Google Shape;687;p62"/>
          <p:cNvSpPr/>
          <p:nvPr>
            <p:ph idx="5" type="pic"/>
          </p:nvPr>
        </p:nvSpPr>
        <p:spPr>
          <a:xfrm>
            <a:off x="2783897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88" name="Google Shape;688;p62"/>
          <p:cNvSpPr/>
          <p:nvPr>
            <p:ph idx="6" type="pic"/>
          </p:nvPr>
        </p:nvSpPr>
        <p:spPr>
          <a:xfrm>
            <a:off x="5019405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89" name="Google Shape;689;p62"/>
          <p:cNvSpPr/>
          <p:nvPr>
            <p:ph idx="7" type="pic"/>
          </p:nvPr>
        </p:nvSpPr>
        <p:spPr>
          <a:xfrm>
            <a:off x="5016177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90" name="Google Shape;690;p62"/>
          <p:cNvSpPr/>
          <p:nvPr>
            <p:ph idx="8" type="pic"/>
          </p:nvPr>
        </p:nvSpPr>
        <p:spPr>
          <a:xfrm>
            <a:off x="7254052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691" name="Google Shape;691;p62"/>
          <p:cNvSpPr txBox="1"/>
          <p:nvPr>
            <p:ph idx="9" type="body"/>
          </p:nvPr>
        </p:nvSpPr>
        <p:spPr>
          <a:xfrm>
            <a:off x="1223211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2" name="Google Shape;692;p62"/>
          <p:cNvSpPr txBox="1"/>
          <p:nvPr>
            <p:ph idx="13" type="body"/>
          </p:nvPr>
        </p:nvSpPr>
        <p:spPr>
          <a:xfrm>
            <a:off x="3395396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3" name="Google Shape;693;p62"/>
          <p:cNvSpPr txBox="1"/>
          <p:nvPr>
            <p:ph idx="14" type="body"/>
          </p:nvPr>
        </p:nvSpPr>
        <p:spPr>
          <a:xfrm>
            <a:off x="5659391" y="1703229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4" name="Google Shape;694;p62"/>
          <p:cNvSpPr txBox="1"/>
          <p:nvPr>
            <p:ph idx="15" type="body"/>
          </p:nvPr>
        </p:nvSpPr>
        <p:spPr>
          <a:xfrm>
            <a:off x="7890347" y="1703229"/>
            <a:ext cx="9483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5" name="Google Shape;695;p62"/>
          <p:cNvSpPr txBox="1"/>
          <p:nvPr>
            <p:ph idx="16" type="body"/>
          </p:nvPr>
        </p:nvSpPr>
        <p:spPr>
          <a:xfrm>
            <a:off x="1227441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6" name="Google Shape;696;p62"/>
          <p:cNvSpPr txBox="1"/>
          <p:nvPr>
            <p:ph idx="17" type="body"/>
          </p:nvPr>
        </p:nvSpPr>
        <p:spPr>
          <a:xfrm>
            <a:off x="3395396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7" name="Google Shape;697;p62"/>
          <p:cNvSpPr txBox="1"/>
          <p:nvPr>
            <p:ph idx="18" type="body"/>
          </p:nvPr>
        </p:nvSpPr>
        <p:spPr>
          <a:xfrm>
            <a:off x="5659391" y="2971572"/>
            <a:ext cx="9720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statement icons slide">
  <p:cSld name="3 statement icons slide"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63"/>
          <p:cNvSpPr txBox="1"/>
          <p:nvPr>
            <p:ph idx="1" type="body"/>
          </p:nvPr>
        </p:nvSpPr>
        <p:spPr>
          <a:xfrm>
            <a:off x="972483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0" name="Google Shape;700;p63"/>
          <p:cNvSpPr txBox="1"/>
          <p:nvPr>
            <p:ph idx="2" type="body"/>
          </p:nvPr>
        </p:nvSpPr>
        <p:spPr>
          <a:xfrm>
            <a:off x="973017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1" name="Google Shape;701;p63"/>
          <p:cNvSpPr txBox="1"/>
          <p:nvPr>
            <p:ph idx="3" type="body"/>
          </p:nvPr>
        </p:nvSpPr>
        <p:spPr>
          <a:xfrm>
            <a:off x="3486978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2" name="Google Shape;702;p63"/>
          <p:cNvSpPr txBox="1"/>
          <p:nvPr>
            <p:ph idx="4" type="body"/>
          </p:nvPr>
        </p:nvSpPr>
        <p:spPr>
          <a:xfrm>
            <a:off x="3487512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3" name="Google Shape;703;p63"/>
          <p:cNvSpPr txBox="1"/>
          <p:nvPr>
            <p:ph idx="5" type="body"/>
          </p:nvPr>
        </p:nvSpPr>
        <p:spPr>
          <a:xfrm>
            <a:off x="5994169" y="2794023"/>
            <a:ext cx="2313000" cy="307500"/>
          </a:xfrm>
          <a:prstGeom prst="rect">
            <a:avLst/>
          </a:prstGeom>
          <a:solidFill>
            <a:srgbClr val="DDE6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4" name="Google Shape;704;p63"/>
          <p:cNvSpPr txBox="1"/>
          <p:nvPr>
            <p:ph idx="6" type="body"/>
          </p:nvPr>
        </p:nvSpPr>
        <p:spPr>
          <a:xfrm>
            <a:off x="5994703" y="3185160"/>
            <a:ext cx="23106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5" name="Google Shape;705;p6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6" name="Google Shape;706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6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8" name="Google Shape;708;p63"/>
          <p:cNvSpPr txBox="1"/>
          <p:nvPr>
            <p:ph idx="7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9" name="Google Shape;709;p63"/>
          <p:cNvSpPr/>
          <p:nvPr/>
        </p:nvSpPr>
        <p:spPr>
          <a:xfrm rot="-2700000">
            <a:off x="1536511" y="1648528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63"/>
          <p:cNvSpPr/>
          <p:nvPr/>
        </p:nvSpPr>
        <p:spPr>
          <a:xfrm rot="-2700000">
            <a:off x="4055557" y="1648528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63"/>
          <p:cNvSpPr/>
          <p:nvPr/>
        </p:nvSpPr>
        <p:spPr>
          <a:xfrm rot="-2700000">
            <a:off x="6602422" y="1648527"/>
            <a:ext cx="1084611" cy="1094029"/>
          </a:xfrm>
          <a:custGeom>
            <a:rect b="b" l="l" r="r" t="t"/>
            <a:pathLst>
              <a:path extrusionOk="0" h="3033708" w="2840502">
                <a:moveTo>
                  <a:pt x="0" y="1511747"/>
                </a:moveTo>
                <a:lnTo>
                  <a:pt x="1455355" y="0"/>
                </a:lnTo>
                <a:lnTo>
                  <a:pt x="2840502" y="1489190"/>
                </a:lnTo>
                <a:lnTo>
                  <a:pt x="1412669" y="3033708"/>
                </a:lnTo>
                <a:lnTo>
                  <a:pt x="0" y="1511747"/>
                </a:lnTo>
                <a:close/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63"/>
          <p:cNvSpPr/>
          <p:nvPr>
            <p:ph idx="8" type="pic"/>
          </p:nvPr>
        </p:nvSpPr>
        <p:spPr>
          <a:xfrm>
            <a:off x="1822424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  <p:sp>
        <p:nvSpPr>
          <p:cNvPr id="713" name="Google Shape;713;p63"/>
          <p:cNvSpPr/>
          <p:nvPr>
            <p:ph idx="9" type="pic"/>
          </p:nvPr>
        </p:nvSpPr>
        <p:spPr>
          <a:xfrm>
            <a:off x="4341470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  <p:sp>
        <p:nvSpPr>
          <p:cNvPr id="714" name="Google Shape;714;p63"/>
          <p:cNvSpPr/>
          <p:nvPr>
            <p:ph idx="13" type="pic"/>
          </p:nvPr>
        </p:nvSpPr>
        <p:spPr>
          <a:xfrm>
            <a:off x="6888333" y="1939329"/>
            <a:ext cx="513900" cy="513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rtners logo slide">
  <p:cSld name="Partners logo slide"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6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6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718" name="Google Shape;718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19" name="Google Shape;719;p6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20" name="Google Shape;720;p64"/>
          <p:cNvSpPr/>
          <p:nvPr/>
        </p:nvSpPr>
        <p:spPr>
          <a:xfrm>
            <a:off x="635590" y="1451260"/>
            <a:ext cx="25404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64"/>
          <p:cNvSpPr/>
          <p:nvPr/>
        </p:nvSpPr>
        <p:spPr>
          <a:xfrm>
            <a:off x="635590" y="2965735"/>
            <a:ext cx="25404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64"/>
          <p:cNvSpPr/>
          <p:nvPr/>
        </p:nvSpPr>
        <p:spPr>
          <a:xfrm>
            <a:off x="3396601" y="1451260"/>
            <a:ext cx="23508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64"/>
          <p:cNvSpPr/>
          <p:nvPr/>
        </p:nvSpPr>
        <p:spPr>
          <a:xfrm>
            <a:off x="3396602" y="2965735"/>
            <a:ext cx="23508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64"/>
          <p:cNvSpPr/>
          <p:nvPr/>
        </p:nvSpPr>
        <p:spPr>
          <a:xfrm>
            <a:off x="5967853" y="1451260"/>
            <a:ext cx="26106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64"/>
          <p:cNvSpPr/>
          <p:nvPr/>
        </p:nvSpPr>
        <p:spPr>
          <a:xfrm>
            <a:off x="5967853" y="2965735"/>
            <a:ext cx="2610600" cy="12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64"/>
          <p:cNvSpPr/>
          <p:nvPr>
            <p:ph idx="2" type="pic"/>
          </p:nvPr>
        </p:nvSpPr>
        <p:spPr>
          <a:xfrm>
            <a:off x="901884" y="1584591"/>
            <a:ext cx="2007900" cy="1004700"/>
          </a:xfrm>
          <a:prstGeom prst="rect">
            <a:avLst/>
          </a:prstGeom>
          <a:noFill/>
          <a:ln>
            <a:noFill/>
          </a:ln>
        </p:spPr>
      </p:sp>
      <p:sp>
        <p:nvSpPr>
          <p:cNvPr id="727" name="Google Shape;727;p64"/>
          <p:cNvSpPr/>
          <p:nvPr>
            <p:ph idx="3" type="pic"/>
          </p:nvPr>
        </p:nvSpPr>
        <p:spPr>
          <a:xfrm>
            <a:off x="3568016" y="1584591"/>
            <a:ext cx="2007900" cy="1004700"/>
          </a:xfrm>
          <a:prstGeom prst="rect">
            <a:avLst/>
          </a:prstGeom>
          <a:noFill/>
          <a:ln>
            <a:noFill/>
          </a:ln>
        </p:spPr>
      </p:sp>
      <p:sp>
        <p:nvSpPr>
          <p:cNvPr id="728" name="Google Shape;728;p64"/>
          <p:cNvSpPr/>
          <p:nvPr>
            <p:ph idx="4" type="pic"/>
          </p:nvPr>
        </p:nvSpPr>
        <p:spPr>
          <a:xfrm>
            <a:off x="6269199" y="1584591"/>
            <a:ext cx="2007900" cy="1004700"/>
          </a:xfrm>
          <a:prstGeom prst="rect">
            <a:avLst/>
          </a:prstGeom>
          <a:noFill/>
          <a:ln>
            <a:noFill/>
          </a:ln>
        </p:spPr>
      </p:sp>
      <p:sp>
        <p:nvSpPr>
          <p:cNvPr id="729" name="Google Shape;729;p64"/>
          <p:cNvSpPr/>
          <p:nvPr>
            <p:ph idx="5" type="pic"/>
          </p:nvPr>
        </p:nvSpPr>
        <p:spPr>
          <a:xfrm>
            <a:off x="901884" y="3090524"/>
            <a:ext cx="2007900" cy="1004700"/>
          </a:xfrm>
          <a:prstGeom prst="rect">
            <a:avLst/>
          </a:prstGeom>
          <a:noFill/>
          <a:ln>
            <a:noFill/>
          </a:ln>
        </p:spPr>
      </p:sp>
      <p:sp>
        <p:nvSpPr>
          <p:cNvPr id="730" name="Google Shape;730;p64"/>
          <p:cNvSpPr/>
          <p:nvPr>
            <p:ph idx="6" type="pic"/>
          </p:nvPr>
        </p:nvSpPr>
        <p:spPr>
          <a:xfrm>
            <a:off x="3568016" y="3090524"/>
            <a:ext cx="2007900" cy="1004700"/>
          </a:xfrm>
          <a:prstGeom prst="rect">
            <a:avLst/>
          </a:prstGeom>
          <a:noFill/>
          <a:ln>
            <a:noFill/>
          </a:ln>
        </p:spPr>
      </p:sp>
      <p:sp>
        <p:nvSpPr>
          <p:cNvPr id="731" name="Google Shape;731;p64"/>
          <p:cNvSpPr/>
          <p:nvPr>
            <p:ph idx="7" type="pic"/>
          </p:nvPr>
        </p:nvSpPr>
        <p:spPr>
          <a:xfrm>
            <a:off x="6269199" y="3090524"/>
            <a:ext cx="2007900" cy="1004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oint graphic">
  <p:cSld name="4 point graphic"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65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4" name="Google Shape;734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65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6" name="Google Shape;736;p65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37" name="Google Shape;737;p65"/>
          <p:cNvSpPr/>
          <p:nvPr/>
        </p:nvSpPr>
        <p:spPr>
          <a:xfrm>
            <a:off x="305991" y="1328426"/>
            <a:ext cx="2871300" cy="2871300"/>
          </a:xfrm>
          <a:prstGeom prst="ellipse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65"/>
          <p:cNvSpPr/>
          <p:nvPr/>
        </p:nvSpPr>
        <p:spPr>
          <a:xfrm>
            <a:off x="579605" y="1875656"/>
            <a:ext cx="2324100" cy="2324100"/>
          </a:xfrm>
          <a:prstGeom prst="ellipse">
            <a:avLst/>
          </a:prstGeom>
          <a:solidFill>
            <a:srgbClr val="F7A74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65"/>
          <p:cNvSpPr/>
          <p:nvPr/>
        </p:nvSpPr>
        <p:spPr>
          <a:xfrm>
            <a:off x="893741" y="2503926"/>
            <a:ext cx="1695900" cy="1695900"/>
          </a:xfrm>
          <a:prstGeom prst="ellipse">
            <a:avLst/>
          </a:prstGeom>
          <a:solidFill>
            <a:srgbClr val="F9B96B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65"/>
          <p:cNvSpPr/>
          <p:nvPr/>
        </p:nvSpPr>
        <p:spPr>
          <a:xfrm>
            <a:off x="1231547" y="3179537"/>
            <a:ext cx="1020300" cy="1020300"/>
          </a:xfrm>
          <a:prstGeom prst="ellipse">
            <a:avLst/>
          </a:prstGeom>
          <a:solidFill>
            <a:srgbClr val="FBD09B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1" name="Google Shape;741;p65"/>
          <p:cNvCxnSpPr/>
          <p:nvPr/>
        </p:nvCxnSpPr>
        <p:spPr>
          <a:xfrm>
            <a:off x="1734042" y="1724838"/>
            <a:ext cx="4067100" cy="123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742" name="Google Shape;742;p65"/>
          <p:cNvCxnSpPr/>
          <p:nvPr/>
        </p:nvCxnSpPr>
        <p:spPr>
          <a:xfrm>
            <a:off x="1734042" y="2386639"/>
            <a:ext cx="4067100" cy="123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743" name="Google Shape;743;p65"/>
          <p:cNvCxnSpPr/>
          <p:nvPr/>
        </p:nvCxnSpPr>
        <p:spPr>
          <a:xfrm>
            <a:off x="1734042" y="3048440"/>
            <a:ext cx="4067100" cy="123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744" name="Google Shape;744;p65"/>
          <p:cNvCxnSpPr/>
          <p:nvPr/>
        </p:nvCxnSpPr>
        <p:spPr>
          <a:xfrm>
            <a:off x="1734042" y="3826383"/>
            <a:ext cx="4067100" cy="12300"/>
          </a:xfrm>
          <a:prstGeom prst="straightConnector1">
            <a:avLst/>
          </a:prstGeom>
          <a:noFill/>
          <a:ln cap="flat" cmpd="sng" w="12700">
            <a:solidFill>
              <a:srgbClr val="DDE6EF"/>
            </a:solidFill>
            <a:prstDash val="solid"/>
            <a:round/>
            <a:headEnd len="lg" w="lg" type="oval"/>
            <a:tailEnd len="sm" w="sm" type="none"/>
          </a:ln>
        </p:spPr>
      </p:cxnSp>
      <p:sp>
        <p:nvSpPr>
          <p:cNvPr id="745" name="Google Shape;745;p65"/>
          <p:cNvSpPr txBox="1"/>
          <p:nvPr>
            <p:ph idx="2" type="body"/>
          </p:nvPr>
        </p:nvSpPr>
        <p:spPr>
          <a:xfrm>
            <a:off x="4659083" y="1476442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6" name="Google Shape;746;p65"/>
          <p:cNvSpPr txBox="1"/>
          <p:nvPr>
            <p:ph idx="3" type="body"/>
          </p:nvPr>
        </p:nvSpPr>
        <p:spPr>
          <a:xfrm>
            <a:off x="4659572" y="1712119"/>
            <a:ext cx="30894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7" name="Google Shape;747;p65"/>
          <p:cNvSpPr txBox="1"/>
          <p:nvPr>
            <p:ph idx="4" type="body"/>
          </p:nvPr>
        </p:nvSpPr>
        <p:spPr>
          <a:xfrm>
            <a:off x="4659083" y="2145154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8" name="Google Shape;748;p65"/>
          <p:cNvSpPr txBox="1"/>
          <p:nvPr>
            <p:ph idx="5" type="body"/>
          </p:nvPr>
        </p:nvSpPr>
        <p:spPr>
          <a:xfrm>
            <a:off x="4659572" y="2380831"/>
            <a:ext cx="30894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9" name="Google Shape;749;p65"/>
          <p:cNvSpPr txBox="1"/>
          <p:nvPr>
            <p:ph idx="6" type="body"/>
          </p:nvPr>
        </p:nvSpPr>
        <p:spPr>
          <a:xfrm>
            <a:off x="4659083" y="2825231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0" name="Google Shape;750;p65"/>
          <p:cNvSpPr txBox="1"/>
          <p:nvPr>
            <p:ph idx="7" type="body"/>
          </p:nvPr>
        </p:nvSpPr>
        <p:spPr>
          <a:xfrm>
            <a:off x="4659572" y="3060908"/>
            <a:ext cx="30894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1" name="Google Shape;751;p65"/>
          <p:cNvSpPr txBox="1"/>
          <p:nvPr>
            <p:ph idx="8" type="body"/>
          </p:nvPr>
        </p:nvSpPr>
        <p:spPr>
          <a:xfrm>
            <a:off x="4659083" y="3563018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2" name="Google Shape;752;p65"/>
          <p:cNvSpPr txBox="1"/>
          <p:nvPr>
            <p:ph idx="9" type="body"/>
          </p:nvPr>
        </p:nvSpPr>
        <p:spPr>
          <a:xfrm>
            <a:off x="4647027" y="3798695"/>
            <a:ext cx="30894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3" name="Google Shape;753;p65"/>
          <p:cNvSpPr txBox="1"/>
          <p:nvPr>
            <p:ph idx="13" type="body"/>
          </p:nvPr>
        </p:nvSpPr>
        <p:spPr>
          <a:xfrm>
            <a:off x="4147095" y="1434892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4" name="Google Shape;754;p65"/>
          <p:cNvSpPr txBox="1"/>
          <p:nvPr>
            <p:ph idx="14" type="body"/>
          </p:nvPr>
        </p:nvSpPr>
        <p:spPr>
          <a:xfrm>
            <a:off x="4147095" y="2103152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5" name="Google Shape;755;p65"/>
          <p:cNvSpPr txBox="1"/>
          <p:nvPr>
            <p:ph idx="15" type="body"/>
          </p:nvPr>
        </p:nvSpPr>
        <p:spPr>
          <a:xfrm>
            <a:off x="4147095" y="2781260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6" name="Google Shape;756;p65"/>
          <p:cNvSpPr txBox="1"/>
          <p:nvPr>
            <p:ph idx="16" type="body"/>
          </p:nvPr>
        </p:nvSpPr>
        <p:spPr>
          <a:xfrm>
            <a:off x="4147095" y="3528371"/>
            <a:ext cx="415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5 image collage ">
  <p:cSld name="3_5 image collage "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66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6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760" name="Google Shape;760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61" name="Google Shape;761;p66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62" name="Google Shape;762;p66"/>
          <p:cNvSpPr/>
          <p:nvPr>
            <p:ph idx="2" type="chart"/>
          </p:nvPr>
        </p:nvSpPr>
        <p:spPr>
          <a:xfrm>
            <a:off x="4664869" y="1386893"/>
            <a:ext cx="41730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3" name="Google Shape;763;p66"/>
          <p:cNvSpPr txBox="1"/>
          <p:nvPr>
            <p:ph idx="3" type="body"/>
          </p:nvPr>
        </p:nvSpPr>
        <p:spPr>
          <a:xfrm>
            <a:off x="305991" y="1386640"/>
            <a:ext cx="4160100" cy="28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point pie chart">
  <p:cSld name="4 point pie chart"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6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67"/>
          <p:cNvSpPr/>
          <p:nvPr>
            <p:ph idx="2" type="chart"/>
          </p:nvPr>
        </p:nvSpPr>
        <p:spPr>
          <a:xfrm>
            <a:off x="2315246" y="1591225"/>
            <a:ext cx="4514100" cy="30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7" name="Google Shape;767;p67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768" name="Google Shape;768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67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0" name="Google Shape;770;p67"/>
          <p:cNvSpPr txBox="1"/>
          <p:nvPr>
            <p:ph idx="3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1" name="Google Shape;771;p67"/>
          <p:cNvSpPr txBox="1"/>
          <p:nvPr>
            <p:ph idx="4" type="body"/>
          </p:nvPr>
        </p:nvSpPr>
        <p:spPr>
          <a:xfrm>
            <a:off x="1066126" y="1721241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2" name="Google Shape;772;p67"/>
          <p:cNvSpPr txBox="1"/>
          <p:nvPr>
            <p:ph idx="5" type="body"/>
          </p:nvPr>
        </p:nvSpPr>
        <p:spPr>
          <a:xfrm>
            <a:off x="798653" y="1956918"/>
            <a:ext cx="218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3" name="Google Shape;773;p67"/>
          <p:cNvSpPr txBox="1"/>
          <p:nvPr>
            <p:ph idx="6" type="body"/>
          </p:nvPr>
        </p:nvSpPr>
        <p:spPr>
          <a:xfrm>
            <a:off x="1066126" y="3432371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4" name="Google Shape;774;p67"/>
          <p:cNvSpPr txBox="1"/>
          <p:nvPr>
            <p:ph idx="7" type="body"/>
          </p:nvPr>
        </p:nvSpPr>
        <p:spPr>
          <a:xfrm>
            <a:off x="798653" y="3668048"/>
            <a:ext cx="218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5" name="Google Shape;775;p67"/>
          <p:cNvSpPr txBox="1"/>
          <p:nvPr>
            <p:ph idx="8" type="body"/>
          </p:nvPr>
        </p:nvSpPr>
        <p:spPr>
          <a:xfrm>
            <a:off x="6162539" y="1721241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6" name="Google Shape;776;p67"/>
          <p:cNvSpPr txBox="1"/>
          <p:nvPr>
            <p:ph idx="9" type="body"/>
          </p:nvPr>
        </p:nvSpPr>
        <p:spPr>
          <a:xfrm>
            <a:off x="6162539" y="1956918"/>
            <a:ext cx="218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7" name="Google Shape;777;p67"/>
          <p:cNvSpPr txBox="1"/>
          <p:nvPr>
            <p:ph idx="13" type="body"/>
          </p:nvPr>
        </p:nvSpPr>
        <p:spPr>
          <a:xfrm>
            <a:off x="6162539" y="3432371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8" name="Google Shape;778;p67"/>
          <p:cNvSpPr txBox="1"/>
          <p:nvPr>
            <p:ph idx="14" type="body"/>
          </p:nvPr>
        </p:nvSpPr>
        <p:spPr>
          <a:xfrm>
            <a:off x="6162539" y="3668048"/>
            <a:ext cx="218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9" name="Google Shape;779;p67"/>
          <p:cNvSpPr txBox="1"/>
          <p:nvPr>
            <p:ph idx="15" type="body"/>
          </p:nvPr>
        </p:nvSpPr>
        <p:spPr>
          <a:xfrm>
            <a:off x="3555212" y="2760060"/>
            <a:ext cx="1915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0" name="Google Shape;780;p67"/>
          <p:cNvSpPr txBox="1"/>
          <p:nvPr>
            <p:ph idx="16" type="body"/>
          </p:nvPr>
        </p:nvSpPr>
        <p:spPr>
          <a:xfrm>
            <a:off x="3421476" y="2995737"/>
            <a:ext cx="218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1" name="Google Shape;781;p67"/>
          <p:cNvSpPr/>
          <p:nvPr>
            <p:ph idx="17" type="pic"/>
          </p:nvPr>
        </p:nvSpPr>
        <p:spPr>
          <a:xfrm>
            <a:off x="4363751" y="2287441"/>
            <a:ext cx="298500" cy="298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chart">
  <p:cSld name="4 column chart"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6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68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785" name="Google Shape;785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786" name="Google Shape;786;p68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7" name="Google Shape;787;p68"/>
          <p:cNvSpPr txBox="1"/>
          <p:nvPr>
            <p:ph idx="2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788" name="Google Shape;788;p68"/>
          <p:cNvCxnSpPr/>
          <p:nvPr/>
        </p:nvCxnSpPr>
        <p:spPr>
          <a:xfrm>
            <a:off x="2382483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789" name="Google Shape;789;p68"/>
          <p:cNvCxnSpPr/>
          <p:nvPr/>
        </p:nvCxnSpPr>
        <p:spPr>
          <a:xfrm>
            <a:off x="4555386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790" name="Google Shape;790;p68"/>
          <p:cNvCxnSpPr/>
          <p:nvPr/>
        </p:nvCxnSpPr>
        <p:spPr>
          <a:xfrm>
            <a:off x="6702422" y="1745300"/>
            <a:ext cx="0" cy="25956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791" name="Google Shape;791;p68"/>
          <p:cNvSpPr txBox="1"/>
          <p:nvPr>
            <p:ph idx="3" type="body"/>
          </p:nvPr>
        </p:nvSpPr>
        <p:spPr>
          <a:xfrm>
            <a:off x="574543" y="3470164"/>
            <a:ext cx="15963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2" name="Google Shape;792;p68"/>
          <p:cNvSpPr txBox="1"/>
          <p:nvPr>
            <p:ph idx="4" type="body"/>
          </p:nvPr>
        </p:nvSpPr>
        <p:spPr>
          <a:xfrm>
            <a:off x="5751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3" name="Google Shape;793;p68"/>
          <p:cNvSpPr txBox="1"/>
          <p:nvPr>
            <p:ph idx="5" type="body"/>
          </p:nvPr>
        </p:nvSpPr>
        <p:spPr>
          <a:xfrm>
            <a:off x="2703343" y="3470164"/>
            <a:ext cx="15963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4" name="Google Shape;794;p68"/>
          <p:cNvSpPr txBox="1"/>
          <p:nvPr>
            <p:ph idx="6" type="body"/>
          </p:nvPr>
        </p:nvSpPr>
        <p:spPr>
          <a:xfrm>
            <a:off x="27039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5" name="Google Shape;795;p68"/>
          <p:cNvSpPr txBox="1"/>
          <p:nvPr>
            <p:ph idx="7" type="body"/>
          </p:nvPr>
        </p:nvSpPr>
        <p:spPr>
          <a:xfrm>
            <a:off x="4832143" y="3470164"/>
            <a:ext cx="15963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6" name="Google Shape;796;p68"/>
          <p:cNvSpPr txBox="1"/>
          <p:nvPr>
            <p:ph idx="8" type="body"/>
          </p:nvPr>
        </p:nvSpPr>
        <p:spPr>
          <a:xfrm>
            <a:off x="4832702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7" name="Google Shape;797;p68"/>
          <p:cNvSpPr txBox="1"/>
          <p:nvPr>
            <p:ph idx="9" type="body"/>
          </p:nvPr>
        </p:nvSpPr>
        <p:spPr>
          <a:xfrm>
            <a:off x="6960944" y="3470164"/>
            <a:ext cx="15963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8" name="Google Shape;798;p68"/>
          <p:cNvSpPr txBox="1"/>
          <p:nvPr>
            <p:ph idx="13" type="body"/>
          </p:nvPr>
        </p:nvSpPr>
        <p:spPr>
          <a:xfrm>
            <a:off x="6961503" y="3668048"/>
            <a:ext cx="1595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99" name="Google Shape;799;p68"/>
          <p:cNvSpPr txBox="1"/>
          <p:nvPr>
            <p:ph idx="14" type="body"/>
          </p:nvPr>
        </p:nvSpPr>
        <p:spPr>
          <a:xfrm>
            <a:off x="574543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00" name="Google Shape;800;p68"/>
          <p:cNvSpPr txBox="1"/>
          <p:nvPr>
            <p:ph idx="15" type="body"/>
          </p:nvPr>
        </p:nvSpPr>
        <p:spPr>
          <a:xfrm>
            <a:off x="2700131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01" name="Google Shape;801;p68"/>
          <p:cNvSpPr txBox="1"/>
          <p:nvPr>
            <p:ph idx="16" type="body"/>
          </p:nvPr>
        </p:nvSpPr>
        <p:spPr>
          <a:xfrm>
            <a:off x="4823383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02" name="Google Shape;802;p68"/>
          <p:cNvSpPr txBox="1"/>
          <p:nvPr>
            <p:ph idx="17" type="body"/>
          </p:nvPr>
        </p:nvSpPr>
        <p:spPr>
          <a:xfrm>
            <a:off x="6956658" y="2294751"/>
            <a:ext cx="1596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03" name="Google Shape;803;p68"/>
          <p:cNvSpPr/>
          <p:nvPr>
            <p:ph idx="18" type="chart"/>
          </p:nvPr>
        </p:nvSpPr>
        <p:spPr>
          <a:xfrm>
            <a:off x="375487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4" name="Google Shape;804;p68"/>
          <p:cNvSpPr/>
          <p:nvPr>
            <p:ph idx="19" type="chart"/>
          </p:nvPr>
        </p:nvSpPr>
        <p:spPr>
          <a:xfrm>
            <a:off x="2499286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5" name="Google Shape;805;p68"/>
          <p:cNvSpPr/>
          <p:nvPr>
            <p:ph idx="20" type="chart"/>
          </p:nvPr>
        </p:nvSpPr>
        <p:spPr>
          <a:xfrm>
            <a:off x="4624327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6" name="Google Shape;806;p68"/>
          <p:cNvSpPr/>
          <p:nvPr>
            <p:ph idx="21" type="chart"/>
          </p:nvPr>
        </p:nvSpPr>
        <p:spPr>
          <a:xfrm>
            <a:off x="6757602" y="1745456"/>
            <a:ext cx="19944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r chart placeholder">
  <p:cSld name="bar chart placeholder"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6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p69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10" name="Google Shape;81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11" name="Google Shape;811;p69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12" name="Google Shape;812;p69"/>
          <p:cNvSpPr/>
          <p:nvPr>
            <p:ph idx="2" type="chart"/>
          </p:nvPr>
        </p:nvSpPr>
        <p:spPr>
          <a:xfrm>
            <a:off x="305990" y="1360885"/>
            <a:ext cx="8532000" cy="29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chart slide">
  <p:cSld name="Mixed content chart slide"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7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70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16" name="Google Shape;816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70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18" name="Google Shape;818;p70"/>
          <p:cNvSpPr/>
          <p:nvPr/>
        </p:nvSpPr>
        <p:spPr>
          <a:xfrm>
            <a:off x="4196058" y="2973134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9" name="Google Shape;819;p70"/>
          <p:cNvCxnSpPr/>
          <p:nvPr/>
        </p:nvCxnSpPr>
        <p:spPr>
          <a:xfrm>
            <a:off x="3838385" y="1447227"/>
            <a:ext cx="0" cy="28434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20" name="Google Shape;820;p70"/>
          <p:cNvSpPr/>
          <p:nvPr/>
        </p:nvSpPr>
        <p:spPr>
          <a:xfrm>
            <a:off x="4174676" y="140994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70"/>
          <p:cNvSpPr/>
          <p:nvPr/>
        </p:nvSpPr>
        <p:spPr>
          <a:xfrm>
            <a:off x="6706476" y="297052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70"/>
          <p:cNvSpPr/>
          <p:nvPr/>
        </p:nvSpPr>
        <p:spPr>
          <a:xfrm>
            <a:off x="6685094" y="1409943"/>
            <a:ext cx="453000" cy="453000"/>
          </a:xfrm>
          <a:prstGeom prst="ellipse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p70"/>
          <p:cNvSpPr/>
          <p:nvPr>
            <p:ph idx="2" type="pic"/>
          </p:nvPr>
        </p:nvSpPr>
        <p:spPr>
          <a:xfrm>
            <a:off x="6827693" y="3091738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824" name="Google Shape;824;p70"/>
          <p:cNvSpPr/>
          <p:nvPr>
            <p:ph idx="3" type="pic"/>
          </p:nvPr>
        </p:nvSpPr>
        <p:spPr>
          <a:xfrm>
            <a:off x="4317275" y="3091738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825" name="Google Shape;825;p70"/>
          <p:cNvSpPr/>
          <p:nvPr>
            <p:ph idx="4" type="pic"/>
          </p:nvPr>
        </p:nvSpPr>
        <p:spPr>
          <a:xfrm>
            <a:off x="4295893" y="1531159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826" name="Google Shape;826;p70"/>
          <p:cNvSpPr/>
          <p:nvPr>
            <p:ph idx="5" type="pic"/>
          </p:nvPr>
        </p:nvSpPr>
        <p:spPr>
          <a:xfrm>
            <a:off x="6806311" y="1531159"/>
            <a:ext cx="210300" cy="210300"/>
          </a:xfrm>
          <a:prstGeom prst="rect">
            <a:avLst/>
          </a:prstGeom>
          <a:noFill/>
          <a:ln>
            <a:noFill/>
          </a:ln>
        </p:spPr>
      </p:sp>
      <p:sp>
        <p:nvSpPr>
          <p:cNvPr id="827" name="Google Shape;827;p70"/>
          <p:cNvSpPr txBox="1"/>
          <p:nvPr>
            <p:ph idx="6" type="body"/>
          </p:nvPr>
        </p:nvSpPr>
        <p:spPr>
          <a:xfrm>
            <a:off x="372666" y="3645938"/>
            <a:ext cx="15963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sz="9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8" name="Google Shape;828;p70"/>
          <p:cNvSpPr txBox="1"/>
          <p:nvPr>
            <p:ph idx="7" type="body"/>
          </p:nvPr>
        </p:nvSpPr>
        <p:spPr>
          <a:xfrm>
            <a:off x="372667" y="3839766"/>
            <a:ext cx="25119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9" name="Google Shape;829;p70"/>
          <p:cNvSpPr txBox="1"/>
          <p:nvPr>
            <p:ph idx="8" type="body"/>
          </p:nvPr>
        </p:nvSpPr>
        <p:spPr>
          <a:xfrm>
            <a:off x="4174676" y="3561815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0" name="Google Shape;830;p70"/>
          <p:cNvSpPr txBox="1"/>
          <p:nvPr>
            <p:ph idx="9" type="body"/>
          </p:nvPr>
        </p:nvSpPr>
        <p:spPr>
          <a:xfrm>
            <a:off x="4174676" y="3734270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1" name="Google Shape;831;p70"/>
          <p:cNvSpPr txBox="1"/>
          <p:nvPr>
            <p:ph idx="13" type="body"/>
          </p:nvPr>
        </p:nvSpPr>
        <p:spPr>
          <a:xfrm>
            <a:off x="6685898" y="3561815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2" name="Google Shape;832;p70"/>
          <p:cNvSpPr txBox="1"/>
          <p:nvPr>
            <p:ph idx="14" type="body"/>
          </p:nvPr>
        </p:nvSpPr>
        <p:spPr>
          <a:xfrm>
            <a:off x="6685898" y="3734270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3" name="Google Shape;833;p70"/>
          <p:cNvSpPr txBox="1"/>
          <p:nvPr>
            <p:ph idx="15" type="body"/>
          </p:nvPr>
        </p:nvSpPr>
        <p:spPr>
          <a:xfrm>
            <a:off x="6685094" y="2005841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4" name="Google Shape;834;p70"/>
          <p:cNvSpPr txBox="1"/>
          <p:nvPr>
            <p:ph idx="16" type="body"/>
          </p:nvPr>
        </p:nvSpPr>
        <p:spPr>
          <a:xfrm>
            <a:off x="6685094" y="2178296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5" name="Google Shape;835;p70"/>
          <p:cNvSpPr txBox="1"/>
          <p:nvPr>
            <p:ph idx="17" type="body"/>
          </p:nvPr>
        </p:nvSpPr>
        <p:spPr>
          <a:xfrm>
            <a:off x="4174676" y="2005841"/>
            <a:ext cx="15963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6" name="Google Shape;836;p70"/>
          <p:cNvSpPr txBox="1"/>
          <p:nvPr>
            <p:ph idx="18" type="body"/>
          </p:nvPr>
        </p:nvSpPr>
        <p:spPr>
          <a:xfrm>
            <a:off x="4174676" y="2178296"/>
            <a:ext cx="17691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7" name="Google Shape;837;p70"/>
          <p:cNvSpPr/>
          <p:nvPr>
            <p:ph idx="19" type="chart"/>
          </p:nvPr>
        </p:nvSpPr>
        <p:spPr>
          <a:xfrm>
            <a:off x="305991" y="1423374"/>
            <a:ext cx="3279000" cy="19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with separate legend">
  <p:cSld name="Chart with separate legend"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7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0" name="Google Shape;840;p71"/>
          <p:cNvSpPr txBox="1"/>
          <p:nvPr>
            <p:ph idx="1" type="body"/>
          </p:nvPr>
        </p:nvSpPr>
        <p:spPr>
          <a:xfrm>
            <a:off x="5492353" y="2278856"/>
            <a:ext cx="33459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1" name="Google Shape;841;p71"/>
          <p:cNvSpPr txBox="1"/>
          <p:nvPr>
            <p:ph idx="2" type="body"/>
          </p:nvPr>
        </p:nvSpPr>
        <p:spPr>
          <a:xfrm>
            <a:off x="5492353" y="2701994"/>
            <a:ext cx="33459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2" name="Google Shape;842;p71"/>
          <p:cNvSpPr txBox="1"/>
          <p:nvPr>
            <p:ph idx="3" type="body"/>
          </p:nvPr>
        </p:nvSpPr>
        <p:spPr>
          <a:xfrm>
            <a:off x="5492353" y="3125131"/>
            <a:ext cx="33459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3" name="Google Shape;843;p71"/>
          <p:cNvSpPr txBox="1"/>
          <p:nvPr>
            <p:ph idx="4" type="body"/>
          </p:nvPr>
        </p:nvSpPr>
        <p:spPr>
          <a:xfrm>
            <a:off x="5492353" y="3548268"/>
            <a:ext cx="33459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4" name="Google Shape;844;p71"/>
          <p:cNvSpPr txBox="1"/>
          <p:nvPr>
            <p:ph idx="5" type="body"/>
          </p:nvPr>
        </p:nvSpPr>
        <p:spPr>
          <a:xfrm>
            <a:off x="5492353" y="3971406"/>
            <a:ext cx="3345900" cy="26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857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5" name="Google Shape;845;p7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46" name="Google Shape;846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47" name="Google Shape;847;p71"/>
          <p:cNvSpPr txBox="1"/>
          <p:nvPr>
            <p:ph idx="6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8" name="Google Shape;848;p71"/>
          <p:cNvSpPr txBox="1"/>
          <p:nvPr>
            <p:ph idx="7" type="body"/>
          </p:nvPr>
        </p:nvSpPr>
        <p:spPr>
          <a:xfrm>
            <a:off x="305989" y="1134186"/>
            <a:ext cx="65235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1100"/>
              <a:buChar char="•"/>
              <a:defRPr b="0" sz="11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49" name="Google Shape;849;p71"/>
          <p:cNvSpPr/>
          <p:nvPr>
            <p:ph idx="8" type="chart"/>
          </p:nvPr>
        </p:nvSpPr>
        <p:spPr>
          <a:xfrm>
            <a:off x="305991" y="1754040"/>
            <a:ext cx="4673700" cy="27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0" name="Google Shape;850;p71"/>
          <p:cNvSpPr txBox="1"/>
          <p:nvPr>
            <p:ph idx="9" type="body"/>
          </p:nvPr>
        </p:nvSpPr>
        <p:spPr>
          <a:xfrm>
            <a:off x="7438643" y="2278856"/>
            <a:ext cx="895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1" name="Google Shape;851;p71"/>
          <p:cNvSpPr txBox="1"/>
          <p:nvPr>
            <p:ph idx="13" type="body"/>
          </p:nvPr>
        </p:nvSpPr>
        <p:spPr>
          <a:xfrm>
            <a:off x="7438643" y="2701994"/>
            <a:ext cx="895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2" name="Google Shape;852;p71"/>
          <p:cNvSpPr txBox="1"/>
          <p:nvPr>
            <p:ph idx="14" type="body"/>
          </p:nvPr>
        </p:nvSpPr>
        <p:spPr>
          <a:xfrm>
            <a:off x="7438643" y="3125131"/>
            <a:ext cx="895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3" name="Google Shape;853;p71"/>
          <p:cNvSpPr txBox="1"/>
          <p:nvPr>
            <p:ph idx="15" type="body"/>
          </p:nvPr>
        </p:nvSpPr>
        <p:spPr>
          <a:xfrm>
            <a:off x="7438643" y="3548268"/>
            <a:ext cx="895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4" name="Google Shape;854;p71"/>
          <p:cNvSpPr txBox="1"/>
          <p:nvPr>
            <p:ph idx="16" type="body"/>
          </p:nvPr>
        </p:nvSpPr>
        <p:spPr>
          <a:xfrm>
            <a:off x="7438643" y="3971406"/>
            <a:ext cx="8952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None/>
              <a:defRPr b="1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AutoNum type="arabicPeriod"/>
              <a:defRPr b="0" sz="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5 image collage ">
  <p:cSld name="10_5 image collage "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72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72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58" name="Google Shape;858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p72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0" name="Google Shape;860;p72"/>
          <p:cNvSpPr/>
          <p:nvPr>
            <p:ph idx="2" type="chart"/>
          </p:nvPr>
        </p:nvSpPr>
        <p:spPr>
          <a:xfrm>
            <a:off x="305990" y="1360885"/>
            <a:ext cx="8532000" cy="29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slide 2 images">
  <p:cSld name="Team slide 2 images"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7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p73"/>
          <p:cNvSpPr/>
          <p:nvPr/>
        </p:nvSpPr>
        <p:spPr>
          <a:xfrm>
            <a:off x="2254713" y="1429736"/>
            <a:ext cx="1558998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4" name="Google Shape;864;p73"/>
          <p:cNvSpPr/>
          <p:nvPr/>
        </p:nvSpPr>
        <p:spPr>
          <a:xfrm>
            <a:off x="5338991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73"/>
          <p:cNvSpPr/>
          <p:nvPr>
            <p:ph idx="2" type="pic"/>
          </p:nvPr>
        </p:nvSpPr>
        <p:spPr>
          <a:xfrm>
            <a:off x="2374334" y="1534915"/>
            <a:ext cx="1322700" cy="132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866" name="Google Shape;866;p73"/>
          <p:cNvSpPr/>
          <p:nvPr>
            <p:ph idx="3" type="pic"/>
          </p:nvPr>
        </p:nvSpPr>
        <p:spPr>
          <a:xfrm>
            <a:off x="5455995" y="1534915"/>
            <a:ext cx="1322700" cy="132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867" name="Google Shape;867;p7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68" name="Google Shape;868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69" name="Google Shape;869;p73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0" name="Google Shape;870;p73"/>
          <p:cNvSpPr txBox="1"/>
          <p:nvPr>
            <p:ph idx="4" type="body"/>
          </p:nvPr>
        </p:nvSpPr>
        <p:spPr>
          <a:xfrm>
            <a:off x="1851226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1" name="Google Shape;871;p73"/>
          <p:cNvSpPr txBox="1"/>
          <p:nvPr>
            <p:ph idx="5" type="body"/>
          </p:nvPr>
        </p:nvSpPr>
        <p:spPr>
          <a:xfrm>
            <a:off x="1851226" y="3422798"/>
            <a:ext cx="2373600" cy="1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2" name="Google Shape;872;p73"/>
          <p:cNvSpPr txBox="1"/>
          <p:nvPr>
            <p:ph idx="6" type="body"/>
          </p:nvPr>
        </p:nvSpPr>
        <p:spPr>
          <a:xfrm>
            <a:off x="1851226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3" name="Google Shape;873;p73"/>
          <p:cNvSpPr txBox="1"/>
          <p:nvPr>
            <p:ph idx="7" type="body"/>
          </p:nvPr>
        </p:nvSpPr>
        <p:spPr>
          <a:xfrm>
            <a:off x="4930445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4" name="Google Shape;874;p73"/>
          <p:cNvSpPr txBox="1"/>
          <p:nvPr>
            <p:ph idx="8" type="body"/>
          </p:nvPr>
        </p:nvSpPr>
        <p:spPr>
          <a:xfrm>
            <a:off x="4930445" y="3422798"/>
            <a:ext cx="2373600" cy="1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5" name="Google Shape;875;p73"/>
          <p:cNvSpPr txBox="1"/>
          <p:nvPr>
            <p:ph idx="9" type="body"/>
          </p:nvPr>
        </p:nvSpPr>
        <p:spPr>
          <a:xfrm>
            <a:off x="4930445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slide 3 images">
  <p:cSld name="Team slide 3 images"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7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74"/>
          <p:cNvSpPr/>
          <p:nvPr/>
        </p:nvSpPr>
        <p:spPr>
          <a:xfrm>
            <a:off x="709478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9" name="Google Shape;879;p74"/>
          <p:cNvSpPr/>
          <p:nvPr/>
        </p:nvSpPr>
        <p:spPr>
          <a:xfrm>
            <a:off x="3793757" y="1429736"/>
            <a:ext cx="1558997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74"/>
          <p:cNvSpPr/>
          <p:nvPr/>
        </p:nvSpPr>
        <p:spPr>
          <a:xfrm>
            <a:off x="6878035" y="1429736"/>
            <a:ext cx="1558998" cy="1550693"/>
          </a:xfrm>
          <a:custGeom>
            <a:rect b="b" l="l" r="r" t="t"/>
            <a:pathLst>
              <a:path extrusionOk="0" h="3101385" w="3117995">
                <a:moveTo>
                  <a:pt x="0" y="1556871"/>
                </a:moveTo>
                <a:lnTo>
                  <a:pt x="1562086" y="0"/>
                </a:lnTo>
                <a:lnTo>
                  <a:pt x="3117995" y="1556870"/>
                </a:lnTo>
                <a:lnTo>
                  <a:pt x="1562087" y="3101385"/>
                </a:lnTo>
                <a:lnTo>
                  <a:pt x="0" y="1556871"/>
                </a:lnTo>
                <a:close/>
              </a:path>
            </a:pathLst>
          </a:cu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1" name="Google Shape;881;p74"/>
          <p:cNvSpPr/>
          <p:nvPr>
            <p:ph idx="2" type="pic"/>
          </p:nvPr>
        </p:nvSpPr>
        <p:spPr>
          <a:xfrm>
            <a:off x="829099" y="1534915"/>
            <a:ext cx="1322700" cy="132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882" name="Google Shape;882;p74"/>
          <p:cNvSpPr/>
          <p:nvPr>
            <p:ph idx="3" type="pic"/>
          </p:nvPr>
        </p:nvSpPr>
        <p:spPr>
          <a:xfrm>
            <a:off x="3910760" y="1534915"/>
            <a:ext cx="1322700" cy="132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883" name="Google Shape;883;p74"/>
          <p:cNvSpPr/>
          <p:nvPr>
            <p:ph idx="4" type="pic"/>
          </p:nvPr>
        </p:nvSpPr>
        <p:spPr>
          <a:xfrm>
            <a:off x="6992422" y="1534915"/>
            <a:ext cx="1322700" cy="13227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884" name="Google Shape;884;p7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85" name="Google Shape;885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7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87" name="Google Shape;887;p74"/>
          <p:cNvSpPr txBox="1"/>
          <p:nvPr>
            <p:ph idx="5" type="body"/>
          </p:nvPr>
        </p:nvSpPr>
        <p:spPr>
          <a:xfrm>
            <a:off x="305991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88" name="Google Shape;888;p74"/>
          <p:cNvSpPr txBox="1"/>
          <p:nvPr>
            <p:ph idx="6" type="body"/>
          </p:nvPr>
        </p:nvSpPr>
        <p:spPr>
          <a:xfrm>
            <a:off x="305991" y="3422798"/>
            <a:ext cx="2373600" cy="1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89" name="Google Shape;889;p74"/>
          <p:cNvSpPr txBox="1"/>
          <p:nvPr>
            <p:ph idx="7" type="body"/>
          </p:nvPr>
        </p:nvSpPr>
        <p:spPr>
          <a:xfrm>
            <a:off x="305991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0" name="Google Shape;890;p74"/>
          <p:cNvSpPr txBox="1"/>
          <p:nvPr>
            <p:ph idx="8" type="body"/>
          </p:nvPr>
        </p:nvSpPr>
        <p:spPr>
          <a:xfrm>
            <a:off x="3385211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1" name="Google Shape;891;p74"/>
          <p:cNvSpPr txBox="1"/>
          <p:nvPr>
            <p:ph idx="9" type="body"/>
          </p:nvPr>
        </p:nvSpPr>
        <p:spPr>
          <a:xfrm>
            <a:off x="3385211" y="3422798"/>
            <a:ext cx="2373600" cy="1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2" name="Google Shape;892;p74"/>
          <p:cNvSpPr txBox="1"/>
          <p:nvPr>
            <p:ph idx="13" type="body"/>
          </p:nvPr>
        </p:nvSpPr>
        <p:spPr>
          <a:xfrm>
            <a:off x="3385211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3" name="Google Shape;893;p74"/>
          <p:cNvSpPr txBox="1"/>
          <p:nvPr>
            <p:ph idx="14" type="body"/>
          </p:nvPr>
        </p:nvSpPr>
        <p:spPr>
          <a:xfrm>
            <a:off x="6464430" y="2998284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4" name="Google Shape;894;p74"/>
          <p:cNvSpPr txBox="1"/>
          <p:nvPr>
            <p:ph idx="15" type="body"/>
          </p:nvPr>
        </p:nvSpPr>
        <p:spPr>
          <a:xfrm>
            <a:off x="6464430" y="3422798"/>
            <a:ext cx="2373600" cy="1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00"/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800"/>
              <a:buNone/>
              <a:defRPr b="0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5" name="Google Shape;895;p74"/>
          <p:cNvSpPr txBox="1"/>
          <p:nvPr>
            <p:ph idx="16" type="body"/>
          </p:nvPr>
        </p:nvSpPr>
        <p:spPr>
          <a:xfrm>
            <a:off x="6464430" y="3199078"/>
            <a:ext cx="2373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b="0" sz="1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">
  <p:cSld name="Quote slide  01">
    <p:bg>
      <p:bgPr>
        <a:solidFill>
          <a:schemeClr val="lt1"/>
        </a:solidFill>
      </p:bgPr>
    </p:bg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75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75"/>
          <p:cNvSpPr/>
          <p:nvPr/>
        </p:nvSpPr>
        <p:spPr>
          <a:xfrm rot="10800000">
            <a:off x="-161" y="-60442"/>
            <a:ext cx="3270900" cy="526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7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75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0" name="Google Shape;900;p75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75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4745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2" name="Google Shape;902;p75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903" name="Google Shape;903;p75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75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75"/>
            <p:cNvSpPr txBox="1"/>
            <p:nvPr/>
          </p:nvSpPr>
          <p:spPr>
            <a:xfrm>
              <a:off x="3818899" y="1987352"/>
              <a:ext cx="1126200" cy="204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500"/>
                <a:buFont typeface="Montserrat ExtraBold"/>
                <a:buNone/>
              </a:pPr>
              <a:r>
                <a:rPr b="1" i="0" lang="en" sz="9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1" i="0" sz="95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  <p:pic>
        <p:nvPicPr>
          <p:cNvPr id="906" name="Google Shape;906;p7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  <p:sp>
        <p:nvSpPr>
          <p:cNvPr id="907" name="Google Shape;907;p75"/>
          <p:cNvSpPr/>
          <p:nvPr/>
        </p:nvSpPr>
        <p:spPr>
          <a:xfrm>
            <a:off x="4482002" y="3584221"/>
            <a:ext cx="380100" cy="45600"/>
          </a:xfrm>
          <a:prstGeom prst="rect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75"/>
          <p:cNvSpPr txBox="1"/>
          <p:nvPr>
            <p:ph idx="1" type="body"/>
          </p:nvPr>
        </p:nvSpPr>
        <p:spPr>
          <a:xfrm>
            <a:off x="4394080" y="876939"/>
            <a:ext cx="4065000" cy="19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909" name="Google Shape;909;p75"/>
          <p:cNvCxnSpPr/>
          <p:nvPr/>
        </p:nvCxnSpPr>
        <p:spPr>
          <a:xfrm>
            <a:off x="3543300" y="4688541"/>
            <a:ext cx="52998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0" name="Google Shape;910;p75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©2023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75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75"/>
          <p:cNvSpPr txBox="1"/>
          <p:nvPr>
            <p:ph idx="2" type="body"/>
          </p:nvPr>
        </p:nvSpPr>
        <p:spPr>
          <a:xfrm>
            <a:off x="4394080" y="3759376"/>
            <a:ext cx="2639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900"/>
              <a:buNone/>
              <a:defRPr b="1" sz="9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548">
          <p15:clr>
            <a:srgbClr val="FBAE40"/>
          </p15:clr>
        </p15:guide>
        <p15:guide id="2" pos="2063">
          <p15:clr>
            <a:srgbClr val="FBAE40"/>
          </p15:clr>
        </p15:guide>
        <p15:guide id="3" orient="horz" pos="2947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Заголовок раздела">
  <p:cSld name="Quote slide  02">
    <p:bg>
      <p:bgPr>
        <a:solidFill>
          <a:schemeClr val="lt1"/>
        </a:solidFill>
      </p:bgPr>
    </p:bg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76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76"/>
          <p:cNvSpPr/>
          <p:nvPr/>
        </p:nvSpPr>
        <p:spPr>
          <a:xfrm rot="10800000">
            <a:off x="-161" y="-60442"/>
            <a:ext cx="3270900" cy="526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979" l="0" r="0" t="1329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76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7" name="Google Shape;917;p76"/>
          <p:cNvSpPr/>
          <p:nvPr/>
        </p:nvSpPr>
        <p:spPr>
          <a:xfrm rot="10800000">
            <a:off x="-9972" y="780000"/>
            <a:ext cx="2390100" cy="43635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8" name="Google Shape;918;p76"/>
          <p:cNvSpPr/>
          <p:nvPr/>
        </p:nvSpPr>
        <p:spPr>
          <a:xfrm>
            <a:off x="0" y="0"/>
            <a:ext cx="3270900" cy="5143500"/>
          </a:xfrm>
          <a:prstGeom prst="rect">
            <a:avLst/>
          </a:prstGeom>
          <a:solidFill>
            <a:srgbClr val="00527C">
              <a:alpha val="4745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9" name="Google Shape;919;p76"/>
          <p:cNvGrpSpPr/>
          <p:nvPr/>
        </p:nvGrpSpPr>
        <p:grpSpPr>
          <a:xfrm>
            <a:off x="2101490" y="706901"/>
            <a:ext cx="2338496" cy="2326039"/>
            <a:chOff x="2801987" y="1211475"/>
            <a:chExt cx="3117995" cy="3101385"/>
          </a:xfrm>
        </p:grpSpPr>
        <p:sp>
          <p:nvSpPr>
            <p:cNvPr id="920" name="Google Shape;920;p76"/>
            <p:cNvSpPr/>
            <p:nvPr/>
          </p:nvSpPr>
          <p:spPr>
            <a:xfrm>
              <a:off x="2801987" y="1211475"/>
              <a:ext cx="3117995" cy="3101385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76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rgbClr val="DDE6E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2" name="Google Shape;922;p76"/>
          <p:cNvSpPr/>
          <p:nvPr/>
        </p:nvSpPr>
        <p:spPr>
          <a:xfrm>
            <a:off x="4482002" y="3584221"/>
            <a:ext cx="380100" cy="45600"/>
          </a:xfrm>
          <a:prstGeom prst="rect">
            <a:avLst/>
          </a:prstGeom>
          <a:solidFill>
            <a:srgbClr val="F6921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76"/>
          <p:cNvSpPr txBox="1"/>
          <p:nvPr>
            <p:ph idx="1" type="body"/>
          </p:nvPr>
        </p:nvSpPr>
        <p:spPr>
          <a:xfrm>
            <a:off x="4394080" y="3759376"/>
            <a:ext cx="2639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4484E"/>
              </a:buClr>
              <a:buSzPts val="900"/>
              <a:buNone/>
              <a:defRPr b="1" sz="9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4" name="Google Shape;924;p76"/>
          <p:cNvSpPr txBox="1"/>
          <p:nvPr>
            <p:ph idx="2" type="body"/>
          </p:nvPr>
        </p:nvSpPr>
        <p:spPr>
          <a:xfrm>
            <a:off x="4394080" y="876939"/>
            <a:ext cx="4065000" cy="19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44484E"/>
              </a:buClr>
              <a:buSzPts val="1200"/>
              <a:buChar char="•"/>
              <a:defRPr sz="1200">
                <a:solidFill>
                  <a:srgbClr val="44484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925" name="Google Shape;925;p76"/>
          <p:cNvCxnSpPr/>
          <p:nvPr/>
        </p:nvCxnSpPr>
        <p:spPr>
          <a:xfrm>
            <a:off x="3543300" y="4688541"/>
            <a:ext cx="52998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6" name="Google Shape;926;p76"/>
          <p:cNvSpPr txBox="1"/>
          <p:nvPr/>
        </p:nvSpPr>
        <p:spPr>
          <a:xfrm>
            <a:off x="3488385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©2023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76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8" name="Google Shape;928;p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1675" y="4137449"/>
            <a:ext cx="1956888" cy="652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063">
          <p15:clr>
            <a:srgbClr val="FBAE40"/>
          </p15:clr>
        </p15:guide>
        <p15:guide id="2" orient="horz" pos="548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 slide fullpage"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77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77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77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3" name="Google Shape;933;p77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4" name="Google Shape;934;p77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5" name="Google Shape;935;p77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6" name="Google Shape;936;p77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7" name="Google Shape;937;p77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8" name="Google Shape;938;p77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9" name="Google Shape;939;p77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0" name="Google Shape;940;p77"/>
          <p:cNvSpPr/>
          <p:nvPr/>
        </p:nvSpPr>
        <p:spPr>
          <a:xfrm>
            <a:off x="1383694" y="1566741"/>
            <a:ext cx="5360100" cy="2001600"/>
          </a:xfrm>
          <a:prstGeom prst="rect">
            <a:avLst/>
          </a:prstGeom>
          <a:noFill/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p77"/>
          <p:cNvSpPr txBox="1"/>
          <p:nvPr>
            <p:ph idx="1" type="body"/>
          </p:nvPr>
        </p:nvSpPr>
        <p:spPr>
          <a:xfrm>
            <a:off x="2228350" y="1715616"/>
            <a:ext cx="4324800" cy="16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2" name="Google Shape;942;p77"/>
          <p:cNvSpPr txBox="1"/>
          <p:nvPr>
            <p:ph idx="2" type="body"/>
          </p:nvPr>
        </p:nvSpPr>
        <p:spPr>
          <a:xfrm>
            <a:off x="2118884" y="3733896"/>
            <a:ext cx="399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943" name="Google Shape;943;p77"/>
          <p:cNvGrpSpPr/>
          <p:nvPr/>
        </p:nvGrpSpPr>
        <p:grpSpPr>
          <a:xfrm>
            <a:off x="538085" y="1715616"/>
            <a:ext cx="1689564" cy="1805724"/>
            <a:chOff x="3233789" y="1621820"/>
            <a:chExt cx="2252751" cy="2407632"/>
          </a:xfrm>
        </p:grpSpPr>
        <p:sp>
          <p:nvSpPr>
            <p:cNvPr id="944" name="Google Shape;944;p77"/>
            <p:cNvSpPr/>
            <p:nvPr/>
          </p:nvSpPr>
          <p:spPr>
            <a:xfrm>
              <a:off x="3233789" y="1621820"/>
              <a:ext cx="2252751" cy="2240751"/>
            </a:xfrm>
            <a:custGeom>
              <a:rect b="b" l="l" r="r" t="t"/>
              <a:pathLst>
                <a:path extrusionOk="0" h="3101385" w="3117995">
                  <a:moveTo>
                    <a:pt x="0" y="1556871"/>
                  </a:moveTo>
                  <a:lnTo>
                    <a:pt x="1562086" y="0"/>
                  </a:lnTo>
                  <a:lnTo>
                    <a:pt x="3117995" y="1556870"/>
                  </a:lnTo>
                  <a:lnTo>
                    <a:pt x="1562087" y="3101385"/>
                  </a:lnTo>
                  <a:lnTo>
                    <a:pt x="0" y="155687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77"/>
            <p:cNvSpPr txBox="1"/>
            <p:nvPr/>
          </p:nvSpPr>
          <p:spPr>
            <a:xfrm>
              <a:off x="3818899" y="1987352"/>
              <a:ext cx="1126200" cy="204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500"/>
                <a:buFont typeface="Montserrat ExtraBold"/>
                <a:buNone/>
              </a:pPr>
              <a:r>
                <a:rPr b="1" i="0" lang="en" sz="9500" u="none" cap="none" strike="noStrike">
                  <a:solidFill>
                    <a:schemeClr val="lt1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“</a:t>
              </a:r>
              <a:endParaRPr b="1" i="0" sz="95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 quotes">
  <p:cSld name="3 column quotes"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7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8" name="Google Shape;948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949" name="Google Shape;949;p78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0" name="Google Shape;950;p78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1" name="Google Shape;951;p78"/>
          <p:cNvSpPr/>
          <p:nvPr/>
        </p:nvSpPr>
        <p:spPr>
          <a:xfrm>
            <a:off x="635590" y="1550102"/>
            <a:ext cx="2540400" cy="26778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78"/>
          <p:cNvSpPr/>
          <p:nvPr/>
        </p:nvSpPr>
        <p:spPr>
          <a:xfrm>
            <a:off x="3396601" y="1550102"/>
            <a:ext cx="2350800" cy="2677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78"/>
          <p:cNvSpPr/>
          <p:nvPr/>
        </p:nvSpPr>
        <p:spPr>
          <a:xfrm>
            <a:off x="5967853" y="1550102"/>
            <a:ext cx="2610600" cy="26778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78"/>
          <p:cNvSpPr/>
          <p:nvPr>
            <p:ph idx="2" type="pic"/>
          </p:nvPr>
        </p:nvSpPr>
        <p:spPr>
          <a:xfrm>
            <a:off x="1752511" y="1837515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955" name="Google Shape;955;p78"/>
          <p:cNvSpPr/>
          <p:nvPr>
            <p:ph idx="3" type="pic"/>
          </p:nvPr>
        </p:nvSpPr>
        <p:spPr>
          <a:xfrm>
            <a:off x="7068702" y="1837515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956" name="Google Shape;956;p78"/>
          <p:cNvSpPr/>
          <p:nvPr>
            <p:ph idx="4" type="pic"/>
          </p:nvPr>
        </p:nvSpPr>
        <p:spPr>
          <a:xfrm>
            <a:off x="4421933" y="1837515"/>
            <a:ext cx="2985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957" name="Google Shape;957;p78"/>
          <p:cNvSpPr txBox="1"/>
          <p:nvPr>
            <p:ph idx="5" type="body"/>
          </p:nvPr>
        </p:nvSpPr>
        <p:spPr>
          <a:xfrm>
            <a:off x="896747" y="2422922"/>
            <a:ext cx="2009700" cy="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8" name="Google Shape;958;p78"/>
          <p:cNvSpPr txBox="1"/>
          <p:nvPr>
            <p:ph idx="6" type="body"/>
          </p:nvPr>
        </p:nvSpPr>
        <p:spPr>
          <a:xfrm>
            <a:off x="6216603" y="2422922"/>
            <a:ext cx="2009700" cy="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9" name="Google Shape;959;p78"/>
          <p:cNvSpPr txBox="1"/>
          <p:nvPr>
            <p:ph idx="7" type="body"/>
          </p:nvPr>
        </p:nvSpPr>
        <p:spPr>
          <a:xfrm>
            <a:off x="3605940" y="2422922"/>
            <a:ext cx="2009700" cy="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0" name="Google Shape;960;p78"/>
          <p:cNvSpPr txBox="1"/>
          <p:nvPr>
            <p:ph idx="8" type="body"/>
          </p:nvPr>
        </p:nvSpPr>
        <p:spPr>
          <a:xfrm>
            <a:off x="896747" y="3532914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1" name="Google Shape;961;p78"/>
          <p:cNvSpPr txBox="1"/>
          <p:nvPr>
            <p:ph idx="9" type="body"/>
          </p:nvPr>
        </p:nvSpPr>
        <p:spPr>
          <a:xfrm>
            <a:off x="896747" y="3691353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2" name="Google Shape;962;p78"/>
          <p:cNvSpPr txBox="1"/>
          <p:nvPr>
            <p:ph idx="13" type="body"/>
          </p:nvPr>
        </p:nvSpPr>
        <p:spPr>
          <a:xfrm>
            <a:off x="6216603" y="3532914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3" name="Google Shape;963;p78"/>
          <p:cNvSpPr txBox="1"/>
          <p:nvPr>
            <p:ph idx="14" type="body"/>
          </p:nvPr>
        </p:nvSpPr>
        <p:spPr>
          <a:xfrm>
            <a:off x="6216603" y="3691353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4" name="Google Shape;964;p78"/>
          <p:cNvSpPr txBox="1"/>
          <p:nvPr>
            <p:ph idx="15" type="body"/>
          </p:nvPr>
        </p:nvSpPr>
        <p:spPr>
          <a:xfrm>
            <a:off x="3605940" y="3532914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1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5" name="Google Shape;965;p78"/>
          <p:cNvSpPr txBox="1"/>
          <p:nvPr>
            <p:ph idx="16" type="body"/>
          </p:nvPr>
        </p:nvSpPr>
        <p:spPr>
          <a:xfrm>
            <a:off x="3605940" y="3691353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rip with an image">
  <p:cSld name="Quote strip with an image"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79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8" name="Google Shape;968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969" name="Google Shape;969;p79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0" name="Google Shape;970;p79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71" name="Google Shape;971;p79"/>
          <p:cNvSpPr/>
          <p:nvPr/>
        </p:nvSpPr>
        <p:spPr>
          <a:xfrm>
            <a:off x="0" y="1709382"/>
            <a:ext cx="9144000" cy="1903800"/>
          </a:xfrm>
          <a:prstGeom prst="rect">
            <a:avLst/>
          </a:prstGeom>
          <a:solidFill>
            <a:schemeClr val="dk2">
              <a:alpha val="8784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79"/>
          <p:cNvSpPr/>
          <p:nvPr>
            <p:ph idx="2" type="pic"/>
          </p:nvPr>
        </p:nvSpPr>
        <p:spPr>
          <a:xfrm>
            <a:off x="282859" y="2035965"/>
            <a:ext cx="1250700" cy="125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3" name="Google Shape;973;p79"/>
          <p:cNvSpPr txBox="1"/>
          <p:nvPr>
            <p:ph idx="3" type="body"/>
          </p:nvPr>
        </p:nvSpPr>
        <p:spPr>
          <a:xfrm>
            <a:off x="1935866" y="1985654"/>
            <a:ext cx="64842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74" name="Google Shape;974;p79"/>
          <p:cNvSpPr txBox="1"/>
          <p:nvPr>
            <p:ph idx="4" type="body"/>
          </p:nvPr>
        </p:nvSpPr>
        <p:spPr>
          <a:xfrm>
            <a:off x="1935866" y="3093524"/>
            <a:ext cx="64842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xed content quote slide">
  <p:cSld name="Mixed content quote slide"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80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80"/>
          <p:cNvSpPr/>
          <p:nvPr>
            <p:ph idx="2" type="pic"/>
          </p:nvPr>
        </p:nvSpPr>
        <p:spPr>
          <a:xfrm>
            <a:off x="305870" y="1538622"/>
            <a:ext cx="2579100" cy="24792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pic>
        <p:nvPicPr>
          <p:cNvPr id="978" name="Google Shape;978;p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979" name="Google Shape;979;p80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0" name="Google Shape;980;p80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81" name="Google Shape;981;p80"/>
          <p:cNvSpPr/>
          <p:nvPr/>
        </p:nvSpPr>
        <p:spPr>
          <a:xfrm>
            <a:off x="3182102" y="2895365"/>
            <a:ext cx="1748100" cy="112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2" name="Google Shape;982;p80"/>
          <p:cNvSpPr/>
          <p:nvPr/>
        </p:nvSpPr>
        <p:spPr>
          <a:xfrm>
            <a:off x="4930190" y="2895364"/>
            <a:ext cx="3612300" cy="11223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3" name="Google Shape;983;p80"/>
          <p:cNvSpPr/>
          <p:nvPr/>
        </p:nvSpPr>
        <p:spPr>
          <a:xfrm>
            <a:off x="3182102" y="1538622"/>
            <a:ext cx="1748100" cy="1122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4" name="Google Shape;984;p80"/>
          <p:cNvSpPr/>
          <p:nvPr/>
        </p:nvSpPr>
        <p:spPr>
          <a:xfrm>
            <a:off x="4930190" y="1538621"/>
            <a:ext cx="3612300" cy="1122300"/>
          </a:xfrm>
          <a:prstGeom prst="rect">
            <a:avLst/>
          </a:prstGeom>
          <a:noFill/>
          <a:ln cap="flat" cmpd="sng" w="12700">
            <a:solidFill>
              <a:srgbClr val="DDE6E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p80"/>
          <p:cNvSpPr/>
          <p:nvPr>
            <p:ph idx="3" type="pic"/>
          </p:nvPr>
        </p:nvSpPr>
        <p:spPr>
          <a:xfrm>
            <a:off x="3824422" y="1865372"/>
            <a:ext cx="4635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986" name="Google Shape;986;p80"/>
          <p:cNvSpPr/>
          <p:nvPr>
            <p:ph idx="4" type="pic"/>
          </p:nvPr>
        </p:nvSpPr>
        <p:spPr>
          <a:xfrm>
            <a:off x="3824422" y="3224829"/>
            <a:ext cx="4635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987" name="Google Shape;987;p80"/>
          <p:cNvSpPr txBox="1"/>
          <p:nvPr>
            <p:ph idx="5" type="body"/>
          </p:nvPr>
        </p:nvSpPr>
        <p:spPr>
          <a:xfrm>
            <a:off x="5303873" y="1642063"/>
            <a:ext cx="28572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88" name="Google Shape;988;p80"/>
          <p:cNvSpPr txBox="1"/>
          <p:nvPr>
            <p:ph idx="6" type="body"/>
          </p:nvPr>
        </p:nvSpPr>
        <p:spPr>
          <a:xfrm>
            <a:off x="5306063" y="2307275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900"/>
              <a:buNone/>
              <a:defRPr b="1" sz="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89" name="Google Shape;989;p80"/>
          <p:cNvSpPr txBox="1"/>
          <p:nvPr>
            <p:ph idx="7" type="body"/>
          </p:nvPr>
        </p:nvSpPr>
        <p:spPr>
          <a:xfrm>
            <a:off x="5303873" y="3000385"/>
            <a:ext cx="28572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90" name="Google Shape;990;p80"/>
          <p:cNvSpPr txBox="1"/>
          <p:nvPr>
            <p:ph idx="8" type="body"/>
          </p:nvPr>
        </p:nvSpPr>
        <p:spPr>
          <a:xfrm>
            <a:off x="5306063" y="3665596"/>
            <a:ext cx="20097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b="1" sz="9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Timeline"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81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3" name="Google Shape;993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994" name="Google Shape;994;p81"/>
          <p:cNvSpPr/>
          <p:nvPr/>
        </p:nvSpPr>
        <p:spPr>
          <a:xfrm>
            <a:off x="386954" y="2014997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E0E8F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81"/>
          <p:cNvSpPr/>
          <p:nvPr/>
        </p:nvSpPr>
        <p:spPr>
          <a:xfrm>
            <a:off x="2078251" y="2016938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C1D1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6" name="Google Shape;996;p81"/>
          <p:cNvSpPr/>
          <p:nvPr/>
        </p:nvSpPr>
        <p:spPr>
          <a:xfrm>
            <a:off x="3769548" y="2014997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81"/>
          <p:cNvSpPr/>
          <p:nvPr/>
        </p:nvSpPr>
        <p:spPr>
          <a:xfrm>
            <a:off x="5460845" y="2016938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436A9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8" name="Google Shape;998;p81"/>
          <p:cNvSpPr/>
          <p:nvPr/>
        </p:nvSpPr>
        <p:spPr>
          <a:xfrm>
            <a:off x="7152141" y="202057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9" name="Google Shape;999;p81"/>
          <p:cNvSpPr txBox="1"/>
          <p:nvPr>
            <p:ph idx="1" type="body"/>
          </p:nvPr>
        </p:nvSpPr>
        <p:spPr>
          <a:xfrm>
            <a:off x="386954" y="3321803"/>
            <a:ext cx="1686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0" name="Google Shape;1000;p81"/>
          <p:cNvSpPr txBox="1"/>
          <p:nvPr>
            <p:ph idx="2" type="body"/>
          </p:nvPr>
        </p:nvSpPr>
        <p:spPr>
          <a:xfrm>
            <a:off x="386954" y="3014785"/>
            <a:ext cx="168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1" name="Google Shape;1001;p81"/>
          <p:cNvSpPr txBox="1"/>
          <p:nvPr>
            <p:ph idx="3" type="body"/>
          </p:nvPr>
        </p:nvSpPr>
        <p:spPr>
          <a:xfrm>
            <a:off x="2083679" y="3321803"/>
            <a:ext cx="1686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2" name="Google Shape;1002;p81"/>
          <p:cNvSpPr txBox="1"/>
          <p:nvPr>
            <p:ph idx="4" type="body"/>
          </p:nvPr>
        </p:nvSpPr>
        <p:spPr>
          <a:xfrm>
            <a:off x="2083679" y="3014785"/>
            <a:ext cx="168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3" name="Google Shape;1003;p81"/>
          <p:cNvSpPr txBox="1"/>
          <p:nvPr>
            <p:ph idx="5" type="body"/>
          </p:nvPr>
        </p:nvSpPr>
        <p:spPr>
          <a:xfrm>
            <a:off x="3764120" y="3321803"/>
            <a:ext cx="1686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4" name="Google Shape;1004;p81"/>
          <p:cNvSpPr txBox="1"/>
          <p:nvPr>
            <p:ph idx="6" type="body"/>
          </p:nvPr>
        </p:nvSpPr>
        <p:spPr>
          <a:xfrm>
            <a:off x="3764120" y="3014785"/>
            <a:ext cx="168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5" name="Google Shape;1005;p81"/>
          <p:cNvSpPr txBox="1"/>
          <p:nvPr>
            <p:ph idx="7" type="body"/>
          </p:nvPr>
        </p:nvSpPr>
        <p:spPr>
          <a:xfrm>
            <a:off x="5455417" y="3321803"/>
            <a:ext cx="1686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6" name="Google Shape;1006;p81"/>
          <p:cNvSpPr txBox="1"/>
          <p:nvPr>
            <p:ph idx="8" type="body"/>
          </p:nvPr>
        </p:nvSpPr>
        <p:spPr>
          <a:xfrm>
            <a:off x="5455417" y="3014785"/>
            <a:ext cx="168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7" name="Google Shape;1007;p81"/>
          <p:cNvSpPr txBox="1"/>
          <p:nvPr>
            <p:ph idx="9" type="body"/>
          </p:nvPr>
        </p:nvSpPr>
        <p:spPr>
          <a:xfrm>
            <a:off x="7146714" y="3321803"/>
            <a:ext cx="1686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8" name="Google Shape;1008;p81"/>
          <p:cNvSpPr txBox="1"/>
          <p:nvPr>
            <p:ph idx="13" type="body"/>
          </p:nvPr>
        </p:nvSpPr>
        <p:spPr>
          <a:xfrm>
            <a:off x="7146714" y="3014785"/>
            <a:ext cx="16860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9" name="Google Shape;1009;p81"/>
          <p:cNvSpPr txBox="1"/>
          <p:nvPr>
            <p:ph idx="14" type="body"/>
          </p:nvPr>
        </p:nvSpPr>
        <p:spPr>
          <a:xfrm>
            <a:off x="554900" y="2076632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0" name="Google Shape;1010;p81"/>
          <p:cNvSpPr txBox="1"/>
          <p:nvPr>
            <p:ph idx="15" type="body"/>
          </p:nvPr>
        </p:nvSpPr>
        <p:spPr>
          <a:xfrm>
            <a:off x="2246197" y="2076632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1" name="Google Shape;1011;p81"/>
          <p:cNvSpPr txBox="1"/>
          <p:nvPr>
            <p:ph idx="16" type="body"/>
          </p:nvPr>
        </p:nvSpPr>
        <p:spPr>
          <a:xfrm>
            <a:off x="3937494" y="2076632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2" name="Google Shape;1012;p81"/>
          <p:cNvSpPr txBox="1"/>
          <p:nvPr>
            <p:ph idx="17" type="body"/>
          </p:nvPr>
        </p:nvSpPr>
        <p:spPr>
          <a:xfrm>
            <a:off x="5628791" y="2076632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3" name="Google Shape;1013;p81"/>
          <p:cNvSpPr txBox="1"/>
          <p:nvPr>
            <p:ph idx="18" type="body"/>
          </p:nvPr>
        </p:nvSpPr>
        <p:spPr>
          <a:xfrm>
            <a:off x="7320087" y="2076632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4" name="Google Shape;1014;p81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5" name="Google Shape;1015;p81"/>
          <p:cNvSpPr txBox="1"/>
          <p:nvPr>
            <p:ph idx="19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added text">
  <p:cSld name="Timeline added text"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7" name="Google Shape;1017;p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018" name="Google Shape;1018;p82"/>
          <p:cNvSpPr/>
          <p:nvPr/>
        </p:nvSpPr>
        <p:spPr>
          <a:xfrm>
            <a:off x="386954" y="2160113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E0E8F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82"/>
          <p:cNvSpPr/>
          <p:nvPr/>
        </p:nvSpPr>
        <p:spPr>
          <a:xfrm>
            <a:off x="2078251" y="216205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C1D1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82"/>
          <p:cNvSpPr/>
          <p:nvPr/>
        </p:nvSpPr>
        <p:spPr>
          <a:xfrm>
            <a:off x="3769548" y="2160113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82"/>
          <p:cNvSpPr/>
          <p:nvPr/>
        </p:nvSpPr>
        <p:spPr>
          <a:xfrm>
            <a:off x="5460845" y="2162054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rgbClr val="436A9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82"/>
          <p:cNvSpPr/>
          <p:nvPr/>
        </p:nvSpPr>
        <p:spPr>
          <a:xfrm>
            <a:off x="7152141" y="2165691"/>
            <a:ext cx="1682750" cy="807291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82"/>
          <p:cNvSpPr txBox="1"/>
          <p:nvPr>
            <p:ph idx="1" type="body"/>
          </p:nvPr>
        </p:nvSpPr>
        <p:spPr>
          <a:xfrm>
            <a:off x="386954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4" name="Google Shape;1024;p82"/>
          <p:cNvSpPr txBox="1"/>
          <p:nvPr>
            <p:ph idx="2" type="body"/>
          </p:nvPr>
        </p:nvSpPr>
        <p:spPr>
          <a:xfrm>
            <a:off x="2083679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5" name="Google Shape;1025;p82"/>
          <p:cNvSpPr txBox="1"/>
          <p:nvPr>
            <p:ph idx="3" type="body"/>
          </p:nvPr>
        </p:nvSpPr>
        <p:spPr>
          <a:xfrm>
            <a:off x="3764120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6" name="Google Shape;1026;p82"/>
          <p:cNvSpPr txBox="1"/>
          <p:nvPr>
            <p:ph idx="4" type="body"/>
          </p:nvPr>
        </p:nvSpPr>
        <p:spPr>
          <a:xfrm>
            <a:off x="5455417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7" name="Google Shape;1027;p82"/>
          <p:cNvSpPr txBox="1"/>
          <p:nvPr>
            <p:ph idx="5" type="body"/>
          </p:nvPr>
        </p:nvSpPr>
        <p:spPr>
          <a:xfrm>
            <a:off x="7146714" y="3514997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8" name="Google Shape;1028;p82"/>
          <p:cNvSpPr txBox="1"/>
          <p:nvPr>
            <p:ph idx="6" type="body"/>
          </p:nvPr>
        </p:nvSpPr>
        <p:spPr>
          <a:xfrm>
            <a:off x="554900" y="2221748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9" name="Google Shape;1029;p82"/>
          <p:cNvSpPr txBox="1"/>
          <p:nvPr>
            <p:ph idx="7" type="body"/>
          </p:nvPr>
        </p:nvSpPr>
        <p:spPr>
          <a:xfrm>
            <a:off x="2246197" y="2221748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0" name="Google Shape;1030;p82"/>
          <p:cNvSpPr txBox="1"/>
          <p:nvPr>
            <p:ph idx="8" type="body"/>
          </p:nvPr>
        </p:nvSpPr>
        <p:spPr>
          <a:xfrm>
            <a:off x="3937494" y="2221748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1" name="Google Shape;1031;p82"/>
          <p:cNvSpPr txBox="1"/>
          <p:nvPr>
            <p:ph idx="9" type="body"/>
          </p:nvPr>
        </p:nvSpPr>
        <p:spPr>
          <a:xfrm>
            <a:off x="5628791" y="2221748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2" name="Google Shape;1032;p82"/>
          <p:cNvSpPr txBox="1"/>
          <p:nvPr>
            <p:ph idx="13" type="body"/>
          </p:nvPr>
        </p:nvSpPr>
        <p:spPr>
          <a:xfrm>
            <a:off x="7320087" y="2221748"/>
            <a:ext cx="1350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3" name="Google Shape;1033;p82"/>
          <p:cNvSpPr txBox="1"/>
          <p:nvPr>
            <p:ph idx="14" type="body"/>
          </p:nvPr>
        </p:nvSpPr>
        <p:spPr>
          <a:xfrm>
            <a:off x="386954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4" name="Google Shape;1034;p82"/>
          <p:cNvSpPr txBox="1"/>
          <p:nvPr>
            <p:ph idx="15" type="body"/>
          </p:nvPr>
        </p:nvSpPr>
        <p:spPr>
          <a:xfrm>
            <a:off x="386954" y="1607159"/>
            <a:ext cx="16860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5" name="Google Shape;1035;p82"/>
          <p:cNvSpPr txBox="1"/>
          <p:nvPr>
            <p:ph idx="16" type="body"/>
          </p:nvPr>
        </p:nvSpPr>
        <p:spPr>
          <a:xfrm>
            <a:off x="2083679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6" name="Google Shape;1036;p82"/>
          <p:cNvSpPr txBox="1"/>
          <p:nvPr>
            <p:ph idx="17" type="body"/>
          </p:nvPr>
        </p:nvSpPr>
        <p:spPr>
          <a:xfrm>
            <a:off x="2083679" y="1607159"/>
            <a:ext cx="16860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7" name="Google Shape;1037;p82"/>
          <p:cNvSpPr txBox="1"/>
          <p:nvPr>
            <p:ph idx="18" type="body"/>
          </p:nvPr>
        </p:nvSpPr>
        <p:spPr>
          <a:xfrm>
            <a:off x="3764120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8" name="Google Shape;1038;p82"/>
          <p:cNvSpPr txBox="1"/>
          <p:nvPr>
            <p:ph idx="19" type="body"/>
          </p:nvPr>
        </p:nvSpPr>
        <p:spPr>
          <a:xfrm>
            <a:off x="3764120" y="1607159"/>
            <a:ext cx="16860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9" name="Google Shape;1039;p82"/>
          <p:cNvSpPr txBox="1"/>
          <p:nvPr>
            <p:ph idx="20" type="body"/>
          </p:nvPr>
        </p:nvSpPr>
        <p:spPr>
          <a:xfrm>
            <a:off x="5455417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0" name="Google Shape;1040;p82"/>
          <p:cNvSpPr txBox="1"/>
          <p:nvPr>
            <p:ph idx="21" type="body"/>
          </p:nvPr>
        </p:nvSpPr>
        <p:spPr>
          <a:xfrm>
            <a:off x="5455417" y="1607159"/>
            <a:ext cx="16860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1" name="Google Shape;1041;p82"/>
          <p:cNvSpPr txBox="1"/>
          <p:nvPr>
            <p:ph idx="22" type="body"/>
          </p:nvPr>
        </p:nvSpPr>
        <p:spPr>
          <a:xfrm>
            <a:off x="7146714" y="1893402"/>
            <a:ext cx="16860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2" name="Google Shape;1042;p82"/>
          <p:cNvSpPr txBox="1"/>
          <p:nvPr>
            <p:ph idx="23" type="body"/>
          </p:nvPr>
        </p:nvSpPr>
        <p:spPr>
          <a:xfrm>
            <a:off x="7146714" y="1607159"/>
            <a:ext cx="16860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3" name="Google Shape;1043;p82"/>
          <p:cNvSpPr/>
          <p:nvPr/>
        </p:nvSpPr>
        <p:spPr>
          <a:xfrm>
            <a:off x="386954" y="3077877"/>
            <a:ext cx="1682750" cy="3626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E0E8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82"/>
          <p:cNvSpPr/>
          <p:nvPr/>
        </p:nvSpPr>
        <p:spPr>
          <a:xfrm>
            <a:off x="2078251" y="307787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C1D1E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82"/>
          <p:cNvSpPr/>
          <p:nvPr/>
        </p:nvSpPr>
        <p:spPr>
          <a:xfrm>
            <a:off x="5460845" y="307787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rgbClr val="436A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82"/>
          <p:cNvSpPr/>
          <p:nvPr/>
        </p:nvSpPr>
        <p:spPr>
          <a:xfrm>
            <a:off x="7152141" y="3081514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7" name="Google Shape;1047;p82"/>
          <p:cNvSpPr/>
          <p:nvPr/>
        </p:nvSpPr>
        <p:spPr>
          <a:xfrm>
            <a:off x="3769548" y="3074397"/>
            <a:ext cx="1682750" cy="374396"/>
          </a:xfrm>
          <a:custGeom>
            <a:rect b="b" l="l" r="r" t="t"/>
            <a:pathLst>
              <a:path extrusionOk="0" h="2339975" w="3175000">
                <a:moveTo>
                  <a:pt x="2843720" y="0"/>
                </a:moveTo>
                <a:lnTo>
                  <a:pt x="0" y="0"/>
                </a:lnTo>
                <a:lnTo>
                  <a:pt x="339458" y="1173619"/>
                </a:lnTo>
                <a:lnTo>
                  <a:pt x="0" y="2339492"/>
                </a:lnTo>
                <a:lnTo>
                  <a:pt x="2843720" y="2339492"/>
                </a:lnTo>
                <a:lnTo>
                  <a:pt x="3175000" y="1169746"/>
                </a:lnTo>
                <a:lnTo>
                  <a:pt x="2843720" y="0"/>
                </a:lnTo>
                <a:close/>
              </a:path>
            </a:pathLst>
          </a:cu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82"/>
          <p:cNvSpPr txBox="1"/>
          <p:nvPr>
            <p:ph idx="24" type="body"/>
          </p:nvPr>
        </p:nvSpPr>
        <p:spPr>
          <a:xfrm>
            <a:off x="554900" y="3167462"/>
            <a:ext cx="1350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9" name="Google Shape;1049;p82"/>
          <p:cNvSpPr txBox="1"/>
          <p:nvPr>
            <p:ph idx="25" type="body"/>
          </p:nvPr>
        </p:nvSpPr>
        <p:spPr>
          <a:xfrm>
            <a:off x="2246198" y="3167462"/>
            <a:ext cx="1350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0" name="Google Shape;1050;p82"/>
          <p:cNvSpPr txBox="1"/>
          <p:nvPr>
            <p:ph idx="26" type="body"/>
          </p:nvPr>
        </p:nvSpPr>
        <p:spPr>
          <a:xfrm>
            <a:off x="3937495" y="3167462"/>
            <a:ext cx="1350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1" name="Google Shape;1051;p82"/>
          <p:cNvSpPr txBox="1"/>
          <p:nvPr>
            <p:ph idx="27" type="body"/>
          </p:nvPr>
        </p:nvSpPr>
        <p:spPr>
          <a:xfrm>
            <a:off x="5628792" y="3167462"/>
            <a:ext cx="1350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2" name="Google Shape;1052;p82"/>
          <p:cNvSpPr txBox="1"/>
          <p:nvPr>
            <p:ph idx="28" type="body"/>
          </p:nvPr>
        </p:nvSpPr>
        <p:spPr>
          <a:xfrm>
            <a:off x="7320088" y="3167462"/>
            <a:ext cx="1350000" cy="1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  <a:defRPr b="1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3" name="Google Shape;1053;p82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4" name="Google Shape;1054;p82"/>
          <p:cNvSpPr txBox="1"/>
          <p:nvPr>
            <p:ph idx="29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55" name="Google Shape;1055;p82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points">
  <p:cSld name="4 column points"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Google Shape;1057;p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058" name="Google Shape;1058;p83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9" name="Google Shape;1059;p83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60" name="Google Shape;1060;p83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83"/>
          <p:cNvSpPr/>
          <p:nvPr/>
        </p:nvSpPr>
        <p:spPr>
          <a:xfrm>
            <a:off x="-36814" y="1352033"/>
            <a:ext cx="9180900" cy="3016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62" name="Google Shape;1062;p83"/>
          <p:cNvCxnSpPr/>
          <p:nvPr/>
        </p:nvCxnSpPr>
        <p:spPr>
          <a:xfrm>
            <a:off x="1125174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63" name="Google Shape;1063;p83"/>
          <p:cNvCxnSpPr/>
          <p:nvPr/>
        </p:nvCxnSpPr>
        <p:spPr>
          <a:xfrm>
            <a:off x="3353385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64" name="Google Shape;1064;p83"/>
          <p:cNvCxnSpPr/>
          <p:nvPr/>
        </p:nvCxnSpPr>
        <p:spPr>
          <a:xfrm>
            <a:off x="5581596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65" name="Google Shape;1065;p83"/>
          <p:cNvCxnSpPr/>
          <p:nvPr/>
        </p:nvCxnSpPr>
        <p:spPr>
          <a:xfrm>
            <a:off x="7809807" y="2479279"/>
            <a:ext cx="2751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66" name="Google Shape;1066;p83"/>
          <p:cNvSpPr/>
          <p:nvPr>
            <p:ph idx="2" type="pic"/>
          </p:nvPr>
        </p:nvSpPr>
        <p:spPr>
          <a:xfrm>
            <a:off x="1107660" y="1937383"/>
            <a:ext cx="3102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067" name="Google Shape;1067;p83"/>
          <p:cNvSpPr/>
          <p:nvPr>
            <p:ph idx="3" type="pic"/>
          </p:nvPr>
        </p:nvSpPr>
        <p:spPr>
          <a:xfrm>
            <a:off x="3335871" y="1937383"/>
            <a:ext cx="3102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068" name="Google Shape;1068;p83"/>
          <p:cNvSpPr/>
          <p:nvPr>
            <p:ph idx="4" type="pic"/>
          </p:nvPr>
        </p:nvSpPr>
        <p:spPr>
          <a:xfrm>
            <a:off x="5564082" y="1937383"/>
            <a:ext cx="3102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069" name="Google Shape;1069;p83"/>
          <p:cNvSpPr/>
          <p:nvPr>
            <p:ph idx="5" type="pic"/>
          </p:nvPr>
        </p:nvSpPr>
        <p:spPr>
          <a:xfrm>
            <a:off x="7792294" y="1937383"/>
            <a:ext cx="310200" cy="298500"/>
          </a:xfrm>
          <a:prstGeom prst="rect">
            <a:avLst/>
          </a:prstGeom>
          <a:solidFill>
            <a:srgbClr val="DDE6EF"/>
          </a:solidFill>
          <a:ln>
            <a:noFill/>
          </a:ln>
        </p:spPr>
      </p:sp>
      <p:sp>
        <p:nvSpPr>
          <p:cNvPr id="1070" name="Google Shape;1070;p83"/>
          <p:cNvSpPr txBox="1"/>
          <p:nvPr>
            <p:ph idx="6" type="body"/>
          </p:nvPr>
        </p:nvSpPr>
        <p:spPr>
          <a:xfrm>
            <a:off x="438411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1" name="Google Shape;1071;p83"/>
          <p:cNvSpPr txBox="1"/>
          <p:nvPr>
            <p:ph idx="7" type="body"/>
          </p:nvPr>
        </p:nvSpPr>
        <p:spPr>
          <a:xfrm>
            <a:off x="2644553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2" name="Google Shape;1072;p83"/>
          <p:cNvSpPr txBox="1"/>
          <p:nvPr>
            <p:ph idx="8" type="body"/>
          </p:nvPr>
        </p:nvSpPr>
        <p:spPr>
          <a:xfrm>
            <a:off x="4850694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3" name="Google Shape;1073;p83"/>
          <p:cNvSpPr txBox="1"/>
          <p:nvPr>
            <p:ph idx="9" type="body"/>
          </p:nvPr>
        </p:nvSpPr>
        <p:spPr>
          <a:xfrm>
            <a:off x="7056835" y="2669381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4" name="Google Shape;1074;p83"/>
          <p:cNvSpPr txBox="1"/>
          <p:nvPr>
            <p:ph idx="13" type="body"/>
          </p:nvPr>
        </p:nvSpPr>
        <p:spPr>
          <a:xfrm>
            <a:off x="438411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5" name="Google Shape;1075;p83"/>
          <p:cNvSpPr txBox="1"/>
          <p:nvPr>
            <p:ph idx="14" type="body"/>
          </p:nvPr>
        </p:nvSpPr>
        <p:spPr>
          <a:xfrm>
            <a:off x="2644553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6" name="Google Shape;1076;p83"/>
          <p:cNvSpPr txBox="1"/>
          <p:nvPr>
            <p:ph idx="15" type="body"/>
          </p:nvPr>
        </p:nvSpPr>
        <p:spPr>
          <a:xfrm>
            <a:off x="4858626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7" name="Google Shape;1077;p83"/>
          <p:cNvSpPr txBox="1"/>
          <p:nvPr>
            <p:ph idx="16" type="body"/>
          </p:nvPr>
        </p:nvSpPr>
        <p:spPr>
          <a:xfrm>
            <a:off x="7056835" y="2898950"/>
            <a:ext cx="17811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lumn points with body text">
  <p:cSld name="4 column points with body text"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9" name="Google Shape;1079;p8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080" name="Google Shape;1080;p84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1" name="Google Shape;1081;p84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82" name="Google Shape;1082;p84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84"/>
          <p:cNvSpPr/>
          <p:nvPr/>
        </p:nvSpPr>
        <p:spPr>
          <a:xfrm>
            <a:off x="0" y="1486330"/>
            <a:ext cx="9144000" cy="2129700"/>
          </a:xfrm>
          <a:prstGeom prst="rect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4" name="Google Shape;1084;p84"/>
          <p:cNvCxnSpPr/>
          <p:nvPr/>
        </p:nvCxnSpPr>
        <p:spPr>
          <a:xfrm>
            <a:off x="2503970" y="1992847"/>
            <a:ext cx="0" cy="1211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85" name="Google Shape;1085;p84"/>
          <p:cNvCxnSpPr/>
          <p:nvPr/>
        </p:nvCxnSpPr>
        <p:spPr>
          <a:xfrm>
            <a:off x="4571999" y="1992846"/>
            <a:ext cx="0" cy="1211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86" name="Google Shape;1086;p84"/>
          <p:cNvCxnSpPr/>
          <p:nvPr/>
        </p:nvCxnSpPr>
        <p:spPr>
          <a:xfrm>
            <a:off x="6640032" y="1992847"/>
            <a:ext cx="0" cy="1211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7" name="Google Shape;1087;p84"/>
          <p:cNvSpPr/>
          <p:nvPr>
            <p:ph idx="2" type="pic"/>
          </p:nvPr>
        </p:nvSpPr>
        <p:spPr>
          <a:xfrm>
            <a:off x="1314825" y="180344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088" name="Google Shape;1088;p84"/>
          <p:cNvSpPr/>
          <p:nvPr>
            <p:ph idx="3" type="pic"/>
          </p:nvPr>
        </p:nvSpPr>
        <p:spPr>
          <a:xfrm>
            <a:off x="3390112" y="180344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089" name="Google Shape;1089;p84"/>
          <p:cNvSpPr/>
          <p:nvPr>
            <p:ph idx="4" type="pic"/>
          </p:nvPr>
        </p:nvSpPr>
        <p:spPr>
          <a:xfrm>
            <a:off x="5443205" y="180344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090" name="Google Shape;1090;p84"/>
          <p:cNvSpPr/>
          <p:nvPr>
            <p:ph idx="5" type="pic"/>
          </p:nvPr>
        </p:nvSpPr>
        <p:spPr>
          <a:xfrm>
            <a:off x="7496299" y="180344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091" name="Google Shape;1091;p84"/>
          <p:cNvSpPr txBox="1"/>
          <p:nvPr>
            <p:ph idx="6" type="body"/>
          </p:nvPr>
        </p:nvSpPr>
        <p:spPr>
          <a:xfrm>
            <a:off x="397099" y="3742204"/>
            <a:ext cx="8414100" cy="4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None/>
              <a:defRPr b="0" sz="9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2" name="Google Shape;1092;p84"/>
          <p:cNvSpPr txBox="1"/>
          <p:nvPr>
            <p:ph idx="7" type="body"/>
          </p:nvPr>
        </p:nvSpPr>
        <p:spPr>
          <a:xfrm>
            <a:off x="579363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3" name="Google Shape;1093;p84"/>
          <p:cNvSpPr txBox="1"/>
          <p:nvPr>
            <p:ph idx="8" type="body"/>
          </p:nvPr>
        </p:nvSpPr>
        <p:spPr>
          <a:xfrm>
            <a:off x="579363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4" name="Google Shape;1094;p84"/>
          <p:cNvSpPr txBox="1"/>
          <p:nvPr>
            <p:ph idx="9" type="body"/>
          </p:nvPr>
        </p:nvSpPr>
        <p:spPr>
          <a:xfrm>
            <a:off x="2647396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5" name="Google Shape;1095;p84"/>
          <p:cNvSpPr txBox="1"/>
          <p:nvPr>
            <p:ph idx="13" type="body"/>
          </p:nvPr>
        </p:nvSpPr>
        <p:spPr>
          <a:xfrm>
            <a:off x="2647396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6" name="Google Shape;1096;p84"/>
          <p:cNvSpPr txBox="1"/>
          <p:nvPr>
            <p:ph idx="14" type="body"/>
          </p:nvPr>
        </p:nvSpPr>
        <p:spPr>
          <a:xfrm>
            <a:off x="4715429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7" name="Google Shape;1097;p84"/>
          <p:cNvSpPr txBox="1"/>
          <p:nvPr>
            <p:ph idx="15" type="body"/>
          </p:nvPr>
        </p:nvSpPr>
        <p:spPr>
          <a:xfrm>
            <a:off x="4715429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8" name="Google Shape;1098;p84"/>
          <p:cNvSpPr txBox="1"/>
          <p:nvPr>
            <p:ph idx="16" type="body"/>
          </p:nvPr>
        </p:nvSpPr>
        <p:spPr>
          <a:xfrm>
            <a:off x="6783461" y="2591077"/>
            <a:ext cx="17811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b="0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9" name="Google Shape;1099;p84"/>
          <p:cNvSpPr txBox="1"/>
          <p:nvPr>
            <p:ph idx="17" type="body"/>
          </p:nvPr>
        </p:nvSpPr>
        <p:spPr>
          <a:xfrm>
            <a:off x="6783461" y="2329769"/>
            <a:ext cx="17811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near Venn chart 4 points">
  <p:cSld name="Linear Venn chart 4 points"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Google Shape;1101;p8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102" name="Google Shape;1102;p85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3" name="Google Shape;1103;p85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04" name="Google Shape;1104;p85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5" name="Google Shape;1105;p85"/>
          <p:cNvSpPr/>
          <p:nvPr>
            <p:ph idx="2" type="pic"/>
          </p:nvPr>
        </p:nvSpPr>
        <p:spPr>
          <a:xfrm>
            <a:off x="2131272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06" name="Google Shape;1106;p85"/>
          <p:cNvSpPr/>
          <p:nvPr>
            <p:ph idx="3" type="pic"/>
          </p:nvPr>
        </p:nvSpPr>
        <p:spPr>
          <a:xfrm>
            <a:off x="3609820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07" name="Google Shape;1107;p85"/>
          <p:cNvSpPr/>
          <p:nvPr>
            <p:ph idx="4" type="pic"/>
          </p:nvPr>
        </p:nvSpPr>
        <p:spPr>
          <a:xfrm>
            <a:off x="5040434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08" name="Google Shape;1108;p85"/>
          <p:cNvSpPr/>
          <p:nvPr>
            <p:ph idx="5" type="pic"/>
          </p:nvPr>
        </p:nvSpPr>
        <p:spPr>
          <a:xfrm>
            <a:off x="6457421" y="2138864"/>
            <a:ext cx="482100" cy="46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09" name="Google Shape;1109;p85"/>
          <p:cNvSpPr txBox="1"/>
          <p:nvPr>
            <p:ph idx="6" type="body"/>
          </p:nvPr>
        </p:nvSpPr>
        <p:spPr>
          <a:xfrm>
            <a:off x="1621895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0" name="Google Shape;1110;p85"/>
          <p:cNvSpPr txBox="1"/>
          <p:nvPr>
            <p:ph idx="7" type="body"/>
          </p:nvPr>
        </p:nvSpPr>
        <p:spPr>
          <a:xfrm>
            <a:off x="1621895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1" name="Google Shape;1111;p85"/>
          <p:cNvSpPr txBox="1"/>
          <p:nvPr>
            <p:ph idx="8" type="body"/>
          </p:nvPr>
        </p:nvSpPr>
        <p:spPr>
          <a:xfrm>
            <a:off x="306394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2" name="Google Shape;1112;p85"/>
          <p:cNvSpPr txBox="1"/>
          <p:nvPr>
            <p:ph idx="9" type="body"/>
          </p:nvPr>
        </p:nvSpPr>
        <p:spPr>
          <a:xfrm>
            <a:off x="306394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3" name="Google Shape;1113;p85"/>
          <p:cNvSpPr txBox="1"/>
          <p:nvPr>
            <p:ph idx="13" type="body"/>
          </p:nvPr>
        </p:nvSpPr>
        <p:spPr>
          <a:xfrm>
            <a:off x="450599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4" name="Google Shape;1114;p85"/>
          <p:cNvSpPr txBox="1"/>
          <p:nvPr>
            <p:ph idx="14" type="body"/>
          </p:nvPr>
        </p:nvSpPr>
        <p:spPr>
          <a:xfrm>
            <a:off x="450599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5" name="Google Shape;1115;p85"/>
          <p:cNvSpPr txBox="1"/>
          <p:nvPr>
            <p:ph idx="15" type="body"/>
          </p:nvPr>
        </p:nvSpPr>
        <p:spPr>
          <a:xfrm>
            <a:off x="5948044" y="3646079"/>
            <a:ext cx="1500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6" name="Google Shape;1116;p85"/>
          <p:cNvSpPr txBox="1"/>
          <p:nvPr>
            <p:ph idx="16" type="body"/>
          </p:nvPr>
        </p:nvSpPr>
        <p:spPr>
          <a:xfrm>
            <a:off x="5948044" y="3461413"/>
            <a:ext cx="15009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 titles with icons">
  <p:cSld name="8 titles with icons">
    <p:spTree>
      <p:nvGrpSpPr>
        <p:cNvPr id="1117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86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86"/>
          <p:cNvSpPr/>
          <p:nvPr/>
        </p:nvSpPr>
        <p:spPr>
          <a:xfrm>
            <a:off x="0" y="1328426"/>
            <a:ext cx="9136200" cy="3016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86"/>
          <p:cNvSpPr/>
          <p:nvPr/>
        </p:nvSpPr>
        <p:spPr>
          <a:xfrm>
            <a:off x="1133751" y="1733061"/>
            <a:ext cx="14634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86"/>
          <p:cNvSpPr/>
          <p:nvPr/>
        </p:nvSpPr>
        <p:spPr>
          <a:xfrm>
            <a:off x="1159028" y="3013416"/>
            <a:ext cx="14379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86"/>
          <p:cNvSpPr/>
          <p:nvPr/>
        </p:nvSpPr>
        <p:spPr>
          <a:xfrm>
            <a:off x="2935480" y="1733061"/>
            <a:ext cx="14379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86"/>
          <p:cNvSpPr/>
          <p:nvPr/>
        </p:nvSpPr>
        <p:spPr>
          <a:xfrm>
            <a:off x="2960757" y="3013416"/>
            <a:ext cx="14379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86"/>
          <p:cNvSpPr/>
          <p:nvPr/>
        </p:nvSpPr>
        <p:spPr>
          <a:xfrm>
            <a:off x="4737209" y="1733061"/>
            <a:ext cx="14379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86"/>
          <p:cNvSpPr/>
          <p:nvPr/>
        </p:nvSpPr>
        <p:spPr>
          <a:xfrm>
            <a:off x="4762486" y="3013416"/>
            <a:ext cx="14379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86"/>
          <p:cNvSpPr/>
          <p:nvPr/>
        </p:nvSpPr>
        <p:spPr>
          <a:xfrm>
            <a:off x="6538937" y="1733061"/>
            <a:ext cx="1437900" cy="92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86"/>
          <p:cNvSpPr/>
          <p:nvPr/>
        </p:nvSpPr>
        <p:spPr>
          <a:xfrm>
            <a:off x="6564215" y="3013416"/>
            <a:ext cx="1437900" cy="92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86"/>
          <p:cNvSpPr/>
          <p:nvPr>
            <p:ph idx="2" type="pic"/>
          </p:nvPr>
        </p:nvSpPr>
        <p:spPr>
          <a:xfrm>
            <a:off x="1290845" y="2040273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29" name="Google Shape;1129;p86"/>
          <p:cNvSpPr/>
          <p:nvPr>
            <p:ph idx="3" type="pic"/>
          </p:nvPr>
        </p:nvSpPr>
        <p:spPr>
          <a:xfrm>
            <a:off x="1290845" y="335282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0" name="Google Shape;1130;p86"/>
          <p:cNvSpPr/>
          <p:nvPr>
            <p:ph idx="4" type="pic"/>
          </p:nvPr>
        </p:nvSpPr>
        <p:spPr>
          <a:xfrm>
            <a:off x="3047752" y="2040273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1" name="Google Shape;1131;p86"/>
          <p:cNvSpPr/>
          <p:nvPr>
            <p:ph idx="5" type="pic"/>
          </p:nvPr>
        </p:nvSpPr>
        <p:spPr>
          <a:xfrm>
            <a:off x="3047752" y="335282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2" name="Google Shape;1132;p86"/>
          <p:cNvSpPr/>
          <p:nvPr>
            <p:ph idx="6" type="pic"/>
          </p:nvPr>
        </p:nvSpPr>
        <p:spPr>
          <a:xfrm>
            <a:off x="4859563" y="2040273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3" name="Google Shape;1133;p86"/>
          <p:cNvSpPr/>
          <p:nvPr>
            <p:ph idx="7" type="pic"/>
          </p:nvPr>
        </p:nvSpPr>
        <p:spPr>
          <a:xfrm>
            <a:off x="4859563" y="3352829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4" name="Google Shape;1134;p86"/>
          <p:cNvSpPr/>
          <p:nvPr>
            <p:ph idx="8" type="pic"/>
          </p:nvPr>
        </p:nvSpPr>
        <p:spPr>
          <a:xfrm>
            <a:off x="6643850" y="2040273"/>
            <a:ext cx="310200" cy="298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5" name="Google Shape;1135;p86"/>
          <p:cNvSpPr/>
          <p:nvPr>
            <p:ph idx="9" type="pic"/>
          </p:nvPr>
        </p:nvSpPr>
        <p:spPr>
          <a:xfrm>
            <a:off x="6643850" y="3352829"/>
            <a:ext cx="310200" cy="298500"/>
          </a:xfrm>
          <a:prstGeom prst="rect">
            <a:avLst/>
          </a:prstGeom>
          <a:noFill/>
          <a:ln>
            <a:noFill/>
          </a:ln>
        </p:spPr>
      </p:sp>
      <p:pic>
        <p:nvPicPr>
          <p:cNvPr id="1136" name="Google Shape;1136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137" name="Google Shape;1137;p8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8" name="Google Shape;1138;p86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39" name="Google Shape;1139;p86"/>
          <p:cNvSpPr txBox="1"/>
          <p:nvPr>
            <p:ph idx="13" type="body"/>
          </p:nvPr>
        </p:nvSpPr>
        <p:spPr>
          <a:xfrm>
            <a:off x="1634573" y="2071676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0" name="Google Shape;1140;p86"/>
          <p:cNvSpPr txBox="1"/>
          <p:nvPr>
            <p:ph idx="14" type="body"/>
          </p:nvPr>
        </p:nvSpPr>
        <p:spPr>
          <a:xfrm>
            <a:off x="3411025" y="2071676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1" name="Google Shape;1141;p86"/>
          <p:cNvSpPr txBox="1"/>
          <p:nvPr>
            <p:ph idx="15" type="body"/>
          </p:nvPr>
        </p:nvSpPr>
        <p:spPr>
          <a:xfrm>
            <a:off x="5209969" y="2071676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2" name="Google Shape;1142;p86"/>
          <p:cNvSpPr txBox="1"/>
          <p:nvPr>
            <p:ph idx="16" type="body"/>
          </p:nvPr>
        </p:nvSpPr>
        <p:spPr>
          <a:xfrm>
            <a:off x="6985661" y="2071676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3" name="Google Shape;1143;p86"/>
          <p:cNvSpPr txBox="1"/>
          <p:nvPr>
            <p:ph idx="17" type="body"/>
          </p:nvPr>
        </p:nvSpPr>
        <p:spPr>
          <a:xfrm>
            <a:off x="1634573" y="3358907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4" name="Google Shape;1144;p86"/>
          <p:cNvSpPr txBox="1"/>
          <p:nvPr>
            <p:ph idx="18" type="body"/>
          </p:nvPr>
        </p:nvSpPr>
        <p:spPr>
          <a:xfrm>
            <a:off x="3411025" y="3358907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5" name="Google Shape;1145;p86"/>
          <p:cNvSpPr txBox="1"/>
          <p:nvPr>
            <p:ph idx="19" type="body"/>
          </p:nvPr>
        </p:nvSpPr>
        <p:spPr>
          <a:xfrm>
            <a:off x="5209969" y="3358907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46" name="Google Shape;1146;p86"/>
          <p:cNvSpPr txBox="1"/>
          <p:nvPr>
            <p:ph idx="20" type="body"/>
          </p:nvPr>
        </p:nvSpPr>
        <p:spPr>
          <a:xfrm>
            <a:off x="6985661" y="3358907"/>
            <a:ext cx="9627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titles with icons">
  <p:cSld name="6 titles with icons">
    <p:spTree>
      <p:nvGrpSpPr>
        <p:cNvPr id="1147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p8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9" name="Google Shape;1149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150" name="Google Shape;1150;p87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1" name="Google Shape;1151;p87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2" name="Google Shape;1152;p87"/>
          <p:cNvSpPr txBox="1"/>
          <p:nvPr>
            <p:ph idx="2" type="body"/>
          </p:nvPr>
        </p:nvSpPr>
        <p:spPr>
          <a:xfrm>
            <a:off x="969159" y="1807658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3" name="Google Shape;1153;p87"/>
          <p:cNvSpPr txBox="1"/>
          <p:nvPr>
            <p:ph idx="3" type="body"/>
          </p:nvPr>
        </p:nvSpPr>
        <p:spPr>
          <a:xfrm>
            <a:off x="969159" y="2043113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4" name="Google Shape;1154;p87"/>
          <p:cNvSpPr txBox="1"/>
          <p:nvPr>
            <p:ph idx="4" type="body"/>
          </p:nvPr>
        </p:nvSpPr>
        <p:spPr>
          <a:xfrm>
            <a:off x="3795853" y="1807658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5" name="Google Shape;1155;p87"/>
          <p:cNvSpPr txBox="1"/>
          <p:nvPr>
            <p:ph idx="5" type="body"/>
          </p:nvPr>
        </p:nvSpPr>
        <p:spPr>
          <a:xfrm>
            <a:off x="3795853" y="2043113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6" name="Google Shape;1156;p87"/>
          <p:cNvSpPr txBox="1"/>
          <p:nvPr>
            <p:ph idx="6" type="body"/>
          </p:nvPr>
        </p:nvSpPr>
        <p:spPr>
          <a:xfrm>
            <a:off x="6697563" y="1807658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7" name="Google Shape;1157;p87"/>
          <p:cNvSpPr txBox="1"/>
          <p:nvPr>
            <p:ph idx="7" type="body"/>
          </p:nvPr>
        </p:nvSpPr>
        <p:spPr>
          <a:xfrm>
            <a:off x="6697563" y="2043113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8" name="Google Shape;1158;p87"/>
          <p:cNvSpPr txBox="1"/>
          <p:nvPr>
            <p:ph idx="8" type="body"/>
          </p:nvPr>
        </p:nvSpPr>
        <p:spPr>
          <a:xfrm>
            <a:off x="3795853" y="3103507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59" name="Google Shape;1159;p87"/>
          <p:cNvSpPr txBox="1"/>
          <p:nvPr>
            <p:ph idx="9" type="body"/>
          </p:nvPr>
        </p:nvSpPr>
        <p:spPr>
          <a:xfrm>
            <a:off x="3795853" y="3338961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0" name="Google Shape;1160;p87"/>
          <p:cNvSpPr txBox="1"/>
          <p:nvPr>
            <p:ph idx="13" type="body"/>
          </p:nvPr>
        </p:nvSpPr>
        <p:spPr>
          <a:xfrm>
            <a:off x="6697563" y="3103507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1" name="Google Shape;1161;p87"/>
          <p:cNvSpPr txBox="1"/>
          <p:nvPr>
            <p:ph idx="14" type="body"/>
          </p:nvPr>
        </p:nvSpPr>
        <p:spPr>
          <a:xfrm>
            <a:off x="6697563" y="3338961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2" name="Google Shape;1162;p87"/>
          <p:cNvSpPr txBox="1"/>
          <p:nvPr>
            <p:ph idx="15" type="body"/>
          </p:nvPr>
        </p:nvSpPr>
        <p:spPr>
          <a:xfrm>
            <a:off x="969159" y="3103507"/>
            <a:ext cx="16005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3" name="Google Shape;1163;p87"/>
          <p:cNvSpPr txBox="1"/>
          <p:nvPr>
            <p:ph idx="16" type="body"/>
          </p:nvPr>
        </p:nvSpPr>
        <p:spPr>
          <a:xfrm>
            <a:off x="969159" y="3338961"/>
            <a:ext cx="1600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4" name="Google Shape;1164;p87"/>
          <p:cNvSpPr txBox="1"/>
          <p:nvPr>
            <p:ph idx="17" type="body"/>
          </p:nvPr>
        </p:nvSpPr>
        <p:spPr>
          <a:xfrm>
            <a:off x="317969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5" name="Google Shape;1165;p87"/>
          <p:cNvSpPr txBox="1"/>
          <p:nvPr>
            <p:ph idx="18" type="body"/>
          </p:nvPr>
        </p:nvSpPr>
        <p:spPr>
          <a:xfrm>
            <a:off x="3148634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6" name="Google Shape;1166;p87"/>
          <p:cNvSpPr txBox="1"/>
          <p:nvPr>
            <p:ph idx="19" type="body"/>
          </p:nvPr>
        </p:nvSpPr>
        <p:spPr>
          <a:xfrm>
            <a:off x="6061308" y="3041183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7" name="Google Shape;1167;p87"/>
          <p:cNvSpPr txBox="1"/>
          <p:nvPr>
            <p:ph idx="20" type="body"/>
          </p:nvPr>
        </p:nvSpPr>
        <p:spPr>
          <a:xfrm>
            <a:off x="317969" y="1784020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8" name="Google Shape;1168;p87"/>
          <p:cNvSpPr txBox="1"/>
          <p:nvPr>
            <p:ph idx="21" type="body"/>
          </p:nvPr>
        </p:nvSpPr>
        <p:spPr>
          <a:xfrm>
            <a:off x="3148634" y="1784020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9" name="Google Shape;1169;p87"/>
          <p:cNvSpPr txBox="1"/>
          <p:nvPr>
            <p:ph idx="22" type="body"/>
          </p:nvPr>
        </p:nvSpPr>
        <p:spPr>
          <a:xfrm>
            <a:off x="6061308" y="1784019"/>
            <a:ext cx="607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in slide">
  <p:cSld name="Chain slide"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88"/>
          <p:cNvSpPr txBox="1"/>
          <p:nvPr>
            <p:ph idx="1" type="body"/>
          </p:nvPr>
        </p:nvSpPr>
        <p:spPr>
          <a:xfrm>
            <a:off x="305916" y="2306003"/>
            <a:ext cx="2320500" cy="984300"/>
          </a:xfrm>
          <a:prstGeom prst="rect">
            <a:avLst/>
          </a:prstGeom>
          <a:noFill/>
          <a:ln cap="flat" cmpd="sng" w="9525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2" name="Google Shape;1172;p88"/>
          <p:cNvSpPr txBox="1"/>
          <p:nvPr>
            <p:ph idx="2" type="body"/>
          </p:nvPr>
        </p:nvSpPr>
        <p:spPr>
          <a:xfrm>
            <a:off x="3431914" y="2306003"/>
            <a:ext cx="2320500" cy="984300"/>
          </a:xfrm>
          <a:prstGeom prst="rect">
            <a:avLst/>
          </a:prstGeom>
          <a:noFill/>
          <a:ln cap="flat" cmpd="sng" w="9525">
            <a:solidFill>
              <a:srgbClr val="DDE6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0" sz="900">
                <a:solidFill>
                  <a:schemeClr val="dk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3" name="Google Shape;1173;p88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4" name="Google Shape;1174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175" name="Google Shape;1175;p88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6" name="Google Shape;1176;p88"/>
          <p:cNvSpPr txBox="1"/>
          <p:nvPr>
            <p:ph idx="3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7" name="Google Shape;1177;p88"/>
          <p:cNvSpPr/>
          <p:nvPr/>
        </p:nvSpPr>
        <p:spPr>
          <a:xfrm flipH="1" rot="5400000">
            <a:off x="2866852" y="2531033"/>
            <a:ext cx="319800" cy="148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p88"/>
          <p:cNvSpPr/>
          <p:nvPr/>
        </p:nvSpPr>
        <p:spPr>
          <a:xfrm flipH="1" rot="5400000">
            <a:off x="5972651" y="2531033"/>
            <a:ext cx="319800" cy="148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p88"/>
          <p:cNvSpPr txBox="1"/>
          <p:nvPr>
            <p:ph idx="4" type="body"/>
          </p:nvPr>
        </p:nvSpPr>
        <p:spPr>
          <a:xfrm>
            <a:off x="306297" y="1853306"/>
            <a:ext cx="2320200" cy="474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80" name="Google Shape;1180;p88"/>
          <p:cNvSpPr txBox="1"/>
          <p:nvPr>
            <p:ph idx="5" type="body"/>
          </p:nvPr>
        </p:nvSpPr>
        <p:spPr>
          <a:xfrm>
            <a:off x="3427041" y="1853306"/>
            <a:ext cx="2305200" cy="474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81" name="Google Shape;1181;p88"/>
          <p:cNvSpPr txBox="1"/>
          <p:nvPr>
            <p:ph idx="6" type="body"/>
          </p:nvPr>
        </p:nvSpPr>
        <p:spPr>
          <a:xfrm>
            <a:off x="6532841" y="1853306"/>
            <a:ext cx="2305200" cy="1437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1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1" showMasterSp="0">
  <p:cSld name="Section title 01"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89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4" name="Google Shape;1184;p89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89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89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89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89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89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89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89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89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89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89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89"/>
          <p:cNvSpPr txBox="1"/>
          <p:nvPr>
            <p:ph idx="1" type="body"/>
          </p:nvPr>
        </p:nvSpPr>
        <p:spPr>
          <a:xfrm>
            <a:off x="1441585" y="2287826"/>
            <a:ext cx="6261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96" name="Google Shape;1196;p89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2" showMasterSp="0">
  <p:cSld name="Section title 02"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p90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90"/>
          <p:cNvSpPr/>
          <p:nvPr/>
        </p:nvSpPr>
        <p:spPr>
          <a:xfrm rot="10800000">
            <a:off x="0" y="-1"/>
            <a:ext cx="9144000" cy="5143500"/>
          </a:xfrm>
          <a:prstGeom prst="rect">
            <a:avLst/>
          </a:pr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90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90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2" name="Google Shape;1202;p90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3" name="Google Shape;1203;p90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4" name="Google Shape;1204;p90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90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6" name="Google Shape;1206;p90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7" name="Google Shape;1207;p90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8" name="Google Shape;1208;p90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9" name="Google Shape;1209;p90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0" name="Google Shape;1210;p90"/>
          <p:cNvGrpSpPr/>
          <p:nvPr/>
        </p:nvGrpSpPr>
        <p:grpSpPr>
          <a:xfrm flipH="1">
            <a:off x="-2649" y="1467179"/>
            <a:ext cx="1804234" cy="3598068"/>
            <a:chOff x="9341353" y="226377"/>
            <a:chExt cx="3008562" cy="5999780"/>
          </a:xfrm>
        </p:grpSpPr>
        <p:sp>
          <p:nvSpPr>
            <p:cNvPr id="1211" name="Google Shape;1211;p90"/>
            <p:cNvSpPr/>
            <p:nvPr/>
          </p:nvSpPr>
          <p:spPr>
            <a:xfrm>
              <a:off x="10541218" y="12479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90"/>
            <p:cNvSpPr/>
            <p:nvPr/>
          </p:nvSpPr>
          <p:spPr>
            <a:xfrm>
              <a:off x="9341353" y="23469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90"/>
            <p:cNvSpPr/>
            <p:nvPr/>
          </p:nvSpPr>
          <p:spPr>
            <a:xfrm>
              <a:off x="11562894" y="2632118"/>
              <a:ext cx="783098" cy="1202807"/>
            </a:xfrm>
            <a:custGeom>
              <a:rect b="b" l="l" r="r" t="t"/>
              <a:pathLst>
                <a:path extrusionOk="0" h="1979929" w="1289050">
                  <a:moveTo>
                    <a:pt x="686471" y="0"/>
                  </a:moveTo>
                  <a:lnTo>
                    <a:pt x="0" y="686303"/>
                  </a:lnTo>
                  <a:lnTo>
                    <a:pt x="1288672" y="1979416"/>
                  </a:lnTo>
                  <a:lnTo>
                    <a:pt x="1288672" y="605740"/>
                  </a:lnTo>
                  <a:lnTo>
                    <a:pt x="68647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90"/>
            <p:cNvSpPr/>
            <p:nvPr/>
          </p:nvSpPr>
          <p:spPr>
            <a:xfrm>
              <a:off x="11562894" y="2263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90"/>
            <p:cNvSpPr/>
            <p:nvPr/>
          </p:nvSpPr>
          <p:spPr>
            <a:xfrm>
              <a:off x="10333329" y="5074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90"/>
            <p:cNvSpPr/>
            <p:nvPr/>
          </p:nvSpPr>
          <p:spPr>
            <a:xfrm>
              <a:off x="9671448" y="5074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90"/>
            <p:cNvSpPr/>
            <p:nvPr/>
          </p:nvSpPr>
          <p:spPr>
            <a:xfrm>
              <a:off x="9952519" y="2263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90"/>
            <p:cNvSpPr/>
            <p:nvPr/>
          </p:nvSpPr>
          <p:spPr>
            <a:xfrm>
              <a:off x="9952516" y="8882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90"/>
            <p:cNvSpPr/>
            <p:nvPr/>
          </p:nvSpPr>
          <p:spPr>
            <a:xfrm>
              <a:off x="9341356" y="8097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0" name="Google Shape;1220;p90"/>
          <p:cNvSpPr txBox="1"/>
          <p:nvPr>
            <p:ph idx="1" type="body"/>
          </p:nvPr>
        </p:nvSpPr>
        <p:spPr>
          <a:xfrm>
            <a:off x="1441585" y="2287826"/>
            <a:ext cx="6261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3" showMasterSp="0">
  <p:cSld name="Section title 03">
    <p:spTree>
      <p:nvGrpSpPr>
        <p:cNvPr id="122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91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3" name="Google Shape;1223;p91"/>
          <p:cNvSpPr/>
          <p:nvPr/>
        </p:nvSpPr>
        <p:spPr>
          <a:xfrm rot="10800000">
            <a:off x="0" y="-1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4" name="Google Shape;1224;p91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91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6" name="Google Shape;1226;p91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7" name="Google Shape;1227;p91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8" name="Google Shape;1228;p91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9" name="Google Shape;1229;p91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0" name="Google Shape;1230;p91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1" name="Google Shape;1231;p91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2" name="Google Shape;1232;p91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784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3" name="Google Shape;1233;p91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4" name="Google Shape;1234;p91"/>
          <p:cNvGrpSpPr/>
          <p:nvPr/>
        </p:nvGrpSpPr>
        <p:grpSpPr>
          <a:xfrm flipH="1">
            <a:off x="-2649" y="1467179"/>
            <a:ext cx="1804234" cy="3598068"/>
            <a:chOff x="9341353" y="226377"/>
            <a:chExt cx="3008562" cy="5999780"/>
          </a:xfrm>
        </p:grpSpPr>
        <p:sp>
          <p:nvSpPr>
            <p:cNvPr id="1235" name="Google Shape;1235;p91"/>
            <p:cNvSpPr/>
            <p:nvPr/>
          </p:nvSpPr>
          <p:spPr>
            <a:xfrm>
              <a:off x="10541218" y="12479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91"/>
            <p:cNvSpPr/>
            <p:nvPr/>
          </p:nvSpPr>
          <p:spPr>
            <a:xfrm>
              <a:off x="9341353" y="23469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91"/>
            <p:cNvSpPr/>
            <p:nvPr/>
          </p:nvSpPr>
          <p:spPr>
            <a:xfrm>
              <a:off x="11562894" y="2632118"/>
              <a:ext cx="783098" cy="1202807"/>
            </a:xfrm>
            <a:custGeom>
              <a:rect b="b" l="l" r="r" t="t"/>
              <a:pathLst>
                <a:path extrusionOk="0" h="1979929" w="1289050">
                  <a:moveTo>
                    <a:pt x="686471" y="0"/>
                  </a:moveTo>
                  <a:lnTo>
                    <a:pt x="0" y="686303"/>
                  </a:lnTo>
                  <a:lnTo>
                    <a:pt x="1288672" y="1979416"/>
                  </a:lnTo>
                  <a:lnTo>
                    <a:pt x="1288672" y="605740"/>
                  </a:lnTo>
                  <a:lnTo>
                    <a:pt x="68647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91"/>
            <p:cNvSpPr/>
            <p:nvPr/>
          </p:nvSpPr>
          <p:spPr>
            <a:xfrm>
              <a:off x="11562894" y="2263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91"/>
            <p:cNvSpPr/>
            <p:nvPr/>
          </p:nvSpPr>
          <p:spPr>
            <a:xfrm>
              <a:off x="10333329" y="5074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91"/>
            <p:cNvSpPr/>
            <p:nvPr/>
          </p:nvSpPr>
          <p:spPr>
            <a:xfrm>
              <a:off x="9671448" y="5074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91"/>
            <p:cNvSpPr/>
            <p:nvPr/>
          </p:nvSpPr>
          <p:spPr>
            <a:xfrm>
              <a:off x="9952519" y="2263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91"/>
            <p:cNvSpPr/>
            <p:nvPr/>
          </p:nvSpPr>
          <p:spPr>
            <a:xfrm>
              <a:off x="9952516" y="8882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91"/>
            <p:cNvSpPr/>
            <p:nvPr/>
          </p:nvSpPr>
          <p:spPr>
            <a:xfrm>
              <a:off x="9341356" y="8097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44" name="Google Shape;1244;p91"/>
          <p:cNvSpPr txBox="1"/>
          <p:nvPr>
            <p:ph idx="1" type="body"/>
          </p:nvPr>
        </p:nvSpPr>
        <p:spPr>
          <a:xfrm>
            <a:off x="1441585" y="2287826"/>
            <a:ext cx="6261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4" showMasterSp="0">
  <p:cSld name="Section title 04">
    <p:bg>
      <p:bgPr>
        <a:solidFill>
          <a:schemeClr val="dk2"/>
        </a:solidFill>
      </p:bgPr>
    </p:bg>
    <p:spTree>
      <p:nvGrpSpPr>
        <p:cNvPr id="1245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Google Shape;1246;p9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54595" y="251767"/>
            <a:ext cx="1583415" cy="3616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7" name="Google Shape;1247;p92"/>
          <p:cNvGrpSpPr/>
          <p:nvPr/>
        </p:nvGrpSpPr>
        <p:grpSpPr>
          <a:xfrm flipH="1">
            <a:off x="-3925" y="346968"/>
            <a:ext cx="2256421" cy="4499835"/>
            <a:chOff x="9188953" y="73977"/>
            <a:chExt cx="3008562" cy="5999780"/>
          </a:xfrm>
        </p:grpSpPr>
        <p:sp>
          <p:nvSpPr>
            <p:cNvPr id="1248" name="Google Shape;1248;p92"/>
            <p:cNvSpPr/>
            <p:nvPr/>
          </p:nvSpPr>
          <p:spPr>
            <a:xfrm>
              <a:off x="10388818" y="1095531"/>
              <a:ext cx="1202807" cy="1565810"/>
            </a:xfrm>
            <a:custGeom>
              <a:rect b="b" l="l" r="r" t="t"/>
              <a:pathLst>
                <a:path extrusionOk="0" h="2577465" w="1979930">
                  <a:moveTo>
                    <a:pt x="1293122" y="0"/>
                  </a:moveTo>
                  <a:lnTo>
                    <a:pt x="0" y="1288714"/>
                  </a:lnTo>
                  <a:lnTo>
                    <a:pt x="1293122" y="2577356"/>
                  </a:lnTo>
                  <a:lnTo>
                    <a:pt x="1979499" y="1890916"/>
                  </a:lnTo>
                  <a:lnTo>
                    <a:pt x="1373685" y="1288714"/>
                  </a:lnTo>
                  <a:lnTo>
                    <a:pt x="1979499" y="686439"/>
                  </a:lnTo>
                  <a:lnTo>
                    <a:pt x="129312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92"/>
            <p:cNvSpPr/>
            <p:nvPr/>
          </p:nvSpPr>
          <p:spPr>
            <a:xfrm>
              <a:off x="9188953" y="2194530"/>
              <a:ext cx="3008562" cy="3879227"/>
            </a:xfrm>
            <a:custGeom>
              <a:rect b="b" l="l" r="r" t="t"/>
              <a:pathLst>
                <a:path extrusionOk="0" h="6385559" w="4952365">
                  <a:moveTo>
                    <a:pt x="1433118" y="0"/>
                  </a:moveTo>
                  <a:lnTo>
                    <a:pt x="0" y="1433066"/>
                  </a:lnTo>
                  <a:lnTo>
                    <a:pt x="4951901" y="6384978"/>
                  </a:lnTo>
                  <a:lnTo>
                    <a:pt x="4951901" y="4656727"/>
                  </a:lnTo>
                  <a:lnTo>
                    <a:pt x="1728313" y="1433066"/>
                  </a:lnTo>
                  <a:lnTo>
                    <a:pt x="2297280" y="864141"/>
                  </a:lnTo>
                  <a:lnTo>
                    <a:pt x="143311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92"/>
            <p:cNvSpPr/>
            <p:nvPr/>
          </p:nvSpPr>
          <p:spPr>
            <a:xfrm>
              <a:off x="11410494" y="73978"/>
              <a:ext cx="783098" cy="1202807"/>
            </a:xfrm>
            <a:custGeom>
              <a:rect b="b" l="l" r="r" t="t"/>
              <a:pathLst>
                <a:path extrusionOk="0" h="1979930" w="1289050">
                  <a:moveTo>
                    <a:pt x="1288672" y="0"/>
                  </a:moveTo>
                  <a:lnTo>
                    <a:pt x="0" y="1292976"/>
                  </a:lnTo>
                  <a:lnTo>
                    <a:pt x="686471" y="1979489"/>
                  </a:lnTo>
                  <a:lnTo>
                    <a:pt x="1288672" y="1373612"/>
                  </a:lnTo>
                  <a:lnTo>
                    <a:pt x="1288672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92"/>
            <p:cNvSpPr/>
            <p:nvPr/>
          </p:nvSpPr>
          <p:spPr>
            <a:xfrm>
              <a:off x="10180929" y="355020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188831" y="0"/>
                  </a:moveTo>
                  <a:lnTo>
                    <a:pt x="0" y="188842"/>
                  </a:lnTo>
                  <a:lnTo>
                    <a:pt x="166665" y="354533"/>
                  </a:lnTo>
                  <a:lnTo>
                    <a:pt x="0" y="520204"/>
                  </a:lnTo>
                  <a:lnTo>
                    <a:pt x="188831" y="709046"/>
                  </a:lnTo>
                  <a:lnTo>
                    <a:pt x="544580" y="354533"/>
                  </a:lnTo>
                  <a:lnTo>
                    <a:pt x="188831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92"/>
            <p:cNvSpPr/>
            <p:nvPr/>
          </p:nvSpPr>
          <p:spPr>
            <a:xfrm>
              <a:off x="9519048" y="355019"/>
              <a:ext cx="330984" cy="430896"/>
            </a:xfrm>
            <a:custGeom>
              <a:rect b="b" l="l" r="r" t="t"/>
              <a:pathLst>
                <a:path extrusionOk="0" h="709294" w="544830">
                  <a:moveTo>
                    <a:pt x="355748" y="0"/>
                  </a:moveTo>
                  <a:lnTo>
                    <a:pt x="0" y="354533"/>
                  </a:lnTo>
                  <a:lnTo>
                    <a:pt x="355748" y="709046"/>
                  </a:lnTo>
                  <a:lnTo>
                    <a:pt x="544569" y="520204"/>
                  </a:lnTo>
                  <a:lnTo>
                    <a:pt x="377915" y="354533"/>
                  </a:lnTo>
                  <a:lnTo>
                    <a:pt x="544569" y="188842"/>
                  </a:lnTo>
                  <a:lnTo>
                    <a:pt x="355748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92"/>
            <p:cNvSpPr/>
            <p:nvPr/>
          </p:nvSpPr>
          <p:spPr>
            <a:xfrm>
              <a:off x="9800119" y="73977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354523" y="0"/>
                  </a:moveTo>
                  <a:lnTo>
                    <a:pt x="0" y="355706"/>
                  </a:lnTo>
                  <a:lnTo>
                    <a:pt x="188852" y="544580"/>
                  </a:lnTo>
                  <a:lnTo>
                    <a:pt x="354523" y="377894"/>
                  </a:lnTo>
                  <a:lnTo>
                    <a:pt x="686861" y="377894"/>
                  </a:lnTo>
                  <a:lnTo>
                    <a:pt x="709046" y="355706"/>
                  </a:lnTo>
                  <a:lnTo>
                    <a:pt x="354523" y="0"/>
                  </a:lnTo>
                  <a:close/>
                </a:path>
                <a:path extrusionOk="0" h="544830" w="709294">
                  <a:moveTo>
                    <a:pt x="686861" y="377894"/>
                  </a:moveTo>
                  <a:lnTo>
                    <a:pt x="354523" y="377894"/>
                  </a:lnTo>
                  <a:lnTo>
                    <a:pt x="520193" y="544580"/>
                  </a:lnTo>
                  <a:lnTo>
                    <a:pt x="686861" y="377894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92"/>
            <p:cNvSpPr/>
            <p:nvPr/>
          </p:nvSpPr>
          <p:spPr>
            <a:xfrm>
              <a:off x="9800116" y="735815"/>
              <a:ext cx="430896" cy="330984"/>
            </a:xfrm>
            <a:custGeom>
              <a:rect b="b" l="l" r="r" t="t"/>
              <a:pathLst>
                <a:path extrusionOk="0" h="544830" w="709294">
                  <a:moveTo>
                    <a:pt x="188852" y="0"/>
                  </a:moveTo>
                  <a:lnTo>
                    <a:pt x="0" y="188811"/>
                  </a:lnTo>
                  <a:lnTo>
                    <a:pt x="354533" y="544559"/>
                  </a:lnTo>
                  <a:lnTo>
                    <a:pt x="709056" y="188811"/>
                  </a:lnTo>
                  <a:lnTo>
                    <a:pt x="686885" y="166644"/>
                  </a:lnTo>
                  <a:lnTo>
                    <a:pt x="354533" y="166644"/>
                  </a:lnTo>
                  <a:lnTo>
                    <a:pt x="188852" y="0"/>
                  </a:lnTo>
                  <a:close/>
                </a:path>
                <a:path extrusionOk="0" h="544830" w="709294">
                  <a:moveTo>
                    <a:pt x="520204" y="0"/>
                  </a:moveTo>
                  <a:lnTo>
                    <a:pt x="354533" y="166644"/>
                  </a:lnTo>
                  <a:lnTo>
                    <a:pt x="686885" y="166644"/>
                  </a:lnTo>
                  <a:lnTo>
                    <a:pt x="520204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92"/>
            <p:cNvSpPr/>
            <p:nvPr/>
          </p:nvSpPr>
          <p:spPr>
            <a:xfrm>
              <a:off x="9188956" y="657356"/>
              <a:ext cx="1655306" cy="1067405"/>
            </a:xfrm>
            <a:custGeom>
              <a:rect b="b" l="l" r="r" t="t"/>
              <a:pathLst>
                <a:path extrusionOk="0" h="1757045" w="2724784">
                  <a:moveTo>
                    <a:pt x="394260" y="0"/>
                  </a:moveTo>
                  <a:lnTo>
                    <a:pt x="0" y="394249"/>
                  </a:lnTo>
                  <a:lnTo>
                    <a:pt x="1362304" y="1756564"/>
                  </a:lnTo>
                  <a:lnTo>
                    <a:pt x="1837755" y="1281112"/>
                  </a:lnTo>
                  <a:lnTo>
                    <a:pt x="1362304" y="1281112"/>
                  </a:lnTo>
                  <a:lnTo>
                    <a:pt x="475472" y="394249"/>
                  </a:lnTo>
                  <a:lnTo>
                    <a:pt x="631980" y="237741"/>
                  </a:lnTo>
                  <a:lnTo>
                    <a:pt x="394260" y="0"/>
                  </a:lnTo>
                  <a:close/>
                </a:path>
                <a:path extrusionOk="0" h="1757045" w="2724784">
                  <a:moveTo>
                    <a:pt x="2330347" y="0"/>
                  </a:moveTo>
                  <a:lnTo>
                    <a:pt x="2092606" y="237741"/>
                  </a:lnTo>
                  <a:lnTo>
                    <a:pt x="2249135" y="394249"/>
                  </a:lnTo>
                  <a:lnTo>
                    <a:pt x="1362304" y="1281112"/>
                  </a:lnTo>
                  <a:lnTo>
                    <a:pt x="1837755" y="1281112"/>
                  </a:lnTo>
                  <a:lnTo>
                    <a:pt x="2724618" y="394249"/>
                  </a:lnTo>
                  <a:lnTo>
                    <a:pt x="2330347" y="0"/>
                  </a:lnTo>
                  <a:close/>
                </a:path>
              </a:pathLst>
            </a:custGeom>
            <a:solidFill>
              <a:srgbClr val="E9EEF4">
                <a:alpha val="7840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6" name="Google Shape;1256;p92"/>
          <p:cNvSpPr txBox="1"/>
          <p:nvPr>
            <p:ph idx="1" type="body"/>
          </p:nvPr>
        </p:nvSpPr>
        <p:spPr>
          <a:xfrm>
            <a:off x="776490" y="2349773"/>
            <a:ext cx="62610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b="1" sz="27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05" showMasterSp="0">
  <p:cSld name="Section title 05">
    <p:bg>
      <p:bgPr>
        <a:solidFill>
          <a:schemeClr val="dk2"/>
        </a:solidFill>
      </p:bgPr>
    </p:bg>
    <p:spTree>
      <p:nvGrpSpPr>
        <p:cNvPr id="1257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Google Shape;1258;p9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517C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9" name="Google Shape;1259;p93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0" name="Google Shape;1260;p93"/>
          <p:cNvSpPr/>
          <p:nvPr>
            <p:ph idx="2" type="pic"/>
          </p:nvPr>
        </p:nvSpPr>
        <p:spPr>
          <a:xfrm>
            <a:off x="812131" y="996401"/>
            <a:ext cx="298500" cy="2985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261" name="Google Shape;1261;p93"/>
          <p:cNvCxnSpPr/>
          <p:nvPr/>
        </p:nvCxnSpPr>
        <p:spPr>
          <a:xfrm>
            <a:off x="0" y="1500036"/>
            <a:ext cx="1624200" cy="105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62" name="Google Shape;1262;p93"/>
          <p:cNvSpPr txBox="1"/>
          <p:nvPr>
            <p:ph idx="1" type="body"/>
          </p:nvPr>
        </p:nvSpPr>
        <p:spPr>
          <a:xfrm>
            <a:off x="771713" y="1791686"/>
            <a:ext cx="6261000" cy="9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700"/>
              <a:buNone/>
              <a:defRPr b="1" sz="27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63" name="Google Shape;1263;p93"/>
          <p:cNvSpPr txBox="1"/>
          <p:nvPr>
            <p:ph idx="3" type="body"/>
          </p:nvPr>
        </p:nvSpPr>
        <p:spPr>
          <a:xfrm>
            <a:off x="771713" y="2812114"/>
            <a:ext cx="46536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 b="0" sz="11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72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572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572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572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  <a:defRPr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us" showMasterSp="0">
  <p:cSld name="End slide 03">
    <p:spTree>
      <p:nvGrpSpPr>
        <p:cNvPr id="1264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94"/>
          <p:cNvSpPr/>
          <p:nvPr/>
        </p:nvSpPr>
        <p:spPr>
          <a:xfrm>
            <a:off x="0" y="1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6" name="Google Shape;1266;p94"/>
          <p:cNvSpPr/>
          <p:nvPr/>
        </p:nvSpPr>
        <p:spPr>
          <a:xfrm rot="10800000">
            <a:off x="533562" y="688653"/>
            <a:ext cx="2296954" cy="2296954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94"/>
          <p:cNvSpPr/>
          <p:nvPr/>
        </p:nvSpPr>
        <p:spPr>
          <a:xfrm rot="10800000">
            <a:off x="-3365" y="-2213"/>
            <a:ext cx="9147366" cy="505416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94"/>
          <p:cNvSpPr/>
          <p:nvPr/>
        </p:nvSpPr>
        <p:spPr>
          <a:xfrm>
            <a:off x="7791614" y="821648"/>
            <a:ext cx="900868" cy="117274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9" name="Google Shape;1269;p94"/>
          <p:cNvSpPr/>
          <p:nvPr/>
        </p:nvSpPr>
        <p:spPr>
          <a:xfrm>
            <a:off x="6891715" y="1645897"/>
            <a:ext cx="2253326" cy="290542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0" name="Google Shape;1270;p94"/>
          <p:cNvSpPr/>
          <p:nvPr/>
        </p:nvSpPr>
        <p:spPr>
          <a:xfrm>
            <a:off x="8557870" y="1859788"/>
            <a:ext cx="586518" cy="900868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94"/>
          <p:cNvSpPr/>
          <p:nvPr/>
        </p:nvSpPr>
        <p:spPr>
          <a:xfrm>
            <a:off x="8557870" y="55483"/>
            <a:ext cx="586518" cy="900868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94"/>
          <p:cNvSpPr/>
          <p:nvPr/>
        </p:nvSpPr>
        <p:spPr>
          <a:xfrm>
            <a:off x="7635697" y="266265"/>
            <a:ext cx="247898" cy="322729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94"/>
          <p:cNvSpPr/>
          <p:nvPr/>
        </p:nvSpPr>
        <p:spPr>
          <a:xfrm>
            <a:off x="7139286" y="266264"/>
            <a:ext cx="247898" cy="322729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94"/>
          <p:cNvSpPr/>
          <p:nvPr/>
        </p:nvSpPr>
        <p:spPr>
          <a:xfrm>
            <a:off x="7350089" y="55483"/>
            <a:ext cx="322729" cy="247898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94"/>
          <p:cNvSpPr/>
          <p:nvPr/>
        </p:nvSpPr>
        <p:spPr>
          <a:xfrm>
            <a:off x="7350087" y="551861"/>
            <a:ext cx="322729" cy="247898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6" name="Google Shape;1276;p94"/>
          <p:cNvSpPr/>
          <p:nvPr/>
        </p:nvSpPr>
        <p:spPr>
          <a:xfrm>
            <a:off x="6891717" y="493017"/>
            <a:ext cx="1239777" cy="799455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7450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7" name="Google Shape;1277;p94"/>
          <p:cNvCxnSpPr/>
          <p:nvPr/>
        </p:nvCxnSpPr>
        <p:spPr>
          <a:xfrm>
            <a:off x="3289746" y="2971361"/>
            <a:ext cx="0" cy="1192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8" name="Google Shape;1278;p94"/>
          <p:cNvSpPr txBox="1"/>
          <p:nvPr>
            <p:ph idx="1" type="body"/>
          </p:nvPr>
        </p:nvSpPr>
        <p:spPr>
          <a:xfrm>
            <a:off x="3289746" y="1978606"/>
            <a:ext cx="5625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i="0" sz="3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9" name="Google Shape;1279;p94"/>
          <p:cNvSpPr txBox="1"/>
          <p:nvPr>
            <p:ph idx="2" type="body"/>
          </p:nvPr>
        </p:nvSpPr>
        <p:spPr>
          <a:xfrm>
            <a:off x="3497679" y="2971355"/>
            <a:ext cx="56256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0" name="Google Shape;1280;p94"/>
          <p:cNvSpPr txBox="1"/>
          <p:nvPr>
            <p:ph idx="3" type="body"/>
          </p:nvPr>
        </p:nvSpPr>
        <p:spPr>
          <a:xfrm>
            <a:off x="3497679" y="3452196"/>
            <a:ext cx="56256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1" name="Google Shape;1281;p94"/>
          <p:cNvSpPr txBox="1"/>
          <p:nvPr>
            <p:ph idx="4" type="body"/>
          </p:nvPr>
        </p:nvSpPr>
        <p:spPr>
          <a:xfrm>
            <a:off x="3497679" y="3933037"/>
            <a:ext cx="5625600" cy="2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82" name="Google Shape;1282;p9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4029" y="423109"/>
            <a:ext cx="1668854" cy="381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 04">
  <p:cSld name="End slide 04">
    <p:spTree>
      <p:nvGrpSpPr>
        <p:cNvPr id="1283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p95"/>
          <p:cNvSpPr/>
          <p:nvPr>
            <p:ph idx="2" type="pic"/>
          </p:nvPr>
        </p:nvSpPr>
        <p:spPr>
          <a:xfrm>
            <a:off x="0" y="-1"/>
            <a:ext cx="9144000" cy="4297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cons">
  <p:cSld name="6 icons">
    <p:spTree>
      <p:nvGrpSpPr>
        <p:cNvPr id="1285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p96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7" name="Google Shape;1287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288" name="Google Shape;1288;p96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9" name="Google Shape;1289;p96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1290" name="Google Shape;1290;p96"/>
          <p:cNvGrpSpPr/>
          <p:nvPr/>
        </p:nvGrpSpPr>
        <p:grpSpPr>
          <a:xfrm>
            <a:off x="3579668" y="1709130"/>
            <a:ext cx="830847" cy="841854"/>
            <a:chOff x="407988" y="2288174"/>
            <a:chExt cx="1107796" cy="1122472"/>
          </a:xfrm>
        </p:grpSpPr>
        <p:sp>
          <p:nvSpPr>
            <p:cNvPr id="1291" name="Google Shape;1291;p96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96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3" name="Google Shape;1293;p96"/>
          <p:cNvGrpSpPr/>
          <p:nvPr/>
        </p:nvGrpSpPr>
        <p:grpSpPr>
          <a:xfrm>
            <a:off x="1307509" y="1705823"/>
            <a:ext cx="830847" cy="841854"/>
            <a:chOff x="4114884" y="2288174"/>
            <a:chExt cx="1107796" cy="1122472"/>
          </a:xfrm>
        </p:grpSpPr>
        <p:sp>
          <p:nvSpPr>
            <p:cNvPr id="1294" name="Google Shape;1294;p96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96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6" name="Google Shape;1296;p96"/>
          <p:cNvGrpSpPr/>
          <p:nvPr/>
        </p:nvGrpSpPr>
        <p:grpSpPr>
          <a:xfrm>
            <a:off x="3583247" y="2971572"/>
            <a:ext cx="830847" cy="841854"/>
            <a:chOff x="7676518" y="2293508"/>
            <a:chExt cx="1107796" cy="1122472"/>
          </a:xfrm>
        </p:grpSpPr>
        <p:sp>
          <p:nvSpPr>
            <p:cNvPr id="1297" name="Google Shape;1297;p96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96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9" name="Google Shape;1299;p96"/>
          <p:cNvGrpSpPr/>
          <p:nvPr/>
        </p:nvGrpSpPr>
        <p:grpSpPr>
          <a:xfrm>
            <a:off x="5849369" y="1709774"/>
            <a:ext cx="830847" cy="841854"/>
            <a:chOff x="407988" y="2288174"/>
            <a:chExt cx="1107796" cy="1122472"/>
          </a:xfrm>
        </p:grpSpPr>
        <p:sp>
          <p:nvSpPr>
            <p:cNvPr id="1300" name="Google Shape;1300;p96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96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2" name="Google Shape;1302;p96"/>
          <p:cNvGrpSpPr/>
          <p:nvPr/>
        </p:nvGrpSpPr>
        <p:grpSpPr>
          <a:xfrm>
            <a:off x="1324378" y="2975693"/>
            <a:ext cx="830847" cy="841854"/>
            <a:chOff x="4114884" y="2288174"/>
            <a:chExt cx="1107796" cy="1122472"/>
          </a:xfrm>
        </p:grpSpPr>
        <p:sp>
          <p:nvSpPr>
            <p:cNvPr id="1303" name="Google Shape;1303;p96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96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5" name="Google Shape;1305;p96"/>
          <p:cNvGrpSpPr/>
          <p:nvPr/>
        </p:nvGrpSpPr>
        <p:grpSpPr>
          <a:xfrm>
            <a:off x="5803383" y="2975693"/>
            <a:ext cx="830847" cy="841854"/>
            <a:chOff x="7676518" y="2293508"/>
            <a:chExt cx="1107796" cy="1122472"/>
          </a:xfrm>
        </p:grpSpPr>
        <p:sp>
          <p:nvSpPr>
            <p:cNvPr id="1306" name="Google Shape;1306;p96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96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8" name="Google Shape;1308;p96"/>
          <p:cNvSpPr/>
          <p:nvPr>
            <p:ph idx="2" type="pic"/>
          </p:nvPr>
        </p:nvSpPr>
        <p:spPr>
          <a:xfrm>
            <a:off x="1604705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09" name="Google Shape;1309;p96"/>
          <p:cNvSpPr/>
          <p:nvPr>
            <p:ph idx="3" type="pic"/>
          </p:nvPr>
        </p:nvSpPr>
        <p:spPr>
          <a:xfrm>
            <a:off x="1604705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10" name="Google Shape;1310;p96"/>
          <p:cNvSpPr/>
          <p:nvPr>
            <p:ph idx="4" type="pic"/>
          </p:nvPr>
        </p:nvSpPr>
        <p:spPr>
          <a:xfrm>
            <a:off x="3881398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11" name="Google Shape;1311;p96"/>
          <p:cNvSpPr/>
          <p:nvPr>
            <p:ph idx="5" type="pic"/>
          </p:nvPr>
        </p:nvSpPr>
        <p:spPr>
          <a:xfrm>
            <a:off x="3881398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12" name="Google Shape;1312;p96"/>
          <p:cNvSpPr/>
          <p:nvPr>
            <p:ph idx="6" type="pic"/>
          </p:nvPr>
        </p:nvSpPr>
        <p:spPr>
          <a:xfrm>
            <a:off x="6134051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13" name="Google Shape;1313;p96"/>
          <p:cNvSpPr/>
          <p:nvPr>
            <p:ph idx="7" type="pic"/>
          </p:nvPr>
        </p:nvSpPr>
        <p:spPr>
          <a:xfrm>
            <a:off x="6087960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14" name="Google Shape;1314;p96"/>
          <p:cNvSpPr txBox="1"/>
          <p:nvPr>
            <p:ph idx="8" type="body"/>
          </p:nvPr>
        </p:nvSpPr>
        <p:spPr>
          <a:xfrm>
            <a:off x="2196354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5" name="Google Shape;1315;p96"/>
          <p:cNvSpPr txBox="1"/>
          <p:nvPr>
            <p:ph idx="9" type="body"/>
          </p:nvPr>
        </p:nvSpPr>
        <p:spPr>
          <a:xfrm>
            <a:off x="4467179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6" name="Google Shape;1316;p96"/>
          <p:cNvSpPr txBox="1"/>
          <p:nvPr>
            <p:ph idx="13" type="body"/>
          </p:nvPr>
        </p:nvSpPr>
        <p:spPr>
          <a:xfrm>
            <a:off x="6731174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7" name="Google Shape;1317;p96"/>
          <p:cNvSpPr txBox="1"/>
          <p:nvPr>
            <p:ph idx="14" type="body"/>
          </p:nvPr>
        </p:nvSpPr>
        <p:spPr>
          <a:xfrm>
            <a:off x="2196354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8" name="Google Shape;1318;p96"/>
          <p:cNvSpPr txBox="1"/>
          <p:nvPr>
            <p:ph idx="15" type="body"/>
          </p:nvPr>
        </p:nvSpPr>
        <p:spPr>
          <a:xfrm>
            <a:off x="4467179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9" name="Google Shape;1319;p96"/>
          <p:cNvSpPr txBox="1"/>
          <p:nvPr>
            <p:ph idx="16" type="body"/>
          </p:nvPr>
        </p:nvSpPr>
        <p:spPr>
          <a:xfrm>
            <a:off x="6731174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 icons">
  <p:cSld name="8 icons">
    <p:spTree>
      <p:nvGrpSpPr>
        <p:cNvPr id="1320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97"/>
          <p:cNvSpPr/>
          <p:nvPr/>
        </p:nvSpPr>
        <p:spPr>
          <a:xfrm>
            <a:off x="499094" y="-56560"/>
            <a:ext cx="8645100" cy="5199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2" name="Google Shape;1322;p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495" y="163325"/>
            <a:ext cx="1685869" cy="561956"/>
          </a:xfrm>
          <a:prstGeom prst="rect">
            <a:avLst/>
          </a:prstGeom>
          <a:noFill/>
          <a:ln>
            <a:noFill/>
          </a:ln>
        </p:spPr>
      </p:pic>
      <p:sp>
        <p:nvSpPr>
          <p:cNvPr id="1323" name="Google Shape;1323;p97"/>
          <p:cNvSpPr txBox="1"/>
          <p:nvPr>
            <p:ph type="title"/>
          </p:nvPr>
        </p:nvSpPr>
        <p:spPr>
          <a:xfrm>
            <a:off x="305991" y="224029"/>
            <a:ext cx="58458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Montserrat"/>
              <a:buNone/>
              <a:defRPr sz="27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24" name="Google Shape;1324;p97"/>
          <p:cNvSpPr txBox="1"/>
          <p:nvPr>
            <p:ph idx="1" type="body"/>
          </p:nvPr>
        </p:nvSpPr>
        <p:spPr>
          <a:xfrm>
            <a:off x="305991" y="695438"/>
            <a:ext cx="5845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1325" name="Google Shape;1325;p97"/>
          <p:cNvGrpSpPr/>
          <p:nvPr/>
        </p:nvGrpSpPr>
        <p:grpSpPr>
          <a:xfrm>
            <a:off x="2576465" y="1709130"/>
            <a:ext cx="830847" cy="841854"/>
            <a:chOff x="407988" y="2288174"/>
            <a:chExt cx="1107796" cy="1122472"/>
          </a:xfrm>
        </p:grpSpPr>
        <p:sp>
          <p:nvSpPr>
            <p:cNvPr id="1326" name="Google Shape;1326;p97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97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8" name="Google Shape;1328;p97"/>
          <p:cNvGrpSpPr/>
          <p:nvPr/>
        </p:nvGrpSpPr>
        <p:grpSpPr>
          <a:xfrm>
            <a:off x="304306" y="1705823"/>
            <a:ext cx="830847" cy="841854"/>
            <a:chOff x="4114884" y="2288174"/>
            <a:chExt cx="1107796" cy="1122472"/>
          </a:xfrm>
        </p:grpSpPr>
        <p:sp>
          <p:nvSpPr>
            <p:cNvPr id="1329" name="Google Shape;1329;p97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97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1" name="Google Shape;1331;p97"/>
          <p:cNvGrpSpPr/>
          <p:nvPr/>
        </p:nvGrpSpPr>
        <p:grpSpPr>
          <a:xfrm>
            <a:off x="7252367" y="1703228"/>
            <a:ext cx="830847" cy="841854"/>
            <a:chOff x="7676518" y="2293508"/>
            <a:chExt cx="1107796" cy="1122472"/>
          </a:xfrm>
        </p:grpSpPr>
        <p:sp>
          <p:nvSpPr>
            <p:cNvPr id="1332" name="Google Shape;1332;p97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97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4" name="Google Shape;1334;p97"/>
          <p:cNvGrpSpPr/>
          <p:nvPr/>
        </p:nvGrpSpPr>
        <p:grpSpPr>
          <a:xfrm>
            <a:off x="2580043" y="2971572"/>
            <a:ext cx="830847" cy="841854"/>
            <a:chOff x="7676518" y="2293508"/>
            <a:chExt cx="1107796" cy="1122472"/>
          </a:xfrm>
        </p:grpSpPr>
        <p:sp>
          <p:nvSpPr>
            <p:cNvPr id="1335" name="Google Shape;1335;p97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97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7" name="Google Shape;1337;p97"/>
          <p:cNvGrpSpPr/>
          <p:nvPr/>
        </p:nvGrpSpPr>
        <p:grpSpPr>
          <a:xfrm>
            <a:off x="4846166" y="1709774"/>
            <a:ext cx="830847" cy="841854"/>
            <a:chOff x="407988" y="2288174"/>
            <a:chExt cx="1107796" cy="1122472"/>
          </a:xfrm>
        </p:grpSpPr>
        <p:sp>
          <p:nvSpPr>
            <p:cNvPr id="1338" name="Google Shape;1338;p97"/>
            <p:cNvSpPr/>
            <p:nvPr/>
          </p:nvSpPr>
          <p:spPr>
            <a:xfrm>
              <a:off x="560388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97"/>
            <p:cNvSpPr/>
            <p:nvPr/>
          </p:nvSpPr>
          <p:spPr>
            <a:xfrm>
              <a:off x="407988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0" name="Google Shape;1340;p97"/>
          <p:cNvGrpSpPr/>
          <p:nvPr/>
        </p:nvGrpSpPr>
        <p:grpSpPr>
          <a:xfrm>
            <a:off x="321175" y="2975693"/>
            <a:ext cx="830847" cy="841854"/>
            <a:chOff x="4114884" y="2288174"/>
            <a:chExt cx="1107796" cy="1122472"/>
          </a:xfrm>
        </p:grpSpPr>
        <p:sp>
          <p:nvSpPr>
            <p:cNvPr id="1341" name="Google Shape;1341;p97"/>
            <p:cNvSpPr/>
            <p:nvPr/>
          </p:nvSpPr>
          <p:spPr>
            <a:xfrm>
              <a:off x="4267284" y="2429526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97"/>
            <p:cNvSpPr/>
            <p:nvPr/>
          </p:nvSpPr>
          <p:spPr>
            <a:xfrm>
              <a:off x="4114884" y="2288174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3" name="Google Shape;1343;p97"/>
          <p:cNvGrpSpPr/>
          <p:nvPr/>
        </p:nvGrpSpPr>
        <p:grpSpPr>
          <a:xfrm>
            <a:off x="4800180" y="2975693"/>
            <a:ext cx="830847" cy="841854"/>
            <a:chOff x="7676518" y="2293508"/>
            <a:chExt cx="1107796" cy="1122472"/>
          </a:xfrm>
        </p:grpSpPr>
        <p:sp>
          <p:nvSpPr>
            <p:cNvPr id="1344" name="Google Shape;1344;p97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97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6" name="Google Shape;1346;p97"/>
          <p:cNvSpPr/>
          <p:nvPr>
            <p:ph idx="2" type="pic"/>
          </p:nvPr>
        </p:nvSpPr>
        <p:spPr>
          <a:xfrm>
            <a:off x="601502" y="1988654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47" name="Google Shape;1347;p97"/>
          <p:cNvSpPr/>
          <p:nvPr>
            <p:ph idx="3" type="pic"/>
          </p:nvPr>
        </p:nvSpPr>
        <p:spPr>
          <a:xfrm>
            <a:off x="601502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48" name="Google Shape;1348;p97"/>
          <p:cNvSpPr/>
          <p:nvPr>
            <p:ph idx="4" type="pic"/>
          </p:nvPr>
        </p:nvSpPr>
        <p:spPr>
          <a:xfrm>
            <a:off x="2878195" y="3255920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49" name="Google Shape;1349;p97"/>
          <p:cNvSpPr/>
          <p:nvPr>
            <p:ph idx="5" type="pic"/>
          </p:nvPr>
        </p:nvSpPr>
        <p:spPr>
          <a:xfrm>
            <a:off x="2878195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50" name="Google Shape;1350;p97"/>
          <p:cNvSpPr/>
          <p:nvPr>
            <p:ph idx="6" type="pic"/>
          </p:nvPr>
        </p:nvSpPr>
        <p:spPr>
          <a:xfrm>
            <a:off x="5130848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51" name="Google Shape;1351;p97"/>
          <p:cNvSpPr/>
          <p:nvPr>
            <p:ph idx="7" type="pic"/>
          </p:nvPr>
        </p:nvSpPr>
        <p:spPr>
          <a:xfrm>
            <a:off x="5084757" y="3238991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52" name="Google Shape;1352;p97"/>
          <p:cNvSpPr/>
          <p:nvPr>
            <p:ph idx="8" type="pic"/>
          </p:nvPr>
        </p:nvSpPr>
        <p:spPr>
          <a:xfrm>
            <a:off x="7536944" y="1982753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53" name="Google Shape;1353;p97"/>
          <p:cNvSpPr txBox="1"/>
          <p:nvPr>
            <p:ph idx="9" type="body"/>
          </p:nvPr>
        </p:nvSpPr>
        <p:spPr>
          <a:xfrm>
            <a:off x="1193151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4" name="Google Shape;1354;p97"/>
          <p:cNvSpPr txBox="1"/>
          <p:nvPr>
            <p:ph idx="13" type="body"/>
          </p:nvPr>
        </p:nvSpPr>
        <p:spPr>
          <a:xfrm>
            <a:off x="3463976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5" name="Google Shape;1355;p97"/>
          <p:cNvSpPr txBox="1"/>
          <p:nvPr>
            <p:ph idx="14" type="body"/>
          </p:nvPr>
        </p:nvSpPr>
        <p:spPr>
          <a:xfrm>
            <a:off x="5727971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6" name="Google Shape;1356;p97"/>
          <p:cNvSpPr txBox="1"/>
          <p:nvPr>
            <p:ph idx="15" type="body"/>
          </p:nvPr>
        </p:nvSpPr>
        <p:spPr>
          <a:xfrm>
            <a:off x="8130377" y="1703229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7" name="Google Shape;1357;p97"/>
          <p:cNvSpPr txBox="1"/>
          <p:nvPr>
            <p:ph idx="16" type="body"/>
          </p:nvPr>
        </p:nvSpPr>
        <p:spPr>
          <a:xfrm>
            <a:off x="1193151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8" name="Google Shape;1358;p97"/>
          <p:cNvSpPr txBox="1"/>
          <p:nvPr>
            <p:ph idx="17" type="body"/>
          </p:nvPr>
        </p:nvSpPr>
        <p:spPr>
          <a:xfrm>
            <a:off x="3463976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59" name="Google Shape;1359;p97"/>
          <p:cNvSpPr txBox="1"/>
          <p:nvPr>
            <p:ph idx="18" type="body"/>
          </p:nvPr>
        </p:nvSpPr>
        <p:spPr>
          <a:xfrm>
            <a:off x="5727971" y="297157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grpSp>
        <p:nvGrpSpPr>
          <p:cNvPr id="1360" name="Google Shape;1360;p97"/>
          <p:cNvGrpSpPr/>
          <p:nvPr/>
        </p:nvGrpSpPr>
        <p:grpSpPr>
          <a:xfrm>
            <a:off x="7252367" y="2979811"/>
            <a:ext cx="830847" cy="841854"/>
            <a:chOff x="7676518" y="2293508"/>
            <a:chExt cx="1107796" cy="1122472"/>
          </a:xfrm>
        </p:grpSpPr>
        <p:sp>
          <p:nvSpPr>
            <p:cNvPr id="1361" name="Google Shape;1361;p97"/>
            <p:cNvSpPr/>
            <p:nvPr/>
          </p:nvSpPr>
          <p:spPr>
            <a:xfrm>
              <a:off x="7828918" y="2434860"/>
              <a:ext cx="816644" cy="826685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97"/>
            <p:cNvSpPr/>
            <p:nvPr/>
          </p:nvSpPr>
          <p:spPr>
            <a:xfrm>
              <a:off x="7676518" y="2293508"/>
              <a:ext cx="1107796" cy="1122472"/>
            </a:xfrm>
            <a:custGeom>
              <a:rect b="b" l="l" r="r" t="t"/>
              <a:pathLst>
                <a:path extrusionOk="0" h="3033708" w="2840502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noFill/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3" name="Google Shape;1363;p97"/>
          <p:cNvSpPr/>
          <p:nvPr>
            <p:ph idx="19" type="pic"/>
          </p:nvPr>
        </p:nvSpPr>
        <p:spPr>
          <a:xfrm>
            <a:off x="7536944" y="3259335"/>
            <a:ext cx="273900" cy="273900"/>
          </a:xfrm>
          <a:prstGeom prst="rect">
            <a:avLst/>
          </a:prstGeom>
          <a:noFill/>
          <a:ln>
            <a:noFill/>
          </a:ln>
        </p:spPr>
      </p:sp>
      <p:sp>
        <p:nvSpPr>
          <p:cNvPr id="1364" name="Google Shape;1364;p97"/>
          <p:cNvSpPr txBox="1"/>
          <p:nvPr>
            <p:ph idx="20" type="body"/>
          </p:nvPr>
        </p:nvSpPr>
        <p:spPr>
          <a:xfrm>
            <a:off x="8130377" y="2979812"/>
            <a:ext cx="13272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3">
          <p15:clr>
            <a:srgbClr val="FBAE40"/>
          </p15:clr>
        </p15:guide>
        <p15:guide id="2" pos="5567">
          <p15:clr>
            <a:srgbClr val="FBAE40"/>
          </p15:clr>
        </p15:guide>
        <p15:guide id="3" orient="horz" pos="565">
          <p15:clr>
            <a:srgbClr val="FBAE40"/>
          </p15:clr>
        </p15:guide>
        <p15:guide id="4" orient="horz" pos="174">
          <p15:clr>
            <a:srgbClr val="FBAE40"/>
          </p15:clr>
        </p15:guide>
        <p15:guide id="5" pos="244">
          <p15:clr>
            <a:srgbClr val="FBAE40"/>
          </p15:clr>
        </p15:guide>
        <p15:guide id="6" pos="2880">
          <p15:clr>
            <a:srgbClr val="FBAE40"/>
          </p15:clr>
        </p15:guide>
        <p15:guide id="7" orient="horz" pos="2862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Заголовок и объект">
  <p:cSld name="2_Заголовок и объект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65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Google Shape;1366;p9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451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2">
  <p:cSld name="1_Заголовок раздела_3">
    <p:bg>
      <p:bgPr>
        <a:solidFill>
          <a:schemeClr val="lt1"/>
        </a:solidFill>
      </p:bgPr>
    </p:bg>
    <p:spTree>
      <p:nvGrpSpPr>
        <p:cNvPr id="1367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99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69" name="Google Shape;1369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3">
  <p:cSld name="1_Заголовок раздела_4">
    <p:bg>
      <p:bgPr>
        <a:solidFill>
          <a:schemeClr val="lt1"/>
        </a:solidFill>
      </p:bgPr>
    </p:bg>
    <p:spTree>
      <p:nvGrpSpPr>
        <p:cNvPr id="1370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100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2" name="Google Shape;1372;p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раздела 4">
  <p:cSld name="1_Заголовок раздела_5">
    <p:bg>
      <p:bgPr>
        <a:solidFill>
          <a:schemeClr val="lt1"/>
        </a:solidFill>
      </p:bgPr>
    </p:bg>
    <p:spTree>
      <p:nvGrpSpPr>
        <p:cNvPr id="1373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p101"/>
          <p:cNvSpPr/>
          <p:nvPr/>
        </p:nvSpPr>
        <p:spPr>
          <a:xfrm>
            <a:off x="593124" y="0"/>
            <a:ext cx="8550900" cy="51435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-6929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5" name="Google Shape;1375;p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2938" y="413984"/>
            <a:ext cx="1685870" cy="5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51.xml"/><Relationship Id="rId84" Type="http://schemas.openxmlformats.org/officeDocument/2006/relationships/slideLayout" Target="../slideLayouts/slideLayout95.xml"/><Relationship Id="rId83" Type="http://schemas.openxmlformats.org/officeDocument/2006/relationships/slideLayout" Target="../slideLayouts/slideLayout94.xml"/><Relationship Id="rId42" Type="http://schemas.openxmlformats.org/officeDocument/2006/relationships/slideLayout" Target="../slideLayouts/slideLayout53.xml"/><Relationship Id="rId86" Type="http://schemas.openxmlformats.org/officeDocument/2006/relationships/slideLayout" Target="../slideLayouts/slideLayout97.xml"/><Relationship Id="rId41" Type="http://schemas.openxmlformats.org/officeDocument/2006/relationships/slideLayout" Target="../slideLayouts/slideLayout52.xml"/><Relationship Id="rId85" Type="http://schemas.openxmlformats.org/officeDocument/2006/relationships/slideLayout" Target="../slideLayouts/slideLayout96.xml"/><Relationship Id="rId44" Type="http://schemas.openxmlformats.org/officeDocument/2006/relationships/slideLayout" Target="../slideLayouts/slideLayout55.xml"/><Relationship Id="rId88" Type="http://schemas.openxmlformats.org/officeDocument/2006/relationships/slideLayout" Target="../slideLayouts/slideLayout99.xml"/><Relationship Id="rId43" Type="http://schemas.openxmlformats.org/officeDocument/2006/relationships/slideLayout" Target="../slideLayouts/slideLayout54.xml"/><Relationship Id="rId87" Type="http://schemas.openxmlformats.org/officeDocument/2006/relationships/slideLayout" Target="../slideLayouts/slideLayout98.xml"/><Relationship Id="rId46" Type="http://schemas.openxmlformats.org/officeDocument/2006/relationships/slideLayout" Target="../slideLayouts/slideLayout57.xml"/><Relationship Id="rId45" Type="http://schemas.openxmlformats.org/officeDocument/2006/relationships/slideLayout" Target="../slideLayouts/slideLayout56.xml"/><Relationship Id="rId89" Type="http://schemas.openxmlformats.org/officeDocument/2006/relationships/slideLayout" Target="../slideLayouts/slideLayout100.xml"/><Relationship Id="rId80" Type="http://schemas.openxmlformats.org/officeDocument/2006/relationships/slideLayout" Target="../slideLayouts/slideLayout91.xml"/><Relationship Id="rId82" Type="http://schemas.openxmlformats.org/officeDocument/2006/relationships/slideLayout" Target="../slideLayouts/slideLayout93.xml"/><Relationship Id="rId81" Type="http://schemas.openxmlformats.org/officeDocument/2006/relationships/slideLayout" Target="../slideLayouts/slideLayout9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48" Type="http://schemas.openxmlformats.org/officeDocument/2006/relationships/slideLayout" Target="../slideLayouts/slideLayout59.xml"/><Relationship Id="rId47" Type="http://schemas.openxmlformats.org/officeDocument/2006/relationships/slideLayout" Target="../slideLayouts/slideLayout58.xml"/><Relationship Id="rId49" Type="http://schemas.openxmlformats.org/officeDocument/2006/relationships/slideLayout" Target="../slideLayouts/slideLayout6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73" Type="http://schemas.openxmlformats.org/officeDocument/2006/relationships/slideLayout" Target="../slideLayouts/slideLayout84.xml"/><Relationship Id="rId72" Type="http://schemas.openxmlformats.org/officeDocument/2006/relationships/slideLayout" Target="../slideLayouts/slideLayout83.xml"/><Relationship Id="rId31" Type="http://schemas.openxmlformats.org/officeDocument/2006/relationships/slideLayout" Target="../slideLayouts/slideLayout42.xml"/><Relationship Id="rId75" Type="http://schemas.openxmlformats.org/officeDocument/2006/relationships/slideLayout" Target="../slideLayouts/slideLayout86.xml"/><Relationship Id="rId30" Type="http://schemas.openxmlformats.org/officeDocument/2006/relationships/slideLayout" Target="../slideLayouts/slideLayout41.xml"/><Relationship Id="rId74" Type="http://schemas.openxmlformats.org/officeDocument/2006/relationships/slideLayout" Target="../slideLayouts/slideLayout85.xml"/><Relationship Id="rId33" Type="http://schemas.openxmlformats.org/officeDocument/2006/relationships/slideLayout" Target="../slideLayouts/slideLayout44.xml"/><Relationship Id="rId77" Type="http://schemas.openxmlformats.org/officeDocument/2006/relationships/slideLayout" Target="../slideLayouts/slideLayout88.xml"/><Relationship Id="rId32" Type="http://schemas.openxmlformats.org/officeDocument/2006/relationships/slideLayout" Target="../slideLayouts/slideLayout43.xml"/><Relationship Id="rId76" Type="http://schemas.openxmlformats.org/officeDocument/2006/relationships/slideLayout" Target="../slideLayouts/slideLayout87.xml"/><Relationship Id="rId35" Type="http://schemas.openxmlformats.org/officeDocument/2006/relationships/slideLayout" Target="../slideLayouts/slideLayout46.xml"/><Relationship Id="rId79" Type="http://schemas.openxmlformats.org/officeDocument/2006/relationships/slideLayout" Target="../slideLayouts/slideLayout90.xml"/><Relationship Id="rId34" Type="http://schemas.openxmlformats.org/officeDocument/2006/relationships/slideLayout" Target="../slideLayouts/slideLayout45.xml"/><Relationship Id="rId78" Type="http://schemas.openxmlformats.org/officeDocument/2006/relationships/slideLayout" Target="../slideLayouts/slideLayout89.xml"/><Relationship Id="rId71" Type="http://schemas.openxmlformats.org/officeDocument/2006/relationships/slideLayout" Target="../slideLayouts/slideLayout82.xml"/><Relationship Id="rId70" Type="http://schemas.openxmlformats.org/officeDocument/2006/relationships/slideLayout" Target="../slideLayouts/slideLayout81.xml"/><Relationship Id="rId37" Type="http://schemas.openxmlformats.org/officeDocument/2006/relationships/slideLayout" Target="../slideLayouts/slideLayout48.xml"/><Relationship Id="rId36" Type="http://schemas.openxmlformats.org/officeDocument/2006/relationships/slideLayout" Target="../slideLayouts/slideLayout47.xml"/><Relationship Id="rId39" Type="http://schemas.openxmlformats.org/officeDocument/2006/relationships/slideLayout" Target="../slideLayouts/slideLayout50.xml"/><Relationship Id="rId38" Type="http://schemas.openxmlformats.org/officeDocument/2006/relationships/slideLayout" Target="../slideLayouts/slideLayout49.xml"/><Relationship Id="rId62" Type="http://schemas.openxmlformats.org/officeDocument/2006/relationships/slideLayout" Target="../slideLayouts/slideLayout73.xml"/><Relationship Id="rId61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31.xml"/><Relationship Id="rId64" Type="http://schemas.openxmlformats.org/officeDocument/2006/relationships/slideLayout" Target="../slideLayouts/slideLayout75.xml"/><Relationship Id="rId63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33.xml"/><Relationship Id="rId66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32.xml"/><Relationship Id="rId65" Type="http://schemas.openxmlformats.org/officeDocument/2006/relationships/slideLayout" Target="../slideLayouts/slideLayout76.xml"/><Relationship Id="rId24" Type="http://schemas.openxmlformats.org/officeDocument/2006/relationships/slideLayout" Target="../slideLayouts/slideLayout35.xml"/><Relationship Id="rId68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34.xml"/><Relationship Id="rId67" Type="http://schemas.openxmlformats.org/officeDocument/2006/relationships/slideLayout" Target="../slideLayouts/slideLayout78.xml"/><Relationship Id="rId60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69" Type="http://schemas.openxmlformats.org/officeDocument/2006/relationships/slideLayout" Target="../slideLayouts/slideLayout80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29" Type="http://schemas.openxmlformats.org/officeDocument/2006/relationships/slideLayout" Target="../slideLayouts/slideLayout40.xml"/><Relationship Id="rId51" Type="http://schemas.openxmlformats.org/officeDocument/2006/relationships/slideLayout" Target="../slideLayouts/slideLayout62.xml"/><Relationship Id="rId95" Type="http://schemas.openxmlformats.org/officeDocument/2006/relationships/slideLayout" Target="../slideLayouts/slideLayout106.xml"/><Relationship Id="rId50" Type="http://schemas.openxmlformats.org/officeDocument/2006/relationships/slideLayout" Target="../slideLayouts/slideLayout61.xml"/><Relationship Id="rId94" Type="http://schemas.openxmlformats.org/officeDocument/2006/relationships/slideLayout" Target="../slideLayouts/slideLayout105.xml"/><Relationship Id="rId53" Type="http://schemas.openxmlformats.org/officeDocument/2006/relationships/slideLayout" Target="../slideLayouts/slideLayout64.xml"/><Relationship Id="rId52" Type="http://schemas.openxmlformats.org/officeDocument/2006/relationships/slideLayout" Target="../slideLayouts/slideLayout63.xml"/><Relationship Id="rId96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5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21.xml"/><Relationship Id="rId54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24.xml"/><Relationship Id="rId5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23.xml"/><Relationship Id="rId56" Type="http://schemas.openxmlformats.org/officeDocument/2006/relationships/slideLayout" Target="../slideLayouts/slideLayout67.xml"/><Relationship Id="rId91" Type="http://schemas.openxmlformats.org/officeDocument/2006/relationships/slideLayout" Target="../slideLayouts/slideLayout102.xml"/><Relationship Id="rId90" Type="http://schemas.openxmlformats.org/officeDocument/2006/relationships/slideLayout" Target="../slideLayouts/slideLayout101.xml"/><Relationship Id="rId93" Type="http://schemas.openxmlformats.org/officeDocument/2006/relationships/slideLayout" Target="../slideLayouts/slideLayout104.xml"/><Relationship Id="rId92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26.xml"/><Relationship Id="rId5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25.xml"/><Relationship Id="rId58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31" Type="http://schemas.openxmlformats.org/officeDocument/2006/relationships/slideLayout" Target="../slideLayouts/slideLayout137.xml"/><Relationship Id="rId30" Type="http://schemas.openxmlformats.org/officeDocument/2006/relationships/slideLayout" Target="../slideLayouts/slideLayout136.xml"/><Relationship Id="rId33" Type="http://schemas.openxmlformats.org/officeDocument/2006/relationships/theme" Target="../theme/theme3.xml"/><Relationship Id="rId32" Type="http://schemas.openxmlformats.org/officeDocument/2006/relationships/slideLayout" Target="../slideLayouts/slideLayout138.xml"/><Relationship Id="rId20" Type="http://schemas.openxmlformats.org/officeDocument/2006/relationships/slideLayout" Target="../slideLayouts/slideLayout126.xml"/><Relationship Id="rId22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27.xml"/><Relationship Id="rId24" Type="http://schemas.openxmlformats.org/officeDocument/2006/relationships/slideLayout" Target="../slideLayouts/slideLayout130.xml"/><Relationship Id="rId23" Type="http://schemas.openxmlformats.org/officeDocument/2006/relationships/slideLayout" Target="../slideLayouts/slideLayout129.xml"/><Relationship Id="rId26" Type="http://schemas.openxmlformats.org/officeDocument/2006/relationships/slideLayout" Target="../slideLayouts/slideLayout132.xml"/><Relationship Id="rId25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4.xml"/><Relationship Id="rId27" Type="http://schemas.openxmlformats.org/officeDocument/2006/relationships/slideLayout" Target="../slideLayouts/slideLayout133.xml"/><Relationship Id="rId29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3.xml"/><Relationship Id="rId16" Type="http://schemas.openxmlformats.org/officeDocument/2006/relationships/slideLayout" Target="../slideLayouts/slideLayout122.xml"/><Relationship Id="rId19" Type="http://schemas.openxmlformats.org/officeDocument/2006/relationships/slideLayout" Target="../slideLayouts/slideLayout125.xml"/><Relationship Id="rId18" Type="http://schemas.openxmlformats.org/officeDocument/2006/relationships/slideLayout" Target="../slideLayouts/slideLayout124.xml"/></Relationships>
</file>

<file path=ppt/slideMasters/_rels/slideMaster4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178.xml"/><Relationship Id="rId42" Type="http://schemas.openxmlformats.org/officeDocument/2006/relationships/slideLayout" Target="../slideLayouts/slideLayout180.xml"/><Relationship Id="rId41" Type="http://schemas.openxmlformats.org/officeDocument/2006/relationships/slideLayout" Target="../slideLayouts/slideLayout179.xml"/><Relationship Id="rId44" Type="http://schemas.openxmlformats.org/officeDocument/2006/relationships/slideLayout" Target="../slideLayouts/slideLayout182.xml"/><Relationship Id="rId43" Type="http://schemas.openxmlformats.org/officeDocument/2006/relationships/slideLayout" Target="../slideLayouts/slideLayout181.xml"/><Relationship Id="rId46" Type="http://schemas.openxmlformats.org/officeDocument/2006/relationships/slideLayout" Target="../slideLayouts/slideLayout184.xml"/><Relationship Id="rId45" Type="http://schemas.openxmlformats.org/officeDocument/2006/relationships/slideLayout" Target="../slideLayouts/slideLayout183.xml"/><Relationship Id="rId80" Type="http://schemas.openxmlformats.org/officeDocument/2006/relationships/slideLayout" Target="../slideLayouts/slideLayout218.xml"/><Relationship Id="rId81" Type="http://schemas.openxmlformats.org/officeDocument/2006/relationships/theme" Target="../theme/theme5.xml"/><Relationship Id="rId1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Relationship Id="rId48" Type="http://schemas.openxmlformats.org/officeDocument/2006/relationships/slideLayout" Target="../slideLayouts/slideLayout186.xml"/><Relationship Id="rId47" Type="http://schemas.openxmlformats.org/officeDocument/2006/relationships/slideLayout" Target="../slideLayouts/slideLayout185.xml"/><Relationship Id="rId49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5.xml"/><Relationship Id="rId8" Type="http://schemas.openxmlformats.org/officeDocument/2006/relationships/slideLayout" Target="../slideLayouts/slideLayout146.xml"/><Relationship Id="rId73" Type="http://schemas.openxmlformats.org/officeDocument/2006/relationships/slideLayout" Target="../slideLayouts/slideLayout211.xml"/><Relationship Id="rId72" Type="http://schemas.openxmlformats.org/officeDocument/2006/relationships/slideLayout" Target="../slideLayouts/slideLayout210.xml"/><Relationship Id="rId31" Type="http://schemas.openxmlformats.org/officeDocument/2006/relationships/slideLayout" Target="../slideLayouts/slideLayout169.xml"/><Relationship Id="rId75" Type="http://schemas.openxmlformats.org/officeDocument/2006/relationships/slideLayout" Target="../slideLayouts/slideLayout213.xml"/><Relationship Id="rId30" Type="http://schemas.openxmlformats.org/officeDocument/2006/relationships/slideLayout" Target="../slideLayouts/slideLayout168.xml"/><Relationship Id="rId74" Type="http://schemas.openxmlformats.org/officeDocument/2006/relationships/slideLayout" Target="../slideLayouts/slideLayout212.xml"/><Relationship Id="rId33" Type="http://schemas.openxmlformats.org/officeDocument/2006/relationships/slideLayout" Target="../slideLayouts/slideLayout171.xml"/><Relationship Id="rId77" Type="http://schemas.openxmlformats.org/officeDocument/2006/relationships/slideLayout" Target="../slideLayouts/slideLayout215.xml"/><Relationship Id="rId32" Type="http://schemas.openxmlformats.org/officeDocument/2006/relationships/slideLayout" Target="../slideLayouts/slideLayout170.xml"/><Relationship Id="rId76" Type="http://schemas.openxmlformats.org/officeDocument/2006/relationships/slideLayout" Target="../slideLayouts/slideLayout214.xml"/><Relationship Id="rId35" Type="http://schemas.openxmlformats.org/officeDocument/2006/relationships/slideLayout" Target="../slideLayouts/slideLayout173.xml"/><Relationship Id="rId79" Type="http://schemas.openxmlformats.org/officeDocument/2006/relationships/slideLayout" Target="../slideLayouts/slideLayout217.xml"/><Relationship Id="rId34" Type="http://schemas.openxmlformats.org/officeDocument/2006/relationships/slideLayout" Target="../slideLayouts/slideLayout172.xml"/><Relationship Id="rId78" Type="http://schemas.openxmlformats.org/officeDocument/2006/relationships/slideLayout" Target="../slideLayouts/slideLayout216.xml"/><Relationship Id="rId71" Type="http://schemas.openxmlformats.org/officeDocument/2006/relationships/slideLayout" Target="../slideLayouts/slideLayout209.xml"/><Relationship Id="rId70" Type="http://schemas.openxmlformats.org/officeDocument/2006/relationships/slideLayout" Target="../slideLayouts/slideLayout208.xml"/><Relationship Id="rId37" Type="http://schemas.openxmlformats.org/officeDocument/2006/relationships/slideLayout" Target="../slideLayouts/slideLayout175.xml"/><Relationship Id="rId36" Type="http://schemas.openxmlformats.org/officeDocument/2006/relationships/slideLayout" Target="../slideLayouts/slideLayout174.xml"/><Relationship Id="rId39" Type="http://schemas.openxmlformats.org/officeDocument/2006/relationships/slideLayout" Target="../slideLayouts/slideLayout177.xml"/><Relationship Id="rId38" Type="http://schemas.openxmlformats.org/officeDocument/2006/relationships/slideLayout" Target="../slideLayouts/slideLayout176.xml"/><Relationship Id="rId62" Type="http://schemas.openxmlformats.org/officeDocument/2006/relationships/slideLayout" Target="../slideLayouts/slideLayout200.xml"/><Relationship Id="rId61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158.xml"/><Relationship Id="rId64" Type="http://schemas.openxmlformats.org/officeDocument/2006/relationships/slideLayout" Target="../slideLayouts/slideLayout202.xml"/><Relationship Id="rId63" Type="http://schemas.openxmlformats.org/officeDocument/2006/relationships/slideLayout" Target="../slideLayouts/slideLayout201.xml"/><Relationship Id="rId22" Type="http://schemas.openxmlformats.org/officeDocument/2006/relationships/slideLayout" Target="../slideLayouts/slideLayout160.xml"/><Relationship Id="rId66" Type="http://schemas.openxmlformats.org/officeDocument/2006/relationships/slideLayout" Target="../slideLayouts/slideLayout204.xml"/><Relationship Id="rId21" Type="http://schemas.openxmlformats.org/officeDocument/2006/relationships/slideLayout" Target="../slideLayouts/slideLayout159.xml"/><Relationship Id="rId65" Type="http://schemas.openxmlformats.org/officeDocument/2006/relationships/slideLayout" Target="../slideLayouts/slideLayout203.xml"/><Relationship Id="rId24" Type="http://schemas.openxmlformats.org/officeDocument/2006/relationships/slideLayout" Target="../slideLayouts/slideLayout162.xml"/><Relationship Id="rId68" Type="http://schemas.openxmlformats.org/officeDocument/2006/relationships/slideLayout" Target="../slideLayouts/slideLayout206.xml"/><Relationship Id="rId23" Type="http://schemas.openxmlformats.org/officeDocument/2006/relationships/slideLayout" Target="../slideLayouts/slideLayout161.xml"/><Relationship Id="rId67" Type="http://schemas.openxmlformats.org/officeDocument/2006/relationships/slideLayout" Target="../slideLayouts/slideLayout205.xml"/><Relationship Id="rId60" Type="http://schemas.openxmlformats.org/officeDocument/2006/relationships/slideLayout" Target="../slideLayouts/slideLayout198.xml"/><Relationship Id="rId26" Type="http://schemas.openxmlformats.org/officeDocument/2006/relationships/slideLayout" Target="../slideLayouts/slideLayout164.xml"/><Relationship Id="rId25" Type="http://schemas.openxmlformats.org/officeDocument/2006/relationships/slideLayout" Target="../slideLayouts/slideLayout163.xml"/><Relationship Id="rId69" Type="http://schemas.openxmlformats.org/officeDocument/2006/relationships/slideLayout" Target="../slideLayouts/slideLayout207.xml"/><Relationship Id="rId28" Type="http://schemas.openxmlformats.org/officeDocument/2006/relationships/slideLayout" Target="../slideLayouts/slideLayout166.xml"/><Relationship Id="rId27" Type="http://schemas.openxmlformats.org/officeDocument/2006/relationships/slideLayout" Target="../slideLayouts/slideLayout165.xml"/><Relationship Id="rId29" Type="http://schemas.openxmlformats.org/officeDocument/2006/relationships/slideLayout" Target="../slideLayouts/slideLayout167.xml"/><Relationship Id="rId51" Type="http://schemas.openxmlformats.org/officeDocument/2006/relationships/slideLayout" Target="../slideLayouts/slideLayout189.xml"/><Relationship Id="rId50" Type="http://schemas.openxmlformats.org/officeDocument/2006/relationships/slideLayout" Target="../slideLayouts/slideLayout188.xml"/><Relationship Id="rId53" Type="http://schemas.openxmlformats.org/officeDocument/2006/relationships/slideLayout" Target="../slideLayouts/slideLayout191.xml"/><Relationship Id="rId52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49.xml"/><Relationship Id="rId5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48.xml"/><Relationship Id="rId54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51.xml"/><Relationship Id="rId57" Type="http://schemas.openxmlformats.org/officeDocument/2006/relationships/slideLayout" Target="../slideLayouts/slideLayout195.xml"/><Relationship Id="rId12" Type="http://schemas.openxmlformats.org/officeDocument/2006/relationships/slideLayout" Target="../slideLayouts/slideLayout150.xml"/><Relationship Id="rId56" Type="http://schemas.openxmlformats.org/officeDocument/2006/relationships/slideLayout" Target="../slideLayouts/slideLayout194.xml"/><Relationship Id="rId15" Type="http://schemas.openxmlformats.org/officeDocument/2006/relationships/slideLayout" Target="../slideLayouts/slideLayout153.xml"/><Relationship Id="rId59" Type="http://schemas.openxmlformats.org/officeDocument/2006/relationships/slideLayout" Target="../slideLayouts/slideLayout197.xml"/><Relationship Id="rId14" Type="http://schemas.openxmlformats.org/officeDocument/2006/relationships/slideLayout" Target="../slideLayouts/slideLayout152.xml"/><Relationship Id="rId58" Type="http://schemas.openxmlformats.org/officeDocument/2006/relationships/slideLayout" Target="../slideLayouts/slideLayout196.xml"/><Relationship Id="rId17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54.xml"/><Relationship Id="rId19" Type="http://schemas.openxmlformats.org/officeDocument/2006/relationships/slideLayout" Target="../slideLayouts/slideLayout157.xml"/><Relationship Id="rId18" Type="http://schemas.openxmlformats.org/officeDocument/2006/relationships/slideLayout" Target="../slideLayouts/slideLayout1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Char char="•"/>
              <a:defRPr b="1" i="0" sz="27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238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53" name="Google Shape;53;p13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4" name="Google Shape;54;p13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©2023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  <p:sldLayoutId id="2147483702" r:id="rId44"/>
    <p:sldLayoutId id="2147483703" r:id="rId45"/>
    <p:sldLayoutId id="2147483704" r:id="rId46"/>
    <p:sldLayoutId id="2147483705" r:id="rId47"/>
    <p:sldLayoutId id="2147483706" r:id="rId48"/>
    <p:sldLayoutId id="2147483707" r:id="rId49"/>
    <p:sldLayoutId id="2147483708" r:id="rId50"/>
    <p:sldLayoutId id="2147483709" r:id="rId51"/>
    <p:sldLayoutId id="2147483710" r:id="rId52"/>
    <p:sldLayoutId id="2147483711" r:id="rId53"/>
    <p:sldLayoutId id="2147483712" r:id="rId54"/>
    <p:sldLayoutId id="2147483713" r:id="rId55"/>
    <p:sldLayoutId id="2147483714" r:id="rId56"/>
    <p:sldLayoutId id="2147483715" r:id="rId57"/>
    <p:sldLayoutId id="2147483716" r:id="rId58"/>
    <p:sldLayoutId id="2147483717" r:id="rId59"/>
    <p:sldLayoutId id="2147483718" r:id="rId60"/>
    <p:sldLayoutId id="2147483719" r:id="rId61"/>
    <p:sldLayoutId id="2147483720" r:id="rId62"/>
    <p:sldLayoutId id="2147483721" r:id="rId63"/>
    <p:sldLayoutId id="2147483722" r:id="rId64"/>
    <p:sldLayoutId id="2147483723" r:id="rId65"/>
    <p:sldLayoutId id="2147483724" r:id="rId66"/>
    <p:sldLayoutId id="2147483725" r:id="rId67"/>
    <p:sldLayoutId id="2147483726" r:id="rId68"/>
    <p:sldLayoutId id="2147483727" r:id="rId69"/>
    <p:sldLayoutId id="2147483728" r:id="rId70"/>
    <p:sldLayoutId id="2147483729" r:id="rId71"/>
    <p:sldLayoutId id="2147483730" r:id="rId72"/>
    <p:sldLayoutId id="2147483731" r:id="rId73"/>
    <p:sldLayoutId id="2147483732" r:id="rId74"/>
    <p:sldLayoutId id="2147483733" r:id="rId75"/>
    <p:sldLayoutId id="2147483734" r:id="rId76"/>
    <p:sldLayoutId id="2147483735" r:id="rId77"/>
    <p:sldLayoutId id="2147483736" r:id="rId78"/>
    <p:sldLayoutId id="2147483737" r:id="rId79"/>
    <p:sldLayoutId id="2147483738" r:id="rId80"/>
    <p:sldLayoutId id="2147483739" r:id="rId81"/>
    <p:sldLayoutId id="2147483740" r:id="rId82"/>
    <p:sldLayoutId id="2147483741" r:id="rId83"/>
    <p:sldLayoutId id="2147483742" r:id="rId84"/>
    <p:sldLayoutId id="2147483743" r:id="rId85"/>
    <p:sldLayoutId id="2147483744" r:id="rId86"/>
    <p:sldLayoutId id="2147483745" r:id="rId87"/>
    <p:sldLayoutId id="2147483746" r:id="rId88"/>
    <p:sldLayoutId id="2147483747" r:id="rId89"/>
    <p:sldLayoutId id="2147483748" r:id="rId90"/>
    <p:sldLayoutId id="2147483749" r:id="rId91"/>
    <p:sldLayoutId id="2147483750" r:id="rId92"/>
    <p:sldLayoutId id="2147483751" r:id="rId93"/>
    <p:sldLayoutId id="2147483752" r:id="rId94"/>
    <p:sldLayoutId id="2147483753" r:id="rId9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9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p10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1" name="Google Shape;1401;p10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402" name="Google Shape;1402;p109"/>
          <p:cNvCxnSpPr/>
          <p:nvPr/>
        </p:nvCxnSpPr>
        <p:spPr>
          <a:xfrm>
            <a:off x="300837" y="4688541"/>
            <a:ext cx="85425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3" name="Google Shape;1403;p109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 </a:t>
            </a:r>
            <a:r>
              <a:rPr lang="en" sz="800">
                <a:solidFill>
                  <a:schemeClr val="accent2"/>
                </a:solidFill>
              </a:rPr>
              <a:t>2023</a:t>
            </a:r>
            <a:r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– For Internal use only. Do not distribute</a:t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109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73" r:id="rId20"/>
    <p:sldLayoutId id="2147483774" r:id="rId21"/>
    <p:sldLayoutId id="2147483775" r:id="rId22"/>
    <p:sldLayoutId id="2147483776" r:id="rId23"/>
    <p:sldLayoutId id="2147483777" r:id="rId24"/>
    <p:sldLayoutId id="2147483778" r:id="rId25"/>
    <p:sldLayoutId id="2147483779" r:id="rId26"/>
    <p:sldLayoutId id="2147483780" r:id="rId27"/>
    <p:sldLayoutId id="2147483781" r:id="rId28"/>
    <p:sldLayoutId id="2147483782" r:id="rId29"/>
    <p:sldLayoutId id="2147483783" r:id="rId30"/>
    <p:sldLayoutId id="2147483784" r:id="rId31"/>
    <p:sldLayoutId id="2147483785" r:id="rId3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3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p14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635" name="Google Shape;1635;p142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Char char="•"/>
              <a:defRPr b="1" i="0" sz="27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238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b="1" i="0" sz="15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048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636" name="Google Shape;1636;p142"/>
          <p:cNvCxnSpPr/>
          <p:nvPr/>
        </p:nvCxnSpPr>
        <p:spPr>
          <a:xfrm>
            <a:off x="300837" y="4688541"/>
            <a:ext cx="8542200" cy="0"/>
          </a:xfrm>
          <a:prstGeom prst="straightConnector1">
            <a:avLst/>
          </a:prstGeom>
          <a:noFill/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37" name="Google Shape;1637;p142"/>
          <p:cNvSpPr txBox="1"/>
          <p:nvPr/>
        </p:nvSpPr>
        <p:spPr>
          <a:xfrm>
            <a:off x="228437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©202</a:t>
            </a:r>
            <a:r>
              <a:rPr lang="en" sz="700">
                <a:solidFill>
                  <a:schemeClr val="accent2"/>
                </a:solidFill>
              </a:rPr>
              <a:t>3</a:t>
            </a:r>
            <a:r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Vecteris - For internal use only. Do not distribute.</a:t>
            </a:r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8" name="Google Shape;1638;p142"/>
          <p:cNvSpPr txBox="1"/>
          <p:nvPr/>
        </p:nvSpPr>
        <p:spPr>
          <a:xfrm>
            <a:off x="5258816" y="4789745"/>
            <a:ext cx="3656700" cy="1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</a:pPr>
            <a:fld id="{00000000-1234-1234-1234-123412341234}" type="slidenum">
              <a:rPr b="0" i="0" lang="en" sz="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811" r:id="rId26"/>
    <p:sldLayoutId id="2147483812" r:id="rId27"/>
    <p:sldLayoutId id="2147483813" r:id="rId28"/>
    <p:sldLayoutId id="2147483814" r:id="rId29"/>
    <p:sldLayoutId id="2147483815" r:id="rId30"/>
    <p:sldLayoutId id="2147483816" r:id="rId31"/>
    <p:sldLayoutId id="2147483817" r:id="rId32"/>
    <p:sldLayoutId id="2147483818" r:id="rId33"/>
    <p:sldLayoutId id="2147483819" r:id="rId34"/>
    <p:sldLayoutId id="2147483820" r:id="rId35"/>
    <p:sldLayoutId id="2147483821" r:id="rId36"/>
    <p:sldLayoutId id="2147483822" r:id="rId37"/>
    <p:sldLayoutId id="2147483823" r:id="rId38"/>
    <p:sldLayoutId id="2147483824" r:id="rId39"/>
    <p:sldLayoutId id="2147483825" r:id="rId40"/>
    <p:sldLayoutId id="2147483826" r:id="rId41"/>
    <p:sldLayoutId id="2147483827" r:id="rId42"/>
    <p:sldLayoutId id="2147483828" r:id="rId43"/>
    <p:sldLayoutId id="2147483829" r:id="rId44"/>
    <p:sldLayoutId id="2147483830" r:id="rId45"/>
    <p:sldLayoutId id="2147483831" r:id="rId46"/>
    <p:sldLayoutId id="2147483832" r:id="rId47"/>
    <p:sldLayoutId id="2147483833" r:id="rId48"/>
    <p:sldLayoutId id="2147483834" r:id="rId49"/>
    <p:sldLayoutId id="2147483835" r:id="rId50"/>
    <p:sldLayoutId id="2147483836" r:id="rId51"/>
    <p:sldLayoutId id="2147483837" r:id="rId52"/>
    <p:sldLayoutId id="2147483838" r:id="rId53"/>
    <p:sldLayoutId id="2147483839" r:id="rId54"/>
    <p:sldLayoutId id="2147483840" r:id="rId55"/>
    <p:sldLayoutId id="2147483841" r:id="rId56"/>
    <p:sldLayoutId id="2147483842" r:id="rId57"/>
    <p:sldLayoutId id="2147483843" r:id="rId58"/>
    <p:sldLayoutId id="2147483844" r:id="rId59"/>
    <p:sldLayoutId id="2147483845" r:id="rId60"/>
    <p:sldLayoutId id="2147483846" r:id="rId61"/>
    <p:sldLayoutId id="2147483847" r:id="rId62"/>
    <p:sldLayoutId id="2147483848" r:id="rId63"/>
    <p:sldLayoutId id="2147483849" r:id="rId64"/>
    <p:sldLayoutId id="2147483850" r:id="rId65"/>
    <p:sldLayoutId id="2147483851" r:id="rId66"/>
    <p:sldLayoutId id="2147483852" r:id="rId67"/>
    <p:sldLayoutId id="2147483853" r:id="rId68"/>
    <p:sldLayoutId id="2147483854" r:id="rId69"/>
    <p:sldLayoutId id="2147483855" r:id="rId70"/>
    <p:sldLayoutId id="2147483856" r:id="rId71"/>
    <p:sldLayoutId id="2147483857" r:id="rId72"/>
    <p:sldLayoutId id="2147483858" r:id="rId73"/>
    <p:sldLayoutId id="2147483859" r:id="rId74"/>
    <p:sldLayoutId id="2147483860" r:id="rId75"/>
    <p:sldLayoutId id="2147483861" r:id="rId76"/>
    <p:sldLayoutId id="2147483862" r:id="rId77"/>
    <p:sldLayoutId id="2147483863" r:id="rId78"/>
    <p:sldLayoutId id="2147483864" r:id="rId79"/>
    <p:sldLayoutId id="2147483865" r:id="rId8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5.jpg"/><Relationship Id="rId4" Type="http://schemas.openxmlformats.org/officeDocument/2006/relationships/image" Target="../media/image6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mckinsey.com/capabilities/strategy-and-corporate-finance/how-we-help-clients" TargetMode="External"/><Relationship Id="rId4" Type="http://schemas.openxmlformats.org/officeDocument/2006/relationships/hyperlink" Target="https://www.winterberrygroup.com/mergers-acquisitions" TargetMode="External"/><Relationship Id="rId5" Type="http://schemas.openxmlformats.org/officeDocument/2006/relationships/hyperlink" Target="https://www.rootstrap.com/service/developmen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scribly.io/services/content-creation" TargetMode="External"/><Relationship Id="rId4" Type="http://schemas.openxmlformats.org/officeDocument/2006/relationships/hyperlink" Target="https://www.dalecarnegie.com/en/course-finder?coursetypes=2" TargetMode="External"/><Relationship Id="rId5" Type="http://schemas.openxmlformats.org/officeDocument/2006/relationships/hyperlink" Target="https://www.eosworldwide.com/what-is-an-eos-implementer" TargetMode="External"/><Relationship Id="rId6" Type="http://schemas.openxmlformats.org/officeDocument/2006/relationships/hyperlink" Target="https://www.janek.com/attend-a-workshop/" TargetMode="External"/><Relationship Id="rId7" Type="http://schemas.openxmlformats.org/officeDocument/2006/relationships/hyperlink" Target="https://www.kornferry.com/capabilities/leadership-professional-development/coaching?utm_source=google&amp;utm_medium=ppc&amp;utm_campaign=21-08-na-leadership-development&amp;utm_content=coachingv2&amp;utm_term=executive%20coaching&amp;gad=1&amp;gclid=CjwKCAjwxr2iBhBJEiwAdXECw6rRo9k2cl43guOX4R14IETOdjcD3dWsvvcwIHlcKv58iOcOslJlIRoCcKcQAvD_BwE" TargetMode="External"/><Relationship Id="rId8" Type="http://schemas.openxmlformats.org/officeDocument/2006/relationships/hyperlink" Target="https://www.influenceandco.com/seo-keyword-research-service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statista.com/studies-and-reports/digital-and-trends" TargetMode="External"/><Relationship Id="rId4" Type="http://schemas.openxmlformats.org/officeDocument/2006/relationships/hyperlink" Target="https://www.statista.com/studies-and-reports/digital-and-trends" TargetMode="External"/><Relationship Id="rId9" Type="http://schemas.openxmlformats.org/officeDocument/2006/relationships/hyperlink" Target="https://www.amazon.com/Productize-Ultimate-Professional-Services-Scalable-ebook/dp/B094137XVG" TargetMode="External"/><Relationship Id="rId5" Type="http://schemas.openxmlformats.org/officeDocument/2006/relationships/hyperlink" Target="https://www.homecarepulse.com/benchmarking/" TargetMode="External"/><Relationship Id="rId6" Type="http://schemas.openxmlformats.org/officeDocument/2006/relationships/hyperlink" Target="https://store.gallup.com/c/en-us/1/cliftonstrengths?utm_source=google&amp;utm_medium=cpc&amp;utm_campaign=us_strengths_branded_cs_ecom&amp;utm_term=strengthsfinder%20test&amp;gad=1&amp;gclid=Cj0KCQjw3a2iBhCFARIsAD4jQB1KvxbuPR-ju9dUA4tzXrbppYfvIiPv5kezF9DxLU6ymXC4vONtbz8aAociEALw_wcB" TargetMode="External"/><Relationship Id="rId7" Type="http://schemas.openxmlformats.org/officeDocument/2006/relationships/hyperlink" Target="https://www.vecteris.com/productize-book-tools" TargetMode="External"/><Relationship Id="rId8" Type="http://schemas.openxmlformats.org/officeDocument/2006/relationships/hyperlink" Target="https://www.ideou.com/products/activating-strategy" TargetMode="External"/><Relationship Id="rId11" Type="http://schemas.openxmlformats.org/officeDocument/2006/relationships/hyperlink" Target="https://business.adobe.com/resources/guides/digital-advertising.html?gclid=Cj0KCQjw3a2iBhCFARIsAD4jQB0ybN3nwFKfBtwjqtAt3548RFo8fw0eAFffAMktaBSu7Xq7VrsiMTMaAnq6EALw_wcB&amp;s_iid=7015Y000003AQLLQA4&amp;s_cid=7015Y0000047oHiQAI&amp;sdid=29NMCJYC&amp;mv=search&amp;ef_id=Cj0KCQjw3a2iBhCFARIsAD4jQB0ybN3nwFKfBtwjqtAt3548RFo8fw0eAFffAMktaBSu7Xq7VrsiMTMaAnq6EALw_wcB:G:s&amp;s_kwcid=AL!3085!3!619480547224!b!!g!!digital%20marketing%20overview!18220638363!146357051168&amp;utm_source=google&amp;utm_medium=paid_search&amp;utm_region=AMER&amp;utm_campaign=smb_DigitalMarketing&amp;utm_adgroup=18220638363_146357051168&amp;utm_content=&amp;utm_term=digital%20marketing%20overview&amp;mv=search&amp;gad=1" TargetMode="External"/><Relationship Id="rId10" Type="http://schemas.openxmlformats.org/officeDocument/2006/relationships/hyperlink" Target="https://www.amazon.com/Fearless-Transform-Services-Successfully-Productize-ebook/dp/B0C37YPZCL/ref=sr_1_1?crid=15J1TTREBZDUQ&amp;keywords=fearless+book+eisha+armstrong&amp;qid=1682949218&amp;sprefix=fearless+book+eisha+armstrong%2Caps%2C83&amp;sr=8-1" TargetMode="External"/><Relationship Id="rId13" Type="http://schemas.openxmlformats.org/officeDocument/2006/relationships/hyperlink" Target="https://www.nielsen.com/solutions/audience-measurement/streaming-content-ratings/" TargetMode="External"/><Relationship Id="rId12" Type="http://schemas.openxmlformats.org/officeDocument/2006/relationships/hyperlink" Target="https://www.gartner.com/en/audit-risk/events/webinars" TargetMode="External"/><Relationship Id="rId14" Type="http://schemas.openxmlformats.org/officeDocument/2006/relationships/hyperlink" Target="https://www.eosworldwide.com/eos-toolbox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rocketlawyer.com/plans-pricing.rl#/" TargetMode="External"/><Relationship Id="rId4" Type="http://schemas.openxmlformats.org/officeDocument/2006/relationships/hyperlink" Target="https://app.hubspot.com/pricing/7427322/suite?products=marketing-hub-starter_1&amp;products=sales-hub-starter_1&amp;products=service-hub-starter_1&amp;products=cms-hub-starter_1&amp;products=operations-hub-starter_1&amp;term=annual" TargetMode="External"/><Relationship Id="rId9" Type="http://schemas.openxmlformats.org/officeDocument/2006/relationships/hyperlink" Target="https://www.site24x7.com/" TargetMode="External"/><Relationship Id="rId5" Type="http://schemas.openxmlformats.org/officeDocument/2006/relationships/hyperlink" Target="https://zoom.us/pricing" TargetMode="External"/><Relationship Id="rId6" Type="http://schemas.openxmlformats.org/officeDocument/2006/relationships/hyperlink" Target="https://gusto.com/product/pricing?utm_source=adwords&amp;utm_medium=search&amp;utm_campaign=12425487023&amp;keyword=kwd-332814214274&amp;creative=618088781170&amp;device=c&amp;matchtype=e&amp;adgroup=120847424320&amp;adposition=&amp;location=9015704&amp;gclid=Cj0KCQjw3a2iBhCFARIsAD4jQB0glcikiLKLjMreJu4Dn3JGf-csRAnIDqTrKMq4nXCWF9QZmC3M4CYaAnCbEALw_wcB" TargetMode="External"/><Relationship Id="rId7" Type="http://schemas.openxmlformats.org/officeDocument/2006/relationships/hyperlink" Target="https://learning.linkedin.com/cx/lls-demo-li?src=go-pa&amp;trk=sem-ga_campid.17444416955_asid.138908486113_crid.484112882116_kw.linkedin%20learning%20pricing_d.c_tid.kwd-323894176276_n.g_mt.e_geo.9015704&amp;mcid=6940436762359984129&amp;cid=&amp;gclid=EAIaIQobChMI-Jrdyt3N_gIV4QllCh3s3AlyEAAYASAEEgJz6_D_BwE&amp;gclsrc=aw.ds" TargetMode="External"/><Relationship Id="rId8" Type="http://schemas.openxmlformats.org/officeDocument/2006/relationships/hyperlink" Target="https://www.linkedin.com/" TargetMode="External"/><Relationship Id="rId10" Type="http://schemas.openxmlformats.org/officeDocument/2006/relationships/hyperlink" Target="https://www.canva.com/pro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2" name="Shape 2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diagram&#10;&#10;Description automatically generated" id="2953" name="Google Shape;2953;p223"/>
          <p:cNvPicPr preferRelativeResize="0"/>
          <p:nvPr/>
        </p:nvPicPr>
        <p:blipFill rotWithShape="1">
          <a:blip r:embed="rId3">
            <a:alphaModFix/>
          </a:blip>
          <a:srcRect b="7813" l="0" r="0" t="7813"/>
          <a:stretch/>
        </p:blipFill>
        <p:spPr>
          <a:xfrm>
            <a:off x="-1" y="1"/>
            <a:ext cx="914400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4" name="Google Shape;2954;p223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016797">
              <a:alpha val="270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5" name="Google Shape;2955;p223"/>
          <p:cNvSpPr/>
          <p:nvPr/>
        </p:nvSpPr>
        <p:spPr>
          <a:xfrm>
            <a:off x="2477725" y="1140516"/>
            <a:ext cx="4188600" cy="2862600"/>
          </a:xfrm>
          <a:prstGeom prst="rect">
            <a:avLst/>
          </a:prstGeom>
          <a:solidFill>
            <a:schemeClr val="dk2">
              <a:alpha val="20000"/>
            </a:schemeClr>
          </a:solidFill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56" name="Google Shape;2956;p223"/>
          <p:cNvSpPr/>
          <p:nvPr/>
        </p:nvSpPr>
        <p:spPr>
          <a:xfrm>
            <a:off x="2171718" y="39976"/>
            <a:ext cx="4822872" cy="4814640"/>
          </a:xfrm>
          <a:custGeom>
            <a:rect b="b" l="l" r="r" t="t"/>
            <a:pathLst>
              <a:path extrusionOk="0" h="5015250" w="5036942">
                <a:moveTo>
                  <a:pt x="0" y="2521828"/>
                </a:moveTo>
                <a:lnTo>
                  <a:pt x="2515908" y="0"/>
                </a:lnTo>
                <a:lnTo>
                  <a:pt x="5036942" y="2514713"/>
                </a:lnTo>
                <a:lnTo>
                  <a:pt x="2521769" y="5015250"/>
                </a:lnTo>
                <a:lnTo>
                  <a:pt x="0" y="2521828"/>
                </a:lnTo>
                <a:close/>
              </a:path>
            </a:pathLst>
          </a:cu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57" name="Google Shape;2957;p223"/>
          <p:cNvSpPr txBox="1"/>
          <p:nvPr/>
        </p:nvSpPr>
        <p:spPr>
          <a:xfrm>
            <a:off x="2480451" y="2204757"/>
            <a:ext cx="4205400" cy="8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</a:rPr>
              <a:t>Product Examples by Innovation Ladder Stage</a:t>
            </a:r>
            <a:endParaRPr b="1" sz="2300" u="none" cap="none" strike="noStrike">
              <a:solidFill>
                <a:schemeClr val="lt1"/>
              </a:solidFill>
            </a:endParaRPr>
          </a:p>
        </p:txBody>
      </p:sp>
      <p:pic>
        <p:nvPicPr>
          <p:cNvPr id="2958" name="Google Shape;2958;p2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65772" y="1477687"/>
            <a:ext cx="2012456" cy="670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3" name="Shape 3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4" name="Google Shape;3024;p232"/>
          <p:cNvSpPr txBox="1"/>
          <p:nvPr/>
        </p:nvSpPr>
        <p:spPr>
          <a:xfrm>
            <a:off x="1796375" y="28111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5" name="Google Shape;3025;p232"/>
          <p:cNvSpPr txBox="1"/>
          <p:nvPr/>
        </p:nvSpPr>
        <p:spPr>
          <a:xfrm>
            <a:off x="3242175" y="1816988"/>
            <a:ext cx="2823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6" name="Google Shape;3026;p232"/>
          <p:cNvSpPr txBox="1"/>
          <p:nvPr/>
        </p:nvSpPr>
        <p:spPr>
          <a:xfrm>
            <a:off x="4560400" y="746600"/>
            <a:ext cx="3240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7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 as a Service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&amp; Standardized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7" name="Google Shape;3027;p232"/>
          <p:cNvSpPr txBox="1"/>
          <p:nvPr/>
        </p:nvSpPr>
        <p:spPr>
          <a:xfrm>
            <a:off x="257225" y="3590175"/>
            <a:ext cx="2030100" cy="461700"/>
          </a:xfrm>
          <a:prstGeom prst="rect">
            <a:avLst/>
          </a:prstGeom>
          <a:solidFill>
            <a:srgbClr val="F6921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Bespoke Investor Relations Consulting Engagement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8" name="Google Shape;3028;p232"/>
          <p:cNvSpPr txBox="1"/>
          <p:nvPr/>
        </p:nvSpPr>
        <p:spPr>
          <a:xfrm>
            <a:off x="1845600" y="2617375"/>
            <a:ext cx="2226300" cy="4617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Prioritized list of 50 investors for your organization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9" name="Google Shape;3029;p232"/>
          <p:cNvSpPr txBox="1"/>
          <p:nvPr/>
        </p:nvSpPr>
        <p:spPr>
          <a:xfrm>
            <a:off x="3289200" y="1646450"/>
            <a:ext cx="2108400" cy="461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Quarterly report highlighting top investors and industry trends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0" name="Google Shape;3030;p232"/>
          <p:cNvSpPr txBox="1"/>
          <p:nvPr/>
        </p:nvSpPr>
        <p:spPr>
          <a:xfrm>
            <a:off x="4634525" y="389125"/>
            <a:ext cx="2362200" cy="6003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Access to platform where you can search for investor information at any time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1" name="Google Shape;3031;p232"/>
          <p:cNvSpPr txBox="1"/>
          <p:nvPr/>
        </p:nvSpPr>
        <p:spPr>
          <a:xfrm>
            <a:off x="205875" y="172225"/>
            <a:ext cx="23622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 </a:t>
            </a:r>
            <a:r>
              <a:rPr b="1"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Investor Relations</a:t>
            </a: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Products &amp; Services</a:t>
            </a:r>
            <a:endParaRPr sz="2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2" name="Google Shape;3032;p232"/>
          <p:cNvSpPr txBox="1"/>
          <p:nvPr/>
        </p:nvSpPr>
        <p:spPr>
          <a:xfrm>
            <a:off x="212275" y="3760000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</a:t>
            </a: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7" name="Shape 3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8" name="Google Shape;3038;p233"/>
          <p:cNvSpPr txBox="1"/>
          <p:nvPr/>
        </p:nvSpPr>
        <p:spPr>
          <a:xfrm>
            <a:off x="1796375" y="28111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9" name="Google Shape;3039;p233"/>
          <p:cNvSpPr txBox="1"/>
          <p:nvPr/>
        </p:nvSpPr>
        <p:spPr>
          <a:xfrm>
            <a:off x="3242175" y="1816988"/>
            <a:ext cx="2823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0" name="Google Shape;3040;p233"/>
          <p:cNvSpPr txBox="1"/>
          <p:nvPr/>
        </p:nvSpPr>
        <p:spPr>
          <a:xfrm>
            <a:off x="4560400" y="746600"/>
            <a:ext cx="3240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7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 as a Service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&amp; Standardized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1" name="Google Shape;3041;p233"/>
          <p:cNvSpPr txBox="1"/>
          <p:nvPr/>
        </p:nvSpPr>
        <p:spPr>
          <a:xfrm>
            <a:off x="257225" y="3590175"/>
            <a:ext cx="2030100" cy="323100"/>
          </a:xfrm>
          <a:prstGeom prst="rect">
            <a:avLst/>
          </a:prstGeom>
          <a:solidFill>
            <a:srgbClr val="F6921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Customized coaching session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2" name="Google Shape;3042;p233"/>
          <p:cNvSpPr txBox="1"/>
          <p:nvPr/>
        </p:nvSpPr>
        <p:spPr>
          <a:xfrm>
            <a:off x="1845600" y="2617375"/>
            <a:ext cx="2226300" cy="4617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Coaching session on predefined topic 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3" name="Google Shape;3043;p233"/>
          <p:cNvSpPr txBox="1"/>
          <p:nvPr/>
        </p:nvSpPr>
        <p:spPr>
          <a:xfrm>
            <a:off x="3289200" y="1646450"/>
            <a:ext cx="2108400" cy="461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Best practices and FAQ document on specific topic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4" name="Google Shape;3044;p233"/>
          <p:cNvSpPr txBox="1"/>
          <p:nvPr/>
        </p:nvSpPr>
        <p:spPr>
          <a:xfrm>
            <a:off x="4634525" y="389125"/>
            <a:ext cx="2362200" cy="6003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Access to platform </a:t>
            </a: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with</a:t>
            </a: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chat bot coach, library of materials and ability to request live coach for additional fee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5" name="Google Shape;3045;p233"/>
          <p:cNvSpPr txBox="1"/>
          <p:nvPr/>
        </p:nvSpPr>
        <p:spPr>
          <a:xfrm>
            <a:off x="205875" y="172225"/>
            <a:ext cx="2252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 </a:t>
            </a:r>
            <a:r>
              <a:rPr b="1"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Coaching</a:t>
            </a: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Products &amp; Services</a:t>
            </a:r>
            <a:endParaRPr sz="2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6" name="Google Shape;3046;p233"/>
          <p:cNvSpPr txBox="1"/>
          <p:nvPr/>
        </p:nvSpPr>
        <p:spPr>
          <a:xfrm>
            <a:off x="212275" y="3683800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</a:t>
            </a: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1" name="Shape 3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2" name="Google Shape;3052;p234"/>
          <p:cNvSpPr txBox="1"/>
          <p:nvPr/>
        </p:nvSpPr>
        <p:spPr>
          <a:xfrm>
            <a:off x="1796375" y="28111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3" name="Google Shape;3053;p234"/>
          <p:cNvSpPr txBox="1"/>
          <p:nvPr/>
        </p:nvSpPr>
        <p:spPr>
          <a:xfrm>
            <a:off x="3242175" y="1816988"/>
            <a:ext cx="2823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4" name="Google Shape;3054;p234"/>
          <p:cNvSpPr txBox="1"/>
          <p:nvPr/>
        </p:nvSpPr>
        <p:spPr>
          <a:xfrm>
            <a:off x="4560400" y="746600"/>
            <a:ext cx="3240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7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 as a Service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&amp; Standardized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5" name="Google Shape;3055;p234"/>
          <p:cNvSpPr txBox="1"/>
          <p:nvPr/>
        </p:nvSpPr>
        <p:spPr>
          <a:xfrm>
            <a:off x="306000" y="3600325"/>
            <a:ext cx="2362200" cy="461700"/>
          </a:xfrm>
          <a:prstGeom prst="rect">
            <a:avLst/>
          </a:prstGeom>
          <a:solidFill>
            <a:srgbClr val="F6921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Customized multichannel marketing data analysis and recommendations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6" name="Google Shape;3056;p234"/>
          <p:cNvSpPr txBox="1"/>
          <p:nvPr/>
        </p:nvSpPr>
        <p:spPr>
          <a:xfrm>
            <a:off x="1845600" y="2617375"/>
            <a:ext cx="2226300" cy="4617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SEO keyword research (predefined scope)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7" name="Google Shape;3057;p234"/>
          <p:cNvSpPr txBox="1"/>
          <p:nvPr/>
        </p:nvSpPr>
        <p:spPr>
          <a:xfrm>
            <a:off x="3289200" y="1646450"/>
            <a:ext cx="2108400" cy="461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Industry data report on SEO best practices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8" name="Google Shape;3058;p234"/>
          <p:cNvSpPr txBox="1"/>
          <p:nvPr/>
        </p:nvSpPr>
        <p:spPr>
          <a:xfrm>
            <a:off x="4634525" y="389125"/>
            <a:ext cx="2362200" cy="6003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Access to platform that allows for DIY SEO optimization with regularly updated data and best practices 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9" name="Google Shape;3059;p234"/>
          <p:cNvSpPr txBox="1"/>
          <p:nvPr/>
        </p:nvSpPr>
        <p:spPr>
          <a:xfrm>
            <a:off x="205875" y="172225"/>
            <a:ext cx="2252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 </a:t>
            </a:r>
            <a:r>
              <a:rPr b="1"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Marketing</a:t>
            </a: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Products &amp; Services</a:t>
            </a:r>
            <a:endParaRPr sz="2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0" name="Google Shape;3060;p234"/>
          <p:cNvSpPr txBox="1"/>
          <p:nvPr/>
        </p:nvSpPr>
        <p:spPr>
          <a:xfrm>
            <a:off x="205875" y="3805400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</a:t>
            </a: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5" name="Shape 3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6" name="Google Shape;3066;p235"/>
          <p:cNvSpPr txBox="1"/>
          <p:nvPr/>
        </p:nvSpPr>
        <p:spPr>
          <a:xfrm>
            <a:off x="1796375" y="28111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7" name="Google Shape;3067;p235"/>
          <p:cNvSpPr txBox="1"/>
          <p:nvPr/>
        </p:nvSpPr>
        <p:spPr>
          <a:xfrm>
            <a:off x="3242175" y="1816988"/>
            <a:ext cx="2823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8" name="Google Shape;3068;p235"/>
          <p:cNvSpPr txBox="1"/>
          <p:nvPr/>
        </p:nvSpPr>
        <p:spPr>
          <a:xfrm>
            <a:off x="4585275" y="775100"/>
            <a:ext cx="3240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7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 as a Service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&amp; Standardized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9" name="Google Shape;3069;p235"/>
          <p:cNvSpPr txBox="1"/>
          <p:nvPr/>
        </p:nvSpPr>
        <p:spPr>
          <a:xfrm>
            <a:off x="257225" y="3590175"/>
            <a:ext cx="2030100" cy="461700"/>
          </a:xfrm>
          <a:prstGeom prst="rect">
            <a:avLst/>
          </a:prstGeom>
          <a:solidFill>
            <a:srgbClr val="F6921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Custom implementation of specific process (your IP)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0" name="Google Shape;3070;p235"/>
          <p:cNvSpPr txBox="1"/>
          <p:nvPr/>
        </p:nvSpPr>
        <p:spPr>
          <a:xfrm>
            <a:off x="1845600" y="2617375"/>
            <a:ext cx="2226300" cy="4617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Predefined scope of process implementation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1" name="Google Shape;3071;p235"/>
          <p:cNvSpPr txBox="1"/>
          <p:nvPr/>
        </p:nvSpPr>
        <p:spPr>
          <a:xfrm>
            <a:off x="3289200" y="1646450"/>
            <a:ext cx="2108400" cy="461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Toolkit of resources for DIY process implementation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2" name="Google Shape;3072;p235"/>
          <p:cNvSpPr txBox="1"/>
          <p:nvPr/>
        </p:nvSpPr>
        <p:spPr>
          <a:xfrm>
            <a:off x="4636600" y="166700"/>
            <a:ext cx="2408400" cy="87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Access to platform with toolkit of resources, videos and support documents for process implementation. New materials are regularly added to platform. 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3" name="Google Shape;3073;p235"/>
          <p:cNvSpPr txBox="1"/>
          <p:nvPr/>
        </p:nvSpPr>
        <p:spPr>
          <a:xfrm>
            <a:off x="205875" y="172225"/>
            <a:ext cx="2252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 </a:t>
            </a:r>
            <a:r>
              <a:rPr b="1"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Process/IP</a:t>
            </a: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Products &amp; Services</a:t>
            </a:r>
            <a:endParaRPr sz="2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4" name="Google Shape;3074;p235"/>
          <p:cNvSpPr txBox="1"/>
          <p:nvPr/>
        </p:nvSpPr>
        <p:spPr>
          <a:xfrm>
            <a:off x="212275" y="3760000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</a:t>
            </a: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3" name="Shape 2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4" name="Google Shape;2964;p224"/>
          <p:cNvSpPr txBox="1"/>
          <p:nvPr/>
        </p:nvSpPr>
        <p:spPr>
          <a:xfrm>
            <a:off x="306000" y="89513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B2B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ervices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ompanies are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ursuing 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‘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roduct’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trategies to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cale &amp; </a:t>
            </a: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</a:t>
            </a:r>
            <a:r>
              <a:rPr b="1" i="0" lang="en" sz="2500" u="none" cap="none" strike="noStrike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ompete </a:t>
            </a:r>
            <a:endParaRPr b="1" i="0" sz="2500" u="none" cap="none" strike="noStrike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965" name="Google Shape;2965;p224"/>
          <p:cNvPicPr preferRelativeResize="0"/>
          <p:nvPr/>
        </p:nvPicPr>
        <p:blipFill rotWithShape="1">
          <a:blip r:embed="rId3">
            <a:alphaModFix/>
          </a:blip>
          <a:srcRect b="9678" l="4217" r="3904" t="10924"/>
          <a:stretch/>
        </p:blipFill>
        <p:spPr>
          <a:xfrm>
            <a:off x="422175" y="1342625"/>
            <a:ext cx="6569549" cy="2941225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9" name="Shape 2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" name="Google Shape;2970;p225"/>
          <p:cNvSpPr txBox="1"/>
          <p:nvPr>
            <p:ph idx="2" type="body"/>
          </p:nvPr>
        </p:nvSpPr>
        <p:spPr>
          <a:xfrm>
            <a:off x="435051" y="2477104"/>
            <a:ext cx="5497200" cy="484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Catalo</a:t>
            </a:r>
            <a:r>
              <a:rPr lang="en"/>
              <a:t>g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5" name="Shape 2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6" name="Google Shape;2976;p226"/>
          <p:cNvSpPr txBox="1"/>
          <p:nvPr/>
        </p:nvSpPr>
        <p:spPr>
          <a:xfrm>
            <a:off x="286150" y="159663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 Services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Scalable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7" name="Google Shape;2977;p226"/>
          <p:cNvSpPr txBox="1"/>
          <p:nvPr/>
        </p:nvSpPr>
        <p:spPr>
          <a:xfrm>
            <a:off x="739875" y="1398600"/>
            <a:ext cx="7482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rabi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Custom/bespoke consulting engagements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lphaLcPeriod"/>
            </a:pPr>
            <a:r>
              <a:rPr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McKinsey consulting services 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rabi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Customized research 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lphaL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Winterberry M&amp;A Consulting 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rabi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Custom software development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lphaL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Rootstrap Custom Product Development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rabi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Bespoke product enhancements 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AutoNum type="alphaLcPeriod"/>
            </a:pPr>
            <a:r>
              <a:rPr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Building a custom feature set for one customer</a:t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2" name="Shape 2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3" name="Google Shape;2983;p227"/>
          <p:cNvSpPr txBox="1"/>
          <p:nvPr/>
        </p:nvSpPr>
        <p:spPr>
          <a:xfrm>
            <a:off x="326275" y="1812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Services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4" name="Google Shape;2984;p227"/>
          <p:cNvSpPr txBox="1"/>
          <p:nvPr/>
        </p:nvSpPr>
        <p:spPr>
          <a:xfrm>
            <a:off x="648575" y="1124700"/>
            <a:ext cx="80499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Configured, not custom, consulting services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Scribly Content Creation Services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Live online training courses 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Dale Carnegie live online classes 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Process implementation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EOS implementer 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Speaking engagements/Workshops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Janek Sales Training Workshops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Pre-defined coaching 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Korn Ferry DE&amp;I Coaching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rabicPeriod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Pre-defined research projects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AutoNum type="alphaLcPeriod"/>
            </a:pP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Influence &amp; Co. Keyword Research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9" name="Shape 2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" name="Google Shape;2990;p228"/>
          <p:cNvSpPr txBox="1"/>
          <p:nvPr/>
        </p:nvSpPr>
        <p:spPr>
          <a:xfrm>
            <a:off x="336200" y="200013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Products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Tools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1" name="Google Shape;2991;p228"/>
          <p:cNvSpPr txBox="1"/>
          <p:nvPr/>
        </p:nvSpPr>
        <p:spPr>
          <a:xfrm>
            <a:off x="460550" y="1002150"/>
            <a:ext cx="7613700" cy="3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One-time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Research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roman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Statista’s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 Trends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Benchmarking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roman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HCP’s Benchmarking Report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Assessment/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Diagnostic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roman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Gallup's Clifton Strengths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Downloadable tools, templates or processes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Vecteris Book Tool Downloads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Asynchronous, one-time training modules/courses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IDEO Courses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Books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9"/>
              </a:rPr>
              <a:t>Productize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or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0"/>
              </a:rPr>
              <a:t>Fearless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Whitepapers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1"/>
              </a:rPr>
              <a:t>Adobe Guide to Digital Advertising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Webinars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2"/>
              </a:rPr>
              <a:t>Gartner Webinars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One-time data output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3"/>
              </a:rPr>
              <a:t>Nielsen Audience Rating Data Reports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Toolkit for process implementation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4"/>
              </a:rPr>
              <a:t>EOS Management Tools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6" name="Shape 2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7" name="Google Shape;2997;p229"/>
          <p:cNvSpPr txBox="1"/>
          <p:nvPr/>
        </p:nvSpPr>
        <p:spPr>
          <a:xfrm>
            <a:off x="306000" y="192563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25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Products as a Service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and Standardized</a:t>
            </a:r>
            <a:endParaRPr b="1" sz="25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8" name="Google Shape;2998;p229"/>
          <p:cNvSpPr txBox="1"/>
          <p:nvPr/>
        </p:nvSpPr>
        <p:spPr>
          <a:xfrm>
            <a:off x="386975" y="1186775"/>
            <a:ext cx="84510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Membership Subscription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Rocket Lawyer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- annual membership subscription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Software-as-a-Service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CRM Tools, like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Hubspot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or video call software, like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Zoom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Simplifier Subscriptions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Payroll software, like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Gusto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- taking something that needs to be done regularly and providing that service on an ongoing basis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All You Can Eat Subscriptions (frequently seen in learning platforms)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LinkedIn Learning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You 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subscribe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to get access to all courses they have to offer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Front of the Line 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Subscriptions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Salesforce response time packages - pay for quicker turnaround times on product support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Network Model Subscriptions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8"/>
              </a:rPr>
              <a:t>LinkedIn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- the more people that are on the platform makes it more valuable to new users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Peace of Mind Subscriptions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Website monitoring services, like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9"/>
              </a:rPr>
              <a:t>Site24x7.com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- Subscriptions that you hope you don’t have to use, but are happy to have when/if you need them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rabi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Premium Access Subscriptions 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AutoNum type="alphaLcPeriod"/>
            </a:pP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Example: </a:t>
            </a:r>
            <a:r>
              <a:rPr lang="en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10"/>
              </a:rPr>
              <a:t>Canva</a:t>
            </a:r>
            <a:r>
              <a:rPr lang="en" sz="1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There is a free version, but you have access to additional features with a paid subscription</a:t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9" name="Google Shape;2999;p229"/>
          <p:cNvSpPr txBox="1"/>
          <p:nvPr/>
        </p:nvSpPr>
        <p:spPr>
          <a:xfrm>
            <a:off x="5093975" y="4757675"/>
            <a:ext cx="395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These subscription categories come from ValueBuilderSystem.com</a:t>
            </a:r>
            <a:endParaRPr sz="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3" name="Shape 3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4" name="Google Shape;3004;p230"/>
          <p:cNvSpPr txBox="1"/>
          <p:nvPr>
            <p:ph idx="2" type="body"/>
          </p:nvPr>
        </p:nvSpPr>
        <p:spPr>
          <a:xfrm>
            <a:off x="435051" y="2477104"/>
            <a:ext cx="5497200" cy="484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9" name="Shape 3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" name="Google Shape;3010;p231"/>
          <p:cNvSpPr txBox="1"/>
          <p:nvPr/>
        </p:nvSpPr>
        <p:spPr>
          <a:xfrm>
            <a:off x="1796375" y="2811188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Productized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Standardized Packages of Services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1" name="Google Shape;3011;p231"/>
          <p:cNvSpPr txBox="1"/>
          <p:nvPr/>
        </p:nvSpPr>
        <p:spPr>
          <a:xfrm>
            <a:off x="3242175" y="1816988"/>
            <a:ext cx="2823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Scalable Tool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2" name="Google Shape;3012;p231"/>
          <p:cNvSpPr txBox="1"/>
          <p:nvPr/>
        </p:nvSpPr>
        <p:spPr>
          <a:xfrm>
            <a:off x="4560400" y="746600"/>
            <a:ext cx="3240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7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Product as a Service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Ongoing, Well-defined &amp; Standardized</a:t>
            </a:r>
            <a:endParaRPr b="1" sz="17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3" name="Google Shape;3013;p231"/>
          <p:cNvSpPr txBox="1"/>
          <p:nvPr/>
        </p:nvSpPr>
        <p:spPr>
          <a:xfrm>
            <a:off x="257225" y="3590175"/>
            <a:ext cx="2030100" cy="323100"/>
          </a:xfrm>
          <a:prstGeom prst="rect">
            <a:avLst/>
          </a:prstGeom>
          <a:solidFill>
            <a:srgbClr val="F6921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Custom live training sessions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4" name="Google Shape;3014;p231"/>
          <p:cNvSpPr txBox="1"/>
          <p:nvPr/>
        </p:nvSpPr>
        <p:spPr>
          <a:xfrm>
            <a:off x="1845600" y="2617375"/>
            <a:ext cx="2226300" cy="4617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Live training session selected from five </a:t>
            </a: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predefined</a:t>
            </a: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training areas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5" name="Google Shape;3015;p231"/>
          <p:cNvSpPr txBox="1"/>
          <p:nvPr/>
        </p:nvSpPr>
        <p:spPr>
          <a:xfrm>
            <a:off x="3289200" y="1646450"/>
            <a:ext cx="2108400" cy="4617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One-time access to one virtual training session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6" name="Google Shape;3016;p231"/>
          <p:cNvSpPr txBox="1"/>
          <p:nvPr/>
        </p:nvSpPr>
        <p:spPr>
          <a:xfrm>
            <a:off x="4634525" y="389125"/>
            <a:ext cx="2362200" cy="6003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Always on access to virtual training with new training content added each month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7" name="Google Shape;3017;p231"/>
          <p:cNvSpPr txBox="1"/>
          <p:nvPr/>
        </p:nvSpPr>
        <p:spPr>
          <a:xfrm>
            <a:off x="205875" y="172225"/>
            <a:ext cx="2362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Example </a:t>
            </a:r>
            <a:r>
              <a:rPr b="1"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Training</a:t>
            </a:r>
            <a:r>
              <a:rPr lang="en" sz="2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Products &amp; Services</a:t>
            </a:r>
            <a:endParaRPr sz="2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8" name="Google Shape;3018;p231"/>
          <p:cNvSpPr txBox="1"/>
          <p:nvPr/>
        </p:nvSpPr>
        <p:spPr>
          <a:xfrm>
            <a:off x="212275" y="3683800"/>
            <a:ext cx="6989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Customized</a:t>
            </a:r>
            <a:r>
              <a:rPr b="1" lang="en" sz="1800">
                <a:solidFill>
                  <a:srgbClr val="00517C"/>
                </a:solidFill>
                <a:latin typeface="Montserrat"/>
                <a:ea typeface="Montserrat"/>
                <a:cs typeface="Montserrat"/>
                <a:sym typeface="Montserrat"/>
              </a:rPr>
              <a:t> Service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i="1" lang="en" sz="9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Lucrative, but not Scalable</a:t>
            </a:r>
            <a:endParaRPr b="1" sz="1800">
              <a:solidFill>
                <a:srgbClr val="00517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Vecteris">
      <a:dk1>
        <a:srgbClr val="3A3C41"/>
      </a:dk1>
      <a:lt1>
        <a:srgbClr val="FFFFFF"/>
      </a:lt1>
      <a:dk2>
        <a:srgbClr val="00517C"/>
      </a:dk2>
      <a:lt2>
        <a:srgbClr val="FFFFFF"/>
      </a:lt2>
      <a:accent1>
        <a:srgbClr val="F6921E"/>
      </a:accent1>
      <a:accent2>
        <a:srgbClr val="668EB9"/>
      </a:accent2>
      <a:accent3>
        <a:srgbClr val="73CFF8"/>
      </a:accent3>
      <a:accent4>
        <a:srgbClr val="59646B"/>
      </a:accent4>
      <a:accent5>
        <a:srgbClr val="668EB9"/>
      </a:accent5>
      <a:accent6>
        <a:srgbClr val="8897A5"/>
      </a:accent6>
      <a:hlink>
        <a:srgbClr val="73CFF8"/>
      </a:hlink>
      <a:folHlink>
        <a:srgbClr val="668E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Vecteris">
      <a:dk1>
        <a:srgbClr val="3A3C41"/>
      </a:dk1>
      <a:lt1>
        <a:srgbClr val="FFFFFF"/>
      </a:lt1>
      <a:dk2>
        <a:srgbClr val="00517C"/>
      </a:dk2>
      <a:lt2>
        <a:srgbClr val="FFFFFF"/>
      </a:lt2>
      <a:accent1>
        <a:srgbClr val="F6921E"/>
      </a:accent1>
      <a:accent2>
        <a:srgbClr val="668EB9"/>
      </a:accent2>
      <a:accent3>
        <a:srgbClr val="73CFF8"/>
      </a:accent3>
      <a:accent4>
        <a:srgbClr val="59646B"/>
      </a:accent4>
      <a:accent5>
        <a:srgbClr val="668EB9"/>
      </a:accent5>
      <a:accent6>
        <a:srgbClr val="8897A5"/>
      </a:accent6>
      <a:hlink>
        <a:srgbClr val="73CFF8"/>
      </a:hlink>
      <a:folHlink>
        <a:srgbClr val="668E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Vecteris">
      <a:dk1>
        <a:srgbClr val="3A3C41"/>
      </a:dk1>
      <a:lt1>
        <a:srgbClr val="FFFFFF"/>
      </a:lt1>
      <a:dk2>
        <a:srgbClr val="00517C"/>
      </a:dk2>
      <a:lt2>
        <a:srgbClr val="FFFFFF"/>
      </a:lt2>
      <a:accent1>
        <a:srgbClr val="F6921E"/>
      </a:accent1>
      <a:accent2>
        <a:srgbClr val="668EB9"/>
      </a:accent2>
      <a:accent3>
        <a:srgbClr val="73CFF8"/>
      </a:accent3>
      <a:accent4>
        <a:srgbClr val="59646B"/>
      </a:accent4>
      <a:accent5>
        <a:srgbClr val="668EB9"/>
      </a:accent5>
      <a:accent6>
        <a:srgbClr val="8897A5"/>
      </a:accent6>
      <a:hlink>
        <a:srgbClr val="73CFF8"/>
      </a:hlink>
      <a:folHlink>
        <a:srgbClr val="668E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