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comments+xml" PartName="/ppt/comments/comment1.xml"/>
  <Override ContentType="application/vnd.openxmlformats-officedocument.presentationml.slideLayout+xml" PartName="/ppt/slideLayouts/slideLayout3.xml"/>
  <Override ContentType="application/vnd.openxmlformats-officedocument.presentationml.slideLayout+xml" PartName="/ppt/slideLayouts/slideLayout24.xml"/>
  <Override ContentType="application/vnd.openxmlformats-officedocument.presentationml.slideLayout+xml" PartName="/ppt/slideLayouts/slideLayout11.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25.xml"/>
  <Override ContentType="application/vnd.openxmlformats-officedocument.presentationml.slideLayout+xml" PartName="/ppt/slideLayouts/slideLayout17.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6.xml"/>
  <Override ContentType="application/vnd.openxmlformats-officedocument.presentationml.slideLayout+xml" PartName="/ppt/slideLayouts/slideLayout21.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4.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23.xml"/>
  <Override ContentType="application/vnd.openxmlformats-officedocument.presentationml.slideLayout+xml" PartName="/ppt/slideLayouts/slideLayout8.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theme+xml" PartName="/ppt/theme/theme1.xml"/>
  <Override ContentType="application/vnd.openxmlformats-officedocument.theme+xml" PartName="/ppt/theme/theme2.xml"/>
  <Override ContentType="application/vnd.openxmlformats-officedocument.presentationml.notesSlide+xml" PartName="/ppt/notesSlides/notesSlide1.xml"/>
  <Override ContentType="application/vnd.openxmlformats-officedocument.presentationml.notesSlide+xml" PartName="/ppt/notesSlides/notesSlide2.xml"/>
  <Override ContentType="application/binary" PartName="/ppt/metadata"/>
  <Override ContentType="application/vnd.openxmlformats-officedocument.presentationml.notesMaster+xml" PartName="/ppt/notesMasters/notesMaster1.xml"/>
  <Override ContentType="application/vnd.openxmlformats-officedocument.presentationml.commentAuthors+xml" PartName="/ppt/commentAuthors.xml"/>
  <Override ContentType="application/vnd.openxmlformats-officedocument.presentationml.presProps+xml" PartName="/ppt/presProps.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showSpecialPlsOnTitleSld="0">
  <p:sldMasterIdLst>
    <p:sldMasterId id="2147483648" r:id="rId5"/>
  </p:sldMasterIdLst>
  <p:notesMasterIdLst>
    <p:notesMasterId r:id="rId6"/>
  </p:notesMasterIdLst>
  <p:sldIdLst>
    <p:sldId id="256" r:id="rId7"/>
    <p:sldId id="257" r:id="rId8"/>
  </p:sldIdLst>
  <p:sldSz cy="6858000" cx="12192000"/>
  <p:notesSz cx="6858000" cy="9144000"/>
  <p:embeddedFontLst>
    <p:embeddedFont>
      <p:font typeface="Roboto"/>
      <p:regular r:id="rId9"/>
      <p:bold r:id="rId10"/>
      <p:italic r:id="rId11"/>
      <p:boldItalic r:id="rId12"/>
    </p:embeddedFont>
    <p:embeddedFont>
      <p:font typeface="Montserrat"/>
      <p:regular r:id="rId13"/>
      <p:bold r:id="rId14"/>
      <p:italic r:id="rId15"/>
      <p:boldItalic r:id="rId16"/>
    </p:embeddedFont>
    <p:embeddedFont>
      <p:font typeface="Montserrat ExtraBold"/>
      <p:bold r:id="rId17"/>
      <p:boldItalic r:id="rId18"/>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4056">
          <p15:clr>
            <a:srgbClr val="A4A3A4"/>
          </p15:clr>
        </p15:guide>
        <p15:guide id="2" pos="6432">
          <p15:clr>
            <a:srgbClr val="A4A3A4"/>
          </p15:clr>
        </p15:guide>
      </p15:sldGuideLst>
    </p:ext>
    <p:ext uri="http://customooxmlschemas.google.com/">
      <go:slidesCustomData xmlns:go="http://customooxmlschemas.google.com/" r:id="rId19" roundtripDataSignature="AMtx7mh5bWLofpt98ctJUJeoDI3n+P5hSA=="/>
    </p:ext>
  </p:extLst>
</p:presentation>
</file>

<file path=ppt/commentAuthors.xml><?xml version="1.0" encoding="utf-8"?>
<p:cmAuthorLs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mAuthor clrIdx="0" id="0" initials="" lastIdx="1" name="Jaime Drennan"/>
</p:cmAuthorLst>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4056" orient="horz"/>
        <p:guide pos="6432"/>
      </p:guideLst>
    </p:cSldViewPr>
  </p:slideViewPr>
</p:viewPr>
</file>

<file path=ppt/_rels/presentation.xml.rels><?xml version="1.0" encoding="UTF-8" standalone="yes"?><Relationships xmlns="http://schemas.openxmlformats.org/package/2006/relationships"><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commentAuthors" Target="commentAuthors.xml"/><Relationship Id="rId9" Type="http://schemas.openxmlformats.org/officeDocument/2006/relationships/font" Target="fonts/Roboto-regular.fntdata"/><Relationship Id="rId5" Type="http://schemas.openxmlformats.org/officeDocument/2006/relationships/slideMaster" Target="slideMasters/slideMaster1.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 Id="rId11" Type="http://schemas.openxmlformats.org/officeDocument/2006/relationships/font" Target="fonts/Roboto-italic.fntdata"/><Relationship Id="rId10" Type="http://schemas.openxmlformats.org/officeDocument/2006/relationships/font" Target="fonts/Roboto-bold.fntdata"/><Relationship Id="rId13" Type="http://schemas.openxmlformats.org/officeDocument/2006/relationships/font" Target="fonts/Montserrat-regular.fntdata"/><Relationship Id="rId12" Type="http://schemas.openxmlformats.org/officeDocument/2006/relationships/font" Target="fonts/Roboto-boldItalic.fntdata"/><Relationship Id="rId15" Type="http://schemas.openxmlformats.org/officeDocument/2006/relationships/font" Target="fonts/Montserrat-italic.fntdata"/><Relationship Id="rId14" Type="http://schemas.openxmlformats.org/officeDocument/2006/relationships/font" Target="fonts/Montserrat-bold.fntdata"/><Relationship Id="rId17" Type="http://schemas.openxmlformats.org/officeDocument/2006/relationships/font" Target="fonts/MontserratExtraBold-bold.fntdata"/><Relationship Id="rId16" Type="http://schemas.openxmlformats.org/officeDocument/2006/relationships/font" Target="fonts/Montserrat-boldItalic.fntdata"/><Relationship Id="rId19" Type="http://customschemas.google.com/relationships/presentationmetadata" Target="metadata"/><Relationship Id="rId18" Type="http://schemas.openxmlformats.org/officeDocument/2006/relationships/font" Target="fonts/MontserratExtraBold-boldItalic.fntdata"/></Relationships>
</file>

<file path=ppt/comments/comment1.xml><?xml version="1.0" encoding="utf-8"?>
<p:cmLs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m authorId="0" idx="1" dt="2023-04-17T20:46:42.176">
    <p:pos x="281" y="1136"/>
    <p:text>@eisha.armstrong@vecteris.com We had this listed at the end of ch 2 but we already have a leap self reflection exercise there - do you think we should move this to the end of the intro? Or to the end of ch 8?
_Assigned to Eisha Armstrong_</p:text>
    <p:extLst>
      <p:ext uri="{C676402C-5697-4E1C-873F-D02D1690AC5C}">
        <p15:threadingInfo timeZoneBias="0"/>
      </p:ext>
      <p:ext uri="http://customooxmlschemas.google.com/">
        <go:slidesCustomData xmlns:go="http://customooxmlschemas.google.com/" commentPostId="AAAAtyXThZw"/>
      </p:ext>
    </p:extLst>
  </p:cm>
</p:cmLst>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71800" cy="458788"/>
          </a:xfrm>
          <a:prstGeom prst="rect">
            <a:avLst/>
          </a:prstGeom>
          <a:noFill/>
          <a:ln>
            <a:noFill/>
          </a:ln>
        </p:spPr>
        <p:txBody>
          <a:bodyPr anchorCtr="0" anchor="t"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4" name="Google Shape;4;n"/>
          <p:cNvSpPr txBox="1"/>
          <p:nvPr>
            <p:ph idx="10" type="dt"/>
          </p:nvPr>
        </p:nvSpPr>
        <p:spPr>
          <a:xfrm>
            <a:off x="3884613" y="0"/>
            <a:ext cx="2971800" cy="458788"/>
          </a:xfrm>
          <a:prstGeom prst="rect">
            <a:avLst/>
          </a:prstGeom>
          <a:noFill/>
          <a:ln>
            <a:noFill/>
          </a:ln>
        </p:spPr>
        <p:txBody>
          <a:bodyPr anchorCtr="0" anchor="t" bIns="45700" lIns="91425" spcFirstLastPara="1" rIns="91425" wrap="square" tIns="45700">
            <a:noAutofit/>
          </a:bodyPr>
          <a:lstStyle>
            <a:lvl1pPr lvl="0" marR="0" rtl="0" algn="r">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5" name="Google Shape;5;n"/>
          <p:cNvSpPr/>
          <p:nvPr>
            <p:ph idx="3"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indent="-228600" lvl="1" marL="9144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2pPr>
            <a:lvl3pPr indent="-228600" lvl="2" marL="13716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3pPr>
            <a:lvl4pPr indent="-228600" lvl="3" marL="18288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4pPr>
            <a:lvl5pPr indent="-228600" lvl="4" marL="22860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5pPr>
            <a:lvl6pPr indent="-228600" lvl="5" marL="27432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6pPr>
            <a:lvl7pPr indent="-228600" lvl="6" marL="32004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7pPr>
            <a:lvl8pPr indent="-228600" lvl="7" marL="36576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8pPr>
            <a:lvl9pPr indent="-228600" lvl="8" marL="41148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8685213"/>
            <a:ext cx="2971800" cy="458787"/>
          </a:xfrm>
          <a:prstGeom prst="rect">
            <a:avLst/>
          </a:prstGeom>
          <a:noFill/>
          <a:ln>
            <a:noFill/>
          </a:ln>
        </p:spPr>
        <p:txBody>
          <a:bodyPr anchorCtr="0" anchor="b"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8" name="Google Shape;8;n"/>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0" name="Shape 140"/>
        <p:cNvGrpSpPr/>
        <p:nvPr/>
      </p:nvGrpSpPr>
      <p:grpSpPr>
        <a:xfrm>
          <a:off x="0" y="0"/>
          <a:ext cx="0" cy="0"/>
          <a:chOff x="0" y="0"/>
          <a:chExt cx="0" cy="0"/>
        </a:xfrm>
      </p:grpSpPr>
      <p:sp>
        <p:nvSpPr>
          <p:cNvPr id="141" name="Google Shape;141;g219b7442737_0_0: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42" name="Google Shape;142;g219b7442737_0_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1" name="Shape 151"/>
        <p:cNvGrpSpPr/>
        <p:nvPr/>
      </p:nvGrpSpPr>
      <p:grpSpPr>
        <a:xfrm>
          <a:off x="0" y="0"/>
          <a:ext cx="0" cy="0"/>
          <a:chOff x="0" y="0"/>
          <a:chExt cx="0" cy="0"/>
        </a:xfrm>
      </p:grpSpPr>
      <p:sp>
        <p:nvSpPr>
          <p:cNvPr id="152" name="Google Shape;152;g22bc8081a6b_0_0: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53" name="Google Shape;153;g22bc8081a6b_0_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png"/><Relationship Id="rId3" Type="http://schemas.openxmlformats.org/officeDocument/2006/relationships/image" Target="../media/image4.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8.jpg"/></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g"/></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png"/><Relationship Id="rId3" Type="http://schemas.openxmlformats.org/officeDocument/2006/relationships/image" Target="../media/image4.png"/></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g"/><Relationship Id="rId3" Type="http://schemas.openxmlformats.org/officeDocument/2006/relationships/image" Target="../media/image7.png"/></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2.png"/><Relationship Id="rId3" Type="http://schemas.openxmlformats.org/officeDocument/2006/relationships/image" Target="../media/image8.png"/></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6.png"/></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png"/><Relationship Id="rId3" Type="http://schemas.openxmlformats.org/officeDocument/2006/relationships/image" Target="../media/image15.png"/><Relationship Id="rId4" Type="http://schemas.openxmlformats.org/officeDocument/2006/relationships/image" Target="../media/image17.png"/><Relationship Id="rId5" Type="http://schemas.openxmlformats.org/officeDocument/2006/relationships/image" Target="../media/image13.png"/></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0.jpg"/></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g"/><Relationship Id="rId3" Type="http://schemas.openxmlformats.org/officeDocument/2006/relationships/image" Target="../media/image7.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png"/><Relationship Id="rId3" Type="http://schemas.openxmlformats.org/officeDocument/2006/relationships/image" Target="../media/image4.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0.jp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pn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1.png"/><Relationship Id="rId3" Type="http://schemas.openxmlformats.org/officeDocument/2006/relationships/image" Target="../media/image14.png"/></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_Заголовок раздела">
  <p:cSld name="9_Заголовок раздела">
    <p:bg>
      <p:bgPr>
        <a:solidFill>
          <a:schemeClr val="lt1"/>
        </a:solidFill>
      </p:bgPr>
    </p:bg>
    <p:spTree>
      <p:nvGrpSpPr>
        <p:cNvPr id="10" name="Shape 10"/>
        <p:cNvGrpSpPr/>
        <p:nvPr/>
      </p:nvGrpSpPr>
      <p:grpSpPr>
        <a:xfrm>
          <a:off x="0" y="0"/>
          <a:ext cx="0" cy="0"/>
          <a:chOff x="0" y="0"/>
          <a:chExt cx="0" cy="0"/>
        </a:xfrm>
      </p:grpSpPr>
      <p:sp>
        <p:nvSpPr>
          <p:cNvPr id="11" name="Google Shape;11;p140"/>
          <p:cNvSpPr/>
          <p:nvPr/>
        </p:nvSpPr>
        <p:spPr>
          <a:xfrm>
            <a:off x="790832" y="0"/>
            <a:ext cx="11401168" cy="6858000"/>
          </a:xfrm>
          <a:prstGeom prst="rect">
            <a:avLst/>
          </a:prstGeom>
          <a:blipFill rotWithShape="1">
            <a:blip r:embed="rId2">
              <a:alphaModFix/>
            </a:blip>
            <a:stretch>
              <a:fillRect b="0" l="0" r="-6929" t="0"/>
            </a:stretch>
          </a:blip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Roboto"/>
              <a:ea typeface="Roboto"/>
              <a:cs typeface="Roboto"/>
              <a:sym typeface="Roboto"/>
            </a:endParaRPr>
          </a:p>
        </p:txBody>
      </p:sp>
      <p:pic>
        <p:nvPicPr>
          <p:cNvPr id="12" name="Google Shape;12;p140"/>
          <p:cNvPicPr preferRelativeResize="0"/>
          <p:nvPr/>
        </p:nvPicPr>
        <p:blipFill rotWithShape="1">
          <a:blip r:embed="rId3">
            <a:alphaModFix/>
          </a:blip>
          <a:srcRect b="0" l="0" r="0" t="0"/>
          <a:stretch/>
        </p:blipFill>
        <p:spPr>
          <a:xfrm>
            <a:off x="10950739" y="126685"/>
            <a:ext cx="1055339" cy="351978"/>
          </a:xfrm>
          <a:prstGeom prst="rect">
            <a:avLst/>
          </a:prstGeom>
          <a:noFill/>
          <a:ln>
            <a:noFill/>
          </a:ln>
        </p:spPr>
      </p:pic>
      <p:sp>
        <p:nvSpPr>
          <p:cNvPr id="13" name="Google Shape;13;p140"/>
          <p:cNvSpPr txBox="1"/>
          <p:nvPr>
            <p:ph idx="12" type="sldNum"/>
          </p:nvPr>
        </p:nvSpPr>
        <p:spPr>
          <a:xfrm>
            <a:off x="11585195" y="6339875"/>
            <a:ext cx="522269" cy="424540"/>
          </a:xfrm>
          <a:prstGeom prst="rect">
            <a:avLst/>
          </a:prstGeom>
          <a:noFill/>
          <a:ln>
            <a:noFill/>
          </a:ln>
        </p:spPr>
        <p:txBody>
          <a:bodyPr anchorCtr="0" anchor="t" bIns="45700" lIns="91425" spcFirstLastPara="1" rIns="91425" wrap="square" tIns="45700">
            <a:noAutofit/>
          </a:bodyPr>
          <a:lstStyle>
            <a:lvl1pPr indent="0" lvl="0" marL="0" marR="0" rtl="0" algn="l">
              <a:lnSpc>
                <a:spcPct val="100000"/>
              </a:lnSpc>
              <a:spcBef>
                <a:spcPts val="0"/>
              </a:spcBef>
              <a:spcAft>
                <a:spcPts val="0"/>
              </a:spcAft>
              <a:buClr>
                <a:srgbClr val="000000"/>
              </a:buClr>
              <a:buSzPts val="3600"/>
              <a:buFont typeface="Arial"/>
              <a:buNone/>
              <a:defRPr b="1" i="0" sz="1800" u="none" cap="none" strike="noStrike">
                <a:solidFill>
                  <a:srgbClr val="B3C7DC"/>
                </a:solidFill>
                <a:latin typeface="Montserrat"/>
                <a:ea typeface="Montserrat"/>
                <a:cs typeface="Montserrat"/>
                <a:sym typeface="Montserrat"/>
              </a:defRPr>
            </a:lvl1pPr>
            <a:lvl2pPr indent="0" lvl="1" marL="0" marR="0" rtl="0" algn="l">
              <a:lnSpc>
                <a:spcPct val="100000"/>
              </a:lnSpc>
              <a:spcBef>
                <a:spcPts val="0"/>
              </a:spcBef>
              <a:spcAft>
                <a:spcPts val="0"/>
              </a:spcAft>
              <a:buClr>
                <a:srgbClr val="000000"/>
              </a:buClr>
              <a:buSzPts val="3600"/>
              <a:buFont typeface="Arial"/>
              <a:buNone/>
              <a:defRPr b="1" i="0" sz="1800" u="none" cap="none" strike="noStrike">
                <a:solidFill>
                  <a:srgbClr val="B3C7DC"/>
                </a:solidFill>
                <a:latin typeface="Montserrat"/>
                <a:ea typeface="Montserrat"/>
                <a:cs typeface="Montserrat"/>
                <a:sym typeface="Montserrat"/>
              </a:defRPr>
            </a:lvl2pPr>
            <a:lvl3pPr indent="0" lvl="2" marL="0" marR="0" rtl="0" algn="l">
              <a:lnSpc>
                <a:spcPct val="100000"/>
              </a:lnSpc>
              <a:spcBef>
                <a:spcPts val="0"/>
              </a:spcBef>
              <a:spcAft>
                <a:spcPts val="0"/>
              </a:spcAft>
              <a:buClr>
                <a:srgbClr val="000000"/>
              </a:buClr>
              <a:buSzPts val="3600"/>
              <a:buFont typeface="Arial"/>
              <a:buNone/>
              <a:defRPr b="1" i="0" sz="1800" u="none" cap="none" strike="noStrike">
                <a:solidFill>
                  <a:srgbClr val="B3C7DC"/>
                </a:solidFill>
                <a:latin typeface="Montserrat"/>
                <a:ea typeface="Montserrat"/>
                <a:cs typeface="Montserrat"/>
                <a:sym typeface="Montserrat"/>
              </a:defRPr>
            </a:lvl3pPr>
            <a:lvl4pPr indent="0" lvl="3" marL="0" marR="0" rtl="0" algn="l">
              <a:lnSpc>
                <a:spcPct val="100000"/>
              </a:lnSpc>
              <a:spcBef>
                <a:spcPts val="0"/>
              </a:spcBef>
              <a:spcAft>
                <a:spcPts val="0"/>
              </a:spcAft>
              <a:buClr>
                <a:srgbClr val="000000"/>
              </a:buClr>
              <a:buSzPts val="3600"/>
              <a:buFont typeface="Arial"/>
              <a:buNone/>
              <a:defRPr b="1" i="0" sz="1800" u="none" cap="none" strike="noStrike">
                <a:solidFill>
                  <a:srgbClr val="B3C7DC"/>
                </a:solidFill>
                <a:latin typeface="Montserrat"/>
                <a:ea typeface="Montserrat"/>
                <a:cs typeface="Montserrat"/>
                <a:sym typeface="Montserrat"/>
              </a:defRPr>
            </a:lvl4pPr>
            <a:lvl5pPr indent="0" lvl="4" marL="0" marR="0" rtl="0" algn="l">
              <a:lnSpc>
                <a:spcPct val="100000"/>
              </a:lnSpc>
              <a:spcBef>
                <a:spcPts val="0"/>
              </a:spcBef>
              <a:spcAft>
                <a:spcPts val="0"/>
              </a:spcAft>
              <a:buClr>
                <a:srgbClr val="000000"/>
              </a:buClr>
              <a:buSzPts val="3600"/>
              <a:buFont typeface="Arial"/>
              <a:buNone/>
              <a:defRPr b="1" i="0" sz="1800" u="none" cap="none" strike="noStrike">
                <a:solidFill>
                  <a:srgbClr val="B3C7DC"/>
                </a:solidFill>
                <a:latin typeface="Montserrat"/>
                <a:ea typeface="Montserrat"/>
                <a:cs typeface="Montserrat"/>
                <a:sym typeface="Montserrat"/>
              </a:defRPr>
            </a:lvl5pPr>
            <a:lvl6pPr indent="0" lvl="5" marL="0" marR="0" rtl="0" algn="l">
              <a:lnSpc>
                <a:spcPct val="100000"/>
              </a:lnSpc>
              <a:spcBef>
                <a:spcPts val="0"/>
              </a:spcBef>
              <a:spcAft>
                <a:spcPts val="0"/>
              </a:spcAft>
              <a:buClr>
                <a:srgbClr val="000000"/>
              </a:buClr>
              <a:buSzPts val="3600"/>
              <a:buFont typeface="Arial"/>
              <a:buNone/>
              <a:defRPr b="1" i="0" sz="1800" u="none" cap="none" strike="noStrike">
                <a:solidFill>
                  <a:srgbClr val="B3C7DC"/>
                </a:solidFill>
                <a:latin typeface="Montserrat"/>
                <a:ea typeface="Montserrat"/>
                <a:cs typeface="Montserrat"/>
                <a:sym typeface="Montserrat"/>
              </a:defRPr>
            </a:lvl6pPr>
            <a:lvl7pPr indent="0" lvl="6" marL="0" marR="0" rtl="0" algn="l">
              <a:lnSpc>
                <a:spcPct val="100000"/>
              </a:lnSpc>
              <a:spcBef>
                <a:spcPts val="0"/>
              </a:spcBef>
              <a:spcAft>
                <a:spcPts val="0"/>
              </a:spcAft>
              <a:buClr>
                <a:srgbClr val="000000"/>
              </a:buClr>
              <a:buSzPts val="3600"/>
              <a:buFont typeface="Arial"/>
              <a:buNone/>
              <a:defRPr b="1" i="0" sz="1800" u="none" cap="none" strike="noStrike">
                <a:solidFill>
                  <a:srgbClr val="B3C7DC"/>
                </a:solidFill>
                <a:latin typeface="Montserrat"/>
                <a:ea typeface="Montserrat"/>
                <a:cs typeface="Montserrat"/>
                <a:sym typeface="Montserrat"/>
              </a:defRPr>
            </a:lvl7pPr>
            <a:lvl8pPr indent="0" lvl="7" marL="0" marR="0" rtl="0" algn="l">
              <a:lnSpc>
                <a:spcPct val="100000"/>
              </a:lnSpc>
              <a:spcBef>
                <a:spcPts val="0"/>
              </a:spcBef>
              <a:spcAft>
                <a:spcPts val="0"/>
              </a:spcAft>
              <a:buClr>
                <a:srgbClr val="000000"/>
              </a:buClr>
              <a:buSzPts val="3600"/>
              <a:buFont typeface="Arial"/>
              <a:buNone/>
              <a:defRPr b="1" i="0" sz="1800" u="none" cap="none" strike="noStrike">
                <a:solidFill>
                  <a:srgbClr val="B3C7DC"/>
                </a:solidFill>
                <a:latin typeface="Montserrat"/>
                <a:ea typeface="Montserrat"/>
                <a:cs typeface="Montserrat"/>
                <a:sym typeface="Montserrat"/>
              </a:defRPr>
            </a:lvl8pPr>
            <a:lvl9pPr indent="0" lvl="8" marL="0" marR="0" rtl="0" algn="l">
              <a:lnSpc>
                <a:spcPct val="100000"/>
              </a:lnSpc>
              <a:spcBef>
                <a:spcPts val="0"/>
              </a:spcBef>
              <a:spcAft>
                <a:spcPts val="0"/>
              </a:spcAft>
              <a:buClr>
                <a:srgbClr val="000000"/>
              </a:buClr>
              <a:buSzPts val="3600"/>
              <a:buFont typeface="Arial"/>
              <a:buNone/>
              <a:defRPr b="1" i="0" sz="1800" u="none" cap="none" strike="noStrike">
                <a:solidFill>
                  <a:srgbClr val="B3C7DC"/>
                </a:solidFill>
                <a:latin typeface="Montserrat"/>
                <a:ea typeface="Montserrat"/>
                <a:cs typeface="Montserrat"/>
                <a:sym typeface="Montserrat"/>
              </a:defRPr>
            </a:lvl9pPr>
          </a:lstStyle>
          <a:p>
            <a:pPr indent="0" lvl="0" marL="0" rtl="0" algn="l">
              <a:spcBef>
                <a:spcPts val="0"/>
              </a:spcBef>
              <a:spcAft>
                <a:spcPts val="0"/>
              </a:spcAft>
              <a:buNone/>
            </a:pPr>
            <a:fld id="{00000000-1234-1234-1234-123412341234}" type="slidenum">
              <a:rPr lang="en-US"/>
              <a:t>‹#›</a:t>
            </a:fld>
            <a:endParaRPr/>
          </a:p>
        </p:txBody>
      </p:sp>
      <p:sp>
        <p:nvSpPr>
          <p:cNvPr id="14" name="Google Shape;14;p140"/>
          <p:cNvSpPr txBox="1"/>
          <p:nvPr>
            <p:ph type="title"/>
          </p:nvPr>
        </p:nvSpPr>
        <p:spPr>
          <a:xfrm>
            <a:off x="479394" y="310379"/>
            <a:ext cx="10410276" cy="861774"/>
          </a:xfrm>
          <a:prstGeom prst="rect">
            <a:avLst/>
          </a:prstGeom>
          <a:noFill/>
          <a:ln>
            <a:noFill/>
          </a:ln>
        </p:spPr>
        <p:txBody>
          <a:bodyPr anchorCtr="0" anchor="t" bIns="45700" lIns="91425" spcFirstLastPara="1" rIns="91425" wrap="square" tIns="45700">
            <a:noAutofit/>
          </a:bodyPr>
          <a:lstStyle>
            <a:lvl1pPr lvl="0" marR="0" rtl="0" algn="l">
              <a:lnSpc>
                <a:spcPct val="90000"/>
              </a:lnSpc>
              <a:spcBef>
                <a:spcPts val="0"/>
              </a:spcBef>
              <a:spcAft>
                <a:spcPts val="0"/>
              </a:spcAft>
              <a:buClr>
                <a:schemeClr val="dk1"/>
              </a:buClr>
              <a:buSzPts val="4400"/>
              <a:buFont typeface="Montserrat"/>
              <a:buNone/>
              <a:defRPr b="1" i="0" sz="2800" u="none" cap="none" strike="noStrike">
                <a:solidFill>
                  <a:srgbClr val="00527C"/>
                </a:solidFill>
                <a:latin typeface="Montserrat"/>
                <a:ea typeface="Montserrat"/>
                <a:cs typeface="Montserrat"/>
                <a:sym typeface="Montserrat"/>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Титульный слайд">
  <p:cSld name="Титульный слайд">
    <p:bg>
      <p:bgPr>
        <a:blipFill>
          <a:blip r:embed="rId2">
            <a:alphaModFix amt="70000"/>
          </a:blip>
          <a:stretch>
            <a:fillRect/>
          </a:stretch>
        </a:blipFill>
      </p:bgPr>
    </p:bg>
    <p:spTree>
      <p:nvGrpSpPr>
        <p:cNvPr id="53" name="Shape 53"/>
        <p:cNvGrpSpPr/>
        <p:nvPr/>
      </p:nvGrpSpPr>
      <p:grpSpPr>
        <a:xfrm>
          <a:off x="0" y="0"/>
          <a:ext cx="0" cy="0"/>
          <a:chOff x="0" y="0"/>
          <a:chExt cx="0" cy="0"/>
        </a:xfrm>
      </p:grpSpPr>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_Заголовок и объект">
  <p:cSld name="1_Заголовок и объект">
    <p:bg>
      <p:bgPr>
        <a:blipFill>
          <a:blip r:embed="rId2">
            <a:alphaModFix/>
          </a:blip>
          <a:stretch>
            <a:fillRect/>
          </a:stretch>
        </a:blipFill>
      </p:bgPr>
    </p:bg>
    <p:spTree>
      <p:nvGrpSpPr>
        <p:cNvPr id="54" name="Shape 54"/>
        <p:cNvGrpSpPr/>
        <p:nvPr/>
      </p:nvGrpSpPr>
      <p:grpSpPr>
        <a:xfrm>
          <a:off x="0" y="0"/>
          <a:ext cx="0" cy="0"/>
          <a:chOff x="0" y="0"/>
          <a:chExt cx="0" cy="0"/>
        </a:xfrm>
      </p:grpSpPr>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_Заголовок раздела">
  <p:cSld name="1_Заголовок раздела">
    <p:bg>
      <p:bgPr>
        <a:solidFill>
          <a:schemeClr val="lt1"/>
        </a:solidFill>
      </p:bgPr>
    </p:bg>
    <p:spTree>
      <p:nvGrpSpPr>
        <p:cNvPr id="55" name="Shape 55"/>
        <p:cNvGrpSpPr/>
        <p:nvPr/>
      </p:nvGrpSpPr>
      <p:grpSpPr>
        <a:xfrm>
          <a:off x="0" y="0"/>
          <a:ext cx="0" cy="0"/>
          <a:chOff x="0" y="0"/>
          <a:chExt cx="0" cy="0"/>
        </a:xfrm>
      </p:grpSpPr>
      <p:sp>
        <p:nvSpPr>
          <p:cNvPr id="56" name="Google Shape;56;p152"/>
          <p:cNvSpPr/>
          <p:nvPr/>
        </p:nvSpPr>
        <p:spPr>
          <a:xfrm>
            <a:off x="790832" y="0"/>
            <a:ext cx="11401168" cy="6858000"/>
          </a:xfrm>
          <a:prstGeom prst="rect">
            <a:avLst/>
          </a:prstGeom>
          <a:blipFill rotWithShape="1">
            <a:blip r:embed="rId2">
              <a:alphaModFix/>
            </a:blip>
            <a:stretch>
              <a:fillRect b="0" l="0" r="-6932" t="0"/>
            </a:stretch>
          </a:blip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pic>
        <p:nvPicPr>
          <p:cNvPr id="57" name="Google Shape;57;p152"/>
          <p:cNvPicPr preferRelativeResize="0"/>
          <p:nvPr/>
        </p:nvPicPr>
        <p:blipFill rotWithShape="1">
          <a:blip r:embed="rId3">
            <a:alphaModFix/>
          </a:blip>
          <a:srcRect b="0" l="0" r="0" t="0"/>
          <a:stretch/>
        </p:blipFill>
        <p:spPr>
          <a:xfrm>
            <a:off x="10815320" y="244999"/>
            <a:ext cx="1099970" cy="366863"/>
          </a:xfrm>
          <a:prstGeom prst="rect">
            <a:avLst/>
          </a:prstGeom>
          <a:noFill/>
          <a:ln>
            <a:noFill/>
          </a:ln>
        </p:spPr>
      </p:pic>
      <p:sp>
        <p:nvSpPr>
          <p:cNvPr id="58" name="Google Shape;58;p152"/>
          <p:cNvSpPr txBox="1"/>
          <p:nvPr>
            <p:ph idx="12" type="sldNum"/>
          </p:nvPr>
        </p:nvSpPr>
        <p:spPr>
          <a:xfrm>
            <a:off x="11585977" y="6340510"/>
            <a:ext cx="521488" cy="423905"/>
          </a:xfrm>
          <a:prstGeom prst="rect">
            <a:avLst/>
          </a:prstGeom>
          <a:noFill/>
          <a:ln>
            <a:noFill/>
          </a:ln>
        </p:spPr>
        <p:txBody>
          <a:bodyPr anchorCtr="0" anchor="t" bIns="45700" lIns="91425" spcFirstLastPara="1" rIns="91425" wrap="square" tIns="45700">
            <a:noAutofit/>
          </a:bodyPr>
          <a:lstStyle>
            <a:lvl1pPr indent="0" lvl="0" marL="0" marR="0" rtl="0" algn="l">
              <a:lnSpc>
                <a:spcPct val="100000"/>
              </a:lnSpc>
              <a:spcBef>
                <a:spcPts val="0"/>
              </a:spcBef>
              <a:spcAft>
                <a:spcPts val="0"/>
              </a:spcAft>
              <a:buClr>
                <a:srgbClr val="000000"/>
              </a:buClr>
              <a:buSzPts val="1800"/>
              <a:buFont typeface="Arial"/>
              <a:buNone/>
              <a:defRPr b="1" i="0" sz="1800" u="none" cap="none" strike="noStrike">
                <a:solidFill>
                  <a:srgbClr val="B3C7DC"/>
                </a:solidFill>
                <a:latin typeface="Montserrat"/>
                <a:ea typeface="Montserrat"/>
                <a:cs typeface="Montserrat"/>
                <a:sym typeface="Montserrat"/>
              </a:defRPr>
            </a:lvl1pPr>
            <a:lvl2pPr indent="0" lvl="1" marL="0" marR="0" rtl="0" algn="l">
              <a:lnSpc>
                <a:spcPct val="100000"/>
              </a:lnSpc>
              <a:spcBef>
                <a:spcPts val="0"/>
              </a:spcBef>
              <a:spcAft>
                <a:spcPts val="0"/>
              </a:spcAft>
              <a:buClr>
                <a:srgbClr val="000000"/>
              </a:buClr>
              <a:buSzPts val="1800"/>
              <a:buFont typeface="Arial"/>
              <a:buNone/>
              <a:defRPr b="1" i="0" sz="1800" u="none" cap="none" strike="noStrike">
                <a:solidFill>
                  <a:srgbClr val="B3C7DC"/>
                </a:solidFill>
                <a:latin typeface="Montserrat"/>
                <a:ea typeface="Montserrat"/>
                <a:cs typeface="Montserrat"/>
                <a:sym typeface="Montserrat"/>
              </a:defRPr>
            </a:lvl2pPr>
            <a:lvl3pPr indent="0" lvl="2" marL="0" marR="0" rtl="0" algn="l">
              <a:lnSpc>
                <a:spcPct val="100000"/>
              </a:lnSpc>
              <a:spcBef>
                <a:spcPts val="0"/>
              </a:spcBef>
              <a:spcAft>
                <a:spcPts val="0"/>
              </a:spcAft>
              <a:buClr>
                <a:srgbClr val="000000"/>
              </a:buClr>
              <a:buSzPts val="1800"/>
              <a:buFont typeface="Arial"/>
              <a:buNone/>
              <a:defRPr b="1" i="0" sz="1800" u="none" cap="none" strike="noStrike">
                <a:solidFill>
                  <a:srgbClr val="B3C7DC"/>
                </a:solidFill>
                <a:latin typeface="Montserrat"/>
                <a:ea typeface="Montserrat"/>
                <a:cs typeface="Montserrat"/>
                <a:sym typeface="Montserrat"/>
              </a:defRPr>
            </a:lvl3pPr>
            <a:lvl4pPr indent="0" lvl="3" marL="0" marR="0" rtl="0" algn="l">
              <a:lnSpc>
                <a:spcPct val="100000"/>
              </a:lnSpc>
              <a:spcBef>
                <a:spcPts val="0"/>
              </a:spcBef>
              <a:spcAft>
                <a:spcPts val="0"/>
              </a:spcAft>
              <a:buClr>
                <a:srgbClr val="000000"/>
              </a:buClr>
              <a:buSzPts val="1800"/>
              <a:buFont typeface="Arial"/>
              <a:buNone/>
              <a:defRPr b="1" i="0" sz="1800" u="none" cap="none" strike="noStrike">
                <a:solidFill>
                  <a:srgbClr val="B3C7DC"/>
                </a:solidFill>
                <a:latin typeface="Montserrat"/>
                <a:ea typeface="Montserrat"/>
                <a:cs typeface="Montserrat"/>
                <a:sym typeface="Montserrat"/>
              </a:defRPr>
            </a:lvl4pPr>
            <a:lvl5pPr indent="0" lvl="4" marL="0" marR="0" rtl="0" algn="l">
              <a:lnSpc>
                <a:spcPct val="100000"/>
              </a:lnSpc>
              <a:spcBef>
                <a:spcPts val="0"/>
              </a:spcBef>
              <a:spcAft>
                <a:spcPts val="0"/>
              </a:spcAft>
              <a:buClr>
                <a:srgbClr val="000000"/>
              </a:buClr>
              <a:buSzPts val="1800"/>
              <a:buFont typeface="Arial"/>
              <a:buNone/>
              <a:defRPr b="1" i="0" sz="1800" u="none" cap="none" strike="noStrike">
                <a:solidFill>
                  <a:srgbClr val="B3C7DC"/>
                </a:solidFill>
                <a:latin typeface="Montserrat"/>
                <a:ea typeface="Montserrat"/>
                <a:cs typeface="Montserrat"/>
                <a:sym typeface="Montserrat"/>
              </a:defRPr>
            </a:lvl5pPr>
            <a:lvl6pPr indent="0" lvl="5" marL="0" marR="0" rtl="0" algn="l">
              <a:lnSpc>
                <a:spcPct val="100000"/>
              </a:lnSpc>
              <a:spcBef>
                <a:spcPts val="0"/>
              </a:spcBef>
              <a:spcAft>
                <a:spcPts val="0"/>
              </a:spcAft>
              <a:buClr>
                <a:srgbClr val="000000"/>
              </a:buClr>
              <a:buSzPts val="1800"/>
              <a:buFont typeface="Arial"/>
              <a:buNone/>
              <a:defRPr b="1" i="0" sz="1800" u="none" cap="none" strike="noStrike">
                <a:solidFill>
                  <a:srgbClr val="B3C7DC"/>
                </a:solidFill>
                <a:latin typeface="Montserrat"/>
                <a:ea typeface="Montserrat"/>
                <a:cs typeface="Montserrat"/>
                <a:sym typeface="Montserrat"/>
              </a:defRPr>
            </a:lvl6pPr>
            <a:lvl7pPr indent="0" lvl="6" marL="0" marR="0" rtl="0" algn="l">
              <a:lnSpc>
                <a:spcPct val="100000"/>
              </a:lnSpc>
              <a:spcBef>
                <a:spcPts val="0"/>
              </a:spcBef>
              <a:spcAft>
                <a:spcPts val="0"/>
              </a:spcAft>
              <a:buClr>
                <a:srgbClr val="000000"/>
              </a:buClr>
              <a:buSzPts val="1800"/>
              <a:buFont typeface="Arial"/>
              <a:buNone/>
              <a:defRPr b="1" i="0" sz="1800" u="none" cap="none" strike="noStrike">
                <a:solidFill>
                  <a:srgbClr val="B3C7DC"/>
                </a:solidFill>
                <a:latin typeface="Montserrat"/>
                <a:ea typeface="Montserrat"/>
                <a:cs typeface="Montserrat"/>
                <a:sym typeface="Montserrat"/>
              </a:defRPr>
            </a:lvl7pPr>
            <a:lvl8pPr indent="0" lvl="7" marL="0" marR="0" rtl="0" algn="l">
              <a:lnSpc>
                <a:spcPct val="100000"/>
              </a:lnSpc>
              <a:spcBef>
                <a:spcPts val="0"/>
              </a:spcBef>
              <a:spcAft>
                <a:spcPts val="0"/>
              </a:spcAft>
              <a:buClr>
                <a:srgbClr val="000000"/>
              </a:buClr>
              <a:buSzPts val="1800"/>
              <a:buFont typeface="Arial"/>
              <a:buNone/>
              <a:defRPr b="1" i="0" sz="1800" u="none" cap="none" strike="noStrike">
                <a:solidFill>
                  <a:srgbClr val="B3C7DC"/>
                </a:solidFill>
                <a:latin typeface="Montserrat"/>
                <a:ea typeface="Montserrat"/>
                <a:cs typeface="Montserrat"/>
                <a:sym typeface="Montserrat"/>
              </a:defRPr>
            </a:lvl8pPr>
            <a:lvl9pPr indent="0" lvl="8" marL="0" marR="0" rtl="0" algn="l">
              <a:lnSpc>
                <a:spcPct val="100000"/>
              </a:lnSpc>
              <a:spcBef>
                <a:spcPts val="0"/>
              </a:spcBef>
              <a:spcAft>
                <a:spcPts val="0"/>
              </a:spcAft>
              <a:buClr>
                <a:srgbClr val="000000"/>
              </a:buClr>
              <a:buSzPts val="1800"/>
              <a:buFont typeface="Arial"/>
              <a:buNone/>
              <a:defRPr b="1" i="0" sz="1800" u="none" cap="none" strike="noStrike">
                <a:solidFill>
                  <a:srgbClr val="B3C7DC"/>
                </a:solidFill>
                <a:latin typeface="Montserrat"/>
                <a:ea typeface="Montserrat"/>
                <a:cs typeface="Montserrat"/>
                <a:sym typeface="Montserrat"/>
              </a:defRPr>
            </a:lvl9pPr>
          </a:lstStyle>
          <a:p>
            <a:pPr indent="0" lvl="0" marL="0" rtl="0" algn="l">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5_Заголовок раздела">
  <p:cSld name="5_Заголовок раздела">
    <p:bg>
      <p:bgPr>
        <a:solidFill>
          <a:schemeClr val="lt1"/>
        </a:solidFill>
      </p:bgPr>
    </p:bg>
    <p:spTree>
      <p:nvGrpSpPr>
        <p:cNvPr id="59" name="Shape 59"/>
        <p:cNvGrpSpPr/>
        <p:nvPr/>
      </p:nvGrpSpPr>
      <p:grpSpPr>
        <a:xfrm>
          <a:off x="0" y="0"/>
          <a:ext cx="0" cy="0"/>
          <a:chOff x="0" y="0"/>
          <a:chExt cx="0" cy="0"/>
        </a:xfrm>
      </p:grpSpPr>
      <p:pic>
        <p:nvPicPr>
          <p:cNvPr id="60" name="Google Shape;60;p153"/>
          <p:cNvPicPr preferRelativeResize="0"/>
          <p:nvPr/>
        </p:nvPicPr>
        <p:blipFill rotWithShape="1">
          <a:blip r:embed="rId2">
            <a:alphaModFix/>
          </a:blip>
          <a:srcRect b="0" l="0" r="0" t="0"/>
          <a:stretch/>
        </p:blipFill>
        <p:spPr>
          <a:xfrm>
            <a:off x="10815320" y="244999"/>
            <a:ext cx="1099970" cy="366863"/>
          </a:xfrm>
          <a:prstGeom prst="rect">
            <a:avLst/>
          </a:prstGeom>
          <a:noFill/>
          <a:ln>
            <a:noFill/>
          </a:ln>
        </p:spPr>
      </p:pic>
      <p:sp>
        <p:nvSpPr>
          <p:cNvPr id="61" name="Google Shape;61;p153"/>
          <p:cNvSpPr txBox="1"/>
          <p:nvPr>
            <p:ph idx="12" type="sldNum"/>
          </p:nvPr>
        </p:nvSpPr>
        <p:spPr>
          <a:xfrm>
            <a:off x="11585977" y="6340510"/>
            <a:ext cx="521488" cy="423905"/>
          </a:xfrm>
          <a:prstGeom prst="rect">
            <a:avLst/>
          </a:prstGeom>
          <a:noFill/>
          <a:ln>
            <a:noFill/>
          </a:ln>
        </p:spPr>
        <p:txBody>
          <a:bodyPr anchorCtr="0" anchor="t" bIns="45700" lIns="91425" spcFirstLastPara="1" rIns="91425" wrap="square" tIns="45700">
            <a:noAutofit/>
          </a:bodyPr>
          <a:lstStyle>
            <a:lvl1pPr indent="0" lvl="0" marL="0" marR="0" rtl="0" algn="l">
              <a:lnSpc>
                <a:spcPct val="100000"/>
              </a:lnSpc>
              <a:spcBef>
                <a:spcPts val="0"/>
              </a:spcBef>
              <a:spcAft>
                <a:spcPts val="0"/>
              </a:spcAft>
              <a:buClr>
                <a:srgbClr val="000000"/>
              </a:buClr>
              <a:buSzPts val="1800"/>
              <a:buFont typeface="Arial"/>
              <a:buNone/>
              <a:defRPr b="1" i="0" sz="1800" u="none" cap="none" strike="noStrike">
                <a:solidFill>
                  <a:srgbClr val="B3C7DC"/>
                </a:solidFill>
                <a:latin typeface="Montserrat"/>
                <a:ea typeface="Montserrat"/>
                <a:cs typeface="Montserrat"/>
                <a:sym typeface="Montserrat"/>
              </a:defRPr>
            </a:lvl1pPr>
            <a:lvl2pPr indent="0" lvl="1" marL="0" marR="0" rtl="0" algn="l">
              <a:lnSpc>
                <a:spcPct val="100000"/>
              </a:lnSpc>
              <a:spcBef>
                <a:spcPts val="0"/>
              </a:spcBef>
              <a:spcAft>
                <a:spcPts val="0"/>
              </a:spcAft>
              <a:buClr>
                <a:srgbClr val="000000"/>
              </a:buClr>
              <a:buSzPts val="1800"/>
              <a:buFont typeface="Arial"/>
              <a:buNone/>
              <a:defRPr b="1" i="0" sz="1800" u="none" cap="none" strike="noStrike">
                <a:solidFill>
                  <a:srgbClr val="B3C7DC"/>
                </a:solidFill>
                <a:latin typeface="Montserrat"/>
                <a:ea typeface="Montserrat"/>
                <a:cs typeface="Montserrat"/>
                <a:sym typeface="Montserrat"/>
              </a:defRPr>
            </a:lvl2pPr>
            <a:lvl3pPr indent="0" lvl="2" marL="0" marR="0" rtl="0" algn="l">
              <a:lnSpc>
                <a:spcPct val="100000"/>
              </a:lnSpc>
              <a:spcBef>
                <a:spcPts val="0"/>
              </a:spcBef>
              <a:spcAft>
                <a:spcPts val="0"/>
              </a:spcAft>
              <a:buClr>
                <a:srgbClr val="000000"/>
              </a:buClr>
              <a:buSzPts val="1800"/>
              <a:buFont typeface="Arial"/>
              <a:buNone/>
              <a:defRPr b="1" i="0" sz="1800" u="none" cap="none" strike="noStrike">
                <a:solidFill>
                  <a:srgbClr val="B3C7DC"/>
                </a:solidFill>
                <a:latin typeface="Montserrat"/>
                <a:ea typeface="Montserrat"/>
                <a:cs typeface="Montserrat"/>
                <a:sym typeface="Montserrat"/>
              </a:defRPr>
            </a:lvl3pPr>
            <a:lvl4pPr indent="0" lvl="3" marL="0" marR="0" rtl="0" algn="l">
              <a:lnSpc>
                <a:spcPct val="100000"/>
              </a:lnSpc>
              <a:spcBef>
                <a:spcPts val="0"/>
              </a:spcBef>
              <a:spcAft>
                <a:spcPts val="0"/>
              </a:spcAft>
              <a:buClr>
                <a:srgbClr val="000000"/>
              </a:buClr>
              <a:buSzPts val="1800"/>
              <a:buFont typeface="Arial"/>
              <a:buNone/>
              <a:defRPr b="1" i="0" sz="1800" u="none" cap="none" strike="noStrike">
                <a:solidFill>
                  <a:srgbClr val="B3C7DC"/>
                </a:solidFill>
                <a:latin typeface="Montserrat"/>
                <a:ea typeface="Montserrat"/>
                <a:cs typeface="Montserrat"/>
                <a:sym typeface="Montserrat"/>
              </a:defRPr>
            </a:lvl4pPr>
            <a:lvl5pPr indent="0" lvl="4" marL="0" marR="0" rtl="0" algn="l">
              <a:lnSpc>
                <a:spcPct val="100000"/>
              </a:lnSpc>
              <a:spcBef>
                <a:spcPts val="0"/>
              </a:spcBef>
              <a:spcAft>
                <a:spcPts val="0"/>
              </a:spcAft>
              <a:buClr>
                <a:srgbClr val="000000"/>
              </a:buClr>
              <a:buSzPts val="1800"/>
              <a:buFont typeface="Arial"/>
              <a:buNone/>
              <a:defRPr b="1" i="0" sz="1800" u="none" cap="none" strike="noStrike">
                <a:solidFill>
                  <a:srgbClr val="B3C7DC"/>
                </a:solidFill>
                <a:latin typeface="Montserrat"/>
                <a:ea typeface="Montserrat"/>
                <a:cs typeface="Montserrat"/>
                <a:sym typeface="Montserrat"/>
              </a:defRPr>
            </a:lvl5pPr>
            <a:lvl6pPr indent="0" lvl="5" marL="0" marR="0" rtl="0" algn="l">
              <a:lnSpc>
                <a:spcPct val="100000"/>
              </a:lnSpc>
              <a:spcBef>
                <a:spcPts val="0"/>
              </a:spcBef>
              <a:spcAft>
                <a:spcPts val="0"/>
              </a:spcAft>
              <a:buClr>
                <a:srgbClr val="000000"/>
              </a:buClr>
              <a:buSzPts val="1800"/>
              <a:buFont typeface="Arial"/>
              <a:buNone/>
              <a:defRPr b="1" i="0" sz="1800" u="none" cap="none" strike="noStrike">
                <a:solidFill>
                  <a:srgbClr val="B3C7DC"/>
                </a:solidFill>
                <a:latin typeface="Montserrat"/>
                <a:ea typeface="Montserrat"/>
                <a:cs typeface="Montserrat"/>
                <a:sym typeface="Montserrat"/>
              </a:defRPr>
            </a:lvl6pPr>
            <a:lvl7pPr indent="0" lvl="6" marL="0" marR="0" rtl="0" algn="l">
              <a:lnSpc>
                <a:spcPct val="100000"/>
              </a:lnSpc>
              <a:spcBef>
                <a:spcPts val="0"/>
              </a:spcBef>
              <a:spcAft>
                <a:spcPts val="0"/>
              </a:spcAft>
              <a:buClr>
                <a:srgbClr val="000000"/>
              </a:buClr>
              <a:buSzPts val="1800"/>
              <a:buFont typeface="Arial"/>
              <a:buNone/>
              <a:defRPr b="1" i="0" sz="1800" u="none" cap="none" strike="noStrike">
                <a:solidFill>
                  <a:srgbClr val="B3C7DC"/>
                </a:solidFill>
                <a:latin typeface="Montserrat"/>
                <a:ea typeface="Montserrat"/>
                <a:cs typeface="Montserrat"/>
                <a:sym typeface="Montserrat"/>
              </a:defRPr>
            </a:lvl7pPr>
            <a:lvl8pPr indent="0" lvl="7" marL="0" marR="0" rtl="0" algn="l">
              <a:lnSpc>
                <a:spcPct val="100000"/>
              </a:lnSpc>
              <a:spcBef>
                <a:spcPts val="0"/>
              </a:spcBef>
              <a:spcAft>
                <a:spcPts val="0"/>
              </a:spcAft>
              <a:buClr>
                <a:srgbClr val="000000"/>
              </a:buClr>
              <a:buSzPts val="1800"/>
              <a:buFont typeface="Arial"/>
              <a:buNone/>
              <a:defRPr b="1" i="0" sz="1800" u="none" cap="none" strike="noStrike">
                <a:solidFill>
                  <a:srgbClr val="B3C7DC"/>
                </a:solidFill>
                <a:latin typeface="Montserrat"/>
                <a:ea typeface="Montserrat"/>
                <a:cs typeface="Montserrat"/>
                <a:sym typeface="Montserrat"/>
              </a:defRPr>
            </a:lvl8pPr>
            <a:lvl9pPr indent="0" lvl="8" marL="0" marR="0" rtl="0" algn="l">
              <a:lnSpc>
                <a:spcPct val="100000"/>
              </a:lnSpc>
              <a:spcBef>
                <a:spcPts val="0"/>
              </a:spcBef>
              <a:spcAft>
                <a:spcPts val="0"/>
              </a:spcAft>
              <a:buClr>
                <a:srgbClr val="000000"/>
              </a:buClr>
              <a:buSzPts val="1800"/>
              <a:buFont typeface="Arial"/>
              <a:buNone/>
              <a:defRPr b="1" i="0" sz="1800" u="none" cap="none" strike="noStrike">
                <a:solidFill>
                  <a:srgbClr val="B3C7DC"/>
                </a:solidFill>
                <a:latin typeface="Montserrat"/>
                <a:ea typeface="Montserrat"/>
                <a:cs typeface="Montserrat"/>
                <a:sym typeface="Montserrat"/>
              </a:defRPr>
            </a:lvl9pPr>
          </a:lstStyle>
          <a:p>
            <a:pPr indent="0" lvl="0" marL="0" rtl="0" algn="l">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7_Заголовок раздела">
  <p:cSld name="7_Заголовок раздела">
    <p:bg>
      <p:bgPr>
        <a:blipFill>
          <a:blip r:embed="rId2">
            <a:alphaModFix/>
          </a:blip>
          <a:stretch>
            <a:fillRect/>
          </a:stretch>
        </a:blipFill>
      </p:bgPr>
    </p:bg>
    <p:spTree>
      <p:nvGrpSpPr>
        <p:cNvPr id="62" name="Shape 62"/>
        <p:cNvGrpSpPr/>
        <p:nvPr/>
      </p:nvGrpSpPr>
      <p:grpSpPr>
        <a:xfrm>
          <a:off x="0" y="0"/>
          <a:ext cx="0" cy="0"/>
          <a:chOff x="0" y="0"/>
          <a:chExt cx="0" cy="0"/>
        </a:xfrm>
      </p:grpSpPr>
      <p:sp>
        <p:nvSpPr>
          <p:cNvPr id="63" name="Google Shape;63;p154"/>
          <p:cNvSpPr/>
          <p:nvPr/>
        </p:nvSpPr>
        <p:spPr>
          <a:xfrm flipH="1">
            <a:off x="0" y="0"/>
            <a:ext cx="11401168" cy="6858000"/>
          </a:xfrm>
          <a:prstGeom prst="rect">
            <a:avLst/>
          </a:prstGeom>
          <a:blipFill rotWithShape="1">
            <a:blip r:embed="rId3">
              <a:alphaModFix/>
            </a:blip>
            <a:stretch>
              <a:fillRect b="0" l="0" r="-6932" t="0"/>
            </a:stretch>
          </a:blip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Tree>
  </p:cSld>
  <p:clrMapOvr>
    <a:masterClrMapping/>
  </p:clrMapOvr>
  <p:extLst>
    <p:ext uri="{DCECCB84-F9BA-43D5-87BE-67443E8EF086}">
      <p15:sldGuideLst>
        <p15:guide id="1" orient="horz" pos="731">
          <p15:clr>
            <a:srgbClr val="FBAE40"/>
          </p15:clr>
        </p15:guide>
        <p15:guide id="2" pos="3840">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2_Заголовок раздела">
  <p:cSld name="2_Заголовок раздела">
    <p:bg>
      <p:bgPr>
        <a:solidFill>
          <a:schemeClr val="lt1"/>
        </a:solidFill>
      </p:bgPr>
    </p:bg>
    <p:spTree>
      <p:nvGrpSpPr>
        <p:cNvPr id="64" name="Shape 64"/>
        <p:cNvGrpSpPr/>
        <p:nvPr/>
      </p:nvGrpSpPr>
      <p:grpSpPr>
        <a:xfrm>
          <a:off x="0" y="0"/>
          <a:ext cx="0" cy="0"/>
          <a:chOff x="0" y="0"/>
          <a:chExt cx="0" cy="0"/>
        </a:xfrm>
      </p:grpSpPr>
      <p:sp>
        <p:nvSpPr>
          <p:cNvPr id="65" name="Google Shape;65;p155"/>
          <p:cNvSpPr/>
          <p:nvPr/>
        </p:nvSpPr>
        <p:spPr>
          <a:xfrm>
            <a:off x="366135" y="-1"/>
            <a:ext cx="4797535" cy="5411097"/>
          </a:xfrm>
          <a:prstGeom prst="rect">
            <a:avLst/>
          </a:prstGeom>
          <a:blipFill rotWithShape="1">
            <a:blip r:embed="rId2">
              <a:alphaModFix/>
            </a:blip>
            <a:stretch>
              <a:fillRect b="2317" l="0" r="477" t="0"/>
            </a:stretch>
          </a:blip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66" name="Google Shape;66;p155"/>
          <p:cNvSpPr/>
          <p:nvPr/>
        </p:nvSpPr>
        <p:spPr>
          <a:xfrm>
            <a:off x="366136" y="0"/>
            <a:ext cx="4762178" cy="2739213"/>
          </a:xfrm>
          <a:prstGeom prst="rect">
            <a:avLst/>
          </a:prstGeom>
          <a:solidFill>
            <a:srgbClr val="00527C">
              <a:alpha val="60000"/>
            </a:srgbClr>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67" name="Google Shape;67;p155"/>
          <p:cNvSpPr/>
          <p:nvPr/>
        </p:nvSpPr>
        <p:spPr>
          <a:xfrm>
            <a:off x="1205904" y="3098015"/>
            <a:ext cx="3117995" cy="3101385"/>
          </a:xfrm>
          <a:custGeom>
            <a:rect b="b" l="l" r="r" t="t"/>
            <a:pathLst>
              <a:path extrusionOk="0" h="3101385" w="3117995">
                <a:moveTo>
                  <a:pt x="0" y="1556871"/>
                </a:moveTo>
                <a:lnTo>
                  <a:pt x="1562086" y="0"/>
                </a:lnTo>
                <a:lnTo>
                  <a:pt x="3117995" y="1556870"/>
                </a:lnTo>
                <a:lnTo>
                  <a:pt x="1562087" y="3101385"/>
                </a:lnTo>
                <a:lnTo>
                  <a:pt x="0" y="1556871"/>
                </a:lnTo>
                <a:close/>
              </a:path>
            </a:pathLst>
          </a:custGeom>
          <a:solidFill>
            <a:schemeClr val="l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68" name="Google Shape;68;p155"/>
          <p:cNvSpPr/>
          <p:nvPr/>
        </p:nvSpPr>
        <p:spPr>
          <a:xfrm>
            <a:off x="1637707" y="3527517"/>
            <a:ext cx="2254388" cy="2242379"/>
          </a:xfrm>
          <a:custGeom>
            <a:rect b="b" l="l" r="r" t="t"/>
            <a:pathLst>
              <a:path extrusionOk="0" h="3101385" w="3117995">
                <a:moveTo>
                  <a:pt x="0" y="1556871"/>
                </a:moveTo>
                <a:lnTo>
                  <a:pt x="1562086" y="0"/>
                </a:lnTo>
                <a:lnTo>
                  <a:pt x="3117995" y="1556870"/>
                </a:lnTo>
                <a:lnTo>
                  <a:pt x="1562087" y="3101385"/>
                </a:lnTo>
                <a:lnTo>
                  <a:pt x="0" y="1556871"/>
                </a:lnTo>
                <a:close/>
              </a:path>
            </a:pathLst>
          </a:custGeom>
          <a:solidFill>
            <a:srgbClr val="DDE6EF"/>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69" name="Google Shape;69;p155"/>
          <p:cNvSpPr/>
          <p:nvPr/>
        </p:nvSpPr>
        <p:spPr>
          <a:xfrm flipH="1">
            <a:off x="-57439" y="5624111"/>
            <a:ext cx="5155895" cy="1233889"/>
          </a:xfrm>
          <a:prstGeom prst="rect">
            <a:avLst/>
          </a:prstGeom>
          <a:blipFill rotWithShape="1">
            <a:blip r:embed="rId3">
              <a:alphaModFix amt="51000"/>
            </a:blip>
            <a:stretch>
              <a:fillRect b="0" l="0" r="0" t="0"/>
            </a:stretch>
          </a:blip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70" name="Google Shape;70;p155"/>
          <p:cNvSpPr txBox="1"/>
          <p:nvPr>
            <p:ph idx="12" type="sldNum"/>
          </p:nvPr>
        </p:nvSpPr>
        <p:spPr>
          <a:xfrm>
            <a:off x="11585977" y="6340510"/>
            <a:ext cx="521488" cy="423905"/>
          </a:xfrm>
          <a:prstGeom prst="rect">
            <a:avLst/>
          </a:prstGeom>
          <a:noFill/>
          <a:ln>
            <a:noFill/>
          </a:ln>
        </p:spPr>
        <p:txBody>
          <a:bodyPr anchorCtr="0" anchor="t" bIns="45700" lIns="91425" spcFirstLastPara="1" rIns="91425" wrap="square" tIns="45700">
            <a:noAutofit/>
          </a:bodyPr>
          <a:lstStyle>
            <a:lvl1pPr indent="0" lvl="0" marL="0" marR="0" rtl="0" algn="l">
              <a:lnSpc>
                <a:spcPct val="100000"/>
              </a:lnSpc>
              <a:spcBef>
                <a:spcPts val="0"/>
              </a:spcBef>
              <a:spcAft>
                <a:spcPts val="0"/>
              </a:spcAft>
              <a:buClr>
                <a:srgbClr val="000000"/>
              </a:buClr>
              <a:buSzPts val="1800"/>
              <a:buFont typeface="Arial"/>
              <a:buNone/>
              <a:defRPr b="1" i="0" sz="1800" u="none" cap="none" strike="noStrike">
                <a:solidFill>
                  <a:srgbClr val="B3C7DC"/>
                </a:solidFill>
                <a:latin typeface="Montserrat"/>
                <a:ea typeface="Montserrat"/>
                <a:cs typeface="Montserrat"/>
                <a:sym typeface="Montserrat"/>
              </a:defRPr>
            </a:lvl1pPr>
            <a:lvl2pPr indent="0" lvl="1" marL="0" marR="0" rtl="0" algn="l">
              <a:lnSpc>
                <a:spcPct val="100000"/>
              </a:lnSpc>
              <a:spcBef>
                <a:spcPts val="0"/>
              </a:spcBef>
              <a:spcAft>
                <a:spcPts val="0"/>
              </a:spcAft>
              <a:buClr>
                <a:srgbClr val="000000"/>
              </a:buClr>
              <a:buSzPts val="1800"/>
              <a:buFont typeface="Arial"/>
              <a:buNone/>
              <a:defRPr b="1" i="0" sz="1800" u="none" cap="none" strike="noStrike">
                <a:solidFill>
                  <a:srgbClr val="B3C7DC"/>
                </a:solidFill>
                <a:latin typeface="Montserrat"/>
                <a:ea typeface="Montserrat"/>
                <a:cs typeface="Montserrat"/>
                <a:sym typeface="Montserrat"/>
              </a:defRPr>
            </a:lvl2pPr>
            <a:lvl3pPr indent="0" lvl="2" marL="0" marR="0" rtl="0" algn="l">
              <a:lnSpc>
                <a:spcPct val="100000"/>
              </a:lnSpc>
              <a:spcBef>
                <a:spcPts val="0"/>
              </a:spcBef>
              <a:spcAft>
                <a:spcPts val="0"/>
              </a:spcAft>
              <a:buClr>
                <a:srgbClr val="000000"/>
              </a:buClr>
              <a:buSzPts val="1800"/>
              <a:buFont typeface="Arial"/>
              <a:buNone/>
              <a:defRPr b="1" i="0" sz="1800" u="none" cap="none" strike="noStrike">
                <a:solidFill>
                  <a:srgbClr val="B3C7DC"/>
                </a:solidFill>
                <a:latin typeface="Montserrat"/>
                <a:ea typeface="Montserrat"/>
                <a:cs typeface="Montserrat"/>
                <a:sym typeface="Montserrat"/>
              </a:defRPr>
            </a:lvl3pPr>
            <a:lvl4pPr indent="0" lvl="3" marL="0" marR="0" rtl="0" algn="l">
              <a:lnSpc>
                <a:spcPct val="100000"/>
              </a:lnSpc>
              <a:spcBef>
                <a:spcPts val="0"/>
              </a:spcBef>
              <a:spcAft>
                <a:spcPts val="0"/>
              </a:spcAft>
              <a:buClr>
                <a:srgbClr val="000000"/>
              </a:buClr>
              <a:buSzPts val="1800"/>
              <a:buFont typeface="Arial"/>
              <a:buNone/>
              <a:defRPr b="1" i="0" sz="1800" u="none" cap="none" strike="noStrike">
                <a:solidFill>
                  <a:srgbClr val="B3C7DC"/>
                </a:solidFill>
                <a:latin typeface="Montserrat"/>
                <a:ea typeface="Montserrat"/>
                <a:cs typeface="Montserrat"/>
                <a:sym typeface="Montserrat"/>
              </a:defRPr>
            </a:lvl4pPr>
            <a:lvl5pPr indent="0" lvl="4" marL="0" marR="0" rtl="0" algn="l">
              <a:lnSpc>
                <a:spcPct val="100000"/>
              </a:lnSpc>
              <a:spcBef>
                <a:spcPts val="0"/>
              </a:spcBef>
              <a:spcAft>
                <a:spcPts val="0"/>
              </a:spcAft>
              <a:buClr>
                <a:srgbClr val="000000"/>
              </a:buClr>
              <a:buSzPts val="1800"/>
              <a:buFont typeface="Arial"/>
              <a:buNone/>
              <a:defRPr b="1" i="0" sz="1800" u="none" cap="none" strike="noStrike">
                <a:solidFill>
                  <a:srgbClr val="B3C7DC"/>
                </a:solidFill>
                <a:latin typeface="Montserrat"/>
                <a:ea typeface="Montserrat"/>
                <a:cs typeface="Montserrat"/>
                <a:sym typeface="Montserrat"/>
              </a:defRPr>
            </a:lvl5pPr>
            <a:lvl6pPr indent="0" lvl="5" marL="0" marR="0" rtl="0" algn="l">
              <a:lnSpc>
                <a:spcPct val="100000"/>
              </a:lnSpc>
              <a:spcBef>
                <a:spcPts val="0"/>
              </a:spcBef>
              <a:spcAft>
                <a:spcPts val="0"/>
              </a:spcAft>
              <a:buClr>
                <a:srgbClr val="000000"/>
              </a:buClr>
              <a:buSzPts val="1800"/>
              <a:buFont typeface="Arial"/>
              <a:buNone/>
              <a:defRPr b="1" i="0" sz="1800" u="none" cap="none" strike="noStrike">
                <a:solidFill>
                  <a:srgbClr val="B3C7DC"/>
                </a:solidFill>
                <a:latin typeface="Montserrat"/>
                <a:ea typeface="Montserrat"/>
                <a:cs typeface="Montserrat"/>
                <a:sym typeface="Montserrat"/>
              </a:defRPr>
            </a:lvl6pPr>
            <a:lvl7pPr indent="0" lvl="6" marL="0" marR="0" rtl="0" algn="l">
              <a:lnSpc>
                <a:spcPct val="100000"/>
              </a:lnSpc>
              <a:spcBef>
                <a:spcPts val="0"/>
              </a:spcBef>
              <a:spcAft>
                <a:spcPts val="0"/>
              </a:spcAft>
              <a:buClr>
                <a:srgbClr val="000000"/>
              </a:buClr>
              <a:buSzPts val="1800"/>
              <a:buFont typeface="Arial"/>
              <a:buNone/>
              <a:defRPr b="1" i="0" sz="1800" u="none" cap="none" strike="noStrike">
                <a:solidFill>
                  <a:srgbClr val="B3C7DC"/>
                </a:solidFill>
                <a:latin typeface="Montserrat"/>
                <a:ea typeface="Montserrat"/>
                <a:cs typeface="Montserrat"/>
                <a:sym typeface="Montserrat"/>
              </a:defRPr>
            </a:lvl7pPr>
            <a:lvl8pPr indent="0" lvl="7" marL="0" marR="0" rtl="0" algn="l">
              <a:lnSpc>
                <a:spcPct val="100000"/>
              </a:lnSpc>
              <a:spcBef>
                <a:spcPts val="0"/>
              </a:spcBef>
              <a:spcAft>
                <a:spcPts val="0"/>
              </a:spcAft>
              <a:buClr>
                <a:srgbClr val="000000"/>
              </a:buClr>
              <a:buSzPts val="1800"/>
              <a:buFont typeface="Arial"/>
              <a:buNone/>
              <a:defRPr b="1" i="0" sz="1800" u="none" cap="none" strike="noStrike">
                <a:solidFill>
                  <a:srgbClr val="B3C7DC"/>
                </a:solidFill>
                <a:latin typeface="Montserrat"/>
                <a:ea typeface="Montserrat"/>
                <a:cs typeface="Montserrat"/>
                <a:sym typeface="Montserrat"/>
              </a:defRPr>
            </a:lvl8pPr>
            <a:lvl9pPr indent="0" lvl="8" marL="0" marR="0" rtl="0" algn="l">
              <a:lnSpc>
                <a:spcPct val="100000"/>
              </a:lnSpc>
              <a:spcBef>
                <a:spcPts val="0"/>
              </a:spcBef>
              <a:spcAft>
                <a:spcPts val="0"/>
              </a:spcAft>
              <a:buClr>
                <a:srgbClr val="000000"/>
              </a:buClr>
              <a:buSzPts val="1800"/>
              <a:buFont typeface="Arial"/>
              <a:buNone/>
              <a:defRPr b="1" i="0" sz="1800" u="none" cap="none" strike="noStrike">
                <a:solidFill>
                  <a:srgbClr val="B3C7DC"/>
                </a:solidFill>
                <a:latin typeface="Montserrat"/>
                <a:ea typeface="Montserrat"/>
                <a:cs typeface="Montserrat"/>
                <a:sym typeface="Montserrat"/>
              </a:defRPr>
            </a:lvl9pPr>
          </a:lstStyle>
          <a:p>
            <a:pPr indent="0" lvl="0" marL="0" rtl="0" algn="l">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3_Заголовок раздела">
  <p:cSld name="3_Заголовок раздела">
    <p:bg>
      <p:bgPr>
        <a:solidFill>
          <a:schemeClr val="lt1"/>
        </a:solidFill>
      </p:bgPr>
    </p:bg>
    <p:spTree>
      <p:nvGrpSpPr>
        <p:cNvPr id="71" name="Shape 71"/>
        <p:cNvGrpSpPr/>
        <p:nvPr/>
      </p:nvGrpSpPr>
      <p:grpSpPr>
        <a:xfrm>
          <a:off x="0" y="0"/>
          <a:ext cx="0" cy="0"/>
          <a:chOff x="0" y="0"/>
          <a:chExt cx="0" cy="0"/>
        </a:xfrm>
      </p:grpSpPr>
      <p:sp>
        <p:nvSpPr>
          <p:cNvPr id="72" name="Google Shape;72;p156"/>
          <p:cNvSpPr/>
          <p:nvPr/>
        </p:nvSpPr>
        <p:spPr>
          <a:xfrm>
            <a:off x="0" y="-80387"/>
            <a:ext cx="4360985" cy="7023798"/>
          </a:xfrm>
          <a:prstGeom prst="rect">
            <a:avLst/>
          </a:prstGeom>
          <a:blipFill rotWithShape="1">
            <a:blip r:embed="rId2">
              <a:alphaModFix/>
            </a:blip>
            <a:stretch>
              <a:fillRect b="1315" l="0" r="91" t="999"/>
            </a:stretch>
          </a:blip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73" name="Google Shape;73;p156"/>
          <p:cNvSpPr/>
          <p:nvPr/>
        </p:nvSpPr>
        <p:spPr>
          <a:xfrm>
            <a:off x="0" y="0"/>
            <a:ext cx="4360985" cy="6858000"/>
          </a:xfrm>
          <a:prstGeom prst="rect">
            <a:avLst/>
          </a:prstGeom>
          <a:solidFill>
            <a:srgbClr val="00527C">
              <a:alpha val="60000"/>
            </a:srgbClr>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74" name="Google Shape;74;p156"/>
          <p:cNvSpPr/>
          <p:nvPr/>
        </p:nvSpPr>
        <p:spPr>
          <a:xfrm>
            <a:off x="2801987" y="1878307"/>
            <a:ext cx="3117995" cy="3101385"/>
          </a:xfrm>
          <a:custGeom>
            <a:rect b="b" l="l" r="r" t="t"/>
            <a:pathLst>
              <a:path extrusionOk="0" h="3101385" w="3117995">
                <a:moveTo>
                  <a:pt x="0" y="1556871"/>
                </a:moveTo>
                <a:lnTo>
                  <a:pt x="1562086" y="0"/>
                </a:lnTo>
                <a:lnTo>
                  <a:pt x="3117995" y="1556870"/>
                </a:lnTo>
                <a:lnTo>
                  <a:pt x="1562087" y="3101385"/>
                </a:lnTo>
                <a:lnTo>
                  <a:pt x="0" y="1556871"/>
                </a:lnTo>
                <a:close/>
              </a:path>
            </a:pathLst>
          </a:custGeom>
          <a:solidFill>
            <a:schemeClr val="l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75" name="Google Shape;75;p156"/>
          <p:cNvSpPr/>
          <p:nvPr/>
        </p:nvSpPr>
        <p:spPr>
          <a:xfrm>
            <a:off x="3233789" y="2288652"/>
            <a:ext cx="2254388" cy="2242379"/>
          </a:xfrm>
          <a:custGeom>
            <a:rect b="b" l="l" r="r" t="t"/>
            <a:pathLst>
              <a:path extrusionOk="0" h="3101385" w="3117995">
                <a:moveTo>
                  <a:pt x="0" y="1556871"/>
                </a:moveTo>
                <a:lnTo>
                  <a:pt x="1562086" y="0"/>
                </a:lnTo>
                <a:lnTo>
                  <a:pt x="3117995" y="1556870"/>
                </a:lnTo>
                <a:lnTo>
                  <a:pt x="1562087" y="3101385"/>
                </a:lnTo>
                <a:lnTo>
                  <a:pt x="0" y="1556871"/>
                </a:lnTo>
                <a:close/>
              </a:path>
            </a:pathLst>
          </a:custGeom>
          <a:solidFill>
            <a:srgbClr val="DDE6EF"/>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76" name="Google Shape;76;p156"/>
          <p:cNvSpPr txBox="1"/>
          <p:nvPr>
            <p:ph idx="12" type="sldNum"/>
          </p:nvPr>
        </p:nvSpPr>
        <p:spPr>
          <a:xfrm>
            <a:off x="11585977" y="6340510"/>
            <a:ext cx="521488" cy="423905"/>
          </a:xfrm>
          <a:prstGeom prst="rect">
            <a:avLst/>
          </a:prstGeom>
          <a:noFill/>
          <a:ln>
            <a:noFill/>
          </a:ln>
        </p:spPr>
        <p:txBody>
          <a:bodyPr anchorCtr="0" anchor="t" bIns="45700" lIns="91425" spcFirstLastPara="1" rIns="91425" wrap="square" tIns="45700">
            <a:noAutofit/>
          </a:bodyPr>
          <a:lstStyle>
            <a:lvl1pPr indent="0" lvl="0" marL="0" marR="0" rtl="0" algn="l">
              <a:lnSpc>
                <a:spcPct val="100000"/>
              </a:lnSpc>
              <a:spcBef>
                <a:spcPts val="0"/>
              </a:spcBef>
              <a:spcAft>
                <a:spcPts val="0"/>
              </a:spcAft>
              <a:buClr>
                <a:srgbClr val="000000"/>
              </a:buClr>
              <a:buSzPts val="1800"/>
              <a:buFont typeface="Arial"/>
              <a:buNone/>
              <a:defRPr b="1" i="0" sz="1800" u="none" cap="none" strike="noStrike">
                <a:solidFill>
                  <a:srgbClr val="B3C7DC"/>
                </a:solidFill>
                <a:latin typeface="Montserrat"/>
                <a:ea typeface="Montserrat"/>
                <a:cs typeface="Montserrat"/>
                <a:sym typeface="Montserrat"/>
              </a:defRPr>
            </a:lvl1pPr>
            <a:lvl2pPr indent="0" lvl="1" marL="0" marR="0" rtl="0" algn="l">
              <a:lnSpc>
                <a:spcPct val="100000"/>
              </a:lnSpc>
              <a:spcBef>
                <a:spcPts val="0"/>
              </a:spcBef>
              <a:spcAft>
                <a:spcPts val="0"/>
              </a:spcAft>
              <a:buClr>
                <a:srgbClr val="000000"/>
              </a:buClr>
              <a:buSzPts val="1800"/>
              <a:buFont typeface="Arial"/>
              <a:buNone/>
              <a:defRPr b="1" i="0" sz="1800" u="none" cap="none" strike="noStrike">
                <a:solidFill>
                  <a:srgbClr val="B3C7DC"/>
                </a:solidFill>
                <a:latin typeface="Montserrat"/>
                <a:ea typeface="Montserrat"/>
                <a:cs typeface="Montserrat"/>
                <a:sym typeface="Montserrat"/>
              </a:defRPr>
            </a:lvl2pPr>
            <a:lvl3pPr indent="0" lvl="2" marL="0" marR="0" rtl="0" algn="l">
              <a:lnSpc>
                <a:spcPct val="100000"/>
              </a:lnSpc>
              <a:spcBef>
                <a:spcPts val="0"/>
              </a:spcBef>
              <a:spcAft>
                <a:spcPts val="0"/>
              </a:spcAft>
              <a:buClr>
                <a:srgbClr val="000000"/>
              </a:buClr>
              <a:buSzPts val="1800"/>
              <a:buFont typeface="Arial"/>
              <a:buNone/>
              <a:defRPr b="1" i="0" sz="1800" u="none" cap="none" strike="noStrike">
                <a:solidFill>
                  <a:srgbClr val="B3C7DC"/>
                </a:solidFill>
                <a:latin typeface="Montserrat"/>
                <a:ea typeface="Montserrat"/>
                <a:cs typeface="Montserrat"/>
                <a:sym typeface="Montserrat"/>
              </a:defRPr>
            </a:lvl3pPr>
            <a:lvl4pPr indent="0" lvl="3" marL="0" marR="0" rtl="0" algn="l">
              <a:lnSpc>
                <a:spcPct val="100000"/>
              </a:lnSpc>
              <a:spcBef>
                <a:spcPts val="0"/>
              </a:spcBef>
              <a:spcAft>
                <a:spcPts val="0"/>
              </a:spcAft>
              <a:buClr>
                <a:srgbClr val="000000"/>
              </a:buClr>
              <a:buSzPts val="1800"/>
              <a:buFont typeface="Arial"/>
              <a:buNone/>
              <a:defRPr b="1" i="0" sz="1800" u="none" cap="none" strike="noStrike">
                <a:solidFill>
                  <a:srgbClr val="B3C7DC"/>
                </a:solidFill>
                <a:latin typeface="Montserrat"/>
                <a:ea typeface="Montserrat"/>
                <a:cs typeface="Montserrat"/>
                <a:sym typeface="Montserrat"/>
              </a:defRPr>
            </a:lvl4pPr>
            <a:lvl5pPr indent="0" lvl="4" marL="0" marR="0" rtl="0" algn="l">
              <a:lnSpc>
                <a:spcPct val="100000"/>
              </a:lnSpc>
              <a:spcBef>
                <a:spcPts val="0"/>
              </a:spcBef>
              <a:spcAft>
                <a:spcPts val="0"/>
              </a:spcAft>
              <a:buClr>
                <a:srgbClr val="000000"/>
              </a:buClr>
              <a:buSzPts val="1800"/>
              <a:buFont typeface="Arial"/>
              <a:buNone/>
              <a:defRPr b="1" i="0" sz="1800" u="none" cap="none" strike="noStrike">
                <a:solidFill>
                  <a:srgbClr val="B3C7DC"/>
                </a:solidFill>
                <a:latin typeface="Montserrat"/>
                <a:ea typeface="Montserrat"/>
                <a:cs typeface="Montserrat"/>
                <a:sym typeface="Montserrat"/>
              </a:defRPr>
            </a:lvl5pPr>
            <a:lvl6pPr indent="0" lvl="5" marL="0" marR="0" rtl="0" algn="l">
              <a:lnSpc>
                <a:spcPct val="100000"/>
              </a:lnSpc>
              <a:spcBef>
                <a:spcPts val="0"/>
              </a:spcBef>
              <a:spcAft>
                <a:spcPts val="0"/>
              </a:spcAft>
              <a:buClr>
                <a:srgbClr val="000000"/>
              </a:buClr>
              <a:buSzPts val="1800"/>
              <a:buFont typeface="Arial"/>
              <a:buNone/>
              <a:defRPr b="1" i="0" sz="1800" u="none" cap="none" strike="noStrike">
                <a:solidFill>
                  <a:srgbClr val="B3C7DC"/>
                </a:solidFill>
                <a:latin typeface="Montserrat"/>
                <a:ea typeface="Montserrat"/>
                <a:cs typeface="Montserrat"/>
                <a:sym typeface="Montserrat"/>
              </a:defRPr>
            </a:lvl6pPr>
            <a:lvl7pPr indent="0" lvl="6" marL="0" marR="0" rtl="0" algn="l">
              <a:lnSpc>
                <a:spcPct val="100000"/>
              </a:lnSpc>
              <a:spcBef>
                <a:spcPts val="0"/>
              </a:spcBef>
              <a:spcAft>
                <a:spcPts val="0"/>
              </a:spcAft>
              <a:buClr>
                <a:srgbClr val="000000"/>
              </a:buClr>
              <a:buSzPts val="1800"/>
              <a:buFont typeface="Arial"/>
              <a:buNone/>
              <a:defRPr b="1" i="0" sz="1800" u="none" cap="none" strike="noStrike">
                <a:solidFill>
                  <a:srgbClr val="B3C7DC"/>
                </a:solidFill>
                <a:latin typeface="Montserrat"/>
                <a:ea typeface="Montserrat"/>
                <a:cs typeface="Montserrat"/>
                <a:sym typeface="Montserrat"/>
              </a:defRPr>
            </a:lvl7pPr>
            <a:lvl8pPr indent="0" lvl="7" marL="0" marR="0" rtl="0" algn="l">
              <a:lnSpc>
                <a:spcPct val="100000"/>
              </a:lnSpc>
              <a:spcBef>
                <a:spcPts val="0"/>
              </a:spcBef>
              <a:spcAft>
                <a:spcPts val="0"/>
              </a:spcAft>
              <a:buClr>
                <a:srgbClr val="000000"/>
              </a:buClr>
              <a:buSzPts val="1800"/>
              <a:buFont typeface="Arial"/>
              <a:buNone/>
              <a:defRPr b="1" i="0" sz="1800" u="none" cap="none" strike="noStrike">
                <a:solidFill>
                  <a:srgbClr val="B3C7DC"/>
                </a:solidFill>
                <a:latin typeface="Montserrat"/>
                <a:ea typeface="Montserrat"/>
                <a:cs typeface="Montserrat"/>
                <a:sym typeface="Montserrat"/>
              </a:defRPr>
            </a:lvl8pPr>
            <a:lvl9pPr indent="0" lvl="8" marL="0" marR="0" rtl="0" algn="l">
              <a:lnSpc>
                <a:spcPct val="100000"/>
              </a:lnSpc>
              <a:spcBef>
                <a:spcPts val="0"/>
              </a:spcBef>
              <a:spcAft>
                <a:spcPts val="0"/>
              </a:spcAft>
              <a:buClr>
                <a:srgbClr val="000000"/>
              </a:buClr>
              <a:buSzPts val="1800"/>
              <a:buFont typeface="Arial"/>
              <a:buNone/>
              <a:defRPr b="1" i="0" sz="1800" u="none" cap="none" strike="noStrike">
                <a:solidFill>
                  <a:srgbClr val="B3C7DC"/>
                </a:solidFill>
                <a:latin typeface="Montserrat"/>
                <a:ea typeface="Montserrat"/>
                <a:cs typeface="Montserrat"/>
                <a:sym typeface="Montserrat"/>
              </a:defRPr>
            </a:lvl9pPr>
          </a:lstStyle>
          <a:p>
            <a:pPr indent="0" lvl="0" marL="0" rtl="0" algn="l">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8_Заголовок раздела">
  <p:cSld name="8_Заголовок раздела">
    <p:bg>
      <p:bgPr>
        <a:solidFill>
          <a:schemeClr val="lt1"/>
        </a:solidFill>
      </p:bgPr>
    </p:bg>
    <p:spTree>
      <p:nvGrpSpPr>
        <p:cNvPr id="77" name="Shape 77"/>
        <p:cNvGrpSpPr/>
        <p:nvPr/>
      </p:nvGrpSpPr>
      <p:grpSpPr>
        <a:xfrm>
          <a:off x="0" y="0"/>
          <a:ext cx="0" cy="0"/>
          <a:chOff x="0" y="0"/>
          <a:chExt cx="0" cy="0"/>
        </a:xfrm>
      </p:grpSpPr>
      <p:sp>
        <p:nvSpPr>
          <p:cNvPr id="78" name="Google Shape;78;p157"/>
          <p:cNvSpPr/>
          <p:nvPr/>
        </p:nvSpPr>
        <p:spPr>
          <a:xfrm>
            <a:off x="790832" y="0"/>
            <a:ext cx="11401168" cy="6858000"/>
          </a:xfrm>
          <a:prstGeom prst="rect">
            <a:avLst/>
          </a:prstGeom>
          <a:blipFill rotWithShape="1">
            <a:blip r:embed="rId2">
              <a:alphaModFix amt="60000"/>
            </a:blip>
            <a:stretch>
              <a:fillRect b="0" l="0" r="-6932" t="0"/>
            </a:stretch>
          </a:blip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79" name="Google Shape;79;p157"/>
          <p:cNvSpPr/>
          <p:nvPr/>
        </p:nvSpPr>
        <p:spPr>
          <a:xfrm rot="10800000">
            <a:off x="0" y="-80387"/>
            <a:ext cx="4360985" cy="7023798"/>
          </a:xfrm>
          <a:prstGeom prst="rect">
            <a:avLst/>
          </a:prstGeom>
          <a:blipFill rotWithShape="1">
            <a:blip r:embed="rId3">
              <a:alphaModFix/>
            </a:blip>
            <a:stretch>
              <a:fillRect b="982" l="0" r="0" t="1333"/>
            </a:stretch>
          </a:blip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80" name="Google Shape;80;p157"/>
          <p:cNvSpPr/>
          <p:nvPr/>
        </p:nvSpPr>
        <p:spPr>
          <a:xfrm>
            <a:off x="0" y="0"/>
            <a:ext cx="4360985" cy="6858000"/>
          </a:xfrm>
          <a:prstGeom prst="rect">
            <a:avLst/>
          </a:prstGeom>
          <a:solidFill>
            <a:srgbClr val="00527C"/>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81" name="Google Shape;81;p157"/>
          <p:cNvSpPr/>
          <p:nvPr/>
        </p:nvSpPr>
        <p:spPr>
          <a:xfrm rot="10800000">
            <a:off x="-13449" y="1040191"/>
            <a:ext cx="3186953" cy="5817809"/>
          </a:xfrm>
          <a:prstGeom prst="rect">
            <a:avLst/>
          </a:prstGeom>
          <a:blipFill rotWithShape="1">
            <a:blip r:embed="rId4">
              <a:alphaModFix amt="60000"/>
            </a:blip>
            <a:stretch>
              <a:fillRect b="0" l="0" r="0" t="0"/>
            </a:stretch>
          </a:blip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82" name="Google Shape;82;p157"/>
          <p:cNvSpPr/>
          <p:nvPr/>
        </p:nvSpPr>
        <p:spPr>
          <a:xfrm>
            <a:off x="0" y="0"/>
            <a:ext cx="4360985" cy="6858000"/>
          </a:xfrm>
          <a:prstGeom prst="rect">
            <a:avLst/>
          </a:prstGeom>
          <a:solidFill>
            <a:srgbClr val="00527C">
              <a:alpha val="49411"/>
            </a:srgbClr>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grpSp>
        <p:nvGrpSpPr>
          <p:cNvPr id="83" name="Google Shape;83;p157"/>
          <p:cNvGrpSpPr/>
          <p:nvPr/>
        </p:nvGrpSpPr>
        <p:grpSpPr>
          <a:xfrm>
            <a:off x="2801987" y="942535"/>
            <a:ext cx="3117995" cy="3101385"/>
            <a:chOff x="2801987" y="1211475"/>
            <a:chExt cx="3117995" cy="3101385"/>
          </a:xfrm>
        </p:grpSpPr>
        <p:sp>
          <p:nvSpPr>
            <p:cNvPr id="84" name="Google Shape;84;p157"/>
            <p:cNvSpPr/>
            <p:nvPr/>
          </p:nvSpPr>
          <p:spPr>
            <a:xfrm>
              <a:off x="2801987" y="1211475"/>
              <a:ext cx="3117995" cy="3101385"/>
            </a:xfrm>
            <a:custGeom>
              <a:rect b="b" l="l" r="r" t="t"/>
              <a:pathLst>
                <a:path extrusionOk="0" h="3101385" w="3117995">
                  <a:moveTo>
                    <a:pt x="0" y="1556871"/>
                  </a:moveTo>
                  <a:lnTo>
                    <a:pt x="1562086" y="0"/>
                  </a:lnTo>
                  <a:lnTo>
                    <a:pt x="3117995" y="1556870"/>
                  </a:lnTo>
                  <a:lnTo>
                    <a:pt x="1562087" y="3101385"/>
                  </a:lnTo>
                  <a:lnTo>
                    <a:pt x="0" y="1556871"/>
                  </a:lnTo>
                  <a:close/>
                </a:path>
              </a:pathLst>
            </a:custGeom>
            <a:solidFill>
              <a:schemeClr val="l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85" name="Google Shape;85;p157"/>
            <p:cNvSpPr/>
            <p:nvPr/>
          </p:nvSpPr>
          <p:spPr>
            <a:xfrm>
              <a:off x="3233789" y="1621820"/>
              <a:ext cx="2254388" cy="2242379"/>
            </a:xfrm>
            <a:custGeom>
              <a:rect b="b" l="l" r="r" t="t"/>
              <a:pathLst>
                <a:path extrusionOk="0" h="3101385" w="3117995">
                  <a:moveTo>
                    <a:pt x="0" y="1556871"/>
                  </a:moveTo>
                  <a:lnTo>
                    <a:pt x="1562086" y="0"/>
                  </a:lnTo>
                  <a:lnTo>
                    <a:pt x="3117995" y="1556870"/>
                  </a:lnTo>
                  <a:lnTo>
                    <a:pt x="1562087" y="3101385"/>
                  </a:lnTo>
                  <a:lnTo>
                    <a:pt x="0" y="1556871"/>
                  </a:lnTo>
                  <a:close/>
                </a:path>
              </a:pathLst>
            </a:custGeom>
            <a:solidFill>
              <a:srgbClr val="DDE6EF"/>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86" name="Google Shape;86;p157"/>
            <p:cNvSpPr txBox="1"/>
            <p:nvPr/>
          </p:nvSpPr>
          <p:spPr>
            <a:xfrm>
              <a:off x="3797879" y="2039902"/>
              <a:ext cx="1126208" cy="2092881"/>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2700"/>
                <a:buFont typeface="Arial"/>
                <a:buNone/>
              </a:pPr>
              <a:r>
                <a:rPr b="0" i="0" lang="en-US" sz="12700" u="none" cap="none" strike="noStrike">
                  <a:solidFill>
                    <a:schemeClr val="lt1"/>
                  </a:solidFill>
                  <a:latin typeface="Montserrat ExtraBold"/>
                  <a:ea typeface="Montserrat ExtraBold"/>
                  <a:cs typeface="Montserrat ExtraBold"/>
                  <a:sym typeface="Montserrat ExtraBold"/>
                </a:rPr>
                <a:t>“</a:t>
              </a:r>
              <a:endParaRPr b="0" i="0" sz="1400" u="none" cap="none" strike="noStrike">
                <a:solidFill>
                  <a:srgbClr val="000000"/>
                </a:solidFill>
                <a:latin typeface="Arial"/>
                <a:ea typeface="Arial"/>
                <a:cs typeface="Arial"/>
                <a:sym typeface="Arial"/>
              </a:endParaRPr>
            </a:p>
          </p:txBody>
        </p:sp>
      </p:grpSp>
      <p:pic>
        <p:nvPicPr>
          <p:cNvPr id="87" name="Google Shape;87;p157"/>
          <p:cNvPicPr preferRelativeResize="0"/>
          <p:nvPr/>
        </p:nvPicPr>
        <p:blipFill rotWithShape="1">
          <a:blip r:embed="rId5">
            <a:alphaModFix/>
          </a:blip>
          <a:srcRect b="0" l="0" r="0" t="0"/>
          <a:stretch/>
        </p:blipFill>
        <p:spPr>
          <a:xfrm>
            <a:off x="1148899" y="605327"/>
            <a:ext cx="2609187" cy="869728"/>
          </a:xfrm>
          <a:prstGeom prst="rect">
            <a:avLst/>
          </a:prstGeom>
          <a:noFill/>
          <a:ln>
            <a:noFill/>
          </a:ln>
        </p:spPr>
      </p:pic>
      <p:sp>
        <p:nvSpPr>
          <p:cNvPr id="88" name="Google Shape;88;p157"/>
          <p:cNvSpPr txBox="1"/>
          <p:nvPr>
            <p:ph idx="12" type="sldNum"/>
          </p:nvPr>
        </p:nvSpPr>
        <p:spPr>
          <a:xfrm>
            <a:off x="11278503" y="6090572"/>
            <a:ext cx="828962" cy="673843"/>
          </a:xfrm>
          <a:prstGeom prst="rect">
            <a:avLst/>
          </a:prstGeom>
          <a:noFill/>
          <a:ln>
            <a:noFill/>
          </a:ln>
        </p:spPr>
        <p:txBody>
          <a:bodyPr anchorCtr="0" anchor="t" bIns="45700" lIns="91425" spcFirstLastPara="1" rIns="91425" wrap="square" tIns="45700">
            <a:noAutofit/>
          </a:bodyPr>
          <a:lstStyle>
            <a:lvl1pPr indent="0" lvl="0" marL="0" marR="0" rtl="0" algn="l">
              <a:lnSpc>
                <a:spcPct val="100000"/>
              </a:lnSpc>
              <a:spcBef>
                <a:spcPts val="0"/>
              </a:spcBef>
              <a:spcAft>
                <a:spcPts val="0"/>
              </a:spcAft>
              <a:buClr>
                <a:srgbClr val="000000"/>
              </a:buClr>
              <a:buSzPts val="3600"/>
              <a:buFont typeface="Arial"/>
              <a:buNone/>
              <a:defRPr b="1" i="0" sz="3600" u="none" cap="none" strike="noStrike">
                <a:solidFill>
                  <a:srgbClr val="B3C7DC"/>
                </a:solidFill>
                <a:latin typeface="Montserrat"/>
                <a:ea typeface="Montserrat"/>
                <a:cs typeface="Montserrat"/>
                <a:sym typeface="Montserrat"/>
              </a:defRPr>
            </a:lvl1pPr>
            <a:lvl2pPr indent="0" lvl="1" marL="0" marR="0" rtl="0" algn="l">
              <a:lnSpc>
                <a:spcPct val="100000"/>
              </a:lnSpc>
              <a:spcBef>
                <a:spcPts val="0"/>
              </a:spcBef>
              <a:spcAft>
                <a:spcPts val="0"/>
              </a:spcAft>
              <a:buClr>
                <a:srgbClr val="000000"/>
              </a:buClr>
              <a:buSzPts val="3600"/>
              <a:buFont typeface="Arial"/>
              <a:buNone/>
              <a:defRPr b="1" i="0" sz="3600" u="none" cap="none" strike="noStrike">
                <a:solidFill>
                  <a:srgbClr val="B3C7DC"/>
                </a:solidFill>
                <a:latin typeface="Montserrat"/>
                <a:ea typeface="Montserrat"/>
                <a:cs typeface="Montserrat"/>
                <a:sym typeface="Montserrat"/>
              </a:defRPr>
            </a:lvl2pPr>
            <a:lvl3pPr indent="0" lvl="2" marL="0" marR="0" rtl="0" algn="l">
              <a:lnSpc>
                <a:spcPct val="100000"/>
              </a:lnSpc>
              <a:spcBef>
                <a:spcPts val="0"/>
              </a:spcBef>
              <a:spcAft>
                <a:spcPts val="0"/>
              </a:spcAft>
              <a:buClr>
                <a:srgbClr val="000000"/>
              </a:buClr>
              <a:buSzPts val="3600"/>
              <a:buFont typeface="Arial"/>
              <a:buNone/>
              <a:defRPr b="1" i="0" sz="3600" u="none" cap="none" strike="noStrike">
                <a:solidFill>
                  <a:srgbClr val="B3C7DC"/>
                </a:solidFill>
                <a:latin typeface="Montserrat"/>
                <a:ea typeface="Montserrat"/>
                <a:cs typeface="Montserrat"/>
                <a:sym typeface="Montserrat"/>
              </a:defRPr>
            </a:lvl3pPr>
            <a:lvl4pPr indent="0" lvl="3" marL="0" marR="0" rtl="0" algn="l">
              <a:lnSpc>
                <a:spcPct val="100000"/>
              </a:lnSpc>
              <a:spcBef>
                <a:spcPts val="0"/>
              </a:spcBef>
              <a:spcAft>
                <a:spcPts val="0"/>
              </a:spcAft>
              <a:buClr>
                <a:srgbClr val="000000"/>
              </a:buClr>
              <a:buSzPts val="3600"/>
              <a:buFont typeface="Arial"/>
              <a:buNone/>
              <a:defRPr b="1" i="0" sz="3600" u="none" cap="none" strike="noStrike">
                <a:solidFill>
                  <a:srgbClr val="B3C7DC"/>
                </a:solidFill>
                <a:latin typeface="Montserrat"/>
                <a:ea typeface="Montserrat"/>
                <a:cs typeface="Montserrat"/>
                <a:sym typeface="Montserrat"/>
              </a:defRPr>
            </a:lvl4pPr>
            <a:lvl5pPr indent="0" lvl="4" marL="0" marR="0" rtl="0" algn="l">
              <a:lnSpc>
                <a:spcPct val="100000"/>
              </a:lnSpc>
              <a:spcBef>
                <a:spcPts val="0"/>
              </a:spcBef>
              <a:spcAft>
                <a:spcPts val="0"/>
              </a:spcAft>
              <a:buClr>
                <a:srgbClr val="000000"/>
              </a:buClr>
              <a:buSzPts val="3600"/>
              <a:buFont typeface="Arial"/>
              <a:buNone/>
              <a:defRPr b="1" i="0" sz="3600" u="none" cap="none" strike="noStrike">
                <a:solidFill>
                  <a:srgbClr val="B3C7DC"/>
                </a:solidFill>
                <a:latin typeface="Montserrat"/>
                <a:ea typeface="Montserrat"/>
                <a:cs typeface="Montserrat"/>
                <a:sym typeface="Montserrat"/>
              </a:defRPr>
            </a:lvl5pPr>
            <a:lvl6pPr indent="0" lvl="5" marL="0" marR="0" rtl="0" algn="l">
              <a:lnSpc>
                <a:spcPct val="100000"/>
              </a:lnSpc>
              <a:spcBef>
                <a:spcPts val="0"/>
              </a:spcBef>
              <a:spcAft>
                <a:spcPts val="0"/>
              </a:spcAft>
              <a:buClr>
                <a:srgbClr val="000000"/>
              </a:buClr>
              <a:buSzPts val="3600"/>
              <a:buFont typeface="Arial"/>
              <a:buNone/>
              <a:defRPr b="1" i="0" sz="3600" u="none" cap="none" strike="noStrike">
                <a:solidFill>
                  <a:srgbClr val="B3C7DC"/>
                </a:solidFill>
                <a:latin typeface="Montserrat"/>
                <a:ea typeface="Montserrat"/>
                <a:cs typeface="Montserrat"/>
                <a:sym typeface="Montserrat"/>
              </a:defRPr>
            </a:lvl6pPr>
            <a:lvl7pPr indent="0" lvl="6" marL="0" marR="0" rtl="0" algn="l">
              <a:lnSpc>
                <a:spcPct val="100000"/>
              </a:lnSpc>
              <a:spcBef>
                <a:spcPts val="0"/>
              </a:spcBef>
              <a:spcAft>
                <a:spcPts val="0"/>
              </a:spcAft>
              <a:buClr>
                <a:srgbClr val="000000"/>
              </a:buClr>
              <a:buSzPts val="3600"/>
              <a:buFont typeface="Arial"/>
              <a:buNone/>
              <a:defRPr b="1" i="0" sz="3600" u="none" cap="none" strike="noStrike">
                <a:solidFill>
                  <a:srgbClr val="B3C7DC"/>
                </a:solidFill>
                <a:latin typeface="Montserrat"/>
                <a:ea typeface="Montserrat"/>
                <a:cs typeface="Montserrat"/>
                <a:sym typeface="Montserrat"/>
              </a:defRPr>
            </a:lvl7pPr>
            <a:lvl8pPr indent="0" lvl="7" marL="0" marR="0" rtl="0" algn="l">
              <a:lnSpc>
                <a:spcPct val="100000"/>
              </a:lnSpc>
              <a:spcBef>
                <a:spcPts val="0"/>
              </a:spcBef>
              <a:spcAft>
                <a:spcPts val="0"/>
              </a:spcAft>
              <a:buClr>
                <a:srgbClr val="000000"/>
              </a:buClr>
              <a:buSzPts val="3600"/>
              <a:buFont typeface="Arial"/>
              <a:buNone/>
              <a:defRPr b="1" i="0" sz="3600" u="none" cap="none" strike="noStrike">
                <a:solidFill>
                  <a:srgbClr val="B3C7DC"/>
                </a:solidFill>
                <a:latin typeface="Montserrat"/>
                <a:ea typeface="Montserrat"/>
                <a:cs typeface="Montserrat"/>
                <a:sym typeface="Montserrat"/>
              </a:defRPr>
            </a:lvl8pPr>
            <a:lvl9pPr indent="0" lvl="8" marL="0" marR="0" rtl="0" algn="l">
              <a:lnSpc>
                <a:spcPct val="100000"/>
              </a:lnSpc>
              <a:spcBef>
                <a:spcPts val="0"/>
              </a:spcBef>
              <a:spcAft>
                <a:spcPts val="0"/>
              </a:spcAft>
              <a:buClr>
                <a:srgbClr val="000000"/>
              </a:buClr>
              <a:buSzPts val="3600"/>
              <a:buFont typeface="Arial"/>
              <a:buNone/>
              <a:defRPr b="1" i="0" sz="3600" u="none" cap="none" strike="noStrike">
                <a:solidFill>
                  <a:srgbClr val="B3C7DC"/>
                </a:solidFill>
                <a:latin typeface="Montserrat"/>
                <a:ea typeface="Montserrat"/>
                <a:cs typeface="Montserrat"/>
                <a:sym typeface="Montserrat"/>
              </a:defRPr>
            </a:lvl9pPr>
          </a:lstStyle>
          <a:p>
            <a:pPr indent="0" lvl="0" marL="0" rtl="0" algn="l">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Два объекта" type="twoObj">
  <p:cSld name="TWO_OBJECTS">
    <p:bg>
      <p:bgPr>
        <a:solidFill>
          <a:schemeClr val="lt1"/>
        </a:solidFill>
      </p:bgPr>
    </p:bg>
    <p:spTree>
      <p:nvGrpSpPr>
        <p:cNvPr id="89" name="Shape 89"/>
        <p:cNvGrpSpPr/>
        <p:nvPr/>
      </p:nvGrpSpPr>
      <p:grpSpPr>
        <a:xfrm>
          <a:off x="0" y="0"/>
          <a:ext cx="0" cy="0"/>
          <a:chOff x="0" y="0"/>
          <a:chExt cx="0" cy="0"/>
        </a:xfrm>
      </p:grpSpPr>
      <p:sp>
        <p:nvSpPr>
          <p:cNvPr id="90" name="Google Shape;90;p158"/>
          <p:cNvSpPr txBox="1"/>
          <p:nvPr>
            <p:ph type="title"/>
          </p:nvPr>
        </p:nvSpPr>
        <p:spPr>
          <a:xfrm>
            <a:off x="838200" y="365125"/>
            <a:ext cx="10515600" cy="1325563"/>
          </a:xfrm>
          <a:prstGeom prst="rect">
            <a:avLst/>
          </a:prstGeom>
          <a:noFill/>
          <a:ln>
            <a:noFill/>
          </a:ln>
        </p:spPr>
        <p:txBody>
          <a:bodyPr anchorCtr="0" anchor="t" bIns="45700" lIns="91425" spcFirstLastPara="1" rIns="91425" wrap="square" tIns="45700">
            <a:noAutofit/>
          </a:bodyPr>
          <a:lstStyle>
            <a:lvl1pPr lvl="0" marR="0" rtl="0" algn="l">
              <a:lnSpc>
                <a:spcPct val="90000"/>
              </a:lnSpc>
              <a:spcBef>
                <a:spcPts val="0"/>
              </a:spcBef>
              <a:spcAft>
                <a:spcPts val="0"/>
              </a:spcAft>
              <a:buClr>
                <a:schemeClr val="dk1"/>
              </a:buClr>
              <a:buSzPts val="4400"/>
              <a:buFont typeface="Montserrat"/>
              <a:buNone/>
              <a:defRPr b="1" i="0" sz="4400" u="none" cap="none" strike="noStrike">
                <a:solidFill>
                  <a:schemeClr val="dk1"/>
                </a:solidFill>
                <a:latin typeface="Montserrat"/>
                <a:ea typeface="Montserrat"/>
                <a:cs typeface="Montserrat"/>
                <a:sym typeface="Montserrat"/>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
        <p:nvSpPr>
          <p:cNvPr id="91" name="Google Shape;91;p158"/>
          <p:cNvSpPr txBox="1"/>
          <p:nvPr>
            <p:ph idx="1" type="body"/>
          </p:nvPr>
        </p:nvSpPr>
        <p:spPr>
          <a:xfrm>
            <a:off x="838200" y="1825625"/>
            <a:ext cx="5181600" cy="4351338"/>
          </a:xfrm>
          <a:prstGeom prst="rect">
            <a:avLst/>
          </a:prstGeom>
          <a:noFill/>
          <a:ln>
            <a:noFill/>
          </a:ln>
        </p:spPr>
        <p:txBody>
          <a:bodyPr anchorCtr="0" anchor="t" bIns="45700" lIns="91425" spcFirstLastPara="1" rIns="91425" wrap="square" tIns="45700">
            <a:noAutofit/>
          </a:bodyPr>
          <a:lstStyle>
            <a:lvl1pPr indent="-406400" lvl="0" marL="45720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Roboto"/>
                <a:ea typeface="Roboto"/>
                <a:cs typeface="Roboto"/>
                <a:sym typeface="Roboto"/>
              </a:defRPr>
            </a:lvl1pPr>
            <a:lvl2pPr indent="-381000" lvl="1" marL="914400"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Roboto"/>
                <a:ea typeface="Roboto"/>
                <a:cs typeface="Roboto"/>
                <a:sym typeface="Roboto"/>
              </a:defRPr>
            </a:lvl2pPr>
            <a:lvl3pPr indent="-355600" lvl="2" marL="1371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Roboto"/>
                <a:ea typeface="Roboto"/>
                <a:cs typeface="Roboto"/>
                <a:sym typeface="Roboto"/>
              </a:defRPr>
            </a:lvl3pPr>
            <a:lvl4pPr indent="-342900" lvl="3" marL="1828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Roboto"/>
                <a:ea typeface="Roboto"/>
                <a:cs typeface="Roboto"/>
                <a:sym typeface="Roboto"/>
              </a:defRPr>
            </a:lvl4pPr>
            <a:lvl5pPr indent="-342900" lvl="4" marL="22860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Roboto"/>
                <a:ea typeface="Roboto"/>
                <a:cs typeface="Roboto"/>
                <a:sym typeface="Roboto"/>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Roboto"/>
                <a:ea typeface="Roboto"/>
                <a:cs typeface="Roboto"/>
                <a:sym typeface="Roboto"/>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Roboto"/>
                <a:ea typeface="Roboto"/>
                <a:cs typeface="Roboto"/>
                <a:sym typeface="Roboto"/>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Roboto"/>
                <a:ea typeface="Roboto"/>
                <a:cs typeface="Roboto"/>
                <a:sym typeface="Roboto"/>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Roboto"/>
                <a:ea typeface="Roboto"/>
                <a:cs typeface="Roboto"/>
                <a:sym typeface="Roboto"/>
              </a:defRPr>
            </a:lvl9pPr>
          </a:lstStyle>
          <a:p/>
        </p:txBody>
      </p:sp>
      <p:sp>
        <p:nvSpPr>
          <p:cNvPr id="92" name="Google Shape;92;p158"/>
          <p:cNvSpPr txBox="1"/>
          <p:nvPr>
            <p:ph idx="2" type="body"/>
          </p:nvPr>
        </p:nvSpPr>
        <p:spPr>
          <a:xfrm>
            <a:off x="6172200" y="1825625"/>
            <a:ext cx="5181600" cy="4351338"/>
          </a:xfrm>
          <a:prstGeom prst="rect">
            <a:avLst/>
          </a:prstGeom>
          <a:noFill/>
          <a:ln>
            <a:noFill/>
          </a:ln>
        </p:spPr>
        <p:txBody>
          <a:bodyPr anchorCtr="0" anchor="t" bIns="45700" lIns="91425" spcFirstLastPara="1" rIns="91425" wrap="square" tIns="45700">
            <a:noAutofit/>
          </a:bodyPr>
          <a:lstStyle>
            <a:lvl1pPr indent="-406400" lvl="0" marL="45720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Roboto"/>
                <a:ea typeface="Roboto"/>
                <a:cs typeface="Roboto"/>
                <a:sym typeface="Roboto"/>
              </a:defRPr>
            </a:lvl1pPr>
            <a:lvl2pPr indent="-381000" lvl="1" marL="914400"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Roboto"/>
                <a:ea typeface="Roboto"/>
                <a:cs typeface="Roboto"/>
                <a:sym typeface="Roboto"/>
              </a:defRPr>
            </a:lvl2pPr>
            <a:lvl3pPr indent="-355600" lvl="2" marL="1371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Roboto"/>
                <a:ea typeface="Roboto"/>
                <a:cs typeface="Roboto"/>
                <a:sym typeface="Roboto"/>
              </a:defRPr>
            </a:lvl3pPr>
            <a:lvl4pPr indent="-342900" lvl="3" marL="1828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Roboto"/>
                <a:ea typeface="Roboto"/>
                <a:cs typeface="Roboto"/>
                <a:sym typeface="Roboto"/>
              </a:defRPr>
            </a:lvl4pPr>
            <a:lvl5pPr indent="-342900" lvl="4" marL="22860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Roboto"/>
                <a:ea typeface="Roboto"/>
                <a:cs typeface="Roboto"/>
                <a:sym typeface="Roboto"/>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Roboto"/>
                <a:ea typeface="Roboto"/>
                <a:cs typeface="Roboto"/>
                <a:sym typeface="Roboto"/>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Roboto"/>
                <a:ea typeface="Roboto"/>
                <a:cs typeface="Roboto"/>
                <a:sym typeface="Roboto"/>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Roboto"/>
                <a:ea typeface="Roboto"/>
                <a:cs typeface="Roboto"/>
                <a:sym typeface="Roboto"/>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Roboto"/>
                <a:ea typeface="Roboto"/>
                <a:cs typeface="Roboto"/>
                <a:sym typeface="Roboto"/>
              </a:defRPr>
            </a:lvl9pPr>
          </a:lstStyle>
          <a:p/>
        </p:txBody>
      </p:sp>
      <p:sp>
        <p:nvSpPr>
          <p:cNvPr id="93" name="Google Shape;93;p158"/>
          <p:cNvSpPr txBox="1"/>
          <p:nvPr>
            <p:ph idx="10" type="dt"/>
          </p:nvPr>
        </p:nvSpPr>
        <p:spPr>
          <a:xfrm>
            <a:off x="838200" y="6356350"/>
            <a:ext cx="2743200" cy="365125"/>
          </a:xfrm>
          <a:prstGeom prst="rect">
            <a:avLst/>
          </a:prstGeom>
          <a:noFill/>
          <a:ln>
            <a:noFill/>
          </a:ln>
        </p:spPr>
        <p:txBody>
          <a:bodyPr anchorCtr="0" anchor="t"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9pPr>
          </a:lstStyle>
          <a:p/>
        </p:txBody>
      </p:sp>
      <p:sp>
        <p:nvSpPr>
          <p:cNvPr id="94" name="Google Shape;94;p158"/>
          <p:cNvSpPr txBox="1"/>
          <p:nvPr>
            <p:ph idx="11" type="ftr"/>
          </p:nvPr>
        </p:nvSpPr>
        <p:spPr>
          <a:xfrm>
            <a:off x="4038600" y="6356350"/>
            <a:ext cx="4114800" cy="365125"/>
          </a:xfrm>
          <a:prstGeom prst="rect">
            <a:avLst/>
          </a:prstGeom>
          <a:noFill/>
          <a:ln>
            <a:noFill/>
          </a:ln>
        </p:spPr>
        <p:txBody>
          <a:bodyPr anchorCtr="0" anchor="t"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9pPr>
          </a:lstStyle>
          <a:p/>
        </p:txBody>
      </p:sp>
      <p:sp>
        <p:nvSpPr>
          <p:cNvPr id="95" name="Google Shape;95;p158"/>
          <p:cNvSpPr txBox="1"/>
          <p:nvPr>
            <p:ph idx="12" type="sldNum"/>
          </p:nvPr>
        </p:nvSpPr>
        <p:spPr>
          <a:xfrm>
            <a:off x="8610600" y="6356350"/>
            <a:ext cx="2743200" cy="365125"/>
          </a:xfrm>
          <a:prstGeom prst="rect">
            <a:avLst/>
          </a:prstGeom>
          <a:noFill/>
          <a:ln>
            <a:noFill/>
          </a:ln>
        </p:spPr>
        <p:txBody>
          <a:bodyPr anchorCtr="0" anchor="t" bIns="45700" lIns="91425" spcFirstLastPara="1" rIns="91425" wrap="square" tIns="45700">
            <a:noAutofit/>
          </a:bodyPr>
          <a:lstStyle>
            <a:lvl1pPr indent="0" lvl="0" marL="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1pPr>
            <a:lvl2pPr indent="0" lvl="1" marL="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2pPr>
            <a:lvl3pPr indent="0" lvl="2" marL="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3pPr>
            <a:lvl4pPr indent="0" lvl="3" marL="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4pPr>
            <a:lvl5pPr indent="0" lvl="4" marL="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5pPr>
            <a:lvl6pPr indent="0" lvl="5" marL="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6pPr>
            <a:lvl7pPr indent="0" lvl="6" marL="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7pPr>
            <a:lvl8pPr indent="0" lvl="7" marL="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8pPr>
            <a:lvl9pPr indent="0" lvl="8" marL="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9pPr>
          </a:lstStyle>
          <a:p>
            <a:pPr indent="0" lvl="0" marL="0" rtl="0" algn="l">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Сравнение" type="twoTxTwoObj">
  <p:cSld name="TWO_OBJECTS_WITH_TEXT">
    <p:bg>
      <p:bgPr>
        <a:solidFill>
          <a:schemeClr val="lt1"/>
        </a:solidFill>
      </p:bgPr>
    </p:bg>
    <p:spTree>
      <p:nvGrpSpPr>
        <p:cNvPr id="96" name="Shape 96"/>
        <p:cNvGrpSpPr/>
        <p:nvPr/>
      </p:nvGrpSpPr>
      <p:grpSpPr>
        <a:xfrm>
          <a:off x="0" y="0"/>
          <a:ext cx="0" cy="0"/>
          <a:chOff x="0" y="0"/>
          <a:chExt cx="0" cy="0"/>
        </a:xfrm>
      </p:grpSpPr>
      <p:sp>
        <p:nvSpPr>
          <p:cNvPr id="97" name="Google Shape;97;p159"/>
          <p:cNvSpPr txBox="1"/>
          <p:nvPr>
            <p:ph type="title"/>
          </p:nvPr>
        </p:nvSpPr>
        <p:spPr>
          <a:xfrm>
            <a:off x="839788" y="365125"/>
            <a:ext cx="10515600" cy="1325563"/>
          </a:xfrm>
          <a:prstGeom prst="rect">
            <a:avLst/>
          </a:prstGeom>
          <a:noFill/>
          <a:ln>
            <a:noFill/>
          </a:ln>
        </p:spPr>
        <p:txBody>
          <a:bodyPr anchorCtr="0" anchor="t" bIns="45700" lIns="91425" spcFirstLastPara="1" rIns="91425" wrap="square" tIns="45700">
            <a:noAutofit/>
          </a:bodyPr>
          <a:lstStyle>
            <a:lvl1pPr lvl="0" marR="0" rtl="0" algn="l">
              <a:lnSpc>
                <a:spcPct val="90000"/>
              </a:lnSpc>
              <a:spcBef>
                <a:spcPts val="0"/>
              </a:spcBef>
              <a:spcAft>
                <a:spcPts val="0"/>
              </a:spcAft>
              <a:buClr>
                <a:schemeClr val="dk1"/>
              </a:buClr>
              <a:buSzPts val="4400"/>
              <a:buFont typeface="Montserrat"/>
              <a:buNone/>
              <a:defRPr b="1" i="0" sz="4400" u="none" cap="none" strike="noStrike">
                <a:solidFill>
                  <a:schemeClr val="dk1"/>
                </a:solidFill>
                <a:latin typeface="Montserrat"/>
                <a:ea typeface="Montserrat"/>
                <a:cs typeface="Montserrat"/>
                <a:sym typeface="Montserrat"/>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
        <p:nvSpPr>
          <p:cNvPr id="98" name="Google Shape;98;p159"/>
          <p:cNvSpPr txBox="1"/>
          <p:nvPr>
            <p:ph idx="1" type="body"/>
          </p:nvPr>
        </p:nvSpPr>
        <p:spPr>
          <a:xfrm>
            <a:off x="839788" y="1681163"/>
            <a:ext cx="5157787" cy="823912"/>
          </a:xfrm>
          <a:prstGeom prst="rect">
            <a:avLst/>
          </a:prstGeom>
          <a:noFill/>
          <a:ln>
            <a:noFill/>
          </a:ln>
        </p:spPr>
        <p:txBody>
          <a:bodyPr anchorCtr="0" anchor="b" bIns="45700" lIns="91425" spcFirstLastPara="1" rIns="91425" wrap="square" tIns="45700">
            <a:noAutofit/>
          </a:bodyPr>
          <a:lstStyle>
            <a:lvl1pPr indent="-228600" lvl="0" marL="457200" marR="0" rtl="0" algn="l">
              <a:lnSpc>
                <a:spcPct val="90000"/>
              </a:lnSpc>
              <a:spcBef>
                <a:spcPts val="1000"/>
              </a:spcBef>
              <a:spcAft>
                <a:spcPts val="0"/>
              </a:spcAft>
              <a:buClr>
                <a:schemeClr val="dk1"/>
              </a:buClr>
              <a:buSzPts val="2400"/>
              <a:buFont typeface="Arial"/>
              <a:buNone/>
              <a:defRPr b="1" i="0" sz="2400" u="none" cap="none" strike="noStrike">
                <a:solidFill>
                  <a:schemeClr val="dk1"/>
                </a:solidFill>
                <a:latin typeface="Roboto"/>
                <a:ea typeface="Roboto"/>
                <a:cs typeface="Roboto"/>
                <a:sym typeface="Roboto"/>
              </a:defRPr>
            </a:lvl1pPr>
            <a:lvl2pPr indent="-228600" lvl="1" marL="914400" marR="0" rtl="0" algn="l">
              <a:lnSpc>
                <a:spcPct val="90000"/>
              </a:lnSpc>
              <a:spcBef>
                <a:spcPts val="500"/>
              </a:spcBef>
              <a:spcAft>
                <a:spcPts val="0"/>
              </a:spcAft>
              <a:buClr>
                <a:schemeClr val="dk1"/>
              </a:buClr>
              <a:buSzPts val="2000"/>
              <a:buFont typeface="Arial"/>
              <a:buNone/>
              <a:defRPr b="1" i="0" sz="2000" u="none" cap="none" strike="noStrike">
                <a:solidFill>
                  <a:schemeClr val="dk1"/>
                </a:solidFill>
                <a:latin typeface="Roboto"/>
                <a:ea typeface="Roboto"/>
                <a:cs typeface="Roboto"/>
                <a:sym typeface="Roboto"/>
              </a:defRPr>
            </a:lvl2pPr>
            <a:lvl3pPr indent="-228600" lvl="2" marL="1371600" marR="0" rtl="0" algn="l">
              <a:lnSpc>
                <a:spcPct val="90000"/>
              </a:lnSpc>
              <a:spcBef>
                <a:spcPts val="500"/>
              </a:spcBef>
              <a:spcAft>
                <a:spcPts val="0"/>
              </a:spcAft>
              <a:buClr>
                <a:schemeClr val="dk1"/>
              </a:buClr>
              <a:buSzPts val="1800"/>
              <a:buFont typeface="Arial"/>
              <a:buNone/>
              <a:defRPr b="1" i="0" sz="1800" u="none" cap="none" strike="noStrike">
                <a:solidFill>
                  <a:schemeClr val="dk1"/>
                </a:solidFill>
                <a:latin typeface="Roboto"/>
                <a:ea typeface="Roboto"/>
                <a:cs typeface="Roboto"/>
                <a:sym typeface="Roboto"/>
              </a:defRPr>
            </a:lvl3pPr>
            <a:lvl4pPr indent="-228600" lvl="3" marL="1828800" marR="0" rtl="0" algn="l">
              <a:lnSpc>
                <a:spcPct val="90000"/>
              </a:lnSpc>
              <a:spcBef>
                <a:spcPts val="500"/>
              </a:spcBef>
              <a:spcAft>
                <a:spcPts val="0"/>
              </a:spcAft>
              <a:buClr>
                <a:schemeClr val="dk1"/>
              </a:buClr>
              <a:buSzPts val="1600"/>
              <a:buFont typeface="Arial"/>
              <a:buNone/>
              <a:defRPr b="1" i="0" sz="1600" u="none" cap="none" strike="noStrike">
                <a:solidFill>
                  <a:schemeClr val="dk1"/>
                </a:solidFill>
                <a:latin typeface="Roboto"/>
                <a:ea typeface="Roboto"/>
                <a:cs typeface="Roboto"/>
                <a:sym typeface="Roboto"/>
              </a:defRPr>
            </a:lvl4pPr>
            <a:lvl5pPr indent="-228600" lvl="4" marL="2286000" marR="0" rtl="0" algn="l">
              <a:lnSpc>
                <a:spcPct val="90000"/>
              </a:lnSpc>
              <a:spcBef>
                <a:spcPts val="500"/>
              </a:spcBef>
              <a:spcAft>
                <a:spcPts val="0"/>
              </a:spcAft>
              <a:buClr>
                <a:schemeClr val="dk1"/>
              </a:buClr>
              <a:buSzPts val="1600"/>
              <a:buFont typeface="Arial"/>
              <a:buNone/>
              <a:defRPr b="1" i="0" sz="1600" u="none" cap="none" strike="noStrike">
                <a:solidFill>
                  <a:schemeClr val="dk1"/>
                </a:solidFill>
                <a:latin typeface="Roboto"/>
                <a:ea typeface="Roboto"/>
                <a:cs typeface="Roboto"/>
                <a:sym typeface="Roboto"/>
              </a:defRPr>
            </a:lvl5pPr>
            <a:lvl6pPr indent="-228600" lvl="5" marL="2743200" marR="0" rtl="0" algn="l">
              <a:lnSpc>
                <a:spcPct val="90000"/>
              </a:lnSpc>
              <a:spcBef>
                <a:spcPts val="500"/>
              </a:spcBef>
              <a:spcAft>
                <a:spcPts val="0"/>
              </a:spcAft>
              <a:buClr>
                <a:schemeClr val="dk1"/>
              </a:buClr>
              <a:buSzPts val="1600"/>
              <a:buFont typeface="Arial"/>
              <a:buNone/>
              <a:defRPr b="1" i="0" sz="1600" u="none" cap="none" strike="noStrike">
                <a:solidFill>
                  <a:schemeClr val="dk1"/>
                </a:solidFill>
                <a:latin typeface="Roboto"/>
                <a:ea typeface="Roboto"/>
                <a:cs typeface="Roboto"/>
                <a:sym typeface="Roboto"/>
              </a:defRPr>
            </a:lvl6pPr>
            <a:lvl7pPr indent="-228600" lvl="6" marL="3200400" marR="0" rtl="0" algn="l">
              <a:lnSpc>
                <a:spcPct val="90000"/>
              </a:lnSpc>
              <a:spcBef>
                <a:spcPts val="500"/>
              </a:spcBef>
              <a:spcAft>
                <a:spcPts val="0"/>
              </a:spcAft>
              <a:buClr>
                <a:schemeClr val="dk1"/>
              </a:buClr>
              <a:buSzPts val="1600"/>
              <a:buFont typeface="Arial"/>
              <a:buNone/>
              <a:defRPr b="1" i="0" sz="1600" u="none" cap="none" strike="noStrike">
                <a:solidFill>
                  <a:schemeClr val="dk1"/>
                </a:solidFill>
                <a:latin typeface="Roboto"/>
                <a:ea typeface="Roboto"/>
                <a:cs typeface="Roboto"/>
                <a:sym typeface="Roboto"/>
              </a:defRPr>
            </a:lvl7pPr>
            <a:lvl8pPr indent="-228600" lvl="7" marL="3657600" marR="0" rtl="0" algn="l">
              <a:lnSpc>
                <a:spcPct val="90000"/>
              </a:lnSpc>
              <a:spcBef>
                <a:spcPts val="500"/>
              </a:spcBef>
              <a:spcAft>
                <a:spcPts val="0"/>
              </a:spcAft>
              <a:buClr>
                <a:schemeClr val="dk1"/>
              </a:buClr>
              <a:buSzPts val="1600"/>
              <a:buFont typeface="Arial"/>
              <a:buNone/>
              <a:defRPr b="1" i="0" sz="1600" u="none" cap="none" strike="noStrike">
                <a:solidFill>
                  <a:schemeClr val="dk1"/>
                </a:solidFill>
                <a:latin typeface="Roboto"/>
                <a:ea typeface="Roboto"/>
                <a:cs typeface="Roboto"/>
                <a:sym typeface="Roboto"/>
              </a:defRPr>
            </a:lvl8pPr>
            <a:lvl9pPr indent="-228600" lvl="8" marL="4114800" marR="0" rtl="0" algn="l">
              <a:lnSpc>
                <a:spcPct val="90000"/>
              </a:lnSpc>
              <a:spcBef>
                <a:spcPts val="500"/>
              </a:spcBef>
              <a:spcAft>
                <a:spcPts val="0"/>
              </a:spcAft>
              <a:buClr>
                <a:schemeClr val="dk1"/>
              </a:buClr>
              <a:buSzPts val="1600"/>
              <a:buFont typeface="Arial"/>
              <a:buNone/>
              <a:defRPr b="1" i="0" sz="1600" u="none" cap="none" strike="noStrike">
                <a:solidFill>
                  <a:schemeClr val="dk1"/>
                </a:solidFill>
                <a:latin typeface="Roboto"/>
                <a:ea typeface="Roboto"/>
                <a:cs typeface="Roboto"/>
                <a:sym typeface="Roboto"/>
              </a:defRPr>
            </a:lvl9pPr>
          </a:lstStyle>
          <a:p/>
        </p:txBody>
      </p:sp>
      <p:sp>
        <p:nvSpPr>
          <p:cNvPr id="99" name="Google Shape;99;p159"/>
          <p:cNvSpPr txBox="1"/>
          <p:nvPr>
            <p:ph idx="2" type="body"/>
          </p:nvPr>
        </p:nvSpPr>
        <p:spPr>
          <a:xfrm>
            <a:off x="839788" y="2505075"/>
            <a:ext cx="5157787" cy="3684588"/>
          </a:xfrm>
          <a:prstGeom prst="rect">
            <a:avLst/>
          </a:prstGeom>
          <a:noFill/>
          <a:ln>
            <a:noFill/>
          </a:ln>
        </p:spPr>
        <p:txBody>
          <a:bodyPr anchorCtr="0" anchor="t" bIns="45700" lIns="91425" spcFirstLastPara="1" rIns="91425" wrap="square" tIns="45700">
            <a:noAutofit/>
          </a:bodyPr>
          <a:lstStyle>
            <a:lvl1pPr indent="-406400" lvl="0" marL="45720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Roboto"/>
                <a:ea typeface="Roboto"/>
                <a:cs typeface="Roboto"/>
                <a:sym typeface="Roboto"/>
              </a:defRPr>
            </a:lvl1pPr>
            <a:lvl2pPr indent="-381000" lvl="1" marL="914400"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Roboto"/>
                <a:ea typeface="Roboto"/>
                <a:cs typeface="Roboto"/>
                <a:sym typeface="Roboto"/>
              </a:defRPr>
            </a:lvl2pPr>
            <a:lvl3pPr indent="-355600" lvl="2" marL="1371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Roboto"/>
                <a:ea typeface="Roboto"/>
                <a:cs typeface="Roboto"/>
                <a:sym typeface="Roboto"/>
              </a:defRPr>
            </a:lvl3pPr>
            <a:lvl4pPr indent="-342900" lvl="3" marL="1828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Roboto"/>
                <a:ea typeface="Roboto"/>
                <a:cs typeface="Roboto"/>
                <a:sym typeface="Roboto"/>
              </a:defRPr>
            </a:lvl4pPr>
            <a:lvl5pPr indent="-342900" lvl="4" marL="22860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Roboto"/>
                <a:ea typeface="Roboto"/>
                <a:cs typeface="Roboto"/>
                <a:sym typeface="Roboto"/>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Roboto"/>
                <a:ea typeface="Roboto"/>
                <a:cs typeface="Roboto"/>
                <a:sym typeface="Roboto"/>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Roboto"/>
                <a:ea typeface="Roboto"/>
                <a:cs typeface="Roboto"/>
                <a:sym typeface="Roboto"/>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Roboto"/>
                <a:ea typeface="Roboto"/>
                <a:cs typeface="Roboto"/>
                <a:sym typeface="Roboto"/>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Roboto"/>
                <a:ea typeface="Roboto"/>
                <a:cs typeface="Roboto"/>
                <a:sym typeface="Roboto"/>
              </a:defRPr>
            </a:lvl9pPr>
          </a:lstStyle>
          <a:p/>
        </p:txBody>
      </p:sp>
      <p:sp>
        <p:nvSpPr>
          <p:cNvPr id="100" name="Google Shape;100;p159"/>
          <p:cNvSpPr txBox="1"/>
          <p:nvPr>
            <p:ph idx="3" type="body"/>
          </p:nvPr>
        </p:nvSpPr>
        <p:spPr>
          <a:xfrm>
            <a:off x="6172200" y="1681163"/>
            <a:ext cx="5183188" cy="823912"/>
          </a:xfrm>
          <a:prstGeom prst="rect">
            <a:avLst/>
          </a:prstGeom>
          <a:noFill/>
          <a:ln>
            <a:noFill/>
          </a:ln>
        </p:spPr>
        <p:txBody>
          <a:bodyPr anchorCtr="0" anchor="b" bIns="45700" lIns="91425" spcFirstLastPara="1" rIns="91425" wrap="square" tIns="45700">
            <a:noAutofit/>
          </a:bodyPr>
          <a:lstStyle>
            <a:lvl1pPr indent="-228600" lvl="0" marL="457200" marR="0" rtl="0" algn="l">
              <a:lnSpc>
                <a:spcPct val="90000"/>
              </a:lnSpc>
              <a:spcBef>
                <a:spcPts val="1000"/>
              </a:spcBef>
              <a:spcAft>
                <a:spcPts val="0"/>
              </a:spcAft>
              <a:buClr>
                <a:schemeClr val="dk1"/>
              </a:buClr>
              <a:buSzPts val="2400"/>
              <a:buFont typeface="Arial"/>
              <a:buNone/>
              <a:defRPr b="1" i="0" sz="2400" u="none" cap="none" strike="noStrike">
                <a:solidFill>
                  <a:schemeClr val="dk1"/>
                </a:solidFill>
                <a:latin typeface="Roboto"/>
                <a:ea typeface="Roboto"/>
                <a:cs typeface="Roboto"/>
                <a:sym typeface="Roboto"/>
              </a:defRPr>
            </a:lvl1pPr>
            <a:lvl2pPr indent="-228600" lvl="1" marL="914400" marR="0" rtl="0" algn="l">
              <a:lnSpc>
                <a:spcPct val="90000"/>
              </a:lnSpc>
              <a:spcBef>
                <a:spcPts val="500"/>
              </a:spcBef>
              <a:spcAft>
                <a:spcPts val="0"/>
              </a:spcAft>
              <a:buClr>
                <a:schemeClr val="dk1"/>
              </a:buClr>
              <a:buSzPts val="2000"/>
              <a:buFont typeface="Arial"/>
              <a:buNone/>
              <a:defRPr b="1" i="0" sz="2000" u="none" cap="none" strike="noStrike">
                <a:solidFill>
                  <a:schemeClr val="dk1"/>
                </a:solidFill>
                <a:latin typeface="Roboto"/>
                <a:ea typeface="Roboto"/>
                <a:cs typeface="Roboto"/>
                <a:sym typeface="Roboto"/>
              </a:defRPr>
            </a:lvl2pPr>
            <a:lvl3pPr indent="-228600" lvl="2" marL="1371600" marR="0" rtl="0" algn="l">
              <a:lnSpc>
                <a:spcPct val="90000"/>
              </a:lnSpc>
              <a:spcBef>
                <a:spcPts val="500"/>
              </a:spcBef>
              <a:spcAft>
                <a:spcPts val="0"/>
              </a:spcAft>
              <a:buClr>
                <a:schemeClr val="dk1"/>
              </a:buClr>
              <a:buSzPts val="1800"/>
              <a:buFont typeface="Arial"/>
              <a:buNone/>
              <a:defRPr b="1" i="0" sz="1800" u="none" cap="none" strike="noStrike">
                <a:solidFill>
                  <a:schemeClr val="dk1"/>
                </a:solidFill>
                <a:latin typeface="Roboto"/>
                <a:ea typeface="Roboto"/>
                <a:cs typeface="Roboto"/>
                <a:sym typeface="Roboto"/>
              </a:defRPr>
            </a:lvl3pPr>
            <a:lvl4pPr indent="-228600" lvl="3" marL="1828800" marR="0" rtl="0" algn="l">
              <a:lnSpc>
                <a:spcPct val="90000"/>
              </a:lnSpc>
              <a:spcBef>
                <a:spcPts val="500"/>
              </a:spcBef>
              <a:spcAft>
                <a:spcPts val="0"/>
              </a:spcAft>
              <a:buClr>
                <a:schemeClr val="dk1"/>
              </a:buClr>
              <a:buSzPts val="1600"/>
              <a:buFont typeface="Arial"/>
              <a:buNone/>
              <a:defRPr b="1" i="0" sz="1600" u="none" cap="none" strike="noStrike">
                <a:solidFill>
                  <a:schemeClr val="dk1"/>
                </a:solidFill>
                <a:latin typeface="Roboto"/>
                <a:ea typeface="Roboto"/>
                <a:cs typeface="Roboto"/>
                <a:sym typeface="Roboto"/>
              </a:defRPr>
            </a:lvl4pPr>
            <a:lvl5pPr indent="-228600" lvl="4" marL="2286000" marR="0" rtl="0" algn="l">
              <a:lnSpc>
                <a:spcPct val="90000"/>
              </a:lnSpc>
              <a:spcBef>
                <a:spcPts val="500"/>
              </a:spcBef>
              <a:spcAft>
                <a:spcPts val="0"/>
              </a:spcAft>
              <a:buClr>
                <a:schemeClr val="dk1"/>
              </a:buClr>
              <a:buSzPts val="1600"/>
              <a:buFont typeface="Arial"/>
              <a:buNone/>
              <a:defRPr b="1" i="0" sz="1600" u="none" cap="none" strike="noStrike">
                <a:solidFill>
                  <a:schemeClr val="dk1"/>
                </a:solidFill>
                <a:latin typeface="Roboto"/>
                <a:ea typeface="Roboto"/>
                <a:cs typeface="Roboto"/>
                <a:sym typeface="Roboto"/>
              </a:defRPr>
            </a:lvl5pPr>
            <a:lvl6pPr indent="-228600" lvl="5" marL="2743200" marR="0" rtl="0" algn="l">
              <a:lnSpc>
                <a:spcPct val="90000"/>
              </a:lnSpc>
              <a:spcBef>
                <a:spcPts val="500"/>
              </a:spcBef>
              <a:spcAft>
                <a:spcPts val="0"/>
              </a:spcAft>
              <a:buClr>
                <a:schemeClr val="dk1"/>
              </a:buClr>
              <a:buSzPts val="1600"/>
              <a:buFont typeface="Arial"/>
              <a:buNone/>
              <a:defRPr b="1" i="0" sz="1600" u="none" cap="none" strike="noStrike">
                <a:solidFill>
                  <a:schemeClr val="dk1"/>
                </a:solidFill>
                <a:latin typeface="Roboto"/>
                <a:ea typeface="Roboto"/>
                <a:cs typeface="Roboto"/>
                <a:sym typeface="Roboto"/>
              </a:defRPr>
            </a:lvl6pPr>
            <a:lvl7pPr indent="-228600" lvl="6" marL="3200400" marR="0" rtl="0" algn="l">
              <a:lnSpc>
                <a:spcPct val="90000"/>
              </a:lnSpc>
              <a:spcBef>
                <a:spcPts val="500"/>
              </a:spcBef>
              <a:spcAft>
                <a:spcPts val="0"/>
              </a:spcAft>
              <a:buClr>
                <a:schemeClr val="dk1"/>
              </a:buClr>
              <a:buSzPts val="1600"/>
              <a:buFont typeface="Arial"/>
              <a:buNone/>
              <a:defRPr b="1" i="0" sz="1600" u="none" cap="none" strike="noStrike">
                <a:solidFill>
                  <a:schemeClr val="dk1"/>
                </a:solidFill>
                <a:latin typeface="Roboto"/>
                <a:ea typeface="Roboto"/>
                <a:cs typeface="Roboto"/>
                <a:sym typeface="Roboto"/>
              </a:defRPr>
            </a:lvl7pPr>
            <a:lvl8pPr indent="-228600" lvl="7" marL="3657600" marR="0" rtl="0" algn="l">
              <a:lnSpc>
                <a:spcPct val="90000"/>
              </a:lnSpc>
              <a:spcBef>
                <a:spcPts val="500"/>
              </a:spcBef>
              <a:spcAft>
                <a:spcPts val="0"/>
              </a:spcAft>
              <a:buClr>
                <a:schemeClr val="dk1"/>
              </a:buClr>
              <a:buSzPts val="1600"/>
              <a:buFont typeface="Arial"/>
              <a:buNone/>
              <a:defRPr b="1" i="0" sz="1600" u="none" cap="none" strike="noStrike">
                <a:solidFill>
                  <a:schemeClr val="dk1"/>
                </a:solidFill>
                <a:latin typeface="Roboto"/>
                <a:ea typeface="Roboto"/>
                <a:cs typeface="Roboto"/>
                <a:sym typeface="Roboto"/>
              </a:defRPr>
            </a:lvl8pPr>
            <a:lvl9pPr indent="-228600" lvl="8" marL="4114800" marR="0" rtl="0" algn="l">
              <a:lnSpc>
                <a:spcPct val="90000"/>
              </a:lnSpc>
              <a:spcBef>
                <a:spcPts val="500"/>
              </a:spcBef>
              <a:spcAft>
                <a:spcPts val="0"/>
              </a:spcAft>
              <a:buClr>
                <a:schemeClr val="dk1"/>
              </a:buClr>
              <a:buSzPts val="1600"/>
              <a:buFont typeface="Arial"/>
              <a:buNone/>
              <a:defRPr b="1" i="0" sz="1600" u="none" cap="none" strike="noStrike">
                <a:solidFill>
                  <a:schemeClr val="dk1"/>
                </a:solidFill>
                <a:latin typeface="Roboto"/>
                <a:ea typeface="Roboto"/>
                <a:cs typeface="Roboto"/>
                <a:sym typeface="Roboto"/>
              </a:defRPr>
            </a:lvl9pPr>
          </a:lstStyle>
          <a:p/>
        </p:txBody>
      </p:sp>
      <p:sp>
        <p:nvSpPr>
          <p:cNvPr id="101" name="Google Shape;101;p159"/>
          <p:cNvSpPr txBox="1"/>
          <p:nvPr>
            <p:ph idx="4" type="body"/>
          </p:nvPr>
        </p:nvSpPr>
        <p:spPr>
          <a:xfrm>
            <a:off x="6172200" y="2505075"/>
            <a:ext cx="5183188" cy="3684588"/>
          </a:xfrm>
          <a:prstGeom prst="rect">
            <a:avLst/>
          </a:prstGeom>
          <a:noFill/>
          <a:ln>
            <a:noFill/>
          </a:ln>
        </p:spPr>
        <p:txBody>
          <a:bodyPr anchorCtr="0" anchor="t" bIns="45700" lIns="91425" spcFirstLastPara="1" rIns="91425" wrap="square" tIns="45700">
            <a:noAutofit/>
          </a:bodyPr>
          <a:lstStyle>
            <a:lvl1pPr indent="-406400" lvl="0" marL="45720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Roboto"/>
                <a:ea typeface="Roboto"/>
                <a:cs typeface="Roboto"/>
                <a:sym typeface="Roboto"/>
              </a:defRPr>
            </a:lvl1pPr>
            <a:lvl2pPr indent="-381000" lvl="1" marL="914400"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Roboto"/>
                <a:ea typeface="Roboto"/>
                <a:cs typeface="Roboto"/>
                <a:sym typeface="Roboto"/>
              </a:defRPr>
            </a:lvl2pPr>
            <a:lvl3pPr indent="-355600" lvl="2" marL="1371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Roboto"/>
                <a:ea typeface="Roboto"/>
                <a:cs typeface="Roboto"/>
                <a:sym typeface="Roboto"/>
              </a:defRPr>
            </a:lvl3pPr>
            <a:lvl4pPr indent="-342900" lvl="3" marL="1828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Roboto"/>
                <a:ea typeface="Roboto"/>
                <a:cs typeface="Roboto"/>
                <a:sym typeface="Roboto"/>
              </a:defRPr>
            </a:lvl4pPr>
            <a:lvl5pPr indent="-342900" lvl="4" marL="22860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Roboto"/>
                <a:ea typeface="Roboto"/>
                <a:cs typeface="Roboto"/>
                <a:sym typeface="Roboto"/>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Roboto"/>
                <a:ea typeface="Roboto"/>
                <a:cs typeface="Roboto"/>
                <a:sym typeface="Roboto"/>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Roboto"/>
                <a:ea typeface="Roboto"/>
                <a:cs typeface="Roboto"/>
                <a:sym typeface="Roboto"/>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Roboto"/>
                <a:ea typeface="Roboto"/>
                <a:cs typeface="Roboto"/>
                <a:sym typeface="Roboto"/>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Roboto"/>
                <a:ea typeface="Roboto"/>
                <a:cs typeface="Roboto"/>
                <a:sym typeface="Roboto"/>
              </a:defRPr>
            </a:lvl9pPr>
          </a:lstStyle>
          <a:p/>
        </p:txBody>
      </p:sp>
      <p:sp>
        <p:nvSpPr>
          <p:cNvPr id="102" name="Google Shape;102;p159"/>
          <p:cNvSpPr txBox="1"/>
          <p:nvPr>
            <p:ph idx="10" type="dt"/>
          </p:nvPr>
        </p:nvSpPr>
        <p:spPr>
          <a:xfrm>
            <a:off x="838200" y="6356350"/>
            <a:ext cx="2743200" cy="365125"/>
          </a:xfrm>
          <a:prstGeom prst="rect">
            <a:avLst/>
          </a:prstGeom>
          <a:noFill/>
          <a:ln>
            <a:noFill/>
          </a:ln>
        </p:spPr>
        <p:txBody>
          <a:bodyPr anchorCtr="0" anchor="t"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9pPr>
          </a:lstStyle>
          <a:p/>
        </p:txBody>
      </p:sp>
      <p:sp>
        <p:nvSpPr>
          <p:cNvPr id="103" name="Google Shape;103;p159"/>
          <p:cNvSpPr txBox="1"/>
          <p:nvPr>
            <p:ph idx="11" type="ftr"/>
          </p:nvPr>
        </p:nvSpPr>
        <p:spPr>
          <a:xfrm>
            <a:off x="4038600" y="6356350"/>
            <a:ext cx="4114800" cy="365125"/>
          </a:xfrm>
          <a:prstGeom prst="rect">
            <a:avLst/>
          </a:prstGeom>
          <a:noFill/>
          <a:ln>
            <a:noFill/>
          </a:ln>
        </p:spPr>
        <p:txBody>
          <a:bodyPr anchorCtr="0" anchor="t"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9pPr>
          </a:lstStyle>
          <a:p/>
        </p:txBody>
      </p:sp>
      <p:sp>
        <p:nvSpPr>
          <p:cNvPr id="104" name="Google Shape;104;p159"/>
          <p:cNvSpPr txBox="1"/>
          <p:nvPr>
            <p:ph idx="12" type="sldNum"/>
          </p:nvPr>
        </p:nvSpPr>
        <p:spPr>
          <a:xfrm>
            <a:off x="8610600" y="6356350"/>
            <a:ext cx="2743200" cy="365125"/>
          </a:xfrm>
          <a:prstGeom prst="rect">
            <a:avLst/>
          </a:prstGeom>
          <a:noFill/>
          <a:ln>
            <a:noFill/>
          </a:ln>
        </p:spPr>
        <p:txBody>
          <a:bodyPr anchorCtr="0" anchor="t" bIns="45700" lIns="91425" spcFirstLastPara="1" rIns="91425" wrap="square" tIns="45700">
            <a:noAutofit/>
          </a:bodyPr>
          <a:lstStyle>
            <a:lvl1pPr indent="0" lvl="0" marL="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1pPr>
            <a:lvl2pPr indent="0" lvl="1" marL="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2pPr>
            <a:lvl3pPr indent="0" lvl="2" marL="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3pPr>
            <a:lvl4pPr indent="0" lvl="3" marL="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4pPr>
            <a:lvl5pPr indent="0" lvl="4" marL="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5pPr>
            <a:lvl6pPr indent="0" lvl="5" marL="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6pPr>
            <a:lvl7pPr indent="0" lvl="6" marL="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7pPr>
            <a:lvl8pPr indent="0" lvl="7" marL="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8pPr>
            <a:lvl9pPr indent="0" lvl="8" marL="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9pPr>
          </a:lstStyle>
          <a:p>
            <a:pPr indent="0" lvl="0" marL="0" rtl="0" algn="l">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Заголовок и объект">
  <p:cSld name="Заголовок и объект">
    <p:bg>
      <p:bgPr>
        <a:blipFill>
          <a:blip r:embed="rId2">
            <a:alphaModFix amt="50000"/>
          </a:blip>
          <a:stretch>
            <a:fillRect/>
          </a:stretch>
        </a:blipFill>
      </p:bgPr>
    </p:bg>
    <p:spTree>
      <p:nvGrpSpPr>
        <p:cNvPr id="15" name="Shape 15"/>
        <p:cNvGrpSpPr/>
        <p:nvPr/>
      </p:nvGrpSpPr>
      <p:grpSpPr>
        <a:xfrm>
          <a:off x="0" y="0"/>
          <a:ext cx="0" cy="0"/>
          <a:chOff x="0" y="0"/>
          <a:chExt cx="0" cy="0"/>
        </a:xfrm>
      </p:grpSpPr>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Только заголовок" type="titleOnly">
  <p:cSld name="TITLE_ONLY">
    <p:bg>
      <p:bgPr>
        <a:solidFill>
          <a:schemeClr val="lt1"/>
        </a:solidFill>
      </p:bgPr>
    </p:bg>
    <p:spTree>
      <p:nvGrpSpPr>
        <p:cNvPr id="105" name="Shape 105"/>
        <p:cNvGrpSpPr/>
        <p:nvPr/>
      </p:nvGrpSpPr>
      <p:grpSpPr>
        <a:xfrm>
          <a:off x="0" y="0"/>
          <a:ext cx="0" cy="0"/>
          <a:chOff x="0" y="0"/>
          <a:chExt cx="0" cy="0"/>
        </a:xfrm>
      </p:grpSpPr>
      <p:sp>
        <p:nvSpPr>
          <p:cNvPr id="106" name="Google Shape;106;p160"/>
          <p:cNvSpPr txBox="1"/>
          <p:nvPr>
            <p:ph type="title"/>
          </p:nvPr>
        </p:nvSpPr>
        <p:spPr>
          <a:xfrm>
            <a:off x="838200" y="365125"/>
            <a:ext cx="10515600" cy="1325563"/>
          </a:xfrm>
          <a:prstGeom prst="rect">
            <a:avLst/>
          </a:prstGeom>
          <a:noFill/>
          <a:ln>
            <a:noFill/>
          </a:ln>
        </p:spPr>
        <p:txBody>
          <a:bodyPr anchorCtr="0" anchor="t" bIns="45700" lIns="91425" spcFirstLastPara="1" rIns="91425" wrap="square" tIns="45700">
            <a:noAutofit/>
          </a:bodyPr>
          <a:lstStyle>
            <a:lvl1pPr lvl="0" marR="0" rtl="0" algn="l">
              <a:lnSpc>
                <a:spcPct val="90000"/>
              </a:lnSpc>
              <a:spcBef>
                <a:spcPts val="0"/>
              </a:spcBef>
              <a:spcAft>
                <a:spcPts val="0"/>
              </a:spcAft>
              <a:buClr>
                <a:schemeClr val="dk1"/>
              </a:buClr>
              <a:buSzPts val="4400"/>
              <a:buFont typeface="Montserrat"/>
              <a:buNone/>
              <a:defRPr b="1" i="0" sz="4400" u="none" cap="none" strike="noStrike">
                <a:solidFill>
                  <a:schemeClr val="dk1"/>
                </a:solidFill>
                <a:latin typeface="Montserrat"/>
                <a:ea typeface="Montserrat"/>
                <a:cs typeface="Montserrat"/>
                <a:sym typeface="Montserrat"/>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
        <p:nvSpPr>
          <p:cNvPr id="107" name="Google Shape;107;p160"/>
          <p:cNvSpPr txBox="1"/>
          <p:nvPr>
            <p:ph idx="10" type="dt"/>
          </p:nvPr>
        </p:nvSpPr>
        <p:spPr>
          <a:xfrm>
            <a:off x="838200" y="6356350"/>
            <a:ext cx="2743200" cy="365125"/>
          </a:xfrm>
          <a:prstGeom prst="rect">
            <a:avLst/>
          </a:prstGeom>
          <a:noFill/>
          <a:ln>
            <a:noFill/>
          </a:ln>
        </p:spPr>
        <p:txBody>
          <a:bodyPr anchorCtr="0" anchor="t"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9pPr>
          </a:lstStyle>
          <a:p/>
        </p:txBody>
      </p:sp>
      <p:sp>
        <p:nvSpPr>
          <p:cNvPr id="108" name="Google Shape;108;p160"/>
          <p:cNvSpPr txBox="1"/>
          <p:nvPr>
            <p:ph idx="11" type="ftr"/>
          </p:nvPr>
        </p:nvSpPr>
        <p:spPr>
          <a:xfrm>
            <a:off x="4038600" y="6356350"/>
            <a:ext cx="4114800" cy="365125"/>
          </a:xfrm>
          <a:prstGeom prst="rect">
            <a:avLst/>
          </a:prstGeom>
          <a:noFill/>
          <a:ln>
            <a:noFill/>
          </a:ln>
        </p:spPr>
        <p:txBody>
          <a:bodyPr anchorCtr="0" anchor="t"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9pPr>
          </a:lstStyle>
          <a:p/>
        </p:txBody>
      </p:sp>
      <p:sp>
        <p:nvSpPr>
          <p:cNvPr id="109" name="Google Shape;109;p160"/>
          <p:cNvSpPr txBox="1"/>
          <p:nvPr>
            <p:ph idx="12" type="sldNum"/>
          </p:nvPr>
        </p:nvSpPr>
        <p:spPr>
          <a:xfrm>
            <a:off x="8610600" y="6356350"/>
            <a:ext cx="2743200" cy="365125"/>
          </a:xfrm>
          <a:prstGeom prst="rect">
            <a:avLst/>
          </a:prstGeom>
          <a:noFill/>
          <a:ln>
            <a:noFill/>
          </a:ln>
        </p:spPr>
        <p:txBody>
          <a:bodyPr anchorCtr="0" anchor="t" bIns="45700" lIns="91425" spcFirstLastPara="1" rIns="91425" wrap="square" tIns="45700">
            <a:noAutofit/>
          </a:bodyPr>
          <a:lstStyle>
            <a:lvl1pPr indent="0" lvl="0" marL="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1pPr>
            <a:lvl2pPr indent="0" lvl="1" marL="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2pPr>
            <a:lvl3pPr indent="0" lvl="2" marL="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3pPr>
            <a:lvl4pPr indent="0" lvl="3" marL="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4pPr>
            <a:lvl5pPr indent="0" lvl="4" marL="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5pPr>
            <a:lvl6pPr indent="0" lvl="5" marL="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6pPr>
            <a:lvl7pPr indent="0" lvl="6" marL="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7pPr>
            <a:lvl8pPr indent="0" lvl="7" marL="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8pPr>
            <a:lvl9pPr indent="0" lvl="8" marL="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9pPr>
          </a:lstStyle>
          <a:p>
            <a:pPr indent="0" lvl="0" marL="0" rtl="0" algn="l">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Пустой слайд" type="blank">
  <p:cSld name="BLANK">
    <p:bg>
      <p:bgPr>
        <a:solidFill>
          <a:schemeClr val="lt1"/>
        </a:solidFill>
      </p:bgPr>
    </p:bg>
    <p:spTree>
      <p:nvGrpSpPr>
        <p:cNvPr id="110" name="Shape 110"/>
        <p:cNvGrpSpPr/>
        <p:nvPr/>
      </p:nvGrpSpPr>
      <p:grpSpPr>
        <a:xfrm>
          <a:off x="0" y="0"/>
          <a:ext cx="0" cy="0"/>
          <a:chOff x="0" y="0"/>
          <a:chExt cx="0" cy="0"/>
        </a:xfrm>
      </p:grpSpPr>
      <p:sp>
        <p:nvSpPr>
          <p:cNvPr id="111" name="Google Shape;111;p161"/>
          <p:cNvSpPr txBox="1"/>
          <p:nvPr>
            <p:ph idx="10" type="dt"/>
          </p:nvPr>
        </p:nvSpPr>
        <p:spPr>
          <a:xfrm>
            <a:off x="838200" y="6356350"/>
            <a:ext cx="2743200" cy="365125"/>
          </a:xfrm>
          <a:prstGeom prst="rect">
            <a:avLst/>
          </a:prstGeom>
          <a:noFill/>
          <a:ln>
            <a:noFill/>
          </a:ln>
        </p:spPr>
        <p:txBody>
          <a:bodyPr anchorCtr="0" anchor="t"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9pPr>
          </a:lstStyle>
          <a:p/>
        </p:txBody>
      </p:sp>
      <p:sp>
        <p:nvSpPr>
          <p:cNvPr id="112" name="Google Shape;112;p161"/>
          <p:cNvSpPr txBox="1"/>
          <p:nvPr>
            <p:ph idx="11" type="ftr"/>
          </p:nvPr>
        </p:nvSpPr>
        <p:spPr>
          <a:xfrm>
            <a:off x="4038600" y="6356350"/>
            <a:ext cx="4114800" cy="365125"/>
          </a:xfrm>
          <a:prstGeom prst="rect">
            <a:avLst/>
          </a:prstGeom>
          <a:noFill/>
          <a:ln>
            <a:noFill/>
          </a:ln>
        </p:spPr>
        <p:txBody>
          <a:bodyPr anchorCtr="0" anchor="t"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9pPr>
          </a:lstStyle>
          <a:p/>
        </p:txBody>
      </p:sp>
      <p:sp>
        <p:nvSpPr>
          <p:cNvPr id="113" name="Google Shape;113;p161"/>
          <p:cNvSpPr txBox="1"/>
          <p:nvPr>
            <p:ph idx="12" type="sldNum"/>
          </p:nvPr>
        </p:nvSpPr>
        <p:spPr>
          <a:xfrm>
            <a:off x="8610600" y="6356350"/>
            <a:ext cx="2743200" cy="365125"/>
          </a:xfrm>
          <a:prstGeom prst="rect">
            <a:avLst/>
          </a:prstGeom>
          <a:noFill/>
          <a:ln>
            <a:noFill/>
          </a:ln>
        </p:spPr>
        <p:txBody>
          <a:bodyPr anchorCtr="0" anchor="t" bIns="45700" lIns="91425" spcFirstLastPara="1" rIns="91425" wrap="square" tIns="45700">
            <a:noAutofit/>
          </a:bodyPr>
          <a:lstStyle>
            <a:lvl1pPr indent="0" lvl="0" marL="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1pPr>
            <a:lvl2pPr indent="0" lvl="1" marL="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2pPr>
            <a:lvl3pPr indent="0" lvl="2" marL="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3pPr>
            <a:lvl4pPr indent="0" lvl="3" marL="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4pPr>
            <a:lvl5pPr indent="0" lvl="4" marL="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5pPr>
            <a:lvl6pPr indent="0" lvl="5" marL="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6pPr>
            <a:lvl7pPr indent="0" lvl="6" marL="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7pPr>
            <a:lvl8pPr indent="0" lvl="7" marL="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8pPr>
            <a:lvl9pPr indent="0" lvl="8" marL="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9pPr>
          </a:lstStyle>
          <a:p>
            <a:pPr indent="0" lvl="0" marL="0" rtl="0" algn="l">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Объект с подписью" type="objTx">
  <p:cSld name="OBJECT_WITH_CAPTION_TEXT">
    <p:bg>
      <p:bgPr>
        <a:solidFill>
          <a:schemeClr val="lt1"/>
        </a:solidFill>
      </p:bgPr>
    </p:bg>
    <p:spTree>
      <p:nvGrpSpPr>
        <p:cNvPr id="114" name="Shape 114"/>
        <p:cNvGrpSpPr/>
        <p:nvPr/>
      </p:nvGrpSpPr>
      <p:grpSpPr>
        <a:xfrm>
          <a:off x="0" y="0"/>
          <a:ext cx="0" cy="0"/>
          <a:chOff x="0" y="0"/>
          <a:chExt cx="0" cy="0"/>
        </a:xfrm>
      </p:grpSpPr>
      <p:sp>
        <p:nvSpPr>
          <p:cNvPr id="115" name="Google Shape;115;p162"/>
          <p:cNvSpPr txBox="1"/>
          <p:nvPr>
            <p:ph type="title"/>
          </p:nvPr>
        </p:nvSpPr>
        <p:spPr>
          <a:xfrm>
            <a:off x="839788" y="457200"/>
            <a:ext cx="3932237" cy="1600200"/>
          </a:xfrm>
          <a:prstGeom prst="rect">
            <a:avLst/>
          </a:prstGeom>
          <a:noFill/>
          <a:ln>
            <a:noFill/>
          </a:ln>
        </p:spPr>
        <p:txBody>
          <a:bodyPr anchorCtr="0" anchor="b" bIns="45700" lIns="91425" spcFirstLastPara="1" rIns="91425" wrap="square" tIns="45700">
            <a:noAutofit/>
          </a:bodyPr>
          <a:lstStyle>
            <a:lvl1pPr lvl="0" marR="0" rtl="0" algn="l">
              <a:lnSpc>
                <a:spcPct val="90000"/>
              </a:lnSpc>
              <a:spcBef>
                <a:spcPts val="0"/>
              </a:spcBef>
              <a:spcAft>
                <a:spcPts val="0"/>
              </a:spcAft>
              <a:buClr>
                <a:schemeClr val="dk1"/>
              </a:buClr>
              <a:buSzPts val="3200"/>
              <a:buFont typeface="Montserrat"/>
              <a:buNone/>
              <a:defRPr b="1" i="0" sz="3200" u="none" cap="none" strike="noStrike">
                <a:solidFill>
                  <a:schemeClr val="dk1"/>
                </a:solidFill>
                <a:latin typeface="Montserrat"/>
                <a:ea typeface="Montserrat"/>
                <a:cs typeface="Montserrat"/>
                <a:sym typeface="Montserrat"/>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
        <p:nvSpPr>
          <p:cNvPr id="116" name="Google Shape;116;p162"/>
          <p:cNvSpPr txBox="1"/>
          <p:nvPr>
            <p:ph idx="1" type="body"/>
          </p:nvPr>
        </p:nvSpPr>
        <p:spPr>
          <a:xfrm>
            <a:off x="5183188" y="987425"/>
            <a:ext cx="6172200" cy="4873625"/>
          </a:xfrm>
          <a:prstGeom prst="rect">
            <a:avLst/>
          </a:prstGeom>
          <a:noFill/>
          <a:ln>
            <a:noFill/>
          </a:ln>
        </p:spPr>
        <p:txBody>
          <a:bodyPr anchorCtr="0" anchor="t" bIns="45700" lIns="91425" spcFirstLastPara="1" rIns="91425" wrap="square" tIns="45700">
            <a:noAutofit/>
          </a:bodyPr>
          <a:lstStyle>
            <a:lvl1pPr indent="-431800" lvl="0" marL="457200" marR="0" rtl="0" algn="l">
              <a:lnSpc>
                <a:spcPct val="90000"/>
              </a:lnSpc>
              <a:spcBef>
                <a:spcPts val="1000"/>
              </a:spcBef>
              <a:spcAft>
                <a:spcPts val="0"/>
              </a:spcAft>
              <a:buClr>
                <a:schemeClr val="dk1"/>
              </a:buClr>
              <a:buSzPts val="3200"/>
              <a:buFont typeface="Arial"/>
              <a:buChar char="•"/>
              <a:defRPr b="0" i="0" sz="3200" u="none" cap="none" strike="noStrike">
                <a:solidFill>
                  <a:schemeClr val="dk1"/>
                </a:solidFill>
                <a:latin typeface="Roboto"/>
                <a:ea typeface="Roboto"/>
                <a:cs typeface="Roboto"/>
                <a:sym typeface="Roboto"/>
              </a:defRPr>
            </a:lvl1pPr>
            <a:lvl2pPr indent="-406400" lvl="1" marL="914400" marR="0" rtl="0" algn="l">
              <a:lnSpc>
                <a:spcPct val="90000"/>
              </a:lnSpc>
              <a:spcBef>
                <a:spcPts val="500"/>
              </a:spcBef>
              <a:spcAft>
                <a:spcPts val="0"/>
              </a:spcAft>
              <a:buClr>
                <a:schemeClr val="dk1"/>
              </a:buClr>
              <a:buSzPts val="2800"/>
              <a:buFont typeface="Arial"/>
              <a:buChar char="•"/>
              <a:defRPr b="0" i="0" sz="2800" u="none" cap="none" strike="noStrike">
                <a:solidFill>
                  <a:schemeClr val="dk1"/>
                </a:solidFill>
                <a:latin typeface="Roboto"/>
                <a:ea typeface="Roboto"/>
                <a:cs typeface="Roboto"/>
                <a:sym typeface="Roboto"/>
              </a:defRPr>
            </a:lvl2pPr>
            <a:lvl3pPr indent="-381000" lvl="2" marL="1371600"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Roboto"/>
                <a:ea typeface="Roboto"/>
                <a:cs typeface="Roboto"/>
                <a:sym typeface="Roboto"/>
              </a:defRPr>
            </a:lvl3pPr>
            <a:lvl4pPr indent="-355600" lvl="3" marL="18288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Roboto"/>
                <a:ea typeface="Roboto"/>
                <a:cs typeface="Roboto"/>
                <a:sym typeface="Roboto"/>
              </a:defRPr>
            </a:lvl4pPr>
            <a:lvl5pPr indent="-355600" lvl="4" marL="22860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Roboto"/>
                <a:ea typeface="Roboto"/>
                <a:cs typeface="Roboto"/>
                <a:sym typeface="Roboto"/>
              </a:defRPr>
            </a:lvl5pPr>
            <a:lvl6pPr indent="-355600" lvl="5" marL="27432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Roboto"/>
                <a:ea typeface="Roboto"/>
                <a:cs typeface="Roboto"/>
                <a:sym typeface="Roboto"/>
              </a:defRPr>
            </a:lvl6pPr>
            <a:lvl7pPr indent="-355600" lvl="6" marL="32004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Roboto"/>
                <a:ea typeface="Roboto"/>
                <a:cs typeface="Roboto"/>
                <a:sym typeface="Roboto"/>
              </a:defRPr>
            </a:lvl7pPr>
            <a:lvl8pPr indent="-355600" lvl="7" marL="3657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Roboto"/>
                <a:ea typeface="Roboto"/>
                <a:cs typeface="Roboto"/>
                <a:sym typeface="Roboto"/>
              </a:defRPr>
            </a:lvl8pPr>
            <a:lvl9pPr indent="-355600" lvl="8" marL="41148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Roboto"/>
                <a:ea typeface="Roboto"/>
                <a:cs typeface="Roboto"/>
                <a:sym typeface="Roboto"/>
              </a:defRPr>
            </a:lvl9pPr>
          </a:lstStyle>
          <a:p/>
        </p:txBody>
      </p:sp>
      <p:sp>
        <p:nvSpPr>
          <p:cNvPr id="117" name="Google Shape;117;p162"/>
          <p:cNvSpPr txBox="1"/>
          <p:nvPr>
            <p:ph idx="2" type="body"/>
          </p:nvPr>
        </p:nvSpPr>
        <p:spPr>
          <a:xfrm>
            <a:off x="839788" y="2057400"/>
            <a:ext cx="3932237" cy="3811588"/>
          </a:xfrm>
          <a:prstGeom prst="rect">
            <a:avLst/>
          </a:prstGeom>
          <a:noFill/>
          <a:ln>
            <a:noFill/>
          </a:ln>
        </p:spPr>
        <p:txBody>
          <a:bodyPr anchorCtr="0" anchor="t" bIns="45700" lIns="91425" spcFirstLastPara="1" rIns="91425" wrap="square" tIns="45700">
            <a:noAutofit/>
          </a:bodyPr>
          <a:lstStyle>
            <a:lvl1pPr indent="-228600" lvl="0" marL="457200" marR="0" rtl="0" algn="l">
              <a:lnSpc>
                <a:spcPct val="90000"/>
              </a:lnSpc>
              <a:spcBef>
                <a:spcPts val="1000"/>
              </a:spcBef>
              <a:spcAft>
                <a:spcPts val="0"/>
              </a:spcAft>
              <a:buClr>
                <a:schemeClr val="dk1"/>
              </a:buClr>
              <a:buSzPts val="1600"/>
              <a:buFont typeface="Arial"/>
              <a:buNone/>
              <a:defRPr b="0" i="0" sz="1600" u="none" cap="none" strike="noStrike">
                <a:solidFill>
                  <a:schemeClr val="dk1"/>
                </a:solidFill>
                <a:latin typeface="Roboto"/>
                <a:ea typeface="Roboto"/>
                <a:cs typeface="Roboto"/>
                <a:sym typeface="Roboto"/>
              </a:defRPr>
            </a:lvl1pPr>
            <a:lvl2pPr indent="-228600" lvl="1" marL="914400" marR="0" rtl="0" algn="l">
              <a:lnSpc>
                <a:spcPct val="90000"/>
              </a:lnSpc>
              <a:spcBef>
                <a:spcPts val="500"/>
              </a:spcBef>
              <a:spcAft>
                <a:spcPts val="0"/>
              </a:spcAft>
              <a:buClr>
                <a:schemeClr val="dk1"/>
              </a:buClr>
              <a:buSzPts val="1400"/>
              <a:buFont typeface="Arial"/>
              <a:buNone/>
              <a:defRPr b="0" i="0" sz="1400" u="none" cap="none" strike="noStrike">
                <a:solidFill>
                  <a:schemeClr val="dk1"/>
                </a:solidFill>
                <a:latin typeface="Roboto"/>
                <a:ea typeface="Roboto"/>
                <a:cs typeface="Roboto"/>
                <a:sym typeface="Roboto"/>
              </a:defRPr>
            </a:lvl2pPr>
            <a:lvl3pPr indent="-228600" lvl="2" marL="1371600" marR="0" rtl="0" algn="l">
              <a:lnSpc>
                <a:spcPct val="90000"/>
              </a:lnSpc>
              <a:spcBef>
                <a:spcPts val="500"/>
              </a:spcBef>
              <a:spcAft>
                <a:spcPts val="0"/>
              </a:spcAft>
              <a:buClr>
                <a:schemeClr val="dk1"/>
              </a:buClr>
              <a:buSzPts val="1200"/>
              <a:buFont typeface="Arial"/>
              <a:buNone/>
              <a:defRPr b="0" i="0" sz="1200" u="none" cap="none" strike="noStrike">
                <a:solidFill>
                  <a:schemeClr val="dk1"/>
                </a:solidFill>
                <a:latin typeface="Roboto"/>
                <a:ea typeface="Roboto"/>
                <a:cs typeface="Roboto"/>
                <a:sym typeface="Roboto"/>
              </a:defRPr>
            </a:lvl3pPr>
            <a:lvl4pPr indent="-228600" lvl="3" marL="1828800" marR="0" rtl="0" algn="l">
              <a:lnSpc>
                <a:spcPct val="90000"/>
              </a:lnSpc>
              <a:spcBef>
                <a:spcPts val="500"/>
              </a:spcBef>
              <a:spcAft>
                <a:spcPts val="0"/>
              </a:spcAft>
              <a:buClr>
                <a:schemeClr val="dk1"/>
              </a:buClr>
              <a:buSzPts val="1000"/>
              <a:buFont typeface="Arial"/>
              <a:buNone/>
              <a:defRPr b="0" i="0" sz="1000" u="none" cap="none" strike="noStrike">
                <a:solidFill>
                  <a:schemeClr val="dk1"/>
                </a:solidFill>
                <a:latin typeface="Roboto"/>
                <a:ea typeface="Roboto"/>
                <a:cs typeface="Roboto"/>
                <a:sym typeface="Roboto"/>
              </a:defRPr>
            </a:lvl4pPr>
            <a:lvl5pPr indent="-228600" lvl="4" marL="2286000" marR="0" rtl="0" algn="l">
              <a:lnSpc>
                <a:spcPct val="90000"/>
              </a:lnSpc>
              <a:spcBef>
                <a:spcPts val="500"/>
              </a:spcBef>
              <a:spcAft>
                <a:spcPts val="0"/>
              </a:spcAft>
              <a:buClr>
                <a:schemeClr val="dk1"/>
              </a:buClr>
              <a:buSzPts val="1000"/>
              <a:buFont typeface="Arial"/>
              <a:buNone/>
              <a:defRPr b="0" i="0" sz="1000" u="none" cap="none" strike="noStrike">
                <a:solidFill>
                  <a:schemeClr val="dk1"/>
                </a:solidFill>
                <a:latin typeface="Roboto"/>
                <a:ea typeface="Roboto"/>
                <a:cs typeface="Roboto"/>
                <a:sym typeface="Roboto"/>
              </a:defRPr>
            </a:lvl5pPr>
            <a:lvl6pPr indent="-228600" lvl="5" marL="2743200" marR="0" rtl="0" algn="l">
              <a:lnSpc>
                <a:spcPct val="90000"/>
              </a:lnSpc>
              <a:spcBef>
                <a:spcPts val="500"/>
              </a:spcBef>
              <a:spcAft>
                <a:spcPts val="0"/>
              </a:spcAft>
              <a:buClr>
                <a:schemeClr val="dk1"/>
              </a:buClr>
              <a:buSzPts val="1000"/>
              <a:buFont typeface="Arial"/>
              <a:buNone/>
              <a:defRPr b="0" i="0" sz="1000" u="none" cap="none" strike="noStrike">
                <a:solidFill>
                  <a:schemeClr val="dk1"/>
                </a:solidFill>
                <a:latin typeface="Roboto"/>
                <a:ea typeface="Roboto"/>
                <a:cs typeface="Roboto"/>
                <a:sym typeface="Roboto"/>
              </a:defRPr>
            </a:lvl6pPr>
            <a:lvl7pPr indent="-228600" lvl="6" marL="3200400" marR="0" rtl="0" algn="l">
              <a:lnSpc>
                <a:spcPct val="90000"/>
              </a:lnSpc>
              <a:spcBef>
                <a:spcPts val="500"/>
              </a:spcBef>
              <a:spcAft>
                <a:spcPts val="0"/>
              </a:spcAft>
              <a:buClr>
                <a:schemeClr val="dk1"/>
              </a:buClr>
              <a:buSzPts val="1000"/>
              <a:buFont typeface="Arial"/>
              <a:buNone/>
              <a:defRPr b="0" i="0" sz="1000" u="none" cap="none" strike="noStrike">
                <a:solidFill>
                  <a:schemeClr val="dk1"/>
                </a:solidFill>
                <a:latin typeface="Roboto"/>
                <a:ea typeface="Roboto"/>
                <a:cs typeface="Roboto"/>
                <a:sym typeface="Roboto"/>
              </a:defRPr>
            </a:lvl7pPr>
            <a:lvl8pPr indent="-228600" lvl="7" marL="3657600" marR="0" rtl="0" algn="l">
              <a:lnSpc>
                <a:spcPct val="90000"/>
              </a:lnSpc>
              <a:spcBef>
                <a:spcPts val="500"/>
              </a:spcBef>
              <a:spcAft>
                <a:spcPts val="0"/>
              </a:spcAft>
              <a:buClr>
                <a:schemeClr val="dk1"/>
              </a:buClr>
              <a:buSzPts val="1000"/>
              <a:buFont typeface="Arial"/>
              <a:buNone/>
              <a:defRPr b="0" i="0" sz="1000" u="none" cap="none" strike="noStrike">
                <a:solidFill>
                  <a:schemeClr val="dk1"/>
                </a:solidFill>
                <a:latin typeface="Roboto"/>
                <a:ea typeface="Roboto"/>
                <a:cs typeface="Roboto"/>
                <a:sym typeface="Roboto"/>
              </a:defRPr>
            </a:lvl8pPr>
            <a:lvl9pPr indent="-228600" lvl="8" marL="4114800" marR="0" rtl="0" algn="l">
              <a:lnSpc>
                <a:spcPct val="90000"/>
              </a:lnSpc>
              <a:spcBef>
                <a:spcPts val="500"/>
              </a:spcBef>
              <a:spcAft>
                <a:spcPts val="0"/>
              </a:spcAft>
              <a:buClr>
                <a:schemeClr val="dk1"/>
              </a:buClr>
              <a:buSzPts val="1000"/>
              <a:buFont typeface="Arial"/>
              <a:buNone/>
              <a:defRPr b="0" i="0" sz="1000" u="none" cap="none" strike="noStrike">
                <a:solidFill>
                  <a:schemeClr val="dk1"/>
                </a:solidFill>
                <a:latin typeface="Roboto"/>
                <a:ea typeface="Roboto"/>
                <a:cs typeface="Roboto"/>
                <a:sym typeface="Roboto"/>
              </a:defRPr>
            </a:lvl9pPr>
          </a:lstStyle>
          <a:p/>
        </p:txBody>
      </p:sp>
      <p:sp>
        <p:nvSpPr>
          <p:cNvPr id="118" name="Google Shape;118;p162"/>
          <p:cNvSpPr txBox="1"/>
          <p:nvPr>
            <p:ph idx="10" type="dt"/>
          </p:nvPr>
        </p:nvSpPr>
        <p:spPr>
          <a:xfrm>
            <a:off x="838200" y="6356350"/>
            <a:ext cx="2743200" cy="365125"/>
          </a:xfrm>
          <a:prstGeom prst="rect">
            <a:avLst/>
          </a:prstGeom>
          <a:noFill/>
          <a:ln>
            <a:noFill/>
          </a:ln>
        </p:spPr>
        <p:txBody>
          <a:bodyPr anchorCtr="0" anchor="t"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9pPr>
          </a:lstStyle>
          <a:p/>
        </p:txBody>
      </p:sp>
      <p:sp>
        <p:nvSpPr>
          <p:cNvPr id="119" name="Google Shape;119;p162"/>
          <p:cNvSpPr txBox="1"/>
          <p:nvPr>
            <p:ph idx="11" type="ftr"/>
          </p:nvPr>
        </p:nvSpPr>
        <p:spPr>
          <a:xfrm>
            <a:off x="4038600" y="6356350"/>
            <a:ext cx="4114800" cy="365125"/>
          </a:xfrm>
          <a:prstGeom prst="rect">
            <a:avLst/>
          </a:prstGeom>
          <a:noFill/>
          <a:ln>
            <a:noFill/>
          </a:ln>
        </p:spPr>
        <p:txBody>
          <a:bodyPr anchorCtr="0" anchor="t"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9pPr>
          </a:lstStyle>
          <a:p/>
        </p:txBody>
      </p:sp>
      <p:sp>
        <p:nvSpPr>
          <p:cNvPr id="120" name="Google Shape;120;p162"/>
          <p:cNvSpPr txBox="1"/>
          <p:nvPr>
            <p:ph idx="12" type="sldNum"/>
          </p:nvPr>
        </p:nvSpPr>
        <p:spPr>
          <a:xfrm>
            <a:off x="8610600" y="6356350"/>
            <a:ext cx="2743200" cy="365125"/>
          </a:xfrm>
          <a:prstGeom prst="rect">
            <a:avLst/>
          </a:prstGeom>
          <a:noFill/>
          <a:ln>
            <a:noFill/>
          </a:ln>
        </p:spPr>
        <p:txBody>
          <a:bodyPr anchorCtr="0" anchor="t" bIns="45700" lIns="91425" spcFirstLastPara="1" rIns="91425" wrap="square" tIns="45700">
            <a:noAutofit/>
          </a:bodyPr>
          <a:lstStyle>
            <a:lvl1pPr indent="0" lvl="0" marL="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1pPr>
            <a:lvl2pPr indent="0" lvl="1" marL="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2pPr>
            <a:lvl3pPr indent="0" lvl="2" marL="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3pPr>
            <a:lvl4pPr indent="0" lvl="3" marL="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4pPr>
            <a:lvl5pPr indent="0" lvl="4" marL="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5pPr>
            <a:lvl6pPr indent="0" lvl="5" marL="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6pPr>
            <a:lvl7pPr indent="0" lvl="6" marL="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7pPr>
            <a:lvl8pPr indent="0" lvl="7" marL="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8pPr>
            <a:lvl9pPr indent="0" lvl="8" marL="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9pPr>
          </a:lstStyle>
          <a:p>
            <a:pPr indent="0" lvl="0" marL="0" rtl="0" algn="l">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Рисунок с подписью" type="picTx">
  <p:cSld name="PICTURE_WITH_CAPTION_TEXT">
    <p:bg>
      <p:bgPr>
        <a:solidFill>
          <a:schemeClr val="lt1"/>
        </a:solidFill>
      </p:bgPr>
    </p:bg>
    <p:spTree>
      <p:nvGrpSpPr>
        <p:cNvPr id="121" name="Shape 121"/>
        <p:cNvGrpSpPr/>
        <p:nvPr/>
      </p:nvGrpSpPr>
      <p:grpSpPr>
        <a:xfrm>
          <a:off x="0" y="0"/>
          <a:ext cx="0" cy="0"/>
          <a:chOff x="0" y="0"/>
          <a:chExt cx="0" cy="0"/>
        </a:xfrm>
      </p:grpSpPr>
      <p:sp>
        <p:nvSpPr>
          <p:cNvPr id="122" name="Google Shape;122;p163"/>
          <p:cNvSpPr txBox="1"/>
          <p:nvPr>
            <p:ph type="title"/>
          </p:nvPr>
        </p:nvSpPr>
        <p:spPr>
          <a:xfrm>
            <a:off x="839788" y="457200"/>
            <a:ext cx="3932237" cy="1600200"/>
          </a:xfrm>
          <a:prstGeom prst="rect">
            <a:avLst/>
          </a:prstGeom>
          <a:noFill/>
          <a:ln>
            <a:noFill/>
          </a:ln>
        </p:spPr>
        <p:txBody>
          <a:bodyPr anchorCtr="0" anchor="b" bIns="45700" lIns="91425" spcFirstLastPara="1" rIns="91425" wrap="square" tIns="45700">
            <a:noAutofit/>
          </a:bodyPr>
          <a:lstStyle>
            <a:lvl1pPr lvl="0" marR="0" rtl="0" algn="l">
              <a:lnSpc>
                <a:spcPct val="90000"/>
              </a:lnSpc>
              <a:spcBef>
                <a:spcPts val="0"/>
              </a:spcBef>
              <a:spcAft>
                <a:spcPts val="0"/>
              </a:spcAft>
              <a:buClr>
                <a:schemeClr val="dk1"/>
              </a:buClr>
              <a:buSzPts val="3200"/>
              <a:buFont typeface="Montserrat"/>
              <a:buNone/>
              <a:defRPr b="1" i="0" sz="3200" u="none" cap="none" strike="noStrike">
                <a:solidFill>
                  <a:schemeClr val="dk1"/>
                </a:solidFill>
                <a:latin typeface="Montserrat"/>
                <a:ea typeface="Montserrat"/>
                <a:cs typeface="Montserrat"/>
                <a:sym typeface="Montserrat"/>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
        <p:nvSpPr>
          <p:cNvPr id="123" name="Google Shape;123;p163"/>
          <p:cNvSpPr/>
          <p:nvPr>
            <p:ph idx="2" type="pic"/>
          </p:nvPr>
        </p:nvSpPr>
        <p:spPr>
          <a:xfrm>
            <a:off x="5183188" y="987425"/>
            <a:ext cx="6172200" cy="4873625"/>
          </a:xfrm>
          <a:prstGeom prst="rect">
            <a:avLst/>
          </a:prstGeom>
          <a:noFill/>
          <a:ln>
            <a:noFill/>
          </a:ln>
        </p:spPr>
      </p:sp>
      <p:sp>
        <p:nvSpPr>
          <p:cNvPr id="124" name="Google Shape;124;p163"/>
          <p:cNvSpPr txBox="1"/>
          <p:nvPr>
            <p:ph idx="1" type="body"/>
          </p:nvPr>
        </p:nvSpPr>
        <p:spPr>
          <a:xfrm>
            <a:off x="839788" y="2057400"/>
            <a:ext cx="3932237" cy="3811588"/>
          </a:xfrm>
          <a:prstGeom prst="rect">
            <a:avLst/>
          </a:prstGeom>
          <a:noFill/>
          <a:ln>
            <a:noFill/>
          </a:ln>
        </p:spPr>
        <p:txBody>
          <a:bodyPr anchorCtr="0" anchor="t" bIns="45700" lIns="91425" spcFirstLastPara="1" rIns="91425" wrap="square" tIns="45700">
            <a:noAutofit/>
          </a:bodyPr>
          <a:lstStyle>
            <a:lvl1pPr indent="-228600" lvl="0" marL="457200" marR="0" rtl="0" algn="l">
              <a:lnSpc>
                <a:spcPct val="90000"/>
              </a:lnSpc>
              <a:spcBef>
                <a:spcPts val="1000"/>
              </a:spcBef>
              <a:spcAft>
                <a:spcPts val="0"/>
              </a:spcAft>
              <a:buClr>
                <a:schemeClr val="dk1"/>
              </a:buClr>
              <a:buSzPts val="1600"/>
              <a:buFont typeface="Arial"/>
              <a:buNone/>
              <a:defRPr b="0" i="0" sz="1600" u="none" cap="none" strike="noStrike">
                <a:solidFill>
                  <a:schemeClr val="dk1"/>
                </a:solidFill>
                <a:latin typeface="Roboto"/>
                <a:ea typeface="Roboto"/>
                <a:cs typeface="Roboto"/>
                <a:sym typeface="Roboto"/>
              </a:defRPr>
            </a:lvl1pPr>
            <a:lvl2pPr indent="-228600" lvl="1" marL="914400" marR="0" rtl="0" algn="l">
              <a:lnSpc>
                <a:spcPct val="90000"/>
              </a:lnSpc>
              <a:spcBef>
                <a:spcPts val="500"/>
              </a:spcBef>
              <a:spcAft>
                <a:spcPts val="0"/>
              </a:spcAft>
              <a:buClr>
                <a:schemeClr val="dk1"/>
              </a:buClr>
              <a:buSzPts val="1400"/>
              <a:buFont typeface="Arial"/>
              <a:buNone/>
              <a:defRPr b="0" i="0" sz="1400" u="none" cap="none" strike="noStrike">
                <a:solidFill>
                  <a:schemeClr val="dk1"/>
                </a:solidFill>
                <a:latin typeface="Roboto"/>
                <a:ea typeface="Roboto"/>
                <a:cs typeface="Roboto"/>
                <a:sym typeface="Roboto"/>
              </a:defRPr>
            </a:lvl2pPr>
            <a:lvl3pPr indent="-228600" lvl="2" marL="1371600" marR="0" rtl="0" algn="l">
              <a:lnSpc>
                <a:spcPct val="90000"/>
              </a:lnSpc>
              <a:spcBef>
                <a:spcPts val="500"/>
              </a:spcBef>
              <a:spcAft>
                <a:spcPts val="0"/>
              </a:spcAft>
              <a:buClr>
                <a:schemeClr val="dk1"/>
              </a:buClr>
              <a:buSzPts val="1200"/>
              <a:buFont typeface="Arial"/>
              <a:buNone/>
              <a:defRPr b="0" i="0" sz="1200" u="none" cap="none" strike="noStrike">
                <a:solidFill>
                  <a:schemeClr val="dk1"/>
                </a:solidFill>
                <a:latin typeface="Roboto"/>
                <a:ea typeface="Roboto"/>
                <a:cs typeface="Roboto"/>
                <a:sym typeface="Roboto"/>
              </a:defRPr>
            </a:lvl3pPr>
            <a:lvl4pPr indent="-228600" lvl="3" marL="1828800" marR="0" rtl="0" algn="l">
              <a:lnSpc>
                <a:spcPct val="90000"/>
              </a:lnSpc>
              <a:spcBef>
                <a:spcPts val="500"/>
              </a:spcBef>
              <a:spcAft>
                <a:spcPts val="0"/>
              </a:spcAft>
              <a:buClr>
                <a:schemeClr val="dk1"/>
              </a:buClr>
              <a:buSzPts val="1000"/>
              <a:buFont typeface="Arial"/>
              <a:buNone/>
              <a:defRPr b="0" i="0" sz="1000" u="none" cap="none" strike="noStrike">
                <a:solidFill>
                  <a:schemeClr val="dk1"/>
                </a:solidFill>
                <a:latin typeface="Roboto"/>
                <a:ea typeface="Roboto"/>
                <a:cs typeface="Roboto"/>
                <a:sym typeface="Roboto"/>
              </a:defRPr>
            </a:lvl4pPr>
            <a:lvl5pPr indent="-228600" lvl="4" marL="2286000" marR="0" rtl="0" algn="l">
              <a:lnSpc>
                <a:spcPct val="90000"/>
              </a:lnSpc>
              <a:spcBef>
                <a:spcPts val="500"/>
              </a:spcBef>
              <a:spcAft>
                <a:spcPts val="0"/>
              </a:spcAft>
              <a:buClr>
                <a:schemeClr val="dk1"/>
              </a:buClr>
              <a:buSzPts val="1000"/>
              <a:buFont typeface="Arial"/>
              <a:buNone/>
              <a:defRPr b="0" i="0" sz="1000" u="none" cap="none" strike="noStrike">
                <a:solidFill>
                  <a:schemeClr val="dk1"/>
                </a:solidFill>
                <a:latin typeface="Roboto"/>
                <a:ea typeface="Roboto"/>
                <a:cs typeface="Roboto"/>
                <a:sym typeface="Roboto"/>
              </a:defRPr>
            </a:lvl5pPr>
            <a:lvl6pPr indent="-228600" lvl="5" marL="2743200" marR="0" rtl="0" algn="l">
              <a:lnSpc>
                <a:spcPct val="90000"/>
              </a:lnSpc>
              <a:spcBef>
                <a:spcPts val="500"/>
              </a:spcBef>
              <a:spcAft>
                <a:spcPts val="0"/>
              </a:spcAft>
              <a:buClr>
                <a:schemeClr val="dk1"/>
              </a:buClr>
              <a:buSzPts val="1000"/>
              <a:buFont typeface="Arial"/>
              <a:buNone/>
              <a:defRPr b="0" i="0" sz="1000" u="none" cap="none" strike="noStrike">
                <a:solidFill>
                  <a:schemeClr val="dk1"/>
                </a:solidFill>
                <a:latin typeface="Roboto"/>
                <a:ea typeface="Roboto"/>
                <a:cs typeface="Roboto"/>
                <a:sym typeface="Roboto"/>
              </a:defRPr>
            </a:lvl6pPr>
            <a:lvl7pPr indent="-228600" lvl="6" marL="3200400" marR="0" rtl="0" algn="l">
              <a:lnSpc>
                <a:spcPct val="90000"/>
              </a:lnSpc>
              <a:spcBef>
                <a:spcPts val="500"/>
              </a:spcBef>
              <a:spcAft>
                <a:spcPts val="0"/>
              </a:spcAft>
              <a:buClr>
                <a:schemeClr val="dk1"/>
              </a:buClr>
              <a:buSzPts val="1000"/>
              <a:buFont typeface="Arial"/>
              <a:buNone/>
              <a:defRPr b="0" i="0" sz="1000" u="none" cap="none" strike="noStrike">
                <a:solidFill>
                  <a:schemeClr val="dk1"/>
                </a:solidFill>
                <a:latin typeface="Roboto"/>
                <a:ea typeface="Roboto"/>
                <a:cs typeface="Roboto"/>
                <a:sym typeface="Roboto"/>
              </a:defRPr>
            </a:lvl7pPr>
            <a:lvl8pPr indent="-228600" lvl="7" marL="3657600" marR="0" rtl="0" algn="l">
              <a:lnSpc>
                <a:spcPct val="90000"/>
              </a:lnSpc>
              <a:spcBef>
                <a:spcPts val="500"/>
              </a:spcBef>
              <a:spcAft>
                <a:spcPts val="0"/>
              </a:spcAft>
              <a:buClr>
                <a:schemeClr val="dk1"/>
              </a:buClr>
              <a:buSzPts val="1000"/>
              <a:buFont typeface="Arial"/>
              <a:buNone/>
              <a:defRPr b="0" i="0" sz="1000" u="none" cap="none" strike="noStrike">
                <a:solidFill>
                  <a:schemeClr val="dk1"/>
                </a:solidFill>
                <a:latin typeface="Roboto"/>
                <a:ea typeface="Roboto"/>
                <a:cs typeface="Roboto"/>
                <a:sym typeface="Roboto"/>
              </a:defRPr>
            </a:lvl8pPr>
            <a:lvl9pPr indent="-228600" lvl="8" marL="4114800" marR="0" rtl="0" algn="l">
              <a:lnSpc>
                <a:spcPct val="90000"/>
              </a:lnSpc>
              <a:spcBef>
                <a:spcPts val="500"/>
              </a:spcBef>
              <a:spcAft>
                <a:spcPts val="0"/>
              </a:spcAft>
              <a:buClr>
                <a:schemeClr val="dk1"/>
              </a:buClr>
              <a:buSzPts val="1000"/>
              <a:buFont typeface="Arial"/>
              <a:buNone/>
              <a:defRPr b="0" i="0" sz="1000" u="none" cap="none" strike="noStrike">
                <a:solidFill>
                  <a:schemeClr val="dk1"/>
                </a:solidFill>
                <a:latin typeface="Roboto"/>
                <a:ea typeface="Roboto"/>
                <a:cs typeface="Roboto"/>
                <a:sym typeface="Roboto"/>
              </a:defRPr>
            </a:lvl9pPr>
          </a:lstStyle>
          <a:p/>
        </p:txBody>
      </p:sp>
      <p:sp>
        <p:nvSpPr>
          <p:cNvPr id="125" name="Google Shape;125;p163"/>
          <p:cNvSpPr txBox="1"/>
          <p:nvPr>
            <p:ph idx="10" type="dt"/>
          </p:nvPr>
        </p:nvSpPr>
        <p:spPr>
          <a:xfrm>
            <a:off x="838200" y="6356350"/>
            <a:ext cx="2743200" cy="365125"/>
          </a:xfrm>
          <a:prstGeom prst="rect">
            <a:avLst/>
          </a:prstGeom>
          <a:noFill/>
          <a:ln>
            <a:noFill/>
          </a:ln>
        </p:spPr>
        <p:txBody>
          <a:bodyPr anchorCtr="0" anchor="t"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9pPr>
          </a:lstStyle>
          <a:p/>
        </p:txBody>
      </p:sp>
      <p:sp>
        <p:nvSpPr>
          <p:cNvPr id="126" name="Google Shape;126;p163"/>
          <p:cNvSpPr txBox="1"/>
          <p:nvPr>
            <p:ph idx="11" type="ftr"/>
          </p:nvPr>
        </p:nvSpPr>
        <p:spPr>
          <a:xfrm>
            <a:off x="4038600" y="6356350"/>
            <a:ext cx="4114800" cy="365125"/>
          </a:xfrm>
          <a:prstGeom prst="rect">
            <a:avLst/>
          </a:prstGeom>
          <a:noFill/>
          <a:ln>
            <a:noFill/>
          </a:ln>
        </p:spPr>
        <p:txBody>
          <a:bodyPr anchorCtr="0" anchor="t"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9pPr>
          </a:lstStyle>
          <a:p/>
        </p:txBody>
      </p:sp>
      <p:sp>
        <p:nvSpPr>
          <p:cNvPr id="127" name="Google Shape;127;p163"/>
          <p:cNvSpPr txBox="1"/>
          <p:nvPr>
            <p:ph idx="12" type="sldNum"/>
          </p:nvPr>
        </p:nvSpPr>
        <p:spPr>
          <a:xfrm>
            <a:off x="8610600" y="6356350"/>
            <a:ext cx="2743200" cy="365125"/>
          </a:xfrm>
          <a:prstGeom prst="rect">
            <a:avLst/>
          </a:prstGeom>
          <a:noFill/>
          <a:ln>
            <a:noFill/>
          </a:ln>
        </p:spPr>
        <p:txBody>
          <a:bodyPr anchorCtr="0" anchor="t" bIns="45700" lIns="91425" spcFirstLastPara="1" rIns="91425" wrap="square" tIns="45700">
            <a:noAutofit/>
          </a:bodyPr>
          <a:lstStyle>
            <a:lvl1pPr indent="0" lvl="0" marL="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1pPr>
            <a:lvl2pPr indent="0" lvl="1" marL="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2pPr>
            <a:lvl3pPr indent="0" lvl="2" marL="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3pPr>
            <a:lvl4pPr indent="0" lvl="3" marL="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4pPr>
            <a:lvl5pPr indent="0" lvl="4" marL="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5pPr>
            <a:lvl6pPr indent="0" lvl="5" marL="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6pPr>
            <a:lvl7pPr indent="0" lvl="6" marL="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7pPr>
            <a:lvl8pPr indent="0" lvl="7" marL="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8pPr>
            <a:lvl9pPr indent="0" lvl="8" marL="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9pPr>
          </a:lstStyle>
          <a:p>
            <a:pPr indent="0" lvl="0" marL="0" rtl="0" algn="l">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Заголовок и вертикальный текст" type="vertTx">
  <p:cSld name="VERTICAL_TEXT">
    <p:bg>
      <p:bgPr>
        <a:solidFill>
          <a:schemeClr val="lt1"/>
        </a:solidFill>
      </p:bgPr>
    </p:bg>
    <p:spTree>
      <p:nvGrpSpPr>
        <p:cNvPr id="128" name="Shape 128"/>
        <p:cNvGrpSpPr/>
        <p:nvPr/>
      </p:nvGrpSpPr>
      <p:grpSpPr>
        <a:xfrm>
          <a:off x="0" y="0"/>
          <a:ext cx="0" cy="0"/>
          <a:chOff x="0" y="0"/>
          <a:chExt cx="0" cy="0"/>
        </a:xfrm>
      </p:grpSpPr>
      <p:sp>
        <p:nvSpPr>
          <p:cNvPr id="129" name="Google Shape;129;p164"/>
          <p:cNvSpPr txBox="1"/>
          <p:nvPr>
            <p:ph type="title"/>
          </p:nvPr>
        </p:nvSpPr>
        <p:spPr>
          <a:xfrm>
            <a:off x="838200" y="365125"/>
            <a:ext cx="10515600" cy="1325563"/>
          </a:xfrm>
          <a:prstGeom prst="rect">
            <a:avLst/>
          </a:prstGeom>
          <a:noFill/>
          <a:ln>
            <a:noFill/>
          </a:ln>
        </p:spPr>
        <p:txBody>
          <a:bodyPr anchorCtr="0" anchor="t" bIns="45700" lIns="91425" spcFirstLastPara="1" rIns="91425" wrap="square" tIns="45700">
            <a:noAutofit/>
          </a:bodyPr>
          <a:lstStyle>
            <a:lvl1pPr lvl="0" marR="0" rtl="0" algn="l">
              <a:lnSpc>
                <a:spcPct val="90000"/>
              </a:lnSpc>
              <a:spcBef>
                <a:spcPts val="0"/>
              </a:spcBef>
              <a:spcAft>
                <a:spcPts val="0"/>
              </a:spcAft>
              <a:buClr>
                <a:schemeClr val="dk1"/>
              </a:buClr>
              <a:buSzPts val="4400"/>
              <a:buFont typeface="Montserrat"/>
              <a:buNone/>
              <a:defRPr b="1" i="0" sz="4400" u="none" cap="none" strike="noStrike">
                <a:solidFill>
                  <a:schemeClr val="dk1"/>
                </a:solidFill>
                <a:latin typeface="Montserrat"/>
                <a:ea typeface="Montserrat"/>
                <a:cs typeface="Montserrat"/>
                <a:sym typeface="Montserrat"/>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
        <p:nvSpPr>
          <p:cNvPr id="130" name="Google Shape;130;p164"/>
          <p:cNvSpPr txBox="1"/>
          <p:nvPr>
            <p:ph idx="1" type="body"/>
          </p:nvPr>
        </p:nvSpPr>
        <p:spPr>
          <a:xfrm rot="5400000">
            <a:off x="3920331" y="-1256506"/>
            <a:ext cx="4351338" cy="10515600"/>
          </a:xfrm>
          <a:prstGeom prst="rect">
            <a:avLst/>
          </a:prstGeom>
          <a:noFill/>
          <a:ln>
            <a:noFill/>
          </a:ln>
        </p:spPr>
        <p:txBody>
          <a:bodyPr anchorCtr="0" anchor="t" bIns="45700" lIns="91425" spcFirstLastPara="1" rIns="91425" wrap="square" tIns="45700">
            <a:noAutofit/>
          </a:bodyPr>
          <a:lstStyle>
            <a:lvl1pPr indent="-406400" lvl="0" marL="45720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Roboto"/>
                <a:ea typeface="Roboto"/>
                <a:cs typeface="Roboto"/>
                <a:sym typeface="Roboto"/>
              </a:defRPr>
            </a:lvl1pPr>
            <a:lvl2pPr indent="-381000" lvl="1" marL="914400"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Roboto"/>
                <a:ea typeface="Roboto"/>
                <a:cs typeface="Roboto"/>
                <a:sym typeface="Roboto"/>
              </a:defRPr>
            </a:lvl2pPr>
            <a:lvl3pPr indent="-355600" lvl="2" marL="1371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Roboto"/>
                <a:ea typeface="Roboto"/>
                <a:cs typeface="Roboto"/>
                <a:sym typeface="Roboto"/>
              </a:defRPr>
            </a:lvl3pPr>
            <a:lvl4pPr indent="-342900" lvl="3" marL="1828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Roboto"/>
                <a:ea typeface="Roboto"/>
                <a:cs typeface="Roboto"/>
                <a:sym typeface="Roboto"/>
              </a:defRPr>
            </a:lvl4pPr>
            <a:lvl5pPr indent="-342900" lvl="4" marL="22860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Roboto"/>
                <a:ea typeface="Roboto"/>
                <a:cs typeface="Roboto"/>
                <a:sym typeface="Roboto"/>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Roboto"/>
                <a:ea typeface="Roboto"/>
                <a:cs typeface="Roboto"/>
                <a:sym typeface="Roboto"/>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Roboto"/>
                <a:ea typeface="Roboto"/>
                <a:cs typeface="Roboto"/>
                <a:sym typeface="Roboto"/>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Roboto"/>
                <a:ea typeface="Roboto"/>
                <a:cs typeface="Roboto"/>
                <a:sym typeface="Roboto"/>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Roboto"/>
                <a:ea typeface="Roboto"/>
                <a:cs typeface="Roboto"/>
                <a:sym typeface="Roboto"/>
              </a:defRPr>
            </a:lvl9pPr>
          </a:lstStyle>
          <a:p/>
        </p:txBody>
      </p:sp>
      <p:sp>
        <p:nvSpPr>
          <p:cNvPr id="131" name="Google Shape;131;p164"/>
          <p:cNvSpPr txBox="1"/>
          <p:nvPr>
            <p:ph idx="10" type="dt"/>
          </p:nvPr>
        </p:nvSpPr>
        <p:spPr>
          <a:xfrm>
            <a:off x="838200" y="6356350"/>
            <a:ext cx="2743200" cy="365125"/>
          </a:xfrm>
          <a:prstGeom prst="rect">
            <a:avLst/>
          </a:prstGeom>
          <a:noFill/>
          <a:ln>
            <a:noFill/>
          </a:ln>
        </p:spPr>
        <p:txBody>
          <a:bodyPr anchorCtr="0" anchor="t"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9pPr>
          </a:lstStyle>
          <a:p/>
        </p:txBody>
      </p:sp>
      <p:sp>
        <p:nvSpPr>
          <p:cNvPr id="132" name="Google Shape;132;p164"/>
          <p:cNvSpPr txBox="1"/>
          <p:nvPr>
            <p:ph idx="11" type="ftr"/>
          </p:nvPr>
        </p:nvSpPr>
        <p:spPr>
          <a:xfrm>
            <a:off x="4038600" y="6356350"/>
            <a:ext cx="4114800" cy="365125"/>
          </a:xfrm>
          <a:prstGeom prst="rect">
            <a:avLst/>
          </a:prstGeom>
          <a:noFill/>
          <a:ln>
            <a:noFill/>
          </a:ln>
        </p:spPr>
        <p:txBody>
          <a:bodyPr anchorCtr="0" anchor="t"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9pPr>
          </a:lstStyle>
          <a:p/>
        </p:txBody>
      </p:sp>
      <p:sp>
        <p:nvSpPr>
          <p:cNvPr id="133" name="Google Shape;133;p164"/>
          <p:cNvSpPr txBox="1"/>
          <p:nvPr>
            <p:ph idx="12" type="sldNum"/>
          </p:nvPr>
        </p:nvSpPr>
        <p:spPr>
          <a:xfrm>
            <a:off x="8610600" y="6356350"/>
            <a:ext cx="2743200" cy="365125"/>
          </a:xfrm>
          <a:prstGeom prst="rect">
            <a:avLst/>
          </a:prstGeom>
          <a:noFill/>
          <a:ln>
            <a:noFill/>
          </a:ln>
        </p:spPr>
        <p:txBody>
          <a:bodyPr anchorCtr="0" anchor="t" bIns="45700" lIns="91425" spcFirstLastPara="1" rIns="91425" wrap="square" tIns="45700">
            <a:noAutofit/>
          </a:bodyPr>
          <a:lstStyle>
            <a:lvl1pPr indent="0" lvl="0" marL="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1pPr>
            <a:lvl2pPr indent="0" lvl="1" marL="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2pPr>
            <a:lvl3pPr indent="0" lvl="2" marL="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3pPr>
            <a:lvl4pPr indent="0" lvl="3" marL="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4pPr>
            <a:lvl5pPr indent="0" lvl="4" marL="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5pPr>
            <a:lvl6pPr indent="0" lvl="5" marL="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6pPr>
            <a:lvl7pPr indent="0" lvl="6" marL="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7pPr>
            <a:lvl8pPr indent="0" lvl="7" marL="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8pPr>
            <a:lvl9pPr indent="0" lvl="8" marL="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9pPr>
          </a:lstStyle>
          <a:p>
            <a:pPr indent="0" lvl="0" marL="0" rtl="0" algn="l">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Вертикальный заголовок и текст" type="vertTitleAndTx">
  <p:cSld name="VERTICAL_TITLE_AND_VERTICAL_TEXT">
    <p:bg>
      <p:bgPr>
        <a:solidFill>
          <a:schemeClr val="lt1"/>
        </a:solidFill>
      </p:bgPr>
    </p:bg>
    <p:spTree>
      <p:nvGrpSpPr>
        <p:cNvPr id="134" name="Shape 134"/>
        <p:cNvGrpSpPr/>
        <p:nvPr/>
      </p:nvGrpSpPr>
      <p:grpSpPr>
        <a:xfrm>
          <a:off x="0" y="0"/>
          <a:ext cx="0" cy="0"/>
          <a:chOff x="0" y="0"/>
          <a:chExt cx="0" cy="0"/>
        </a:xfrm>
      </p:grpSpPr>
      <p:sp>
        <p:nvSpPr>
          <p:cNvPr id="135" name="Google Shape;135;p165"/>
          <p:cNvSpPr txBox="1"/>
          <p:nvPr>
            <p:ph type="title"/>
          </p:nvPr>
        </p:nvSpPr>
        <p:spPr>
          <a:xfrm rot="5400000">
            <a:off x="7133431" y="1956594"/>
            <a:ext cx="5811838" cy="2628900"/>
          </a:xfrm>
          <a:prstGeom prst="rect">
            <a:avLst/>
          </a:prstGeom>
          <a:noFill/>
          <a:ln>
            <a:noFill/>
          </a:ln>
        </p:spPr>
        <p:txBody>
          <a:bodyPr anchorCtr="0" anchor="t" bIns="45700" lIns="91425" spcFirstLastPara="1" rIns="91425" wrap="square" tIns="45700">
            <a:noAutofit/>
          </a:bodyPr>
          <a:lstStyle>
            <a:lvl1pPr lvl="0" marR="0" rtl="0" algn="l">
              <a:lnSpc>
                <a:spcPct val="90000"/>
              </a:lnSpc>
              <a:spcBef>
                <a:spcPts val="0"/>
              </a:spcBef>
              <a:spcAft>
                <a:spcPts val="0"/>
              </a:spcAft>
              <a:buClr>
                <a:schemeClr val="dk1"/>
              </a:buClr>
              <a:buSzPts val="4400"/>
              <a:buFont typeface="Montserrat"/>
              <a:buNone/>
              <a:defRPr b="1" i="0" sz="4400" u="none" cap="none" strike="noStrike">
                <a:solidFill>
                  <a:schemeClr val="dk1"/>
                </a:solidFill>
                <a:latin typeface="Montserrat"/>
                <a:ea typeface="Montserrat"/>
                <a:cs typeface="Montserrat"/>
                <a:sym typeface="Montserrat"/>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
        <p:nvSpPr>
          <p:cNvPr id="136" name="Google Shape;136;p165"/>
          <p:cNvSpPr txBox="1"/>
          <p:nvPr>
            <p:ph idx="1" type="body"/>
          </p:nvPr>
        </p:nvSpPr>
        <p:spPr>
          <a:xfrm rot="5400000">
            <a:off x="1799431" y="-596106"/>
            <a:ext cx="5811838" cy="7734300"/>
          </a:xfrm>
          <a:prstGeom prst="rect">
            <a:avLst/>
          </a:prstGeom>
          <a:noFill/>
          <a:ln>
            <a:noFill/>
          </a:ln>
        </p:spPr>
        <p:txBody>
          <a:bodyPr anchorCtr="0" anchor="t" bIns="45700" lIns="91425" spcFirstLastPara="1" rIns="91425" wrap="square" tIns="45700">
            <a:noAutofit/>
          </a:bodyPr>
          <a:lstStyle>
            <a:lvl1pPr indent="-406400" lvl="0" marL="45720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Roboto"/>
                <a:ea typeface="Roboto"/>
                <a:cs typeface="Roboto"/>
                <a:sym typeface="Roboto"/>
              </a:defRPr>
            </a:lvl1pPr>
            <a:lvl2pPr indent="-381000" lvl="1" marL="914400"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Roboto"/>
                <a:ea typeface="Roboto"/>
                <a:cs typeface="Roboto"/>
                <a:sym typeface="Roboto"/>
              </a:defRPr>
            </a:lvl2pPr>
            <a:lvl3pPr indent="-355600" lvl="2" marL="1371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Roboto"/>
                <a:ea typeface="Roboto"/>
                <a:cs typeface="Roboto"/>
                <a:sym typeface="Roboto"/>
              </a:defRPr>
            </a:lvl3pPr>
            <a:lvl4pPr indent="-342900" lvl="3" marL="1828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Roboto"/>
                <a:ea typeface="Roboto"/>
                <a:cs typeface="Roboto"/>
                <a:sym typeface="Roboto"/>
              </a:defRPr>
            </a:lvl4pPr>
            <a:lvl5pPr indent="-342900" lvl="4" marL="22860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Roboto"/>
                <a:ea typeface="Roboto"/>
                <a:cs typeface="Roboto"/>
                <a:sym typeface="Roboto"/>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Roboto"/>
                <a:ea typeface="Roboto"/>
                <a:cs typeface="Roboto"/>
                <a:sym typeface="Roboto"/>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Roboto"/>
                <a:ea typeface="Roboto"/>
                <a:cs typeface="Roboto"/>
                <a:sym typeface="Roboto"/>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Roboto"/>
                <a:ea typeface="Roboto"/>
                <a:cs typeface="Roboto"/>
                <a:sym typeface="Roboto"/>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Roboto"/>
                <a:ea typeface="Roboto"/>
                <a:cs typeface="Roboto"/>
                <a:sym typeface="Roboto"/>
              </a:defRPr>
            </a:lvl9pPr>
          </a:lstStyle>
          <a:p/>
        </p:txBody>
      </p:sp>
      <p:sp>
        <p:nvSpPr>
          <p:cNvPr id="137" name="Google Shape;137;p165"/>
          <p:cNvSpPr txBox="1"/>
          <p:nvPr>
            <p:ph idx="10" type="dt"/>
          </p:nvPr>
        </p:nvSpPr>
        <p:spPr>
          <a:xfrm>
            <a:off x="838200" y="6356350"/>
            <a:ext cx="2743200" cy="365125"/>
          </a:xfrm>
          <a:prstGeom prst="rect">
            <a:avLst/>
          </a:prstGeom>
          <a:noFill/>
          <a:ln>
            <a:noFill/>
          </a:ln>
        </p:spPr>
        <p:txBody>
          <a:bodyPr anchorCtr="0" anchor="t"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9pPr>
          </a:lstStyle>
          <a:p/>
        </p:txBody>
      </p:sp>
      <p:sp>
        <p:nvSpPr>
          <p:cNvPr id="138" name="Google Shape;138;p165"/>
          <p:cNvSpPr txBox="1"/>
          <p:nvPr>
            <p:ph idx="11" type="ftr"/>
          </p:nvPr>
        </p:nvSpPr>
        <p:spPr>
          <a:xfrm>
            <a:off x="4038600" y="6356350"/>
            <a:ext cx="4114800" cy="365125"/>
          </a:xfrm>
          <a:prstGeom prst="rect">
            <a:avLst/>
          </a:prstGeom>
          <a:noFill/>
          <a:ln>
            <a:noFill/>
          </a:ln>
        </p:spPr>
        <p:txBody>
          <a:bodyPr anchorCtr="0" anchor="t"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9pPr>
          </a:lstStyle>
          <a:p/>
        </p:txBody>
      </p:sp>
      <p:sp>
        <p:nvSpPr>
          <p:cNvPr id="139" name="Google Shape;139;p165"/>
          <p:cNvSpPr txBox="1"/>
          <p:nvPr>
            <p:ph idx="12" type="sldNum"/>
          </p:nvPr>
        </p:nvSpPr>
        <p:spPr>
          <a:xfrm>
            <a:off x="8610600" y="6356350"/>
            <a:ext cx="2743200" cy="365125"/>
          </a:xfrm>
          <a:prstGeom prst="rect">
            <a:avLst/>
          </a:prstGeom>
          <a:noFill/>
          <a:ln>
            <a:noFill/>
          </a:ln>
        </p:spPr>
        <p:txBody>
          <a:bodyPr anchorCtr="0" anchor="t" bIns="45700" lIns="91425" spcFirstLastPara="1" rIns="91425" wrap="square" tIns="45700">
            <a:noAutofit/>
          </a:bodyPr>
          <a:lstStyle>
            <a:lvl1pPr indent="0" lvl="0" marL="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1pPr>
            <a:lvl2pPr indent="0" lvl="1" marL="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2pPr>
            <a:lvl3pPr indent="0" lvl="2" marL="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3pPr>
            <a:lvl4pPr indent="0" lvl="3" marL="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4pPr>
            <a:lvl5pPr indent="0" lvl="4" marL="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5pPr>
            <a:lvl6pPr indent="0" lvl="5" marL="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6pPr>
            <a:lvl7pPr indent="0" lvl="6" marL="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7pPr>
            <a:lvl8pPr indent="0" lvl="7" marL="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8pPr>
            <a:lvl9pPr indent="0" lvl="8" marL="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9pPr>
          </a:lstStyle>
          <a:p>
            <a:pPr indent="0" lvl="0" marL="0" rtl="0" algn="l">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4_Заголовок раздела">
  <p:cSld name="4_Заголовок раздела">
    <p:bg>
      <p:bgPr>
        <a:blipFill>
          <a:blip r:embed="rId2">
            <a:alphaModFix/>
          </a:blip>
          <a:stretch>
            <a:fillRect/>
          </a:stretch>
        </a:blipFill>
      </p:bgPr>
    </p:bg>
    <p:spTree>
      <p:nvGrpSpPr>
        <p:cNvPr id="16" name="Shape 16"/>
        <p:cNvGrpSpPr/>
        <p:nvPr/>
      </p:nvGrpSpPr>
      <p:grpSpPr>
        <a:xfrm>
          <a:off x="0" y="0"/>
          <a:ext cx="0" cy="0"/>
          <a:chOff x="0" y="0"/>
          <a:chExt cx="0" cy="0"/>
        </a:xfrm>
      </p:grpSpPr>
      <p:sp>
        <p:nvSpPr>
          <p:cNvPr id="17" name="Google Shape;17;p138"/>
          <p:cNvSpPr/>
          <p:nvPr/>
        </p:nvSpPr>
        <p:spPr>
          <a:xfrm flipH="1">
            <a:off x="0" y="0"/>
            <a:ext cx="11401168" cy="6858000"/>
          </a:xfrm>
          <a:prstGeom prst="rect">
            <a:avLst/>
          </a:prstGeom>
          <a:blipFill rotWithShape="1">
            <a:blip r:embed="rId3">
              <a:alphaModFix/>
            </a:blip>
            <a:stretch>
              <a:fillRect b="0" l="0" r="-6932" t="0"/>
            </a:stretch>
          </a:blip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Tree>
  </p:cSld>
  <p:clrMapOvr>
    <a:masterClrMapping/>
  </p:clrMapOvr>
  <p:extLst>
    <p:ext uri="{DCECCB84-F9BA-43D5-87BE-67443E8EF086}">
      <p15:sldGuideLst>
        <p15:guide id="1" orient="horz" pos="731">
          <p15:clr>
            <a:srgbClr val="FBAE40"/>
          </p15:clr>
        </p15:guide>
        <p15:guide id="2" pos="3840">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_Two Content" showMasterSp="0">
  <p:cSld name="2_Two Content">
    <p:spTree>
      <p:nvGrpSpPr>
        <p:cNvPr id="18" name="Shape 18"/>
        <p:cNvGrpSpPr/>
        <p:nvPr/>
      </p:nvGrpSpPr>
      <p:grpSpPr>
        <a:xfrm>
          <a:off x="0" y="0"/>
          <a:ext cx="0" cy="0"/>
          <a:chOff x="0" y="0"/>
          <a:chExt cx="0" cy="0"/>
        </a:xfrm>
      </p:grpSpPr>
      <p:sp>
        <p:nvSpPr>
          <p:cNvPr id="19" name="Google Shape;19;p139"/>
          <p:cNvSpPr/>
          <p:nvPr/>
        </p:nvSpPr>
        <p:spPr>
          <a:xfrm>
            <a:off x="10388818" y="1095531"/>
            <a:ext cx="1200715" cy="1562977"/>
          </a:xfrm>
          <a:custGeom>
            <a:rect b="b" l="l" r="r" t="t"/>
            <a:pathLst>
              <a:path extrusionOk="0" h="2577465" w="1979930">
                <a:moveTo>
                  <a:pt x="1293122" y="0"/>
                </a:moveTo>
                <a:lnTo>
                  <a:pt x="0" y="1288714"/>
                </a:lnTo>
                <a:lnTo>
                  <a:pt x="1293122" y="2577356"/>
                </a:lnTo>
                <a:lnTo>
                  <a:pt x="1979499" y="1890916"/>
                </a:lnTo>
                <a:lnTo>
                  <a:pt x="1373685" y="1288714"/>
                </a:lnTo>
                <a:lnTo>
                  <a:pt x="1979499" y="686439"/>
                </a:lnTo>
                <a:lnTo>
                  <a:pt x="1293122" y="0"/>
                </a:lnTo>
                <a:close/>
              </a:path>
            </a:pathLst>
          </a:custGeom>
          <a:solidFill>
            <a:srgbClr val="E9EEF4">
              <a:alpha val="44705"/>
            </a:srgbClr>
          </a:solidFill>
          <a:ln>
            <a:noFill/>
          </a:ln>
        </p:spPr>
        <p:txBody>
          <a:bodyPr anchorCtr="0" anchor="t" bIns="0" lIns="0" spcFirstLastPara="1" rIns="0" wrap="square" tIns="0">
            <a:noAutofit/>
          </a:bodyPr>
          <a:lstStyle/>
          <a:p>
            <a:pPr indent="0" lvl="0" marL="0" marR="0" rtl="0" algn="l">
              <a:lnSpc>
                <a:spcPct val="100000"/>
              </a:lnSpc>
              <a:spcBef>
                <a:spcPts val="0"/>
              </a:spcBef>
              <a:spcAft>
                <a:spcPts val="0"/>
              </a:spcAft>
              <a:buClr>
                <a:srgbClr val="000000"/>
              </a:buClr>
              <a:buSzPts val="1092"/>
              <a:buFont typeface="Arial"/>
              <a:buNone/>
            </a:pPr>
            <a:r>
              <a:t/>
            </a:r>
            <a:endParaRPr b="0" i="0" sz="1092" u="none" cap="none" strike="noStrike">
              <a:solidFill>
                <a:schemeClr val="dk1"/>
              </a:solidFill>
              <a:latin typeface="Calibri"/>
              <a:ea typeface="Calibri"/>
              <a:cs typeface="Calibri"/>
              <a:sym typeface="Calibri"/>
            </a:endParaRPr>
          </a:p>
        </p:txBody>
      </p:sp>
      <p:sp>
        <p:nvSpPr>
          <p:cNvPr id="20" name="Google Shape;20;p139"/>
          <p:cNvSpPr/>
          <p:nvPr/>
        </p:nvSpPr>
        <p:spPr>
          <a:xfrm>
            <a:off x="9188953" y="2194530"/>
            <a:ext cx="3003329" cy="3872209"/>
          </a:xfrm>
          <a:custGeom>
            <a:rect b="b" l="l" r="r" t="t"/>
            <a:pathLst>
              <a:path extrusionOk="0" h="6385559" w="4952365">
                <a:moveTo>
                  <a:pt x="1433118" y="0"/>
                </a:moveTo>
                <a:lnTo>
                  <a:pt x="0" y="1433066"/>
                </a:lnTo>
                <a:lnTo>
                  <a:pt x="4951901" y="6384978"/>
                </a:lnTo>
                <a:lnTo>
                  <a:pt x="4951901" y="4656727"/>
                </a:lnTo>
                <a:lnTo>
                  <a:pt x="1728313" y="1433066"/>
                </a:lnTo>
                <a:lnTo>
                  <a:pt x="2297280" y="864141"/>
                </a:lnTo>
                <a:lnTo>
                  <a:pt x="1433118" y="0"/>
                </a:lnTo>
                <a:close/>
              </a:path>
            </a:pathLst>
          </a:custGeom>
          <a:solidFill>
            <a:srgbClr val="E9EEF4">
              <a:alpha val="44705"/>
            </a:srgbClr>
          </a:solidFill>
          <a:ln>
            <a:noFill/>
          </a:ln>
        </p:spPr>
        <p:txBody>
          <a:bodyPr anchorCtr="0" anchor="t" bIns="0" lIns="0" spcFirstLastPara="1" rIns="0" wrap="square" tIns="0">
            <a:noAutofit/>
          </a:bodyPr>
          <a:lstStyle/>
          <a:p>
            <a:pPr indent="0" lvl="0" marL="0" marR="0" rtl="0" algn="l">
              <a:lnSpc>
                <a:spcPct val="100000"/>
              </a:lnSpc>
              <a:spcBef>
                <a:spcPts val="0"/>
              </a:spcBef>
              <a:spcAft>
                <a:spcPts val="0"/>
              </a:spcAft>
              <a:buClr>
                <a:srgbClr val="000000"/>
              </a:buClr>
              <a:buSzPts val="1092"/>
              <a:buFont typeface="Arial"/>
              <a:buNone/>
            </a:pPr>
            <a:r>
              <a:t/>
            </a:r>
            <a:endParaRPr b="0" i="0" sz="1092" u="none" cap="none" strike="noStrike">
              <a:solidFill>
                <a:schemeClr val="dk1"/>
              </a:solidFill>
              <a:latin typeface="Calibri"/>
              <a:ea typeface="Calibri"/>
              <a:cs typeface="Calibri"/>
              <a:sym typeface="Calibri"/>
            </a:endParaRPr>
          </a:p>
        </p:txBody>
      </p:sp>
      <p:sp>
        <p:nvSpPr>
          <p:cNvPr id="21" name="Google Shape;21;p139"/>
          <p:cNvSpPr/>
          <p:nvPr/>
        </p:nvSpPr>
        <p:spPr>
          <a:xfrm>
            <a:off x="11410494" y="2479718"/>
            <a:ext cx="781736" cy="1200631"/>
          </a:xfrm>
          <a:custGeom>
            <a:rect b="b" l="l" r="r" t="t"/>
            <a:pathLst>
              <a:path extrusionOk="0" h="1979929" w="1289050">
                <a:moveTo>
                  <a:pt x="686471" y="0"/>
                </a:moveTo>
                <a:lnTo>
                  <a:pt x="0" y="686303"/>
                </a:lnTo>
                <a:lnTo>
                  <a:pt x="1288672" y="1979416"/>
                </a:lnTo>
                <a:lnTo>
                  <a:pt x="1288672" y="605740"/>
                </a:lnTo>
                <a:lnTo>
                  <a:pt x="686471" y="0"/>
                </a:lnTo>
                <a:close/>
              </a:path>
            </a:pathLst>
          </a:custGeom>
          <a:solidFill>
            <a:srgbClr val="E9EEF4">
              <a:alpha val="44705"/>
            </a:srgbClr>
          </a:solidFill>
          <a:ln>
            <a:noFill/>
          </a:ln>
        </p:spPr>
        <p:txBody>
          <a:bodyPr anchorCtr="0" anchor="t" bIns="0" lIns="0" spcFirstLastPara="1" rIns="0" wrap="square" tIns="0">
            <a:noAutofit/>
          </a:bodyPr>
          <a:lstStyle/>
          <a:p>
            <a:pPr indent="0" lvl="0" marL="0" marR="0" rtl="0" algn="l">
              <a:lnSpc>
                <a:spcPct val="100000"/>
              </a:lnSpc>
              <a:spcBef>
                <a:spcPts val="0"/>
              </a:spcBef>
              <a:spcAft>
                <a:spcPts val="0"/>
              </a:spcAft>
              <a:buClr>
                <a:srgbClr val="000000"/>
              </a:buClr>
              <a:buSzPts val="1092"/>
              <a:buFont typeface="Arial"/>
              <a:buNone/>
            </a:pPr>
            <a:r>
              <a:t/>
            </a:r>
            <a:endParaRPr b="0" i="0" sz="1092" u="none" cap="none" strike="noStrike">
              <a:solidFill>
                <a:schemeClr val="dk1"/>
              </a:solidFill>
              <a:latin typeface="Calibri"/>
              <a:ea typeface="Calibri"/>
              <a:cs typeface="Calibri"/>
              <a:sym typeface="Calibri"/>
            </a:endParaRPr>
          </a:p>
        </p:txBody>
      </p:sp>
      <p:sp>
        <p:nvSpPr>
          <p:cNvPr id="22" name="Google Shape;22;p139"/>
          <p:cNvSpPr/>
          <p:nvPr/>
        </p:nvSpPr>
        <p:spPr>
          <a:xfrm>
            <a:off x="11410494" y="73978"/>
            <a:ext cx="781736" cy="1200631"/>
          </a:xfrm>
          <a:custGeom>
            <a:rect b="b" l="l" r="r" t="t"/>
            <a:pathLst>
              <a:path extrusionOk="0" h="1979930" w="1289050">
                <a:moveTo>
                  <a:pt x="1288672" y="0"/>
                </a:moveTo>
                <a:lnTo>
                  <a:pt x="0" y="1292976"/>
                </a:lnTo>
                <a:lnTo>
                  <a:pt x="686471" y="1979489"/>
                </a:lnTo>
                <a:lnTo>
                  <a:pt x="1288672" y="1373612"/>
                </a:lnTo>
                <a:lnTo>
                  <a:pt x="1288672" y="0"/>
                </a:lnTo>
                <a:close/>
              </a:path>
            </a:pathLst>
          </a:custGeom>
          <a:solidFill>
            <a:srgbClr val="E9EEF4">
              <a:alpha val="44705"/>
            </a:srgbClr>
          </a:solidFill>
          <a:ln>
            <a:noFill/>
          </a:ln>
        </p:spPr>
        <p:txBody>
          <a:bodyPr anchorCtr="0" anchor="t" bIns="0" lIns="0" spcFirstLastPara="1" rIns="0" wrap="square" tIns="0">
            <a:noAutofit/>
          </a:bodyPr>
          <a:lstStyle/>
          <a:p>
            <a:pPr indent="0" lvl="0" marL="0" marR="0" rtl="0" algn="l">
              <a:lnSpc>
                <a:spcPct val="100000"/>
              </a:lnSpc>
              <a:spcBef>
                <a:spcPts val="0"/>
              </a:spcBef>
              <a:spcAft>
                <a:spcPts val="0"/>
              </a:spcAft>
              <a:buClr>
                <a:srgbClr val="000000"/>
              </a:buClr>
              <a:buSzPts val="1092"/>
              <a:buFont typeface="Arial"/>
              <a:buNone/>
            </a:pPr>
            <a:r>
              <a:t/>
            </a:r>
            <a:endParaRPr b="0" i="0" sz="1092" u="none" cap="none" strike="noStrike">
              <a:solidFill>
                <a:schemeClr val="dk1"/>
              </a:solidFill>
              <a:latin typeface="Calibri"/>
              <a:ea typeface="Calibri"/>
              <a:cs typeface="Calibri"/>
              <a:sym typeface="Calibri"/>
            </a:endParaRPr>
          </a:p>
        </p:txBody>
      </p:sp>
      <p:sp>
        <p:nvSpPr>
          <p:cNvPr id="23" name="Google Shape;23;p139"/>
          <p:cNvSpPr/>
          <p:nvPr/>
        </p:nvSpPr>
        <p:spPr>
          <a:xfrm>
            <a:off x="10180929" y="355020"/>
            <a:ext cx="330409" cy="430117"/>
          </a:xfrm>
          <a:custGeom>
            <a:rect b="b" l="l" r="r" t="t"/>
            <a:pathLst>
              <a:path extrusionOk="0" h="709294" w="544830">
                <a:moveTo>
                  <a:pt x="188831" y="0"/>
                </a:moveTo>
                <a:lnTo>
                  <a:pt x="0" y="188842"/>
                </a:lnTo>
                <a:lnTo>
                  <a:pt x="166665" y="354533"/>
                </a:lnTo>
                <a:lnTo>
                  <a:pt x="0" y="520204"/>
                </a:lnTo>
                <a:lnTo>
                  <a:pt x="188831" y="709046"/>
                </a:lnTo>
                <a:lnTo>
                  <a:pt x="544580" y="354533"/>
                </a:lnTo>
                <a:lnTo>
                  <a:pt x="188831" y="0"/>
                </a:lnTo>
                <a:close/>
              </a:path>
            </a:pathLst>
          </a:custGeom>
          <a:solidFill>
            <a:srgbClr val="E9EEF4">
              <a:alpha val="44705"/>
            </a:srgbClr>
          </a:solidFill>
          <a:ln>
            <a:noFill/>
          </a:ln>
        </p:spPr>
        <p:txBody>
          <a:bodyPr anchorCtr="0" anchor="t" bIns="0" lIns="0" spcFirstLastPara="1" rIns="0" wrap="square" tIns="0">
            <a:noAutofit/>
          </a:bodyPr>
          <a:lstStyle/>
          <a:p>
            <a:pPr indent="0" lvl="0" marL="0" marR="0" rtl="0" algn="l">
              <a:lnSpc>
                <a:spcPct val="100000"/>
              </a:lnSpc>
              <a:spcBef>
                <a:spcPts val="0"/>
              </a:spcBef>
              <a:spcAft>
                <a:spcPts val="0"/>
              </a:spcAft>
              <a:buClr>
                <a:srgbClr val="000000"/>
              </a:buClr>
              <a:buSzPts val="1092"/>
              <a:buFont typeface="Arial"/>
              <a:buNone/>
            </a:pPr>
            <a:r>
              <a:t/>
            </a:r>
            <a:endParaRPr b="0" i="0" sz="1092" u="none" cap="none" strike="noStrike">
              <a:solidFill>
                <a:schemeClr val="dk1"/>
              </a:solidFill>
              <a:latin typeface="Calibri"/>
              <a:ea typeface="Calibri"/>
              <a:cs typeface="Calibri"/>
              <a:sym typeface="Calibri"/>
            </a:endParaRPr>
          </a:p>
        </p:txBody>
      </p:sp>
      <p:sp>
        <p:nvSpPr>
          <p:cNvPr id="24" name="Google Shape;24;p139"/>
          <p:cNvSpPr/>
          <p:nvPr/>
        </p:nvSpPr>
        <p:spPr>
          <a:xfrm>
            <a:off x="9519048" y="355019"/>
            <a:ext cx="330409" cy="430117"/>
          </a:xfrm>
          <a:custGeom>
            <a:rect b="b" l="l" r="r" t="t"/>
            <a:pathLst>
              <a:path extrusionOk="0" h="709294" w="544830">
                <a:moveTo>
                  <a:pt x="355748" y="0"/>
                </a:moveTo>
                <a:lnTo>
                  <a:pt x="0" y="354533"/>
                </a:lnTo>
                <a:lnTo>
                  <a:pt x="355748" y="709046"/>
                </a:lnTo>
                <a:lnTo>
                  <a:pt x="544569" y="520204"/>
                </a:lnTo>
                <a:lnTo>
                  <a:pt x="377915" y="354533"/>
                </a:lnTo>
                <a:lnTo>
                  <a:pt x="544569" y="188842"/>
                </a:lnTo>
                <a:lnTo>
                  <a:pt x="355748" y="0"/>
                </a:lnTo>
                <a:close/>
              </a:path>
            </a:pathLst>
          </a:custGeom>
          <a:solidFill>
            <a:srgbClr val="E9EEF4">
              <a:alpha val="44705"/>
            </a:srgbClr>
          </a:solidFill>
          <a:ln>
            <a:noFill/>
          </a:ln>
        </p:spPr>
        <p:txBody>
          <a:bodyPr anchorCtr="0" anchor="t" bIns="0" lIns="0" spcFirstLastPara="1" rIns="0" wrap="square" tIns="0">
            <a:noAutofit/>
          </a:bodyPr>
          <a:lstStyle/>
          <a:p>
            <a:pPr indent="0" lvl="0" marL="0" marR="0" rtl="0" algn="l">
              <a:lnSpc>
                <a:spcPct val="100000"/>
              </a:lnSpc>
              <a:spcBef>
                <a:spcPts val="0"/>
              </a:spcBef>
              <a:spcAft>
                <a:spcPts val="0"/>
              </a:spcAft>
              <a:buClr>
                <a:srgbClr val="000000"/>
              </a:buClr>
              <a:buSzPts val="1092"/>
              <a:buFont typeface="Arial"/>
              <a:buNone/>
            </a:pPr>
            <a:r>
              <a:t/>
            </a:r>
            <a:endParaRPr b="0" i="0" sz="1092" u="none" cap="none" strike="noStrike">
              <a:solidFill>
                <a:schemeClr val="dk1"/>
              </a:solidFill>
              <a:latin typeface="Calibri"/>
              <a:ea typeface="Calibri"/>
              <a:cs typeface="Calibri"/>
              <a:sym typeface="Calibri"/>
            </a:endParaRPr>
          </a:p>
        </p:txBody>
      </p:sp>
      <p:sp>
        <p:nvSpPr>
          <p:cNvPr id="25" name="Google Shape;25;p139"/>
          <p:cNvSpPr/>
          <p:nvPr/>
        </p:nvSpPr>
        <p:spPr>
          <a:xfrm>
            <a:off x="9800119" y="73977"/>
            <a:ext cx="430147" cy="330385"/>
          </a:xfrm>
          <a:custGeom>
            <a:rect b="b" l="l" r="r" t="t"/>
            <a:pathLst>
              <a:path extrusionOk="0" h="544830" w="709294">
                <a:moveTo>
                  <a:pt x="354523" y="0"/>
                </a:moveTo>
                <a:lnTo>
                  <a:pt x="0" y="355706"/>
                </a:lnTo>
                <a:lnTo>
                  <a:pt x="188852" y="544580"/>
                </a:lnTo>
                <a:lnTo>
                  <a:pt x="354523" y="377894"/>
                </a:lnTo>
                <a:lnTo>
                  <a:pt x="686861" y="377894"/>
                </a:lnTo>
                <a:lnTo>
                  <a:pt x="709046" y="355706"/>
                </a:lnTo>
                <a:lnTo>
                  <a:pt x="354523" y="0"/>
                </a:lnTo>
                <a:close/>
              </a:path>
              <a:path extrusionOk="0" h="544830" w="709294">
                <a:moveTo>
                  <a:pt x="686861" y="377894"/>
                </a:moveTo>
                <a:lnTo>
                  <a:pt x="354523" y="377894"/>
                </a:lnTo>
                <a:lnTo>
                  <a:pt x="520193" y="544580"/>
                </a:lnTo>
                <a:lnTo>
                  <a:pt x="686861" y="377894"/>
                </a:lnTo>
                <a:close/>
              </a:path>
            </a:pathLst>
          </a:custGeom>
          <a:solidFill>
            <a:srgbClr val="E9EEF4">
              <a:alpha val="44705"/>
            </a:srgbClr>
          </a:solidFill>
          <a:ln>
            <a:noFill/>
          </a:ln>
        </p:spPr>
        <p:txBody>
          <a:bodyPr anchorCtr="0" anchor="t" bIns="0" lIns="0" spcFirstLastPara="1" rIns="0" wrap="square" tIns="0">
            <a:noAutofit/>
          </a:bodyPr>
          <a:lstStyle/>
          <a:p>
            <a:pPr indent="0" lvl="0" marL="0" marR="0" rtl="0" algn="l">
              <a:lnSpc>
                <a:spcPct val="100000"/>
              </a:lnSpc>
              <a:spcBef>
                <a:spcPts val="0"/>
              </a:spcBef>
              <a:spcAft>
                <a:spcPts val="0"/>
              </a:spcAft>
              <a:buClr>
                <a:srgbClr val="000000"/>
              </a:buClr>
              <a:buSzPts val="1092"/>
              <a:buFont typeface="Arial"/>
              <a:buNone/>
            </a:pPr>
            <a:r>
              <a:t/>
            </a:r>
            <a:endParaRPr b="0" i="0" sz="1092" u="none" cap="none" strike="noStrike">
              <a:solidFill>
                <a:schemeClr val="dk1"/>
              </a:solidFill>
              <a:latin typeface="Calibri"/>
              <a:ea typeface="Calibri"/>
              <a:cs typeface="Calibri"/>
              <a:sym typeface="Calibri"/>
            </a:endParaRPr>
          </a:p>
        </p:txBody>
      </p:sp>
      <p:sp>
        <p:nvSpPr>
          <p:cNvPr id="26" name="Google Shape;26;p139"/>
          <p:cNvSpPr/>
          <p:nvPr/>
        </p:nvSpPr>
        <p:spPr>
          <a:xfrm>
            <a:off x="9800116" y="735815"/>
            <a:ext cx="430147" cy="330385"/>
          </a:xfrm>
          <a:custGeom>
            <a:rect b="b" l="l" r="r" t="t"/>
            <a:pathLst>
              <a:path extrusionOk="0" h="544830" w="709294">
                <a:moveTo>
                  <a:pt x="188852" y="0"/>
                </a:moveTo>
                <a:lnTo>
                  <a:pt x="0" y="188811"/>
                </a:lnTo>
                <a:lnTo>
                  <a:pt x="354533" y="544559"/>
                </a:lnTo>
                <a:lnTo>
                  <a:pt x="709056" y="188811"/>
                </a:lnTo>
                <a:lnTo>
                  <a:pt x="686885" y="166644"/>
                </a:lnTo>
                <a:lnTo>
                  <a:pt x="354533" y="166644"/>
                </a:lnTo>
                <a:lnTo>
                  <a:pt x="188852" y="0"/>
                </a:lnTo>
                <a:close/>
              </a:path>
              <a:path extrusionOk="0" h="544830" w="709294">
                <a:moveTo>
                  <a:pt x="520204" y="0"/>
                </a:moveTo>
                <a:lnTo>
                  <a:pt x="354533" y="166644"/>
                </a:lnTo>
                <a:lnTo>
                  <a:pt x="686885" y="166644"/>
                </a:lnTo>
                <a:lnTo>
                  <a:pt x="520204" y="0"/>
                </a:lnTo>
                <a:close/>
              </a:path>
            </a:pathLst>
          </a:custGeom>
          <a:solidFill>
            <a:srgbClr val="E9EEF4">
              <a:alpha val="44705"/>
            </a:srgbClr>
          </a:solidFill>
          <a:ln>
            <a:noFill/>
          </a:ln>
        </p:spPr>
        <p:txBody>
          <a:bodyPr anchorCtr="0" anchor="t" bIns="0" lIns="0" spcFirstLastPara="1" rIns="0" wrap="square" tIns="0">
            <a:noAutofit/>
          </a:bodyPr>
          <a:lstStyle/>
          <a:p>
            <a:pPr indent="0" lvl="0" marL="0" marR="0" rtl="0" algn="l">
              <a:lnSpc>
                <a:spcPct val="100000"/>
              </a:lnSpc>
              <a:spcBef>
                <a:spcPts val="0"/>
              </a:spcBef>
              <a:spcAft>
                <a:spcPts val="0"/>
              </a:spcAft>
              <a:buClr>
                <a:srgbClr val="000000"/>
              </a:buClr>
              <a:buSzPts val="1092"/>
              <a:buFont typeface="Arial"/>
              <a:buNone/>
            </a:pPr>
            <a:r>
              <a:t/>
            </a:r>
            <a:endParaRPr b="0" i="0" sz="1092" u="none" cap="none" strike="noStrike">
              <a:solidFill>
                <a:schemeClr val="dk1"/>
              </a:solidFill>
              <a:latin typeface="Calibri"/>
              <a:ea typeface="Calibri"/>
              <a:cs typeface="Calibri"/>
              <a:sym typeface="Calibri"/>
            </a:endParaRPr>
          </a:p>
        </p:txBody>
      </p:sp>
      <p:sp>
        <p:nvSpPr>
          <p:cNvPr id="27" name="Google Shape;27;p139"/>
          <p:cNvSpPr/>
          <p:nvPr/>
        </p:nvSpPr>
        <p:spPr>
          <a:xfrm>
            <a:off x="9188956" y="657356"/>
            <a:ext cx="1652428" cy="1065474"/>
          </a:xfrm>
          <a:custGeom>
            <a:rect b="b" l="l" r="r" t="t"/>
            <a:pathLst>
              <a:path extrusionOk="0" h="1757045" w="2724784">
                <a:moveTo>
                  <a:pt x="394260" y="0"/>
                </a:moveTo>
                <a:lnTo>
                  <a:pt x="0" y="394249"/>
                </a:lnTo>
                <a:lnTo>
                  <a:pt x="1362304" y="1756564"/>
                </a:lnTo>
                <a:lnTo>
                  <a:pt x="1837755" y="1281112"/>
                </a:lnTo>
                <a:lnTo>
                  <a:pt x="1362304" y="1281112"/>
                </a:lnTo>
                <a:lnTo>
                  <a:pt x="475472" y="394249"/>
                </a:lnTo>
                <a:lnTo>
                  <a:pt x="631980" y="237741"/>
                </a:lnTo>
                <a:lnTo>
                  <a:pt x="394260" y="0"/>
                </a:lnTo>
                <a:close/>
              </a:path>
              <a:path extrusionOk="0" h="1757045" w="2724784">
                <a:moveTo>
                  <a:pt x="2330347" y="0"/>
                </a:moveTo>
                <a:lnTo>
                  <a:pt x="2092606" y="237741"/>
                </a:lnTo>
                <a:lnTo>
                  <a:pt x="2249135" y="394249"/>
                </a:lnTo>
                <a:lnTo>
                  <a:pt x="1362304" y="1281112"/>
                </a:lnTo>
                <a:lnTo>
                  <a:pt x="1837755" y="1281112"/>
                </a:lnTo>
                <a:lnTo>
                  <a:pt x="2724618" y="394249"/>
                </a:lnTo>
                <a:lnTo>
                  <a:pt x="2330347" y="0"/>
                </a:lnTo>
                <a:close/>
              </a:path>
            </a:pathLst>
          </a:custGeom>
          <a:solidFill>
            <a:srgbClr val="E9EEF4">
              <a:alpha val="44705"/>
            </a:srgbClr>
          </a:solidFill>
          <a:ln>
            <a:noFill/>
          </a:ln>
        </p:spPr>
        <p:txBody>
          <a:bodyPr anchorCtr="0" anchor="t" bIns="0" lIns="0" spcFirstLastPara="1" rIns="0" wrap="square" tIns="0">
            <a:noAutofit/>
          </a:bodyPr>
          <a:lstStyle/>
          <a:p>
            <a:pPr indent="0" lvl="0" marL="0" marR="0" rtl="0" algn="l">
              <a:lnSpc>
                <a:spcPct val="100000"/>
              </a:lnSpc>
              <a:spcBef>
                <a:spcPts val="0"/>
              </a:spcBef>
              <a:spcAft>
                <a:spcPts val="0"/>
              </a:spcAft>
              <a:buClr>
                <a:srgbClr val="000000"/>
              </a:buClr>
              <a:buSzPts val="1092"/>
              <a:buFont typeface="Arial"/>
              <a:buNone/>
            </a:pPr>
            <a:r>
              <a:t/>
            </a:r>
            <a:endParaRPr b="0" i="0" sz="1092" u="none" cap="none" strike="noStrike">
              <a:solidFill>
                <a:schemeClr val="dk1"/>
              </a:solidFill>
              <a:latin typeface="Calibri"/>
              <a:ea typeface="Calibri"/>
              <a:cs typeface="Calibri"/>
              <a:sym typeface="Calibri"/>
            </a:endParaRPr>
          </a:p>
        </p:txBody>
      </p:sp>
      <p:sp>
        <p:nvSpPr>
          <p:cNvPr id="28" name="Google Shape;28;p139"/>
          <p:cNvSpPr/>
          <p:nvPr/>
        </p:nvSpPr>
        <p:spPr>
          <a:xfrm>
            <a:off x="0" y="1"/>
            <a:ext cx="1289287" cy="6857615"/>
          </a:xfrm>
          <a:custGeom>
            <a:rect b="b" l="l" r="r" t="t"/>
            <a:pathLst>
              <a:path extrusionOk="0" h="11308715" w="2125980">
                <a:moveTo>
                  <a:pt x="0" y="11308556"/>
                </a:moveTo>
                <a:lnTo>
                  <a:pt x="2125589" y="11308556"/>
                </a:lnTo>
                <a:lnTo>
                  <a:pt x="2125589" y="0"/>
                </a:lnTo>
                <a:lnTo>
                  <a:pt x="0" y="0"/>
                </a:lnTo>
                <a:lnTo>
                  <a:pt x="0" y="11308556"/>
                </a:lnTo>
                <a:close/>
              </a:path>
            </a:pathLst>
          </a:custGeom>
          <a:solidFill>
            <a:srgbClr val="00527B"/>
          </a:solidFill>
          <a:ln>
            <a:noFill/>
          </a:ln>
        </p:spPr>
        <p:txBody>
          <a:bodyPr anchorCtr="0" anchor="t" bIns="0" lIns="0" spcFirstLastPara="1" rIns="0" wrap="square" tIns="0">
            <a:noAutofit/>
          </a:bodyPr>
          <a:lstStyle/>
          <a:p>
            <a:pPr indent="0" lvl="0" marL="0" marR="0" rtl="0" algn="l">
              <a:lnSpc>
                <a:spcPct val="100000"/>
              </a:lnSpc>
              <a:spcBef>
                <a:spcPts val="0"/>
              </a:spcBef>
              <a:spcAft>
                <a:spcPts val="0"/>
              </a:spcAft>
              <a:buClr>
                <a:srgbClr val="000000"/>
              </a:buClr>
              <a:buSzPts val="1092"/>
              <a:buFont typeface="Arial"/>
              <a:buNone/>
            </a:pPr>
            <a:r>
              <a:t/>
            </a:r>
            <a:endParaRPr b="0" i="0" sz="1092" u="none" cap="none" strike="noStrike">
              <a:solidFill>
                <a:schemeClr val="dk1"/>
              </a:solidFill>
              <a:latin typeface="Calibri"/>
              <a:ea typeface="Calibri"/>
              <a:cs typeface="Calibri"/>
              <a:sym typeface="Calibri"/>
            </a:endParaRPr>
          </a:p>
        </p:txBody>
      </p:sp>
      <p:sp>
        <p:nvSpPr>
          <p:cNvPr id="29" name="Google Shape;29;p139"/>
          <p:cNvSpPr txBox="1"/>
          <p:nvPr>
            <p:ph type="title"/>
          </p:nvPr>
        </p:nvSpPr>
        <p:spPr>
          <a:xfrm>
            <a:off x="4166472" y="1506739"/>
            <a:ext cx="3859055" cy="690510"/>
          </a:xfrm>
          <a:prstGeom prst="rect">
            <a:avLst/>
          </a:prstGeom>
          <a:noFill/>
          <a:ln>
            <a:noFill/>
          </a:ln>
        </p:spPr>
        <p:txBody>
          <a:bodyPr anchorCtr="0" anchor="ctr" bIns="0" lIns="0" spcFirstLastPara="1" rIns="0" wrap="square" tIns="0">
            <a:normAutofit/>
          </a:bodyPr>
          <a:lstStyle>
            <a:lvl1pPr lvl="0" marR="0" rtl="0" algn="l">
              <a:lnSpc>
                <a:spcPct val="90000"/>
              </a:lnSpc>
              <a:spcBef>
                <a:spcPts val="0"/>
              </a:spcBef>
              <a:spcAft>
                <a:spcPts val="0"/>
              </a:spcAft>
              <a:buClr>
                <a:srgbClr val="00527B"/>
              </a:buClr>
              <a:buSzPts val="4487"/>
              <a:buFont typeface="Montserrat"/>
              <a:buNone/>
              <a:defRPr b="1" i="0" sz="4487" u="none" cap="none" strike="noStrike">
                <a:solidFill>
                  <a:srgbClr val="00527B"/>
                </a:solidFill>
                <a:latin typeface="Montserrat"/>
                <a:ea typeface="Montserrat"/>
                <a:cs typeface="Montserrat"/>
                <a:sym typeface="Montserrat"/>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
        <p:nvSpPr>
          <p:cNvPr id="30" name="Google Shape;30;p139"/>
          <p:cNvSpPr txBox="1"/>
          <p:nvPr>
            <p:ph idx="1" type="body"/>
          </p:nvPr>
        </p:nvSpPr>
        <p:spPr>
          <a:xfrm>
            <a:off x="609600" y="1577341"/>
            <a:ext cx="5303520" cy="353943"/>
          </a:xfrm>
          <a:prstGeom prst="rect">
            <a:avLst/>
          </a:prstGeom>
          <a:noFill/>
          <a:ln>
            <a:noFill/>
          </a:ln>
        </p:spPr>
        <p:txBody>
          <a:bodyPr anchorCtr="0" anchor="t" bIns="0" lIns="0" spcFirstLastPara="1" rIns="0" wrap="square" tIns="0">
            <a:spAutoFit/>
          </a:bodyPr>
          <a:lstStyle>
            <a:lvl1pPr indent="-406400" lvl="0" marL="45720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Roboto"/>
                <a:ea typeface="Roboto"/>
                <a:cs typeface="Roboto"/>
                <a:sym typeface="Roboto"/>
              </a:defRPr>
            </a:lvl1pPr>
            <a:lvl2pPr indent="-342900" lvl="1" marL="914400" marR="0" rtl="0" algn="l">
              <a:lnSpc>
                <a:spcPct val="90000"/>
              </a:lnSpc>
              <a:spcBef>
                <a:spcPts val="500"/>
              </a:spcBef>
              <a:spcAft>
                <a:spcPts val="0"/>
              </a:spcAft>
              <a:buClr>
                <a:schemeClr val="dk1"/>
              </a:buClr>
              <a:buSzPts val="1800"/>
              <a:buFont typeface="Arial"/>
              <a:buChar char="•"/>
              <a:defRPr b="0" i="0" sz="2400" u="none" cap="none" strike="noStrike">
                <a:solidFill>
                  <a:schemeClr val="dk1"/>
                </a:solidFill>
                <a:latin typeface="Roboto"/>
                <a:ea typeface="Roboto"/>
                <a:cs typeface="Roboto"/>
                <a:sym typeface="Roboto"/>
              </a:defRPr>
            </a:lvl2pPr>
            <a:lvl3pPr indent="-342900" lvl="2" marL="1371600" marR="0" rtl="0" algn="l">
              <a:lnSpc>
                <a:spcPct val="90000"/>
              </a:lnSpc>
              <a:spcBef>
                <a:spcPts val="500"/>
              </a:spcBef>
              <a:spcAft>
                <a:spcPts val="0"/>
              </a:spcAft>
              <a:buClr>
                <a:schemeClr val="dk1"/>
              </a:buClr>
              <a:buSzPts val="1800"/>
              <a:buFont typeface="Arial"/>
              <a:buChar char="•"/>
              <a:defRPr b="0" i="0" sz="2000" u="none" cap="none" strike="noStrike">
                <a:solidFill>
                  <a:schemeClr val="dk1"/>
                </a:solidFill>
                <a:latin typeface="Roboto"/>
                <a:ea typeface="Roboto"/>
                <a:cs typeface="Roboto"/>
                <a:sym typeface="Roboto"/>
              </a:defRPr>
            </a:lvl3pPr>
            <a:lvl4pPr indent="-342900" lvl="3" marL="1828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Roboto"/>
                <a:ea typeface="Roboto"/>
                <a:cs typeface="Roboto"/>
                <a:sym typeface="Roboto"/>
              </a:defRPr>
            </a:lvl4pPr>
            <a:lvl5pPr indent="-342900" lvl="4" marL="22860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Roboto"/>
                <a:ea typeface="Roboto"/>
                <a:cs typeface="Roboto"/>
                <a:sym typeface="Roboto"/>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Roboto"/>
                <a:ea typeface="Roboto"/>
                <a:cs typeface="Roboto"/>
                <a:sym typeface="Roboto"/>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Roboto"/>
                <a:ea typeface="Roboto"/>
                <a:cs typeface="Roboto"/>
                <a:sym typeface="Roboto"/>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Roboto"/>
                <a:ea typeface="Roboto"/>
                <a:cs typeface="Roboto"/>
                <a:sym typeface="Roboto"/>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Roboto"/>
                <a:ea typeface="Roboto"/>
                <a:cs typeface="Roboto"/>
                <a:sym typeface="Roboto"/>
              </a:defRPr>
            </a:lvl9pPr>
          </a:lstStyle>
          <a:p/>
        </p:txBody>
      </p:sp>
      <p:sp>
        <p:nvSpPr>
          <p:cNvPr id="31" name="Google Shape;31;p139"/>
          <p:cNvSpPr txBox="1"/>
          <p:nvPr>
            <p:ph idx="2" type="body"/>
          </p:nvPr>
        </p:nvSpPr>
        <p:spPr>
          <a:xfrm>
            <a:off x="6278880" y="1577341"/>
            <a:ext cx="5303520" cy="353943"/>
          </a:xfrm>
          <a:prstGeom prst="rect">
            <a:avLst/>
          </a:prstGeom>
          <a:noFill/>
          <a:ln>
            <a:noFill/>
          </a:ln>
        </p:spPr>
        <p:txBody>
          <a:bodyPr anchorCtr="0" anchor="t" bIns="0" lIns="0" spcFirstLastPara="1" rIns="0" wrap="square" tIns="0">
            <a:spAutoFit/>
          </a:bodyPr>
          <a:lstStyle>
            <a:lvl1pPr indent="-406400" lvl="0" marL="45720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Roboto"/>
                <a:ea typeface="Roboto"/>
                <a:cs typeface="Roboto"/>
                <a:sym typeface="Roboto"/>
              </a:defRPr>
            </a:lvl1pPr>
            <a:lvl2pPr indent="-342900" lvl="1" marL="914400" marR="0" rtl="0" algn="l">
              <a:lnSpc>
                <a:spcPct val="90000"/>
              </a:lnSpc>
              <a:spcBef>
                <a:spcPts val="500"/>
              </a:spcBef>
              <a:spcAft>
                <a:spcPts val="0"/>
              </a:spcAft>
              <a:buClr>
                <a:schemeClr val="dk1"/>
              </a:buClr>
              <a:buSzPts val="1800"/>
              <a:buFont typeface="Arial"/>
              <a:buChar char="•"/>
              <a:defRPr b="0" i="0" sz="2400" u="none" cap="none" strike="noStrike">
                <a:solidFill>
                  <a:schemeClr val="dk1"/>
                </a:solidFill>
                <a:latin typeface="Roboto"/>
                <a:ea typeface="Roboto"/>
                <a:cs typeface="Roboto"/>
                <a:sym typeface="Roboto"/>
              </a:defRPr>
            </a:lvl2pPr>
            <a:lvl3pPr indent="-342900" lvl="2" marL="1371600" marR="0" rtl="0" algn="l">
              <a:lnSpc>
                <a:spcPct val="90000"/>
              </a:lnSpc>
              <a:spcBef>
                <a:spcPts val="500"/>
              </a:spcBef>
              <a:spcAft>
                <a:spcPts val="0"/>
              </a:spcAft>
              <a:buClr>
                <a:schemeClr val="dk1"/>
              </a:buClr>
              <a:buSzPts val="1800"/>
              <a:buFont typeface="Arial"/>
              <a:buChar char="•"/>
              <a:defRPr b="0" i="0" sz="2000" u="none" cap="none" strike="noStrike">
                <a:solidFill>
                  <a:schemeClr val="dk1"/>
                </a:solidFill>
                <a:latin typeface="Roboto"/>
                <a:ea typeface="Roboto"/>
                <a:cs typeface="Roboto"/>
                <a:sym typeface="Roboto"/>
              </a:defRPr>
            </a:lvl3pPr>
            <a:lvl4pPr indent="-342900" lvl="3" marL="1828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Roboto"/>
                <a:ea typeface="Roboto"/>
                <a:cs typeface="Roboto"/>
                <a:sym typeface="Roboto"/>
              </a:defRPr>
            </a:lvl4pPr>
            <a:lvl5pPr indent="-342900" lvl="4" marL="22860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Roboto"/>
                <a:ea typeface="Roboto"/>
                <a:cs typeface="Roboto"/>
                <a:sym typeface="Roboto"/>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Roboto"/>
                <a:ea typeface="Roboto"/>
                <a:cs typeface="Roboto"/>
                <a:sym typeface="Roboto"/>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Roboto"/>
                <a:ea typeface="Roboto"/>
                <a:cs typeface="Roboto"/>
                <a:sym typeface="Roboto"/>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Roboto"/>
                <a:ea typeface="Roboto"/>
                <a:cs typeface="Roboto"/>
                <a:sym typeface="Roboto"/>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Roboto"/>
                <a:ea typeface="Roboto"/>
                <a:cs typeface="Roboto"/>
                <a:sym typeface="Roboto"/>
              </a:defRPr>
            </a:lvl9pPr>
          </a:lstStyle>
          <a:p/>
        </p:txBody>
      </p:sp>
      <p:sp>
        <p:nvSpPr>
          <p:cNvPr id="32" name="Google Shape;32;p139"/>
          <p:cNvSpPr/>
          <p:nvPr/>
        </p:nvSpPr>
        <p:spPr>
          <a:xfrm>
            <a:off x="2" y="2"/>
            <a:ext cx="1746005" cy="2063946"/>
          </a:xfrm>
          <a:custGeom>
            <a:rect b="b" l="l" r="r" t="t"/>
            <a:pathLst>
              <a:path extrusionOk="0" h="3403600" w="2879090">
                <a:moveTo>
                  <a:pt x="2878697" y="0"/>
                </a:moveTo>
                <a:lnTo>
                  <a:pt x="0" y="0"/>
                </a:lnTo>
                <a:lnTo>
                  <a:pt x="0" y="3403540"/>
                </a:lnTo>
                <a:lnTo>
                  <a:pt x="2878697" y="686973"/>
                </a:lnTo>
                <a:lnTo>
                  <a:pt x="2878697" y="0"/>
                </a:lnTo>
                <a:close/>
              </a:path>
            </a:pathLst>
          </a:custGeom>
          <a:solidFill>
            <a:srgbClr val="668EB8"/>
          </a:solidFill>
          <a:ln>
            <a:noFill/>
          </a:ln>
        </p:spPr>
        <p:txBody>
          <a:bodyPr anchorCtr="0" anchor="t" bIns="0" lIns="0" spcFirstLastPara="1" rIns="0" wrap="square" tIns="0">
            <a:noAutofit/>
          </a:bodyPr>
          <a:lstStyle/>
          <a:p>
            <a:pPr indent="0" lvl="0" marL="0" marR="0" rtl="0" algn="l">
              <a:lnSpc>
                <a:spcPct val="100000"/>
              </a:lnSpc>
              <a:spcBef>
                <a:spcPts val="0"/>
              </a:spcBef>
              <a:spcAft>
                <a:spcPts val="0"/>
              </a:spcAft>
              <a:buClr>
                <a:srgbClr val="000000"/>
              </a:buClr>
              <a:buSzPts val="1092"/>
              <a:buFont typeface="Arial"/>
              <a:buNone/>
            </a:pPr>
            <a:r>
              <a:t/>
            </a:r>
            <a:endParaRPr b="0" i="0" sz="1092" u="none" cap="none" strike="noStrike">
              <a:solidFill>
                <a:schemeClr val="dk1"/>
              </a:solidFill>
              <a:latin typeface="Calibri"/>
              <a:ea typeface="Calibri"/>
              <a:cs typeface="Calibri"/>
              <a:sym typeface="Calibri"/>
            </a:endParaRPr>
          </a:p>
        </p:txBody>
      </p:sp>
      <p:sp>
        <p:nvSpPr>
          <p:cNvPr id="33" name="Google Shape;33;p139"/>
          <p:cNvSpPr/>
          <p:nvPr/>
        </p:nvSpPr>
        <p:spPr>
          <a:xfrm>
            <a:off x="2" y="0"/>
            <a:ext cx="1746005" cy="2063946"/>
          </a:xfrm>
          <a:custGeom>
            <a:rect b="b" l="l" r="r" t="t"/>
            <a:pathLst>
              <a:path extrusionOk="0" h="3403600" w="2879090">
                <a:moveTo>
                  <a:pt x="2878697" y="0"/>
                </a:moveTo>
                <a:lnTo>
                  <a:pt x="0" y="0"/>
                </a:lnTo>
                <a:lnTo>
                  <a:pt x="0" y="3403540"/>
                </a:lnTo>
                <a:lnTo>
                  <a:pt x="2878697" y="0"/>
                </a:lnTo>
                <a:close/>
              </a:path>
            </a:pathLst>
          </a:custGeom>
          <a:solidFill>
            <a:srgbClr val="F6921E"/>
          </a:solidFill>
          <a:ln>
            <a:noFill/>
          </a:ln>
        </p:spPr>
        <p:txBody>
          <a:bodyPr anchorCtr="0" anchor="t" bIns="0" lIns="0" spcFirstLastPara="1" rIns="0" wrap="square" tIns="0">
            <a:noAutofit/>
          </a:bodyPr>
          <a:lstStyle/>
          <a:p>
            <a:pPr indent="0" lvl="0" marL="0" marR="0" rtl="0" algn="l">
              <a:lnSpc>
                <a:spcPct val="100000"/>
              </a:lnSpc>
              <a:spcBef>
                <a:spcPts val="0"/>
              </a:spcBef>
              <a:spcAft>
                <a:spcPts val="0"/>
              </a:spcAft>
              <a:buClr>
                <a:srgbClr val="000000"/>
              </a:buClr>
              <a:buSzPts val="1092"/>
              <a:buFont typeface="Arial"/>
              <a:buNone/>
            </a:pPr>
            <a:r>
              <a:t/>
            </a:r>
            <a:endParaRPr b="0" i="0" sz="1092" u="none" cap="none" strike="noStrike">
              <a:solidFill>
                <a:schemeClr val="dk1"/>
              </a:solidFill>
              <a:latin typeface="Calibri"/>
              <a:ea typeface="Calibri"/>
              <a:cs typeface="Calibri"/>
              <a:sym typeface="Calibri"/>
            </a:endParaRPr>
          </a:p>
        </p:txBody>
      </p:sp>
      <p:sp>
        <p:nvSpPr>
          <p:cNvPr id="34" name="Google Shape;34;p139"/>
          <p:cNvSpPr/>
          <p:nvPr/>
        </p:nvSpPr>
        <p:spPr>
          <a:xfrm>
            <a:off x="3651753" y="6561600"/>
            <a:ext cx="7481945" cy="0"/>
          </a:xfrm>
          <a:custGeom>
            <a:rect b="b" l="l" r="r" t="t"/>
            <a:pathLst>
              <a:path extrusionOk="0" h="120000" w="12337415">
                <a:moveTo>
                  <a:pt x="0" y="0"/>
                </a:moveTo>
                <a:lnTo>
                  <a:pt x="12337153" y="0"/>
                </a:lnTo>
              </a:path>
            </a:pathLst>
          </a:custGeom>
          <a:noFill/>
          <a:ln cap="flat" cmpd="sng" w="10450">
            <a:solidFill>
              <a:srgbClr val="B3C6DC"/>
            </a:solidFill>
            <a:prstDash val="solid"/>
            <a:round/>
            <a:headEnd len="sm" w="sm" type="none"/>
            <a:tailEnd len="sm" w="sm" type="none"/>
          </a:ln>
        </p:spPr>
        <p:txBody>
          <a:bodyPr anchorCtr="0" anchor="t" bIns="0" lIns="0" spcFirstLastPara="1" rIns="0" wrap="square" tIns="0">
            <a:noAutofit/>
          </a:bodyPr>
          <a:lstStyle/>
          <a:p>
            <a:pPr indent="0" lvl="0" marL="0" marR="0" rtl="0" algn="l">
              <a:lnSpc>
                <a:spcPct val="100000"/>
              </a:lnSpc>
              <a:spcBef>
                <a:spcPts val="0"/>
              </a:spcBef>
              <a:spcAft>
                <a:spcPts val="0"/>
              </a:spcAft>
              <a:buClr>
                <a:srgbClr val="000000"/>
              </a:buClr>
              <a:buSzPts val="1092"/>
              <a:buFont typeface="Arial"/>
              <a:buNone/>
            </a:pPr>
            <a:r>
              <a:t/>
            </a:r>
            <a:endParaRPr b="0" i="0" sz="1092" u="none" cap="none" strike="noStrike">
              <a:solidFill>
                <a:schemeClr val="dk1"/>
              </a:solidFill>
              <a:latin typeface="Calibri"/>
              <a:ea typeface="Calibri"/>
              <a:cs typeface="Calibri"/>
              <a:sym typeface="Calibri"/>
            </a:endParaRPr>
          </a:p>
        </p:txBody>
      </p:sp>
      <p:sp>
        <p:nvSpPr>
          <p:cNvPr id="35" name="Google Shape;35;p139"/>
          <p:cNvSpPr txBox="1"/>
          <p:nvPr>
            <p:ph idx="12" type="sldNum"/>
          </p:nvPr>
        </p:nvSpPr>
        <p:spPr>
          <a:xfrm>
            <a:off x="11133653" y="6311864"/>
            <a:ext cx="731520" cy="348942"/>
          </a:xfrm>
          <a:prstGeom prst="rect">
            <a:avLst/>
          </a:prstGeom>
          <a:noFill/>
          <a:ln>
            <a:noFill/>
          </a:ln>
        </p:spPr>
        <p:txBody>
          <a:bodyPr anchorCtr="0" anchor="ctr" bIns="0" lIns="0" spcFirstLastPara="1" rIns="0" wrap="square" tIns="0">
            <a:noAutofit/>
          </a:bodyPr>
          <a:lstStyle>
            <a:lvl1pPr indent="0" lvl="0" marL="7701" marR="0" rtl="0" algn="r">
              <a:lnSpc>
                <a:spcPct val="119250"/>
              </a:lnSpc>
              <a:spcBef>
                <a:spcPts val="0"/>
              </a:spcBef>
              <a:spcAft>
                <a:spcPts val="0"/>
              </a:spcAft>
              <a:buClr>
                <a:srgbClr val="000000"/>
              </a:buClr>
              <a:buSzPts val="2400"/>
              <a:buFont typeface="Arial"/>
              <a:buNone/>
              <a:defRPr b="0" i="0" sz="2400" u="none" cap="none" strike="noStrike">
                <a:solidFill>
                  <a:srgbClr val="F6921E"/>
                </a:solidFill>
                <a:latin typeface="Calibri"/>
                <a:ea typeface="Calibri"/>
                <a:cs typeface="Calibri"/>
                <a:sym typeface="Calibri"/>
              </a:defRPr>
            </a:lvl1pPr>
            <a:lvl2pPr indent="0" lvl="1" marL="7701" marR="0" rtl="0" algn="r">
              <a:lnSpc>
                <a:spcPct val="119250"/>
              </a:lnSpc>
              <a:spcBef>
                <a:spcPts val="0"/>
              </a:spcBef>
              <a:spcAft>
                <a:spcPts val="0"/>
              </a:spcAft>
              <a:buClr>
                <a:srgbClr val="000000"/>
              </a:buClr>
              <a:buSzPts val="2400"/>
              <a:buFont typeface="Arial"/>
              <a:buNone/>
              <a:defRPr b="0" i="0" sz="2400" u="none" cap="none" strike="noStrike">
                <a:solidFill>
                  <a:srgbClr val="F6921E"/>
                </a:solidFill>
                <a:latin typeface="Calibri"/>
                <a:ea typeface="Calibri"/>
                <a:cs typeface="Calibri"/>
                <a:sym typeface="Calibri"/>
              </a:defRPr>
            </a:lvl2pPr>
            <a:lvl3pPr indent="0" lvl="2" marL="7701" marR="0" rtl="0" algn="r">
              <a:lnSpc>
                <a:spcPct val="119250"/>
              </a:lnSpc>
              <a:spcBef>
                <a:spcPts val="0"/>
              </a:spcBef>
              <a:spcAft>
                <a:spcPts val="0"/>
              </a:spcAft>
              <a:buClr>
                <a:srgbClr val="000000"/>
              </a:buClr>
              <a:buSzPts val="2400"/>
              <a:buFont typeface="Arial"/>
              <a:buNone/>
              <a:defRPr b="0" i="0" sz="2400" u="none" cap="none" strike="noStrike">
                <a:solidFill>
                  <a:srgbClr val="F6921E"/>
                </a:solidFill>
                <a:latin typeface="Calibri"/>
                <a:ea typeface="Calibri"/>
                <a:cs typeface="Calibri"/>
                <a:sym typeface="Calibri"/>
              </a:defRPr>
            </a:lvl3pPr>
            <a:lvl4pPr indent="0" lvl="3" marL="7701" marR="0" rtl="0" algn="r">
              <a:lnSpc>
                <a:spcPct val="119250"/>
              </a:lnSpc>
              <a:spcBef>
                <a:spcPts val="0"/>
              </a:spcBef>
              <a:spcAft>
                <a:spcPts val="0"/>
              </a:spcAft>
              <a:buClr>
                <a:srgbClr val="000000"/>
              </a:buClr>
              <a:buSzPts val="2400"/>
              <a:buFont typeface="Arial"/>
              <a:buNone/>
              <a:defRPr b="0" i="0" sz="2400" u="none" cap="none" strike="noStrike">
                <a:solidFill>
                  <a:srgbClr val="F6921E"/>
                </a:solidFill>
                <a:latin typeface="Calibri"/>
                <a:ea typeface="Calibri"/>
                <a:cs typeface="Calibri"/>
                <a:sym typeface="Calibri"/>
              </a:defRPr>
            </a:lvl4pPr>
            <a:lvl5pPr indent="0" lvl="4" marL="7701" marR="0" rtl="0" algn="r">
              <a:lnSpc>
                <a:spcPct val="119250"/>
              </a:lnSpc>
              <a:spcBef>
                <a:spcPts val="0"/>
              </a:spcBef>
              <a:spcAft>
                <a:spcPts val="0"/>
              </a:spcAft>
              <a:buClr>
                <a:srgbClr val="000000"/>
              </a:buClr>
              <a:buSzPts val="2400"/>
              <a:buFont typeface="Arial"/>
              <a:buNone/>
              <a:defRPr b="0" i="0" sz="2400" u="none" cap="none" strike="noStrike">
                <a:solidFill>
                  <a:srgbClr val="F6921E"/>
                </a:solidFill>
                <a:latin typeface="Calibri"/>
                <a:ea typeface="Calibri"/>
                <a:cs typeface="Calibri"/>
                <a:sym typeface="Calibri"/>
              </a:defRPr>
            </a:lvl5pPr>
            <a:lvl6pPr indent="0" lvl="5" marL="7701" marR="0" rtl="0" algn="r">
              <a:lnSpc>
                <a:spcPct val="119250"/>
              </a:lnSpc>
              <a:spcBef>
                <a:spcPts val="0"/>
              </a:spcBef>
              <a:spcAft>
                <a:spcPts val="0"/>
              </a:spcAft>
              <a:buClr>
                <a:srgbClr val="000000"/>
              </a:buClr>
              <a:buSzPts val="2400"/>
              <a:buFont typeface="Arial"/>
              <a:buNone/>
              <a:defRPr b="0" i="0" sz="2400" u="none" cap="none" strike="noStrike">
                <a:solidFill>
                  <a:srgbClr val="F6921E"/>
                </a:solidFill>
                <a:latin typeface="Calibri"/>
                <a:ea typeface="Calibri"/>
                <a:cs typeface="Calibri"/>
                <a:sym typeface="Calibri"/>
              </a:defRPr>
            </a:lvl6pPr>
            <a:lvl7pPr indent="0" lvl="6" marL="7701" marR="0" rtl="0" algn="r">
              <a:lnSpc>
                <a:spcPct val="119250"/>
              </a:lnSpc>
              <a:spcBef>
                <a:spcPts val="0"/>
              </a:spcBef>
              <a:spcAft>
                <a:spcPts val="0"/>
              </a:spcAft>
              <a:buClr>
                <a:srgbClr val="000000"/>
              </a:buClr>
              <a:buSzPts val="2400"/>
              <a:buFont typeface="Arial"/>
              <a:buNone/>
              <a:defRPr b="0" i="0" sz="2400" u="none" cap="none" strike="noStrike">
                <a:solidFill>
                  <a:srgbClr val="F6921E"/>
                </a:solidFill>
                <a:latin typeface="Calibri"/>
                <a:ea typeface="Calibri"/>
                <a:cs typeface="Calibri"/>
                <a:sym typeface="Calibri"/>
              </a:defRPr>
            </a:lvl7pPr>
            <a:lvl8pPr indent="0" lvl="7" marL="7701" marR="0" rtl="0" algn="r">
              <a:lnSpc>
                <a:spcPct val="119250"/>
              </a:lnSpc>
              <a:spcBef>
                <a:spcPts val="0"/>
              </a:spcBef>
              <a:spcAft>
                <a:spcPts val="0"/>
              </a:spcAft>
              <a:buClr>
                <a:srgbClr val="000000"/>
              </a:buClr>
              <a:buSzPts val="2400"/>
              <a:buFont typeface="Arial"/>
              <a:buNone/>
              <a:defRPr b="0" i="0" sz="2400" u="none" cap="none" strike="noStrike">
                <a:solidFill>
                  <a:srgbClr val="F6921E"/>
                </a:solidFill>
                <a:latin typeface="Calibri"/>
                <a:ea typeface="Calibri"/>
                <a:cs typeface="Calibri"/>
                <a:sym typeface="Calibri"/>
              </a:defRPr>
            </a:lvl8pPr>
            <a:lvl9pPr indent="0" lvl="8" marL="7701" marR="0" rtl="0" algn="r">
              <a:lnSpc>
                <a:spcPct val="119250"/>
              </a:lnSpc>
              <a:spcBef>
                <a:spcPts val="0"/>
              </a:spcBef>
              <a:spcAft>
                <a:spcPts val="0"/>
              </a:spcAft>
              <a:buClr>
                <a:srgbClr val="000000"/>
              </a:buClr>
              <a:buSzPts val="2400"/>
              <a:buFont typeface="Arial"/>
              <a:buNone/>
              <a:defRPr b="0" i="0" sz="2400" u="none" cap="none" strike="noStrike">
                <a:solidFill>
                  <a:srgbClr val="F6921E"/>
                </a:solidFill>
                <a:latin typeface="Calibri"/>
                <a:ea typeface="Calibri"/>
                <a:cs typeface="Calibri"/>
                <a:sym typeface="Calibri"/>
              </a:defRPr>
            </a:lvl9pPr>
          </a:lstStyle>
          <a:p>
            <a:pPr indent="0" lvl="0" marL="7701" rtl="0" algn="r">
              <a:spcBef>
                <a:spcPts val="0"/>
              </a:spcBef>
              <a:spcAft>
                <a:spcPts val="0"/>
              </a:spcAft>
              <a:buNone/>
            </a:pPr>
            <a:fld id="{00000000-1234-1234-1234-123412341234}" type="slidenum">
              <a:rPr lang="en-US"/>
              <a:t>‹#›</a:t>
            </a:fld>
            <a:endParaRPr>
              <a:solidFill>
                <a:srgbClr val="888888"/>
              </a:solidFill>
            </a:endParaRPr>
          </a:p>
        </p:txBody>
      </p:sp>
      <p:pic>
        <p:nvPicPr>
          <p:cNvPr id="36" name="Google Shape;36;p139"/>
          <p:cNvPicPr preferRelativeResize="0"/>
          <p:nvPr/>
        </p:nvPicPr>
        <p:blipFill rotWithShape="1">
          <a:blip r:embed="rId2">
            <a:alphaModFix/>
          </a:blip>
          <a:srcRect b="0" l="0" r="0" t="0"/>
          <a:stretch/>
        </p:blipFill>
        <p:spPr>
          <a:xfrm>
            <a:off x="2032611" y="6247672"/>
            <a:ext cx="1428638" cy="326249"/>
          </a:xfrm>
          <a:prstGeom prst="rect">
            <a:avLst/>
          </a:prstGeom>
          <a:noFill/>
          <a:ln>
            <a:noFill/>
          </a:ln>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Заголовок раздела">
  <p:cSld name="Заголовок раздела">
    <p:bg>
      <p:bgPr>
        <a:solidFill>
          <a:schemeClr val="lt1"/>
        </a:solidFill>
      </p:bgPr>
    </p:bg>
    <p:spTree>
      <p:nvGrpSpPr>
        <p:cNvPr id="37" name="Shape 37"/>
        <p:cNvGrpSpPr/>
        <p:nvPr/>
      </p:nvGrpSpPr>
      <p:grpSpPr>
        <a:xfrm>
          <a:off x="0" y="0"/>
          <a:ext cx="0" cy="0"/>
          <a:chOff x="0" y="0"/>
          <a:chExt cx="0" cy="0"/>
        </a:xfrm>
      </p:grpSpPr>
      <p:sp>
        <p:nvSpPr>
          <p:cNvPr id="38" name="Google Shape;38;p141"/>
          <p:cNvSpPr/>
          <p:nvPr/>
        </p:nvSpPr>
        <p:spPr>
          <a:xfrm flipH="1">
            <a:off x="0" y="0"/>
            <a:ext cx="11401168" cy="6858000"/>
          </a:xfrm>
          <a:prstGeom prst="rect">
            <a:avLst/>
          </a:prstGeom>
          <a:blipFill rotWithShape="1">
            <a:blip r:embed="rId2">
              <a:alphaModFix/>
            </a:blip>
            <a:stretch>
              <a:fillRect b="0" l="0" r="-6932" t="0"/>
            </a:stretch>
          </a:blip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pic>
        <p:nvPicPr>
          <p:cNvPr id="39" name="Google Shape;39;p141"/>
          <p:cNvPicPr preferRelativeResize="0"/>
          <p:nvPr/>
        </p:nvPicPr>
        <p:blipFill rotWithShape="1">
          <a:blip r:embed="rId3">
            <a:alphaModFix/>
          </a:blip>
          <a:srcRect b="0" l="0" r="0" t="0"/>
          <a:stretch/>
        </p:blipFill>
        <p:spPr>
          <a:xfrm>
            <a:off x="10815320" y="244999"/>
            <a:ext cx="1099970" cy="366863"/>
          </a:xfrm>
          <a:prstGeom prst="rect">
            <a:avLst/>
          </a:prstGeom>
          <a:noFill/>
          <a:ln>
            <a:noFill/>
          </a:ln>
        </p:spPr>
      </p:pic>
      <p:sp>
        <p:nvSpPr>
          <p:cNvPr id="40" name="Google Shape;40;p141"/>
          <p:cNvSpPr txBox="1"/>
          <p:nvPr>
            <p:ph idx="12" type="sldNum"/>
          </p:nvPr>
        </p:nvSpPr>
        <p:spPr>
          <a:xfrm>
            <a:off x="11585977" y="6340510"/>
            <a:ext cx="521488" cy="423905"/>
          </a:xfrm>
          <a:prstGeom prst="rect">
            <a:avLst/>
          </a:prstGeom>
          <a:noFill/>
          <a:ln>
            <a:noFill/>
          </a:ln>
        </p:spPr>
        <p:txBody>
          <a:bodyPr anchorCtr="0" anchor="t" bIns="45700" lIns="91425" spcFirstLastPara="1" rIns="91425" wrap="square" tIns="45700">
            <a:noAutofit/>
          </a:bodyPr>
          <a:lstStyle>
            <a:lvl1pPr indent="0" lvl="0" marL="0" marR="0" rtl="0" algn="l">
              <a:lnSpc>
                <a:spcPct val="100000"/>
              </a:lnSpc>
              <a:spcBef>
                <a:spcPts val="0"/>
              </a:spcBef>
              <a:spcAft>
                <a:spcPts val="0"/>
              </a:spcAft>
              <a:buClr>
                <a:srgbClr val="000000"/>
              </a:buClr>
              <a:buSzPts val="1800"/>
              <a:buFont typeface="Arial"/>
              <a:buNone/>
              <a:defRPr b="1" i="0" sz="1800" u="none" cap="none" strike="noStrike">
                <a:solidFill>
                  <a:srgbClr val="B3C7DC"/>
                </a:solidFill>
                <a:latin typeface="Montserrat"/>
                <a:ea typeface="Montserrat"/>
                <a:cs typeface="Montserrat"/>
                <a:sym typeface="Montserrat"/>
              </a:defRPr>
            </a:lvl1pPr>
            <a:lvl2pPr indent="0" lvl="1" marL="0" marR="0" rtl="0" algn="l">
              <a:lnSpc>
                <a:spcPct val="100000"/>
              </a:lnSpc>
              <a:spcBef>
                <a:spcPts val="0"/>
              </a:spcBef>
              <a:spcAft>
                <a:spcPts val="0"/>
              </a:spcAft>
              <a:buClr>
                <a:srgbClr val="000000"/>
              </a:buClr>
              <a:buSzPts val="1800"/>
              <a:buFont typeface="Arial"/>
              <a:buNone/>
              <a:defRPr b="1" i="0" sz="1800" u="none" cap="none" strike="noStrike">
                <a:solidFill>
                  <a:srgbClr val="B3C7DC"/>
                </a:solidFill>
                <a:latin typeface="Montserrat"/>
                <a:ea typeface="Montserrat"/>
                <a:cs typeface="Montserrat"/>
                <a:sym typeface="Montserrat"/>
              </a:defRPr>
            </a:lvl2pPr>
            <a:lvl3pPr indent="0" lvl="2" marL="0" marR="0" rtl="0" algn="l">
              <a:lnSpc>
                <a:spcPct val="100000"/>
              </a:lnSpc>
              <a:spcBef>
                <a:spcPts val="0"/>
              </a:spcBef>
              <a:spcAft>
                <a:spcPts val="0"/>
              </a:spcAft>
              <a:buClr>
                <a:srgbClr val="000000"/>
              </a:buClr>
              <a:buSzPts val="1800"/>
              <a:buFont typeface="Arial"/>
              <a:buNone/>
              <a:defRPr b="1" i="0" sz="1800" u="none" cap="none" strike="noStrike">
                <a:solidFill>
                  <a:srgbClr val="B3C7DC"/>
                </a:solidFill>
                <a:latin typeface="Montserrat"/>
                <a:ea typeface="Montserrat"/>
                <a:cs typeface="Montserrat"/>
                <a:sym typeface="Montserrat"/>
              </a:defRPr>
            </a:lvl3pPr>
            <a:lvl4pPr indent="0" lvl="3" marL="0" marR="0" rtl="0" algn="l">
              <a:lnSpc>
                <a:spcPct val="100000"/>
              </a:lnSpc>
              <a:spcBef>
                <a:spcPts val="0"/>
              </a:spcBef>
              <a:spcAft>
                <a:spcPts val="0"/>
              </a:spcAft>
              <a:buClr>
                <a:srgbClr val="000000"/>
              </a:buClr>
              <a:buSzPts val="1800"/>
              <a:buFont typeface="Arial"/>
              <a:buNone/>
              <a:defRPr b="1" i="0" sz="1800" u="none" cap="none" strike="noStrike">
                <a:solidFill>
                  <a:srgbClr val="B3C7DC"/>
                </a:solidFill>
                <a:latin typeface="Montserrat"/>
                <a:ea typeface="Montserrat"/>
                <a:cs typeface="Montserrat"/>
                <a:sym typeface="Montserrat"/>
              </a:defRPr>
            </a:lvl4pPr>
            <a:lvl5pPr indent="0" lvl="4" marL="0" marR="0" rtl="0" algn="l">
              <a:lnSpc>
                <a:spcPct val="100000"/>
              </a:lnSpc>
              <a:spcBef>
                <a:spcPts val="0"/>
              </a:spcBef>
              <a:spcAft>
                <a:spcPts val="0"/>
              </a:spcAft>
              <a:buClr>
                <a:srgbClr val="000000"/>
              </a:buClr>
              <a:buSzPts val="1800"/>
              <a:buFont typeface="Arial"/>
              <a:buNone/>
              <a:defRPr b="1" i="0" sz="1800" u="none" cap="none" strike="noStrike">
                <a:solidFill>
                  <a:srgbClr val="B3C7DC"/>
                </a:solidFill>
                <a:latin typeface="Montserrat"/>
                <a:ea typeface="Montserrat"/>
                <a:cs typeface="Montserrat"/>
                <a:sym typeface="Montserrat"/>
              </a:defRPr>
            </a:lvl5pPr>
            <a:lvl6pPr indent="0" lvl="5" marL="0" marR="0" rtl="0" algn="l">
              <a:lnSpc>
                <a:spcPct val="100000"/>
              </a:lnSpc>
              <a:spcBef>
                <a:spcPts val="0"/>
              </a:spcBef>
              <a:spcAft>
                <a:spcPts val="0"/>
              </a:spcAft>
              <a:buClr>
                <a:srgbClr val="000000"/>
              </a:buClr>
              <a:buSzPts val="1800"/>
              <a:buFont typeface="Arial"/>
              <a:buNone/>
              <a:defRPr b="1" i="0" sz="1800" u="none" cap="none" strike="noStrike">
                <a:solidFill>
                  <a:srgbClr val="B3C7DC"/>
                </a:solidFill>
                <a:latin typeface="Montserrat"/>
                <a:ea typeface="Montserrat"/>
                <a:cs typeface="Montserrat"/>
                <a:sym typeface="Montserrat"/>
              </a:defRPr>
            </a:lvl6pPr>
            <a:lvl7pPr indent="0" lvl="6" marL="0" marR="0" rtl="0" algn="l">
              <a:lnSpc>
                <a:spcPct val="100000"/>
              </a:lnSpc>
              <a:spcBef>
                <a:spcPts val="0"/>
              </a:spcBef>
              <a:spcAft>
                <a:spcPts val="0"/>
              </a:spcAft>
              <a:buClr>
                <a:srgbClr val="000000"/>
              </a:buClr>
              <a:buSzPts val="1800"/>
              <a:buFont typeface="Arial"/>
              <a:buNone/>
              <a:defRPr b="1" i="0" sz="1800" u="none" cap="none" strike="noStrike">
                <a:solidFill>
                  <a:srgbClr val="B3C7DC"/>
                </a:solidFill>
                <a:latin typeface="Montserrat"/>
                <a:ea typeface="Montserrat"/>
                <a:cs typeface="Montserrat"/>
                <a:sym typeface="Montserrat"/>
              </a:defRPr>
            </a:lvl7pPr>
            <a:lvl8pPr indent="0" lvl="7" marL="0" marR="0" rtl="0" algn="l">
              <a:lnSpc>
                <a:spcPct val="100000"/>
              </a:lnSpc>
              <a:spcBef>
                <a:spcPts val="0"/>
              </a:spcBef>
              <a:spcAft>
                <a:spcPts val="0"/>
              </a:spcAft>
              <a:buClr>
                <a:srgbClr val="000000"/>
              </a:buClr>
              <a:buSzPts val="1800"/>
              <a:buFont typeface="Arial"/>
              <a:buNone/>
              <a:defRPr b="1" i="0" sz="1800" u="none" cap="none" strike="noStrike">
                <a:solidFill>
                  <a:srgbClr val="B3C7DC"/>
                </a:solidFill>
                <a:latin typeface="Montserrat"/>
                <a:ea typeface="Montserrat"/>
                <a:cs typeface="Montserrat"/>
                <a:sym typeface="Montserrat"/>
              </a:defRPr>
            </a:lvl8pPr>
            <a:lvl9pPr indent="0" lvl="8" marL="0" marR="0" rtl="0" algn="l">
              <a:lnSpc>
                <a:spcPct val="100000"/>
              </a:lnSpc>
              <a:spcBef>
                <a:spcPts val="0"/>
              </a:spcBef>
              <a:spcAft>
                <a:spcPts val="0"/>
              </a:spcAft>
              <a:buClr>
                <a:srgbClr val="000000"/>
              </a:buClr>
              <a:buSzPts val="1800"/>
              <a:buFont typeface="Arial"/>
              <a:buNone/>
              <a:defRPr b="1" i="0" sz="1800" u="none" cap="none" strike="noStrike">
                <a:solidFill>
                  <a:srgbClr val="B3C7DC"/>
                </a:solidFill>
                <a:latin typeface="Montserrat"/>
                <a:ea typeface="Montserrat"/>
                <a:cs typeface="Montserrat"/>
                <a:sym typeface="Montserrat"/>
              </a:defRPr>
            </a:lvl9pPr>
          </a:lstStyle>
          <a:p>
            <a:pPr indent="0" lvl="0" marL="0" rtl="0" algn="l">
              <a:spcBef>
                <a:spcPts val="0"/>
              </a:spcBef>
              <a:spcAft>
                <a:spcPts val="0"/>
              </a:spcAft>
              <a:buNone/>
            </a:pPr>
            <a:fld id="{00000000-1234-1234-1234-123412341234}" type="slidenum">
              <a:rPr lang="en-US"/>
              <a:t>‹#›</a:t>
            </a:fld>
            <a:endParaRPr/>
          </a:p>
        </p:txBody>
      </p:sp>
      <p:sp>
        <p:nvSpPr>
          <p:cNvPr id="41" name="Google Shape;41;p141"/>
          <p:cNvSpPr txBox="1"/>
          <p:nvPr>
            <p:ph idx="1" type="body"/>
          </p:nvPr>
        </p:nvSpPr>
        <p:spPr>
          <a:xfrm>
            <a:off x="538155" y="244999"/>
            <a:ext cx="10272713" cy="1033463"/>
          </a:xfrm>
          <a:prstGeom prst="rect">
            <a:avLst/>
          </a:prstGeom>
          <a:noFill/>
          <a:ln>
            <a:noFill/>
          </a:ln>
        </p:spPr>
        <p:txBody>
          <a:bodyPr anchorCtr="0" anchor="t" bIns="45700" lIns="91425" spcFirstLastPara="1" rIns="91425" wrap="square" tIns="45700">
            <a:noAutofit/>
          </a:bodyPr>
          <a:lstStyle>
            <a:lvl1pPr indent="-228600" lvl="0" marL="457200" marR="0" rtl="0" algn="l">
              <a:lnSpc>
                <a:spcPct val="90000"/>
              </a:lnSpc>
              <a:spcBef>
                <a:spcPts val="1000"/>
              </a:spcBef>
              <a:spcAft>
                <a:spcPts val="0"/>
              </a:spcAft>
              <a:buClr>
                <a:srgbClr val="00527C"/>
              </a:buClr>
              <a:buSzPts val="3200"/>
              <a:buFont typeface="Arial"/>
              <a:buNone/>
              <a:defRPr b="1" i="0" sz="3200" u="none" cap="none" strike="noStrike">
                <a:solidFill>
                  <a:srgbClr val="00527C"/>
                </a:solidFill>
                <a:latin typeface="Montserrat"/>
                <a:ea typeface="Montserrat"/>
                <a:cs typeface="Montserrat"/>
                <a:sym typeface="Montserrat"/>
              </a:defRPr>
            </a:lvl1pPr>
            <a:lvl2pPr indent="-381000" lvl="1" marL="914400"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Roboto"/>
                <a:ea typeface="Roboto"/>
                <a:cs typeface="Roboto"/>
                <a:sym typeface="Roboto"/>
              </a:defRPr>
            </a:lvl2pPr>
            <a:lvl3pPr indent="-355600" lvl="2" marL="1371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Roboto"/>
                <a:ea typeface="Roboto"/>
                <a:cs typeface="Roboto"/>
                <a:sym typeface="Roboto"/>
              </a:defRPr>
            </a:lvl3pPr>
            <a:lvl4pPr indent="-342900" lvl="3" marL="1828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Roboto"/>
                <a:ea typeface="Roboto"/>
                <a:cs typeface="Roboto"/>
                <a:sym typeface="Roboto"/>
              </a:defRPr>
            </a:lvl4pPr>
            <a:lvl5pPr indent="-342900" lvl="4" marL="22860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Roboto"/>
                <a:ea typeface="Roboto"/>
                <a:cs typeface="Roboto"/>
                <a:sym typeface="Roboto"/>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Roboto"/>
                <a:ea typeface="Roboto"/>
                <a:cs typeface="Roboto"/>
                <a:sym typeface="Roboto"/>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Roboto"/>
                <a:ea typeface="Roboto"/>
                <a:cs typeface="Roboto"/>
                <a:sym typeface="Roboto"/>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Roboto"/>
                <a:ea typeface="Roboto"/>
                <a:cs typeface="Roboto"/>
                <a:sym typeface="Roboto"/>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Roboto"/>
                <a:ea typeface="Roboto"/>
                <a:cs typeface="Roboto"/>
                <a:sym typeface="Roboto"/>
              </a:defRPr>
            </a:lvl9pPr>
          </a:lstStyle>
          <a:p/>
        </p:txBody>
      </p:sp>
    </p:spTree>
  </p:cSld>
  <p:clrMapOvr>
    <a:masterClrMapping/>
  </p:clrMapOvr>
  <p:extLst>
    <p:ext uri="{DCECCB84-F9BA-43D5-87BE-67443E8EF086}">
      <p15:sldGuideLst>
        <p15:guide id="1" orient="horz" pos="744">
          <p15:clr>
            <a:srgbClr val="FBAE40"/>
          </p15:clr>
        </p15:guide>
        <p15:guide id="2" pos="3840">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2_Заголовок и объект">
  <p:cSld name="2_Заголовок и объект">
    <p:bg>
      <p:bgPr>
        <a:blipFill>
          <a:blip r:embed="rId2">
            <a:alphaModFix/>
          </a:blip>
          <a:stretch>
            <a:fillRect/>
          </a:stretch>
        </a:blipFill>
      </p:bgPr>
    </p:bg>
    <p:spTree>
      <p:nvGrpSpPr>
        <p:cNvPr id="42" name="Shape 42"/>
        <p:cNvGrpSpPr/>
        <p:nvPr/>
      </p:nvGrpSpPr>
      <p:grpSpPr>
        <a:xfrm>
          <a:off x="0" y="0"/>
          <a:ext cx="0" cy="0"/>
          <a:chOff x="0" y="0"/>
          <a:chExt cx="0" cy="0"/>
        </a:xfrm>
      </p:grpSpPr>
      <p:sp>
        <p:nvSpPr>
          <p:cNvPr id="43" name="Google Shape;43;p142"/>
          <p:cNvSpPr/>
          <p:nvPr/>
        </p:nvSpPr>
        <p:spPr>
          <a:xfrm>
            <a:off x="0" y="0"/>
            <a:ext cx="12192000" cy="6858000"/>
          </a:xfrm>
          <a:prstGeom prst="rect">
            <a:avLst/>
          </a:prstGeom>
          <a:solidFill>
            <a:schemeClr val="lt1">
              <a:alpha val="49411"/>
            </a:schemeClr>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_contact" showMasterSp="0" type="obj">
  <p:cSld name="OBJECT">
    <p:bg>
      <p:bgPr>
        <a:solidFill>
          <a:schemeClr val="lt1"/>
        </a:solidFill>
      </p:bgPr>
    </p:bg>
    <p:spTree>
      <p:nvGrpSpPr>
        <p:cNvPr id="44" name="Shape 44"/>
        <p:cNvGrpSpPr/>
        <p:nvPr/>
      </p:nvGrpSpPr>
      <p:grpSpPr>
        <a:xfrm>
          <a:off x="0" y="0"/>
          <a:ext cx="0" cy="0"/>
          <a:chOff x="0" y="0"/>
          <a:chExt cx="0" cy="0"/>
        </a:xfrm>
      </p:grpSpPr>
      <p:sp>
        <p:nvSpPr>
          <p:cNvPr id="45" name="Google Shape;45;p143"/>
          <p:cNvSpPr/>
          <p:nvPr/>
        </p:nvSpPr>
        <p:spPr>
          <a:xfrm>
            <a:off x="0" y="0"/>
            <a:ext cx="12192000" cy="6857615"/>
          </a:xfrm>
          <a:custGeom>
            <a:rect b="b" l="l" r="r" t="t"/>
            <a:pathLst>
              <a:path extrusionOk="0" h="11308715" w="20104100">
                <a:moveTo>
                  <a:pt x="0" y="11308556"/>
                </a:moveTo>
                <a:lnTo>
                  <a:pt x="20104099" y="11308556"/>
                </a:lnTo>
                <a:lnTo>
                  <a:pt x="20104099" y="0"/>
                </a:lnTo>
                <a:lnTo>
                  <a:pt x="0" y="0"/>
                </a:lnTo>
                <a:lnTo>
                  <a:pt x="0" y="11308556"/>
                </a:lnTo>
                <a:close/>
              </a:path>
            </a:pathLst>
          </a:custGeom>
          <a:solidFill>
            <a:srgbClr val="F6921E"/>
          </a:solidFill>
          <a:ln>
            <a:noFill/>
          </a:ln>
        </p:spPr>
        <p:txBody>
          <a:bodyPr anchorCtr="0" anchor="t" bIns="0" lIns="0" spcFirstLastPara="1" rIns="0" wrap="square" tIns="0">
            <a:noAutofit/>
          </a:bodyPr>
          <a:lstStyle/>
          <a:p>
            <a:pPr indent="0" lvl="0" marL="0" marR="0" rtl="0" algn="l">
              <a:lnSpc>
                <a:spcPct val="100000"/>
              </a:lnSpc>
              <a:spcBef>
                <a:spcPts val="0"/>
              </a:spcBef>
              <a:spcAft>
                <a:spcPts val="0"/>
              </a:spcAft>
              <a:buClr>
                <a:srgbClr val="000000"/>
              </a:buClr>
              <a:buSzPts val="1092"/>
              <a:buFont typeface="Arial"/>
              <a:buNone/>
            </a:pPr>
            <a:r>
              <a:t/>
            </a:r>
            <a:endParaRPr b="0" i="0" sz="1092" u="none" cap="none" strike="noStrike">
              <a:solidFill>
                <a:srgbClr val="000000"/>
              </a:solidFill>
              <a:latin typeface="Arial"/>
              <a:ea typeface="Arial"/>
              <a:cs typeface="Arial"/>
              <a:sym typeface="Arial"/>
            </a:endParaRPr>
          </a:p>
        </p:txBody>
      </p:sp>
      <p:sp>
        <p:nvSpPr>
          <p:cNvPr id="46" name="Google Shape;46;p143"/>
          <p:cNvSpPr/>
          <p:nvPr/>
        </p:nvSpPr>
        <p:spPr>
          <a:xfrm rot="10800000">
            <a:off x="712543" y="919546"/>
            <a:ext cx="3061478" cy="3061263"/>
          </a:xfrm>
          <a:custGeom>
            <a:rect b="b" l="l" r="r" t="t"/>
            <a:pathLst>
              <a:path extrusionOk="0" h="5048250" w="5048250">
                <a:moveTo>
                  <a:pt x="4058934" y="0"/>
                </a:moveTo>
                <a:lnTo>
                  <a:pt x="0" y="4058923"/>
                </a:lnTo>
                <a:lnTo>
                  <a:pt x="988734" y="5047657"/>
                </a:lnTo>
                <a:lnTo>
                  <a:pt x="5047668" y="988723"/>
                </a:lnTo>
                <a:lnTo>
                  <a:pt x="4058934" y="0"/>
                </a:lnTo>
                <a:close/>
              </a:path>
            </a:pathLst>
          </a:custGeom>
          <a:solidFill>
            <a:srgbClr val="FFFFFF"/>
          </a:solidFill>
          <a:ln>
            <a:noFill/>
          </a:ln>
        </p:spPr>
        <p:txBody>
          <a:bodyPr anchorCtr="0" anchor="t" bIns="0" lIns="0" spcFirstLastPara="1" rIns="0" wrap="square" tIns="0">
            <a:noAutofit/>
          </a:bodyPr>
          <a:lstStyle/>
          <a:p>
            <a:pPr indent="0" lvl="0" marL="0" marR="0" rtl="0" algn="l">
              <a:lnSpc>
                <a:spcPct val="100000"/>
              </a:lnSpc>
              <a:spcBef>
                <a:spcPts val="0"/>
              </a:spcBef>
              <a:spcAft>
                <a:spcPts val="0"/>
              </a:spcAft>
              <a:buClr>
                <a:srgbClr val="000000"/>
              </a:buClr>
              <a:buSzPts val="1092"/>
              <a:buFont typeface="Arial"/>
              <a:buNone/>
            </a:pPr>
            <a:r>
              <a:t/>
            </a:r>
            <a:endParaRPr b="0" i="0" sz="1092" u="none" cap="none" strike="noStrike">
              <a:solidFill>
                <a:srgbClr val="000000"/>
              </a:solidFill>
              <a:latin typeface="Arial"/>
              <a:ea typeface="Arial"/>
              <a:cs typeface="Arial"/>
              <a:sym typeface="Arial"/>
            </a:endParaRPr>
          </a:p>
        </p:txBody>
      </p:sp>
      <p:sp>
        <p:nvSpPr>
          <p:cNvPr id="47" name="Google Shape;47;p143"/>
          <p:cNvSpPr/>
          <p:nvPr/>
        </p:nvSpPr>
        <p:spPr>
          <a:xfrm rot="10800000">
            <a:off x="0" y="0"/>
            <a:ext cx="12192000" cy="6735935"/>
          </a:xfrm>
          <a:custGeom>
            <a:rect b="b" l="l" r="r" t="t"/>
            <a:pathLst>
              <a:path extrusionOk="0" h="11108055" w="20104100">
                <a:moveTo>
                  <a:pt x="20104099" y="0"/>
                </a:moveTo>
                <a:lnTo>
                  <a:pt x="0" y="0"/>
                </a:lnTo>
                <a:lnTo>
                  <a:pt x="0" y="11107682"/>
                </a:lnTo>
                <a:lnTo>
                  <a:pt x="12991311" y="11107682"/>
                </a:lnTo>
                <a:lnTo>
                  <a:pt x="20104099" y="4004108"/>
                </a:lnTo>
                <a:lnTo>
                  <a:pt x="20104099" y="0"/>
                </a:lnTo>
                <a:close/>
              </a:path>
            </a:pathLst>
          </a:custGeom>
          <a:solidFill>
            <a:srgbClr val="00527B"/>
          </a:solidFill>
          <a:ln>
            <a:noFill/>
          </a:ln>
        </p:spPr>
        <p:txBody>
          <a:bodyPr anchorCtr="0" anchor="t" bIns="0" lIns="0" spcFirstLastPara="1" rIns="0" wrap="square" tIns="0">
            <a:noAutofit/>
          </a:bodyPr>
          <a:lstStyle/>
          <a:p>
            <a:pPr indent="0" lvl="0" marL="0" marR="0" rtl="0" algn="l">
              <a:lnSpc>
                <a:spcPct val="100000"/>
              </a:lnSpc>
              <a:spcBef>
                <a:spcPts val="0"/>
              </a:spcBef>
              <a:spcAft>
                <a:spcPts val="0"/>
              </a:spcAft>
              <a:buClr>
                <a:srgbClr val="000000"/>
              </a:buClr>
              <a:buSzPts val="1092"/>
              <a:buFont typeface="Arial"/>
              <a:buNone/>
            </a:pPr>
            <a:r>
              <a:t/>
            </a:r>
            <a:endParaRPr b="0" i="0" sz="1092" u="none" cap="none" strike="noStrike">
              <a:solidFill>
                <a:srgbClr val="000000"/>
              </a:solidFill>
              <a:latin typeface="Arial"/>
              <a:ea typeface="Arial"/>
              <a:cs typeface="Arial"/>
              <a:sym typeface="Arial"/>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6_Заголовок раздела">
  <p:cSld name="6_Заголовок раздела">
    <p:bg>
      <p:bgPr>
        <a:blipFill>
          <a:blip r:embed="rId2">
            <a:alphaModFix amt="99000"/>
          </a:blip>
          <a:stretch>
            <a:fillRect/>
          </a:stretch>
        </a:blipFill>
      </p:bgPr>
    </p:bg>
    <p:spTree>
      <p:nvGrpSpPr>
        <p:cNvPr id="48" name="Shape 48"/>
        <p:cNvGrpSpPr/>
        <p:nvPr/>
      </p:nvGrpSpPr>
      <p:grpSpPr>
        <a:xfrm>
          <a:off x="0" y="0"/>
          <a:ext cx="0" cy="0"/>
          <a:chOff x="0" y="0"/>
          <a:chExt cx="0" cy="0"/>
        </a:xfrm>
      </p:grpSpPr>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p:cSld name="Title Only">
    <p:spTree>
      <p:nvGrpSpPr>
        <p:cNvPr id="49" name="Shape 49"/>
        <p:cNvGrpSpPr/>
        <p:nvPr/>
      </p:nvGrpSpPr>
      <p:grpSpPr>
        <a:xfrm>
          <a:off x="0" y="0"/>
          <a:ext cx="0" cy="0"/>
          <a:chOff x="0" y="0"/>
          <a:chExt cx="0" cy="0"/>
        </a:xfrm>
      </p:grpSpPr>
      <p:sp>
        <p:nvSpPr>
          <p:cNvPr id="50" name="Google Shape;50;p145"/>
          <p:cNvSpPr/>
          <p:nvPr/>
        </p:nvSpPr>
        <p:spPr>
          <a:xfrm flipH="1">
            <a:off x="0" y="-20320"/>
            <a:ext cx="11401168" cy="6858000"/>
          </a:xfrm>
          <a:prstGeom prst="rect">
            <a:avLst/>
          </a:prstGeom>
          <a:blipFill rotWithShape="1">
            <a:blip r:embed="rId2">
              <a:alphaModFix/>
            </a:blip>
            <a:stretch>
              <a:fillRect b="0" l="0" r="0" t="0"/>
            </a:stretch>
          </a:blip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867" u="none" cap="none" strike="noStrike">
              <a:solidFill>
                <a:schemeClr val="lt1"/>
              </a:solidFill>
              <a:latin typeface="Roboto"/>
              <a:ea typeface="Roboto"/>
              <a:cs typeface="Roboto"/>
              <a:sym typeface="Roboto"/>
            </a:endParaRPr>
          </a:p>
        </p:txBody>
      </p:sp>
      <p:pic>
        <p:nvPicPr>
          <p:cNvPr id="51" name="Google Shape;51;p145"/>
          <p:cNvPicPr preferRelativeResize="0"/>
          <p:nvPr/>
        </p:nvPicPr>
        <p:blipFill rotWithShape="1">
          <a:blip r:embed="rId3">
            <a:alphaModFix/>
          </a:blip>
          <a:srcRect b="0" l="0" r="0" t="0"/>
          <a:stretch/>
        </p:blipFill>
        <p:spPr>
          <a:xfrm>
            <a:off x="9613825" y="592531"/>
            <a:ext cx="2247827" cy="749275"/>
          </a:xfrm>
          <a:prstGeom prst="rect">
            <a:avLst/>
          </a:prstGeom>
          <a:noFill/>
          <a:ln>
            <a:noFill/>
          </a:ln>
        </p:spPr>
      </p:pic>
      <p:sp>
        <p:nvSpPr>
          <p:cNvPr id="52" name="Google Shape;52;p145"/>
          <p:cNvSpPr txBox="1"/>
          <p:nvPr>
            <p:ph type="title"/>
          </p:nvPr>
        </p:nvSpPr>
        <p:spPr>
          <a:xfrm>
            <a:off x="407989" y="398744"/>
            <a:ext cx="7794719" cy="1325563"/>
          </a:xfrm>
          <a:prstGeom prst="rect">
            <a:avLst/>
          </a:prstGeom>
          <a:noFill/>
          <a:ln>
            <a:noFill/>
          </a:ln>
        </p:spPr>
        <p:txBody>
          <a:bodyPr anchorCtr="0" anchor="ctr" bIns="34275" lIns="68575" spcFirstLastPara="1" rIns="68575" wrap="square" tIns="34275">
            <a:normAutofit/>
          </a:bodyPr>
          <a:lstStyle>
            <a:lvl1pPr lvl="0" marR="0" rtl="0" algn="l">
              <a:lnSpc>
                <a:spcPct val="90000"/>
              </a:lnSpc>
              <a:spcBef>
                <a:spcPts val="0"/>
              </a:spcBef>
              <a:spcAft>
                <a:spcPts val="0"/>
              </a:spcAft>
              <a:buClr>
                <a:schemeClr val="dk2"/>
              </a:buClr>
              <a:buSzPts val="2700"/>
              <a:buFont typeface="Arial"/>
              <a:buNone/>
              <a:defRPr b="1" i="0" sz="3600" u="none" cap="none" strike="noStrike">
                <a:solidFill>
                  <a:schemeClr val="dk1"/>
                </a:solidFill>
                <a:latin typeface="Montserrat"/>
                <a:ea typeface="Montserrat"/>
                <a:cs typeface="Montserrat"/>
                <a:sym typeface="Montserrat"/>
              </a:defRPr>
            </a:lvl1pPr>
            <a:lvl2pPr lvl="1" marR="0" rtl="0" algn="l">
              <a:lnSpc>
                <a:spcPct val="100000"/>
              </a:lnSpc>
              <a:spcBef>
                <a:spcPts val="0"/>
              </a:spcBef>
              <a:spcAft>
                <a:spcPts val="0"/>
              </a:spcAft>
              <a:buClr>
                <a:srgbClr val="000000"/>
              </a:buClr>
              <a:buSzPts val="11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1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1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1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1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1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1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100"/>
              <a:buFont typeface="Arial"/>
              <a:buNone/>
              <a:defRPr b="0" i="0" sz="1800" u="none" cap="none" strike="noStrike">
                <a:solidFill>
                  <a:srgbClr val="000000"/>
                </a:solidFill>
                <a:latin typeface="Arial"/>
                <a:ea typeface="Arial"/>
                <a:cs typeface="Arial"/>
                <a:sym typeface="Arial"/>
              </a:defRPr>
            </a:lvl9pPr>
          </a:lstStyle>
          <a:p/>
        </p:txBody>
      </p:sp>
    </p:spTree>
  </p:cSld>
  <p:clrMapOvr>
    <a:masterClrMapping/>
  </p:clrMapOvr>
</p:sldLayout>
</file>

<file path=ppt/slideMasters/_rels/slideMaster1.xml.rels><?xml version="1.0" encoding="UTF-8" standalone="yes"?><Relationships xmlns="http://schemas.openxmlformats.org/package/2006/relationships"><Relationship Id="rId20" Type="http://schemas.openxmlformats.org/officeDocument/2006/relationships/slideLayout" Target="../slideLayouts/slideLayout19.xml"/><Relationship Id="rId22" Type="http://schemas.openxmlformats.org/officeDocument/2006/relationships/slideLayout" Target="../slideLayouts/slideLayout21.xml"/><Relationship Id="rId21" Type="http://schemas.openxmlformats.org/officeDocument/2006/relationships/slideLayout" Target="../slideLayouts/slideLayout20.xml"/><Relationship Id="rId24" Type="http://schemas.openxmlformats.org/officeDocument/2006/relationships/slideLayout" Target="../slideLayouts/slideLayout23.xml"/><Relationship Id="rId23" Type="http://schemas.openxmlformats.org/officeDocument/2006/relationships/slideLayout" Target="../slideLayouts/slideLayout22.xml"/><Relationship Id="rId1" Type="http://schemas.openxmlformats.org/officeDocument/2006/relationships/image" Target="../media/image6.jpg"/><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 Id="rId9" Type="http://schemas.openxmlformats.org/officeDocument/2006/relationships/slideLayout" Target="../slideLayouts/slideLayout8.xml"/><Relationship Id="rId26" Type="http://schemas.openxmlformats.org/officeDocument/2006/relationships/slideLayout" Target="../slideLayouts/slideLayout25.xml"/><Relationship Id="rId25" Type="http://schemas.openxmlformats.org/officeDocument/2006/relationships/slideLayout" Target="../slideLayouts/slideLayout24.xml"/><Relationship Id="rId27" Type="http://schemas.openxmlformats.org/officeDocument/2006/relationships/theme" Target="../theme/theme1.xml"/><Relationship Id="rId5" Type="http://schemas.openxmlformats.org/officeDocument/2006/relationships/slideLayout" Target="../slideLayouts/slideLayout4.xml"/><Relationship Id="rId6" Type="http://schemas.openxmlformats.org/officeDocument/2006/relationships/slideLayout" Target="../slideLayouts/slideLayout5.xml"/><Relationship Id="rId7" Type="http://schemas.openxmlformats.org/officeDocument/2006/relationships/slideLayout" Target="../slideLayouts/slideLayout6.xml"/><Relationship Id="rId8" Type="http://schemas.openxmlformats.org/officeDocument/2006/relationships/slideLayout" Target="../slideLayouts/slideLayout7.xml"/><Relationship Id="rId11" Type="http://schemas.openxmlformats.org/officeDocument/2006/relationships/slideLayout" Target="../slideLayouts/slideLayout10.xml"/><Relationship Id="rId10" Type="http://schemas.openxmlformats.org/officeDocument/2006/relationships/slideLayout" Target="../slideLayouts/slideLayout9.xml"/><Relationship Id="rId13" Type="http://schemas.openxmlformats.org/officeDocument/2006/relationships/slideLayout" Target="../slideLayouts/slideLayout12.xml"/><Relationship Id="rId12" Type="http://schemas.openxmlformats.org/officeDocument/2006/relationships/slideLayout" Target="../slideLayouts/slideLayout11.xml"/><Relationship Id="rId15" Type="http://schemas.openxmlformats.org/officeDocument/2006/relationships/slideLayout" Target="../slideLayouts/slideLayout14.xml"/><Relationship Id="rId14" Type="http://schemas.openxmlformats.org/officeDocument/2006/relationships/slideLayout" Target="../slideLayouts/slideLayout13.xml"/><Relationship Id="rId17" Type="http://schemas.openxmlformats.org/officeDocument/2006/relationships/slideLayout" Target="../slideLayouts/slideLayout16.xml"/><Relationship Id="rId16" Type="http://schemas.openxmlformats.org/officeDocument/2006/relationships/slideLayout" Target="../slideLayouts/slideLayout15.xml"/><Relationship Id="rId19" Type="http://schemas.openxmlformats.org/officeDocument/2006/relationships/slideLayout" Target="../slideLayouts/slideLayout18.xml"/><Relationship Id="rId18" Type="http://schemas.openxmlformats.org/officeDocument/2006/relationships/slideLayout" Target="../slideLayouts/slideLayout17.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a:blip r:embed="rId1">
            <a:alphaModFix/>
          </a:blip>
          <a:stretch>
            <a:fillRect/>
          </a:stretch>
        </a:blipFill>
      </p:bgPr>
    </p:bg>
    <p:spTree>
      <p:nvGrpSpPr>
        <p:cNvPr id="9" name="Shape 9"/>
        <p:cNvGrpSpPr/>
        <p:nvPr/>
      </p:nvGrpSpPr>
      <p:grpSpPr>
        <a:xfrm>
          <a:off x="0" y="0"/>
          <a:ext cx="0" cy="0"/>
          <a:chOff x="0" y="0"/>
          <a:chExt cx="0" cy="0"/>
        </a:xfrm>
      </p:grpSpPr>
    </p:spTree>
  </p:cSld>
  <p:clrMap accent1="accent1" accent2="accent2" accent3="accent3" accent4="accent4" accent5="accent5" accent6="accent6" bg1="lt1" bg2="dk2" tx1="dk1" tx2="lt2" folHlink="folHlink" hlink="hlink"/>
  <p:sldLayoutIdLst>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 id="2147483661" r:id="rId14"/>
    <p:sldLayoutId id="2147483662" r:id="rId15"/>
    <p:sldLayoutId id="2147483663" r:id="rId16"/>
    <p:sldLayoutId id="2147483664" r:id="rId17"/>
    <p:sldLayoutId id="2147483665" r:id="rId18"/>
    <p:sldLayoutId id="2147483666" r:id="rId19"/>
    <p:sldLayoutId id="2147483667" r:id="rId20"/>
    <p:sldLayoutId id="2147483668" r:id="rId21"/>
    <p:sldLayoutId id="2147483669" r:id="rId22"/>
    <p:sldLayoutId id="2147483670" r:id="rId23"/>
    <p:sldLayoutId id="2147483671" r:id="rId24"/>
    <p:sldLayoutId id="2147483672" r:id="rId25"/>
    <p:sldLayoutId id="2147483673" r:id="rId26"/>
  </p:sldLayoutIdLs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comments" Target="../comments/commen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3" name="Shape 143"/>
        <p:cNvGrpSpPr/>
        <p:nvPr/>
      </p:nvGrpSpPr>
      <p:grpSpPr>
        <a:xfrm>
          <a:off x="0" y="0"/>
          <a:ext cx="0" cy="0"/>
          <a:chOff x="0" y="0"/>
          <a:chExt cx="0" cy="0"/>
        </a:xfrm>
      </p:grpSpPr>
      <p:sp>
        <p:nvSpPr>
          <p:cNvPr id="144" name="Google Shape;144;g219b7442737_0_0"/>
          <p:cNvSpPr txBox="1"/>
          <p:nvPr>
            <p:ph type="title"/>
          </p:nvPr>
        </p:nvSpPr>
        <p:spPr>
          <a:xfrm>
            <a:off x="446519" y="310404"/>
            <a:ext cx="10410300" cy="861900"/>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0"/>
              </a:spcBef>
              <a:spcAft>
                <a:spcPts val="0"/>
              </a:spcAft>
              <a:buClr>
                <a:schemeClr val="dk1"/>
              </a:buClr>
              <a:buSzPts val="4400"/>
              <a:buFont typeface="Montserrat"/>
              <a:buNone/>
            </a:pPr>
            <a:r>
              <a:rPr lang="en-US">
                <a:extLst>
                  <a:ext uri="http://customooxmlschemas.google.com/">
                    <go:slidesCustomData xmlns:go="http://customooxmlschemas.google.com/" textRoundtripDataId="0"/>
                  </a:ext>
                </a:extLst>
              </a:rPr>
              <a:t>Build a Product-Friendly Organization: </a:t>
            </a:r>
            <a:endParaRPr>
              <a:extLst>
                <a:ext uri="http://customooxmlschemas.google.com/">
                  <go:slidesCustomData xmlns:go="http://customooxmlschemas.google.com/" textRoundtripDataId="1"/>
                </a:ext>
              </a:extLst>
            </a:endParaRPr>
          </a:p>
          <a:p>
            <a:pPr indent="0" lvl="0" marL="0" marR="0" rtl="0" algn="l">
              <a:lnSpc>
                <a:spcPct val="90000"/>
              </a:lnSpc>
              <a:spcBef>
                <a:spcPts val="0"/>
              </a:spcBef>
              <a:spcAft>
                <a:spcPts val="0"/>
              </a:spcAft>
              <a:buClr>
                <a:schemeClr val="dk1"/>
              </a:buClr>
              <a:buSzPts val="4400"/>
              <a:buFont typeface="Montserrat"/>
              <a:buNone/>
            </a:pPr>
            <a:r>
              <a:rPr i="1" lang="en-US">
                <a:extLst>
                  <a:ext uri="http://customooxmlschemas.google.com/">
                    <go:slidesCustomData xmlns:go="http://customooxmlschemas.google.com/" textRoundtripDataId="2"/>
                  </a:ext>
                </a:extLst>
              </a:rPr>
              <a:t>Self Reflection Exercise </a:t>
            </a:r>
            <a:endParaRPr i="1"/>
          </a:p>
        </p:txBody>
      </p:sp>
      <p:sp>
        <p:nvSpPr>
          <p:cNvPr id="145" name="Google Shape;145;g219b7442737_0_0"/>
          <p:cNvSpPr txBox="1"/>
          <p:nvPr/>
        </p:nvSpPr>
        <p:spPr>
          <a:xfrm>
            <a:off x="446525" y="1804450"/>
            <a:ext cx="5047500" cy="4802400"/>
          </a:xfrm>
          <a:prstGeom prst="rect">
            <a:avLst/>
          </a:prstGeom>
          <a:noFill/>
          <a:ln cap="flat" cmpd="sng" w="9525">
            <a:solidFill>
              <a:schemeClr val="dk1"/>
            </a:solidFill>
            <a:prstDash val="solid"/>
            <a:round/>
            <a:headEnd len="sm" w="sm" type="none"/>
            <a:tailEnd len="sm" w="sm" type="none"/>
          </a:ln>
        </p:spPr>
        <p:txBody>
          <a:bodyPr anchorCtr="0" anchor="t" bIns="91425" lIns="91425" spcFirstLastPara="1" rIns="91425" wrap="square" tIns="91425">
            <a:spAutoFit/>
          </a:bodyPr>
          <a:lstStyle/>
          <a:p>
            <a:pPr indent="0" lvl="0" marL="0" rtl="0" algn="l">
              <a:spcBef>
                <a:spcPts val="0"/>
              </a:spcBef>
              <a:spcAft>
                <a:spcPts val="0"/>
              </a:spcAft>
              <a:buNone/>
            </a:pPr>
            <a:r>
              <a:rPr b="1" lang="en-US" sz="1200"/>
              <a:t>Current State:</a:t>
            </a:r>
            <a:r>
              <a:rPr lang="en-US" sz="1200"/>
              <a:t> Where are you now on the six levers to build a product friendly </a:t>
            </a:r>
            <a:r>
              <a:rPr lang="en-US" sz="1200"/>
              <a:t>culture</a:t>
            </a:r>
            <a:r>
              <a:rPr lang="en-US" sz="1200"/>
              <a:t>? </a:t>
            </a:r>
            <a:endParaRPr sz="1200"/>
          </a:p>
          <a:p>
            <a:pPr indent="0" lvl="0" marL="0" rtl="0" algn="l">
              <a:spcBef>
                <a:spcPts val="0"/>
              </a:spcBef>
              <a:spcAft>
                <a:spcPts val="0"/>
              </a:spcAft>
              <a:buNone/>
            </a:pPr>
            <a:r>
              <a:t/>
            </a:r>
            <a:endParaRPr sz="1200"/>
          </a:p>
          <a:p>
            <a:pPr indent="0" lvl="0" marL="0" rtl="0" algn="l">
              <a:spcBef>
                <a:spcPts val="0"/>
              </a:spcBef>
              <a:spcAft>
                <a:spcPts val="0"/>
              </a:spcAft>
              <a:buNone/>
            </a:pPr>
            <a:r>
              <a:rPr lang="en-US" sz="1200"/>
              <a:t>On a scale of 1 to 10 (10 being incredibly effective), how would you characterize your effectiveness on each of the following areas in your organization? Circle your choice. </a:t>
            </a:r>
            <a:endParaRPr sz="1200"/>
          </a:p>
          <a:p>
            <a:pPr indent="0" lvl="0" marL="0" rtl="0" algn="l">
              <a:spcBef>
                <a:spcPts val="0"/>
              </a:spcBef>
              <a:spcAft>
                <a:spcPts val="0"/>
              </a:spcAft>
              <a:buNone/>
            </a:pPr>
            <a:r>
              <a:t/>
            </a:r>
            <a:endParaRPr sz="1200"/>
          </a:p>
          <a:p>
            <a:pPr indent="0" lvl="0" marL="0" rtl="0" algn="l">
              <a:spcBef>
                <a:spcPts val="0"/>
              </a:spcBef>
              <a:spcAft>
                <a:spcPts val="0"/>
              </a:spcAft>
              <a:buNone/>
            </a:pPr>
            <a:r>
              <a:rPr b="1" lang="en-US" sz="1200"/>
              <a:t>Culture</a:t>
            </a:r>
            <a:endParaRPr b="1" sz="1200"/>
          </a:p>
          <a:p>
            <a:pPr indent="0" lvl="0" marL="0" rtl="0" algn="l">
              <a:spcBef>
                <a:spcPts val="0"/>
              </a:spcBef>
              <a:spcAft>
                <a:spcPts val="0"/>
              </a:spcAft>
              <a:buNone/>
            </a:pPr>
            <a:r>
              <a:rPr lang="en-US" sz="1200"/>
              <a:t>1	2	3	4	5	6	7	8	9	10</a:t>
            </a:r>
            <a:endParaRPr sz="1200"/>
          </a:p>
          <a:p>
            <a:pPr indent="0" lvl="0" marL="0" rtl="0" algn="l">
              <a:spcBef>
                <a:spcPts val="0"/>
              </a:spcBef>
              <a:spcAft>
                <a:spcPts val="0"/>
              </a:spcAft>
              <a:buNone/>
            </a:pPr>
            <a:r>
              <a:t/>
            </a:r>
            <a:endParaRPr sz="1200"/>
          </a:p>
          <a:p>
            <a:pPr indent="0" lvl="0" marL="0" rtl="0" algn="l">
              <a:spcBef>
                <a:spcPts val="0"/>
              </a:spcBef>
              <a:spcAft>
                <a:spcPts val="0"/>
              </a:spcAft>
              <a:buNone/>
            </a:pPr>
            <a:r>
              <a:rPr b="1" lang="en-US" sz="1200"/>
              <a:t>Vision</a:t>
            </a:r>
            <a:endParaRPr b="1" sz="1200"/>
          </a:p>
          <a:p>
            <a:pPr indent="0" lvl="0" marL="0" rtl="0" algn="l">
              <a:spcBef>
                <a:spcPts val="0"/>
              </a:spcBef>
              <a:spcAft>
                <a:spcPts val="0"/>
              </a:spcAft>
              <a:buNone/>
            </a:pPr>
            <a:r>
              <a:rPr lang="en-US" sz="1200"/>
              <a:t>1	2	3	4	5	6	7	8	9	10</a:t>
            </a:r>
            <a:endParaRPr sz="1200"/>
          </a:p>
          <a:p>
            <a:pPr indent="0" lvl="0" marL="0" rtl="0" algn="l">
              <a:spcBef>
                <a:spcPts val="0"/>
              </a:spcBef>
              <a:spcAft>
                <a:spcPts val="0"/>
              </a:spcAft>
              <a:buNone/>
            </a:pPr>
            <a:r>
              <a:t/>
            </a:r>
            <a:endParaRPr sz="1200"/>
          </a:p>
          <a:p>
            <a:pPr indent="0" lvl="0" marL="0" rtl="0" algn="l">
              <a:spcBef>
                <a:spcPts val="0"/>
              </a:spcBef>
              <a:spcAft>
                <a:spcPts val="0"/>
              </a:spcAft>
              <a:buClr>
                <a:schemeClr val="dk1"/>
              </a:buClr>
              <a:buSzPts val="1100"/>
              <a:buFont typeface="Arial"/>
              <a:buNone/>
            </a:pPr>
            <a:r>
              <a:rPr b="1" lang="en-US" sz="1200">
                <a:solidFill>
                  <a:schemeClr val="dk1"/>
                </a:solidFill>
              </a:rPr>
              <a:t>Talent</a:t>
            </a:r>
            <a:endParaRPr b="1" sz="1200">
              <a:solidFill>
                <a:schemeClr val="dk1"/>
              </a:solidFill>
            </a:endParaRPr>
          </a:p>
          <a:p>
            <a:pPr indent="0" lvl="0" marL="0" rtl="0" algn="l">
              <a:spcBef>
                <a:spcPts val="0"/>
              </a:spcBef>
              <a:spcAft>
                <a:spcPts val="0"/>
              </a:spcAft>
              <a:buClr>
                <a:schemeClr val="dk1"/>
              </a:buClr>
              <a:buSzPts val="1100"/>
              <a:buFont typeface="Arial"/>
              <a:buNone/>
            </a:pPr>
            <a:r>
              <a:rPr lang="en-US" sz="1200">
                <a:solidFill>
                  <a:schemeClr val="dk1"/>
                </a:solidFill>
              </a:rPr>
              <a:t>1	2	3	4	5	6	7	8	9	10</a:t>
            </a:r>
            <a:endParaRPr sz="1200">
              <a:solidFill>
                <a:schemeClr val="dk1"/>
              </a:solidFill>
            </a:endParaRPr>
          </a:p>
          <a:p>
            <a:pPr indent="0" lvl="0" marL="0" rtl="0" algn="l">
              <a:spcBef>
                <a:spcPts val="0"/>
              </a:spcBef>
              <a:spcAft>
                <a:spcPts val="0"/>
              </a:spcAft>
              <a:buClr>
                <a:schemeClr val="dk1"/>
              </a:buClr>
              <a:buSzPts val="1100"/>
              <a:buFont typeface="Arial"/>
              <a:buNone/>
            </a:pPr>
            <a:r>
              <a:t/>
            </a:r>
            <a:endParaRPr sz="1200">
              <a:solidFill>
                <a:schemeClr val="dk1"/>
              </a:solidFill>
            </a:endParaRPr>
          </a:p>
          <a:p>
            <a:pPr indent="0" lvl="0" marL="0" rtl="0" algn="l">
              <a:spcBef>
                <a:spcPts val="0"/>
              </a:spcBef>
              <a:spcAft>
                <a:spcPts val="0"/>
              </a:spcAft>
              <a:buClr>
                <a:schemeClr val="dk1"/>
              </a:buClr>
              <a:buSzPts val="1100"/>
              <a:buFont typeface="Arial"/>
              <a:buNone/>
            </a:pPr>
            <a:r>
              <a:rPr b="1" lang="en-US" sz="1200">
                <a:solidFill>
                  <a:schemeClr val="dk1"/>
                </a:solidFill>
              </a:rPr>
              <a:t>Organizational Structure</a:t>
            </a:r>
            <a:endParaRPr b="1" sz="1200">
              <a:solidFill>
                <a:schemeClr val="dk1"/>
              </a:solidFill>
            </a:endParaRPr>
          </a:p>
          <a:p>
            <a:pPr indent="0" lvl="0" marL="0" rtl="0" algn="l">
              <a:spcBef>
                <a:spcPts val="0"/>
              </a:spcBef>
              <a:spcAft>
                <a:spcPts val="0"/>
              </a:spcAft>
              <a:buNone/>
            </a:pPr>
            <a:r>
              <a:rPr lang="en-US" sz="1200">
                <a:solidFill>
                  <a:schemeClr val="dk1"/>
                </a:solidFill>
              </a:rPr>
              <a:t>1	2	3	4	5	6	7	8	9	10</a:t>
            </a:r>
            <a:endParaRPr sz="1200">
              <a:solidFill>
                <a:schemeClr val="dk1"/>
              </a:solidFill>
            </a:endParaRPr>
          </a:p>
          <a:p>
            <a:pPr indent="0" lvl="0" marL="0" rtl="0" algn="l">
              <a:spcBef>
                <a:spcPts val="0"/>
              </a:spcBef>
              <a:spcAft>
                <a:spcPts val="0"/>
              </a:spcAft>
              <a:buNone/>
            </a:pPr>
            <a:r>
              <a:t/>
            </a:r>
            <a:endParaRPr sz="1200">
              <a:solidFill>
                <a:schemeClr val="dk1"/>
              </a:solidFill>
            </a:endParaRPr>
          </a:p>
          <a:p>
            <a:pPr indent="0" lvl="0" marL="0" rtl="0" algn="l">
              <a:spcBef>
                <a:spcPts val="0"/>
              </a:spcBef>
              <a:spcAft>
                <a:spcPts val="0"/>
              </a:spcAft>
              <a:buNone/>
            </a:pPr>
            <a:r>
              <a:rPr b="1" lang="en-US" sz="1200">
                <a:solidFill>
                  <a:schemeClr val="dk1"/>
                </a:solidFill>
              </a:rPr>
              <a:t>Governance</a:t>
            </a:r>
            <a:endParaRPr b="1" sz="1200">
              <a:solidFill>
                <a:schemeClr val="dk1"/>
              </a:solidFill>
            </a:endParaRPr>
          </a:p>
          <a:p>
            <a:pPr indent="0" lvl="0" marL="0" rtl="0" algn="l">
              <a:spcBef>
                <a:spcPts val="0"/>
              </a:spcBef>
              <a:spcAft>
                <a:spcPts val="0"/>
              </a:spcAft>
              <a:buNone/>
            </a:pPr>
            <a:r>
              <a:rPr lang="en-US" sz="1200">
                <a:solidFill>
                  <a:schemeClr val="dk1"/>
                </a:solidFill>
              </a:rPr>
              <a:t>1	2	3	4	5	6	7	8	9	10</a:t>
            </a:r>
            <a:endParaRPr sz="1200">
              <a:solidFill>
                <a:schemeClr val="dk1"/>
              </a:solidFill>
            </a:endParaRPr>
          </a:p>
          <a:p>
            <a:pPr indent="0" lvl="0" marL="0" rtl="0" algn="l">
              <a:spcBef>
                <a:spcPts val="0"/>
              </a:spcBef>
              <a:spcAft>
                <a:spcPts val="0"/>
              </a:spcAft>
              <a:buNone/>
            </a:pPr>
            <a:r>
              <a:t/>
            </a:r>
            <a:endParaRPr sz="1200">
              <a:solidFill>
                <a:schemeClr val="dk1"/>
              </a:solidFill>
            </a:endParaRPr>
          </a:p>
          <a:p>
            <a:pPr indent="0" lvl="0" marL="0" rtl="0" algn="l">
              <a:spcBef>
                <a:spcPts val="0"/>
              </a:spcBef>
              <a:spcAft>
                <a:spcPts val="0"/>
              </a:spcAft>
              <a:buNone/>
            </a:pPr>
            <a:r>
              <a:rPr b="1" lang="en-US" sz="1200">
                <a:solidFill>
                  <a:schemeClr val="dk1"/>
                </a:solidFill>
              </a:rPr>
              <a:t>People-Related Processes</a:t>
            </a:r>
            <a:endParaRPr b="1" sz="1200">
              <a:solidFill>
                <a:schemeClr val="dk1"/>
              </a:solidFill>
            </a:endParaRPr>
          </a:p>
          <a:p>
            <a:pPr indent="0" lvl="0" marL="0" rtl="0" algn="l">
              <a:spcBef>
                <a:spcPts val="0"/>
              </a:spcBef>
              <a:spcAft>
                <a:spcPts val="0"/>
              </a:spcAft>
              <a:buNone/>
            </a:pPr>
            <a:r>
              <a:rPr lang="en-US" sz="1200">
                <a:solidFill>
                  <a:schemeClr val="dk1"/>
                </a:solidFill>
              </a:rPr>
              <a:t>1	2	3	4	5	6	7	8	9	10</a:t>
            </a:r>
            <a:endParaRPr sz="1200">
              <a:solidFill>
                <a:schemeClr val="dk1"/>
              </a:solidFill>
            </a:endParaRPr>
          </a:p>
          <a:p>
            <a:pPr indent="0" lvl="0" marL="0" rtl="0" algn="l">
              <a:spcBef>
                <a:spcPts val="0"/>
              </a:spcBef>
              <a:spcAft>
                <a:spcPts val="0"/>
              </a:spcAft>
              <a:buClr>
                <a:schemeClr val="dk1"/>
              </a:buClr>
              <a:buSzPts val="1100"/>
              <a:buFont typeface="Arial"/>
              <a:buNone/>
            </a:pPr>
            <a:r>
              <a:t/>
            </a:r>
            <a:endParaRPr sz="1200">
              <a:solidFill>
                <a:schemeClr val="dk1"/>
              </a:solidFill>
            </a:endParaRPr>
          </a:p>
        </p:txBody>
      </p:sp>
      <p:sp>
        <p:nvSpPr>
          <p:cNvPr id="146" name="Google Shape;146;g219b7442737_0_0"/>
          <p:cNvSpPr txBox="1"/>
          <p:nvPr/>
        </p:nvSpPr>
        <p:spPr>
          <a:xfrm>
            <a:off x="5494025" y="1804450"/>
            <a:ext cx="5868000" cy="1308300"/>
          </a:xfrm>
          <a:prstGeom prst="rect">
            <a:avLst/>
          </a:prstGeom>
          <a:solidFill>
            <a:schemeClr val="lt1"/>
          </a:solidFill>
          <a:ln cap="flat" cmpd="sng" w="9525">
            <a:solidFill>
              <a:schemeClr val="dk1"/>
            </a:solidFill>
            <a:prstDash val="solid"/>
            <a:round/>
            <a:headEnd len="sm" w="sm" type="none"/>
            <a:tailEnd len="sm" w="sm" type="none"/>
          </a:ln>
        </p:spPr>
        <p:txBody>
          <a:bodyPr anchorCtr="0" anchor="t" bIns="91425" lIns="91425" spcFirstLastPara="1" rIns="91425" wrap="square" tIns="91425">
            <a:spAutoFit/>
          </a:bodyPr>
          <a:lstStyle/>
          <a:p>
            <a:pPr indent="0" lvl="0" marL="0" rtl="0" algn="l">
              <a:spcBef>
                <a:spcPts val="0"/>
              </a:spcBef>
              <a:spcAft>
                <a:spcPts val="0"/>
              </a:spcAft>
              <a:buNone/>
            </a:pPr>
            <a:r>
              <a:rPr b="1" lang="en-US" sz="1200"/>
              <a:t>What’s holding you back</a:t>
            </a:r>
            <a:r>
              <a:rPr lang="en-US" sz="1200"/>
              <a:t> from making changes in these areas in order to advance your productization efforts?</a:t>
            </a:r>
            <a:endParaRPr sz="1200"/>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sz="700"/>
          </a:p>
        </p:txBody>
      </p:sp>
      <p:sp>
        <p:nvSpPr>
          <p:cNvPr id="147" name="Google Shape;147;g219b7442737_0_0"/>
          <p:cNvSpPr txBox="1"/>
          <p:nvPr/>
        </p:nvSpPr>
        <p:spPr>
          <a:xfrm>
            <a:off x="5494100" y="3099850"/>
            <a:ext cx="5868000" cy="1293000"/>
          </a:xfrm>
          <a:prstGeom prst="rect">
            <a:avLst/>
          </a:prstGeom>
          <a:solidFill>
            <a:schemeClr val="lt1"/>
          </a:solidFill>
          <a:ln cap="flat" cmpd="sng" w="9525">
            <a:solidFill>
              <a:schemeClr val="dk1"/>
            </a:solidFill>
            <a:prstDash val="solid"/>
            <a:round/>
            <a:headEnd len="sm" w="sm" type="none"/>
            <a:tailEnd len="sm" w="sm" type="none"/>
          </a:ln>
        </p:spPr>
        <p:txBody>
          <a:bodyPr anchorCtr="0" anchor="t" bIns="91425" lIns="91425" spcFirstLastPara="1" rIns="91425" wrap="square" tIns="91425">
            <a:spAutoFit/>
          </a:bodyPr>
          <a:lstStyle/>
          <a:p>
            <a:pPr indent="0" lvl="0" marL="0" rtl="0" algn="l">
              <a:spcBef>
                <a:spcPts val="0"/>
              </a:spcBef>
              <a:spcAft>
                <a:spcPts val="0"/>
              </a:spcAft>
              <a:buNone/>
            </a:pPr>
            <a:r>
              <a:rPr b="1" lang="en-US" sz="1200"/>
              <a:t>What’s working with you</a:t>
            </a:r>
            <a:r>
              <a:rPr lang="en-US" sz="1200"/>
              <a:t> to make the necessary changes for a more product-friendly culture?</a:t>
            </a:r>
            <a:endParaRPr sz="1200"/>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sz="600"/>
          </a:p>
        </p:txBody>
      </p:sp>
      <p:sp>
        <p:nvSpPr>
          <p:cNvPr id="148" name="Google Shape;148;g219b7442737_0_0"/>
          <p:cNvSpPr txBox="1"/>
          <p:nvPr/>
        </p:nvSpPr>
        <p:spPr>
          <a:xfrm>
            <a:off x="5494100" y="4392850"/>
            <a:ext cx="5868000" cy="2216400"/>
          </a:xfrm>
          <a:prstGeom prst="rect">
            <a:avLst/>
          </a:prstGeom>
          <a:solidFill>
            <a:schemeClr val="lt1"/>
          </a:solidFill>
          <a:ln cap="flat" cmpd="sng" w="9525">
            <a:solidFill>
              <a:schemeClr val="dk1"/>
            </a:solidFill>
            <a:prstDash val="solid"/>
            <a:round/>
            <a:headEnd len="sm" w="sm" type="none"/>
            <a:tailEnd len="sm" w="sm" type="none"/>
          </a:ln>
        </p:spPr>
        <p:txBody>
          <a:bodyPr anchorCtr="0" anchor="t" bIns="91425" lIns="91425" spcFirstLastPara="1" rIns="91425" wrap="square" tIns="91425">
            <a:spAutoFit/>
          </a:bodyPr>
          <a:lstStyle/>
          <a:p>
            <a:pPr indent="0" lvl="0" marL="0" rtl="0" algn="l">
              <a:spcBef>
                <a:spcPts val="0"/>
              </a:spcBef>
              <a:spcAft>
                <a:spcPts val="0"/>
              </a:spcAft>
              <a:buNone/>
            </a:pPr>
            <a:r>
              <a:rPr b="1" lang="en-US" sz="1200"/>
              <a:t>Small steps</a:t>
            </a:r>
            <a:r>
              <a:rPr lang="en-US" sz="1200"/>
              <a:t>: What are three small changes you could make to increase your scores by just one point? </a:t>
            </a:r>
            <a:endParaRPr sz="1200"/>
          </a:p>
          <a:p>
            <a:pPr indent="0" lvl="0" marL="0" rtl="0" algn="l">
              <a:spcBef>
                <a:spcPts val="0"/>
              </a:spcBef>
              <a:spcAft>
                <a:spcPts val="0"/>
              </a:spcAft>
              <a:buNone/>
            </a:pPr>
            <a:r>
              <a:t/>
            </a:r>
            <a:endParaRPr/>
          </a:p>
          <a:p>
            <a:pPr indent="0" lvl="0" marL="0" rtl="0" algn="l">
              <a:lnSpc>
                <a:spcPct val="150000"/>
              </a:lnSpc>
              <a:spcBef>
                <a:spcPts val="0"/>
              </a:spcBef>
              <a:spcAft>
                <a:spcPts val="0"/>
              </a:spcAft>
              <a:buNone/>
            </a:pPr>
            <a:r>
              <a:rPr lang="en-US" sz="1200"/>
              <a:t>1.</a:t>
            </a:r>
            <a:endParaRPr sz="1200"/>
          </a:p>
          <a:p>
            <a:pPr indent="0" lvl="0" marL="0" rtl="0" algn="l">
              <a:lnSpc>
                <a:spcPct val="150000"/>
              </a:lnSpc>
              <a:spcBef>
                <a:spcPts val="0"/>
              </a:spcBef>
              <a:spcAft>
                <a:spcPts val="0"/>
              </a:spcAft>
              <a:buNone/>
            </a:pPr>
            <a:r>
              <a:t/>
            </a:r>
            <a:endParaRPr sz="1200"/>
          </a:p>
          <a:p>
            <a:pPr indent="0" lvl="0" marL="0" rtl="0" algn="l">
              <a:lnSpc>
                <a:spcPct val="150000"/>
              </a:lnSpc>
              <a:spcBef>
                <a:spcPts val="0"/>
              </a:spcBef>
              <a:spcAft>
                <a:spcPts val="0"/>
              </a:spcAft>
              <a:buNone/>
            </a:pPr>
            <a:r>
              <a:rPr lang="en-US" sz="1200"/>
              <a:t>2.</a:t>
            </a:r>
            <a:endParaRPr sz="1200"/>
          </a:p>
          <a:p>
            <a:pPr indent="0" lvl="0" marL="0" rtl="0" algn="l">
              <a:lnSpc>
                <a:spcPct val="150000"/>
              </a:lnSpc>
              <a:spcBef>
                <a:spcPts val="0"/>
              </a:spcBef>
              <a:spcAft>
                <a:spcPts val="0"/>
              </a:spcAft>
              <a:buNone/>
            </a:pPr>
            <a:r>
              <a:t/>
            </a:r>
            <a:endParaRPr sz="1200"/>
          </a:p>
          <a:p>
            <a:pPr indent="0" lvl="0" marL="0" rtl="0" algn="l">
              <a:lnSpc>
                <a:spcPct val="150000"/>
              </a:lnSpc>
              <a:spcBef>
                <a:spcPts val="0"/>
              </a:spcBef>
              <a:spcAft>
                <a:spcPts val="0"/>
              </a:spcAft>
              <a:buNone/>
            </a:pPr>
            <a:r>
              <a:rPr lang="en-US" sz="1200"/>
              <a:t>3.</a:t>
            </a:r>
            <a:endParaRPr sz="1200"/>
          </a:p>
          <a:p>
            <a:pPr indent="0" lvl="0" marL="0" rtl="0" algn="l">
              <a:lnSpc>
                <a:spcPct val="150000"/>
              </a:lnSpc>
              <a:spcBef>
                <a:spcPts val="0"/>
              </a:spcBef>
              <a:spcAft>
                <a:spcPts val="0"/>
              </a:spcAft>
              <a:buNone/>
            </a:pPr>
            <a:r>
              <a:t/>
            </a:r>
            <a:endParaRPr sz="400"/>
          </a:p>
        </p:txBody>
      </p:sp>
      <p:sp>
        <p:nvSpPr>
          <p:cNvPr id="149" name="Google Shape;149;g219b7442737_0_0"/>
          <p:cNvSpPr txBox="1"/>
          <p:nvPr/>
        </p:nvSpPr>
        <p:spPr>
          <a:xfrm>
            <a:off x="446525" y="1303725"/>
            <a:ext cx="5047500" cy="369300"/>
          </a:xfrm>
          <a:prstGeom prst="rect">
            <a:avLst/>
          </a:prstGeom>
          <a:noFill/>
          <a:ln cap="flat" cmpd="sng" w="9525">
            <a:solidFill>
              <a:schemeClr val="dk1"/>
            </a:solidFill>
            <a:prstDash val="solid"/>
            <a:round/>
            <a:headEnd len="sm" w="sm" type="none"/>
            <a:tailEnd len="sm" w="sm" type="none"/>
          </a:ln>
        </p:spPr>
        <p:txBody>
          <a:bodyPr anchorCtr="0" anchor="t" bIns="91425" lIns="91425" spcFirstLastPara="1" rIns="91425" wrap="square" tIns="91425">
            <a:spAutoFit/>
          </a:bodyPr>
          <a:lstStyle/>
          <a:p>
            <a:pPr indent="0" lvl="0" marL="0" rtl="0" algn="l">
              <a:spcBef>
                <a:spcPts val="0"/>
              </a:spcBef>
              <a:spcAft>
                <a:spcPts val="0"/>
              </a:spcAft>
              <a:buNone/>
            </a:pPr>
            <a:r>
              <a:rPr b="1" lang="en-US" sz="1200"/>
              <a:t>Organization: </a:t>
            </a:r>
            <a:endParaRPr b="1" sz="1200"/>
          </a:p>
        </p:txBody>
      </p:sp>
      <p:sp>
        <p:nvSpPr>
          <p:cNvPr id="150" name="Google Shape;150;g219b7442737_0_0"/>
          <p:cNvSpPr txBox="1"/>
          <p:nvPr/>
        </p:nvSpPr>
        <p:spPr>
          <a:xfrm>
            <a:off x="5494100" y="1303725"/>
            <a:ext cx="5868000" cy="369300"/>
          </a:xfrm>
          <a:prstGeom prst="rect">
            <a:avLst/>
          </a:prstGeom>
          <a:solidFill>
            <a:schemeClr val="lt1"/>
          </a:solidFill>
          <a:ln cap="flat" cmpd="sng" w="9525">
            <a:solidFill>
              <a:schemeClr val="dk1"/>
            </a:solidFill>
            <a:prstDash val="solid"/>
            <a:round/>
            <a:headEnd len="sm" w="sm" type="none"/>
            <a:tailEnd len="sm" w="sm" type="none"/>
          </a:ln>
        </p:spPr>
        <p:txBody>
          <a:bodyPr anchorCtr="0" anchor="t" bIns="91425" lIns="91425" spcFirstLastPara="1" rIns="91425" wrap="square" tIns="91425">
            <a:spAutoFit/>
          </a:bodyPr>
          <a:lstStyle/>
          <a:p>
            <a:pPr indent="0" lvl="0" marL="0" rtl="0" algn="l">
              <a:spcBef>
                <a:spcPts val="0"/>
              </a:spcBef>
              <a:spcAft>
                <a:spcPts val="0"/>
              </a:spcAft>
              <a:buNone/>
            </a:pPr>
            <a:r>
              <a:rPr lang="en-US" sz="1200"/>
              <a:t>Date: </a:t>
            </a:r>
            <a:endParaRPr sz="1200"/>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4" name="Shape 154"/>
        <p:cNvGrpSpPr/>
        <p:nvPr/>
      </p:nvGrpSpPr>
      <p:grpSpPr>
        <a:xfrm>
          <a:off x="0" y="0"/>
          <a:ext cx="0" cy="0"/>
          <a:chOff x="0" y="0"/>
          <a:chExt cx="0" cy="0"/>
        </a:xfrm>
      </p:grpSpPr>
      <p:sp>
        <p:nvSpPr>
          <p:cNvPr id="155" name="Google Shape;155;g22bc8081a6b_0_0"/>
          <p:cNvSpPr txBox="1"/>
          <p:nvPr/>
        </p:nvSpPr>
        <p:spPr>
          <a:xfrm>
            <a:off x="5932275" y="5639025"/>
            <a:ext cx="5516100" cy="923400"/>
          </a:xfrm>
          <a:prstGeom prst="rect">
            <a:avLst/>
          </a:prstGeom>
          <a:solidFill>
            <a:schemeClr val="lt1"/>
          </a:solidFill>
          <a:ln cap="flat" cmpd="sng" w="9525">
            <a:solidFill>
              <a:schemeClr val="dk1"/>
            </a:solidFill>
            <a:prstDash val="solid"/>
            <a:round/>
            <a:headEnd len="sm" w="sm" type="none"/>
            <a:tailEnd len="sm" w="sm" type="none"/>
          </a:ln>
        </p:spPr>
        <p:txBody>
          <a:bodyPr anchorCtr="0" anchor="t" bIns="91425" lIns="91425" spcFirstLastPara="1" rIns="91425" wrap="square" tIns="91425">
            <a:spAutoFit/>
          </a:bodyPr>
          <a:lstStyle/>
          <a:p>
            <a:pPr indent="0" lvl="0" marL="0" rtl="0" algn="l">
              <a:spcBef>
                <a:spcPts val="0"/>
              </a:spcBef>
              <a:spcAft>
                <a:spcPts val="0"/>
              </a:spcAft>
              <a:buNone/>
            </a:pPr>
            <a:r>
              <a:rPr b="1" lang="en-US" sz="1200"/>
              <a:t>Technical skills</a:t>
            </a:r>
            <a:r>
              <a:rPr lang="en-US" sz="1200"/>
              <a:t> include Product roadmaps, strategy frameworks, prioritization techniques, OKRs, KPIs, MVPs, and how to work with various methodologies like Agile to deliver a product. Technical skills represent what a product person does as part of the ideation, creation, </a:t>
            </a:r>
            <a:r>
              <a:rPr lang="en-US" sz="1200"/>
              <a:t>delivery and iteration of a digital product. </a:t>
            </a:r>
            <a:endParaRPr sz="1200"/>
          </a:p>
        </p:txBody>
      </p:sp>
      <p:sp>
        <p:nvSpPr>
          <p:cNvPr id="156" name="Google Shape;156;g22bc8081a6b_0_0"/>
          <p:cNvSpPr txBox="1"/>
          <p:nvPr/>
        </p:nvSpPr>
        <p:spPr>
          <a:xfrm>
            <a:off x="539700" y="5639025"/>
            <a:ext cx="5385600" cy="923400"/>
          </a:xfrm>
          <a:prstGeom prst="rect">
            <a:avLst/>
          </a:prstGeom>
          <a:noFill/>
          <a:ln cap="flat" cmpd="sng" w="9525">
            <a:solidFill>
              <a:schemeClr val="dk1"/>
            </a:solidFill>
            <a:prstDash val="solid"/>
            <a:round/>
            <a:headEnd len="sm" w="sm" type="none"/>
            <a:tailEnd len="sm" w="sm" type="none"/>
          </a:ln>
        </p:spPr>
        <p:txBody>
          <a:bodyPr anchorCtr="0" anchor="t" bIns="91425" lIns="91425" spcFirstLastPara="1" rIns="91425" wrap="square" tIns="91425">
            <a:spAutoFit/>
          </a:bodyPr>
          <a:lstStyle/>
          <a:p>
            <a:pPr indent="0" lvl="0" marL="0" rtl="0" algn="l">
              <a:spcBef>
                <a:spcPts val="0"/>
              </a:spcBef>
              <a:spcAft>
                <a:spcPts val="0"/>
              </a:spcAft>
              <a:buNone/>
            </a:pPr>
            <a:r>
              <a:rPr b="1" lang="en-US" sz="1200"/>
              <a:t>Human skills</a:t>
            </a:r>
            <a:r>
              <a:rPr lang="en-US" sz="1200"/>
              <a:t> include the ability to influence, lead, coach and mentor, learn, deal with conflict, communicate, be curious, innovate, adapt, energize, build and maintain relationships and continually grow as an individual. These human skills </a:t>
            </a:r>
            <a:r>
              <a:rPr lang="en-US" sz="1200"/>
              <a:t>describe</a:t>
            </a:r>
            <a:r>
              <a:rPr lang="en-US" sz="1200"/>
              <a:t> how a product person works. </a:t>
            </a:r>
            <a:endParaRPr sz="1200"/>
          </a:p>
        </p:txBody>
      </p:sp>
      <p:sp>
        <p:nvSpPr>
          <p:cNvPr id="157" name="Google Shape;157;g22bc8081a6b_0_0"/>
          <p:cNvSpPr txBox="1"/>
          <p:nvPr>
            <p:ph type="title"/>
          </p:nvPr>
        </p:nvSpPr>
        <p:spPr>
          <a:xfrm>
            <a:off x="479394" y="310379"/>
            <a:ext cx="10410300" cy="861900"/>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0"/>
              </a:spcBef>
              <a:spcAft>
                <a:spcPts val="0"/>
              </a:spcAft>
              <a:buClr>
                <a:schemeClr val="dk1"/>
              </a:buClr>
              <a:buSzPts val="4400"/>
              <a:buFont typeface="Montserrat"/>
              <a:buNone/>
            </a:pPr>
            <a:r>
              <a:rPr lang="en-US"/>
              <a:t>ORIGINAL</a:t>
            </a:r>
            <a:r>
              <a:rPr lang="en-US"/>
              <a:t>/OLD/Example</a:t>
            </a:r>
            <a:r>
              <a:rPr lang="en-US">
                <a:extLst>
                  <a:ext uri="http://customooxmlschemas.google.com/">
                    <go:slidesCustomData xmlns:go="http://customooxmlschemas.google.com/" textRoundtripDataId="3"/>
                  </a:ext>
                </a:extLst>
              </a:rPr>
              <a:t> </a:t>
            </a:r>
            <a:endParaRPr/>
          </a:p>
        </p:txBody>
      </p:sp>
      <p:sp>
        <p:nvSpPr>
          <p:cNvPr id="158" name="Google Shape;158;g22bc8081a6b_0_0"/>
          <p:cNvSpPr txBox="1"/>
          <p:nvPr/>
        </p:nvSpPr>
        <p:spPr>
          <a:xfrm>
            <a:off x="532800" y="1401875"/>
            <a:ext cx="5399400" cy="2586000"/>
          </a:xfrm>
          <a:prstGeom prst="rect">
            <a:avLst/>
          </a:prstGeom>
          <a:noFill/>
          <a:ln cap="flat" cmpd="sng" w="9525">
            <a:solidFill>
              <a:schemeClr val="dk1"/>
            </a:solidFill>
            <a:prstDash val="solid"/>
            <a:round/>
            <a:headEnd len="sm" w="sm" type="none"/>
            <a:tailEnd len="sm" w="sm" type="none"/>
          </a:ln>
        </p:spPr>
        <p:txBody>
          <a:bodyPr anchorCtr="0" anchor="t" bIns="91425" lIns="91425" spcFirstLastPara="1" rIns="91425" wrap="square" tIns="91425">
            <a:spAutoFit/>
          </a:bodyPr>
          <a:lstStyle/>
          <a:p>
            <a:pPr indent="0" lvl="0" marL="0" rtl="0" algn="l">
              <a:spcBef>
                <a:spcPts val="0"/>
              </a:spcBef>
              <a:spcAft>
                <a:spcPts val="0"/>
              </a:spcAft>
              <a:buNone/>
            </a:pPr>
            <a:r>
              <a:rPr b="1" lang="en-US" sz="1200"/>
              <a:t>Current State:</a:t>
            </a:r>
            <a:r>
              <a:rPr lang="en-US" sz="1200"/>
              <a:t> Where are you now? </a:t>
            </a:r>
            <a:endParaRPr sz="1200"/>
          </a:p>
          <a:p>
            <a:pPr indent="0" lvl="0" marL="0" rtl="0" algn="l">
              <a:spcBef>
                <a:spcPts val="0"/>
              </a:spcBef>
              <a:spcAft>
                <a:spcPts val="0"/>
              </a:spcAft>
              <a:buNone/>
            </a:pPr>
            <a:r>
              <a:t/>
            </a:r>
            <a:endParaRPr sz="1200"/>
          </a:p>
          <a:p>
            <a:pPr indent="0" lvl="0" marL="0" rtl="0" algn="l">
              <a:spcBef>
                <a:spcPts val="0"/>
              </a:spcBef>
              <a:spcAft>
                <a:spcPts val="0"/>
              </a:spcAft>
              <a:buNone/>
            </a:pPr>
            <a:r>
              <a:rPr lang="en-US" sz="1200"/>
              <a:t>A balanced Product Practice will have equal focus on human and technical skills.</a:t>
            </a:r>
            <a:endParaRPr sz="1200"/>
          </a:p>
          <a:p>
            <a:pPr indent="0" lvl="0" marL="0" rtl="0" algn="l">
              <a:spcBef>
                <a:spcPts val="0"/>
              </a:spcBef>
              <a:spcAft>
                <a:spcPts val="0"/>
              </a:spcAft>
              <a:buNone/>
            </a:pPr>
            <a:r>
              <a:t/>
            </a:r>
            <a:endParaRPr sz="1200"/>
          </a:p>
          <a:p>
            <a:pPr indent="0" lvl="0" marL="0" rtl="0" algn="l">
              <a:spcBef>
                <a:spcPts val="0"/>
              </a:spcBef>
              <a:spcAft>
                <a:spcPts val="0"/>
              </a:spcAft>
              <a:buNone/>
            </a:pPr>
            <a:r>
              <a:rPr lang="en-US" sz="1200"/>
              <a:t>On a scale of 1 to 10, how would you characterize your focus on Human skills and Technical skills in your own product practice? Circle your choice. </a:t>
            </a:r>
            <a:endParaRPr sz="1200"/>
          </a:p>
          <a:p>
            <a:pPr indent="0" lvl="0" marL="0" rtl="0" algn="l">
              <a:spcBef>
                <a:spcPts val="0"/>
              </a:spcBef>
              <a:spcAft>
                <a:spcPts val="0"/>
              </a:spcAft>
              <a:buNone/>
            </a:pPr>
            <a:r>
              <a:t/>
            </a:r>
            <a:endParaRPr sz="1200"/>
          </a:p>
          <a:p>
            <a:pPr indent="0" lvl="0" marL="0" rtl="0" algn="l">
              <a:spcBef>
                <a:spcPts val="0"/>
              </a:spcBef>
              <a:spcAft>
                <a:spcPts val="0"/>
              </a:spcAft>
              <a:buNone/>
            </a:pPr>
            <a:r>
              <a:rPr b="1" lang="en-US" sz="1200"/>
              <a:t>Human skills</a:t>
            </a:r>
            <a:endParaRPr b="1" sz="1200"/>
          </a:p>
          <a:p>
            <a:pPr indent="0" lvl="0" marL="0" rtl="0" algn="l">
              <a:spcBef>
                <a:spcPts val="0"/>
              </a:spcBef>
              <a:spcAft>
                <a:spcPts val="0"/>
              </a:spcAft>
              <a:buNone/>
            </a:pPr>
            <a:r>
              <a:rPr lang="en-US" sz="1200"/>
              <a:t>1	2	3	4	5	6	7	8	9	10</a:t>
            </a:r>
            <a:endParaRPr sz="1200"/>
          </a:p>
          <a:p>
            <a:pPr indent="0" lvl="0" marL="0" rtl="0" algn="l">
              <a:spcBef>
                <a:spcPts val="0"/>
              </a:spcBef>
              <a:spcAft>
                <a:spcPts val="0"/>
              </a:spcAft>
              <a:buNone/>
            </a:pPr>
            <a:r>
              <a:t/>
            </a:r>
            <a:endParaRPr sz="1200"/>
          </a:p>
          <a:p>
            <a:pPr indent="0" lvl="0" marL="0" rtl="0" algn="l">
              <a:spcBef>
                <a:spcPts val="0"/>
              </a:spcBef>
              <a:spcAft>
                <a:spcPts val="0"/>
              </a:spcAft>
              <a:buNone/>
            </a:pPr>
            <a:r>
              <a:rPr b="1" lang="en-US" sz="1200"/>
              <a:t>Technical skills</a:t>
            </a:r>
            <a:endParaRPr b="1" sz="1200"/>
          </a:p>
          <a:p>
            <a:pPr indent="0" lvl="0" marL="0" rtl="0" algn="l">
              <a:spcBef>
                <a:spcPts val="0"/>
              </a:spcBef>
              <a:spcAft>
                <a:spcPts val="0"/>
              </a:spcAft>
              <a:buNone/>
            </a:pPr>
            <a:r>
              <a:rPr lang="en-US" sz="1200"/>
              <a:t>1	2	3	4	5	6	7	8	9	10</a:t>
            </a:r>
            <a:endParaRPr sz="1200"/>
          </a:p>
        </p:txBody>
      </p:sp>
      <p:sp>
        <p:nvSpPr>
          <p:cNvPr id="159" name="Google Shape;159;g22bc8081a6b_0_0"/>
          <p:cNvSpPr txBox="1"/>
          <p:nvPr/>
        </p:nvSpPr>
        <p:spPr>
          <a:xfrm>
            <a:off x="5932200" y="1401875"/>
            <a:ext cx="5516100" cy="1308300"/>
          </a:xfrm>
          <a:prstGeom prst="rect">
            <a:avLst/>
          </a:prstGeom>
          <a:solidFill>
            <a:schemeClr val="lt1"/>
          </a:solidFill>
          <a:ln cap="flat" cmpd="sng" w="9525">
            <a:solidFill>
              <a:schemeClr val="dk1"/>
            </a:solidFill>
            <a:prstDash val="solid"/>
            <a:round/>
            <a:headEnd len="sm" w="sm" type="none"/>
            <a:tailEnd len="sm" w="sm" type="none"/>
          </a:ln>
        </p:spPr>
        <p:txBody>
          <a:bodyPr anchorCtr="0" anchor="t" bIns="91425" lIns="91425" spcFirstLastPara="1" rIns="91425" wrap="square" tIns="91425">
            <a:spAutoFit/>
          </a:bodyPr>
          <a:lstStyle/>
          <a:p>
            <a:pPr indent="0" lvl="0" marL="0" rtl="0" algn="l">
              <a:spcBef>
                <a:spcPts val="0"/>
              </a:spcBef>
              <a:spcAft>
                <a:spcPts val="0"/>
              </a:spcAft>
              <a:buNone/>
            </a:pPr>
            <a:r>
              <a:rPr b="1" lang="en-US" sz="1200"/>
              <a:t>What’s holding you back</a:t>
            </a:r>
            <a:r>
              <a:rPr lang="en-US" sz="1200"/>
              <a:t> from making a change and bringing Human and Technical skills more into balance? </a:t>
            </a:r>
            <a:endParaRPr sz="1200"/>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sz="700"/>
          </a:p>
        </p:txBody>
      </p:sp>
      <p:sp>
        <p:nvSpPr>
          <p:cNvPr id="160" name="Google Shape;160;g22bc8081a6b_0_0"/>
          <p:cNvSpPr txBox="1"/>
          <p:nvPr/>
        </p:nvSpPr>
        <p:spPr>
          <a:xfrm>
            <a:off x="5932275" y="2697275"/>
            <a:ext cx="5516100" cy="1293000"/>
          </a:xfrm>
          <a:prstGeom prst="rect">
            <a:avLst/>
          </a:prstGeom>
          <a:solidFill>
            <a:schemeClr val="lt1"/>
          </a:solidFill>
          <a:ln cap="flat" cmpd="sng" w="9525">
            <a:solidFill>
              <a:schemeClr val="dk1"/>
            </a:solidFill>
            <a:prstDash val="solid"/>
            <a:round/>
            <a:headEnd len="sm" w="sm" type="none"/>
            <a:tailEnd len="sm" w="sm" type="none"/>
          </a:ln>
        </p:spPr>
        <p:txBody>
          <a:bodyPr anchorCtr="0" anchor="t" bIns="91425" lIns="91425" spcFirstLastPara="1" rIns="91425" wrap="square" tIns="91425">
            <a:spAutoFit/>
          </a:bodyPr>
          <a:lstStyle/>
          <a:p>
            <a:pPr indent="0" lvl="0" marL="0" rtl="0" algn="l">
              <a:spcBef>
                <a:spcPts val="0"/>
              </a:spcBef>
              <a:spcAft>
                <a:spcPts val="0"/>
              </a:spcAft>
              <a:buNone/>
            </a:pPr>
            <a:r>
              <a:rPr b="1" lang="en-US" sz="1200"/>
              <a:t>What’s working with you</a:t>
            </a:r>
            <a:r>
              <a:rPr lang="en-US" sz="1200"/>
              <a:t> to make this change and bring your skills into balance? </a:t>
            </a:r>
            <a:endParaRPr sz="1200"/>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sz="600"/>
          </a:p>
        </p:txBody>
      </p:sp>
      <p:sp>
        <p:nvSpPr>
          <p:cNvPr id="161" name="Google Shape;161;g22bc8081a6b_0_0"/>
          <p:cNvSpPr txBox="1"/>
          <p:nvPr/>
        </p:nvSpPr>
        <p:spPr>
          <a:xfrm>
            <a:off x="532800" y="3986150"/>
            <a:ext cx="10915500" cy="1662300"/>
          </a:xfrm>
          <a:prstGeom prst="rect">
            <a:avLst/>
          </a:prstGeom>
          <a:solidFill>
            <a:schemeClr val="lt1"/>
          </a:solidFill>
          <a:ln cap="flat" cmpd="sng" w="9525">
            <a:solidFill>
              <a:schemeClr val="dk1"/>
            </a:solidFill>
            <a:prstDash val="solid"/>
            <a:round/>
            <a:headEnd len="sm" w="sm" type="none"/>
            <a:tailEnd len="sm" w="sm" type="none"/>
          </a:ln>
        </p:spPr>
        <p:txBody>
          <a:bodyPr anchorCtr="0" anchor="t" bIns="91425" lIns="91425" spcFirstLastPara="1" rIns="91425" wrap="square" tIns="91425">
            <a:spAutoFit/>
          </a:bodyPr>
          <a:lstStyle/>
          <a:p>
            <a:pPr indent="0" lvl="0" marL="0" rtl="0" algn="l">
              <a:spcBef>
                <a:spcPts val="0"/>
              </a:spcBef>
              <a:spcAft>
                <a:spcPts val="0"/>
              </a:spcAft>
              <a:buNone/>
            </a:pPr>
            <a:r>
              <a:rPr b="1" lang="en-US" sz="1200"/>
              <a:t>Small steps</a:t>
            </a:r>
            <a:r>
              <a:rPr lang="en-US" sz="1200"/>
              <a:t>: What small changes could you make, or experiments could you put in place, to change your scores by one point, and bring them more into balance? </a:t>
            </a:r>
            <a:endParaRPr sz="1200"/>
          </a:p>
          <a:p>
            <a:pPr indent="0" lvl="0" marL="0" rtl="0" algn="l">
              <a:spcBef>
                <a:spcPts val="0"/>
              </a:spcBef>
              <a:spcAft>
                <a:spcPts val="0"/>
              </a:spcAft>
              <a:buNone/>
            </a:pPr>
            <a:r>
              <a:t/>
            </a:r>
            <a:endParaRPr/>
          </a:p>
          <a:p>
            <a:pPr indent="0" lvl="0" marL="0" rtl="0" algn="l">
              <a:lnSpc>
                <a:spcPct val="150000"/>
              </a:lnSpc>
              <a:spcBef>
                <a:spcPts val="0"/>
              </a:spcBef>
              <a:spcAft>
                <a:spcPts val="0"/>
              </a:spcAft>
              <a:buNone/>
            </a:pPr>
            <a:r>
              <a:rPr lang="en-US" sz="1200"/>
              <a:t>1.</a:t>
            </a:r>
            <a:endParaRPr sz="1200"/>
          </a:p>
          <a:p>
            <a:pPr indent="0" lvl="0" marL="0" rtl="0" algn="l">
              <a:lnSpc>
                <a:spcPct val="150000"/>
              </a:lnSpc>
              <a:spcBef>
                <a:spcPts val="0"/>
              </a:spcBef>
              <a:spcAft>
                <a:spcPts val="0"/>
              </a:spcAft>
              <a:buNone/>
            </a:pPr>
            <a:r>
              <a:rPr lang="en-US" sz="1200"/>
              <a:t>2.</a:t>
            </a:r>
            <a:endParaRPr sz="1200"/>
          </a:p>
          <a:p>
            <a:pPr indent="0" lvl="0" marL="0" rtl="0" algn="l">
              <a:lnSpc>
                <a:spcPct val="150000"/>
              </a:lnSpc>
              <a:spcBef>
                <a:spcPts val="0"/>
              </a:spcBef>
              <a:spcAft>
                <a:spcPts val="0"/>
              </a:spcAft>
              <a:buNone/>
            </a:pPr>
            <a:r>
              <a:rPr lang="en-US" sz="1200"/>
              <a:t>3.</a:t>
            </a:r>
            <a:endParaRPr sz="1200"/>
          </a:p>
          <a:p>
            <a:pPr indent="0" lvl="0" marL="0" rtl="0" algn="l">
              <a:lnSpc>
                <a:spcPct val="150000"/>
              </a:lnSpc>
              <a:spcBef>
                <a:spcPts val="0"/>
              </a:spcBef>
              <a:spcAft>
                <a:spcPts val="0"/>
              </a:spcAft>
              <a:buNone/>
            </a:pPr>
            <a:r>
              <a:t/>
            </a:r>
            <a:endParaRPr sz="400"/>
          </a:p>
        </p:txBody>
      </p:sp>
      <p:sp>
        <p:nvSpPr>
          <p:cNvPr id="162" name="Google Shape;162;g22bc8081a6b_0_0"/>
          <p:cNvSpPr txBox="1"/>
          <p:nvPr/>
        </p:nvSpPr>
        <p:spPr>
          <a:xfrm>
            <a:off x="532800" y="925475"/>
            <a:ext cx="3676200" cy="369300"/>
          </a:xfrm>
          <a:prstGeom prst="rect">
            <a:avLst/>
          </a:prstGeom>
          <a:noFill/>
          <a:ln cap="flat" cmpd="sng" w="9525">
            <a:solidFill>
              <a:schemeClr val="dk1"/>
            </a:solidFill>
            <a:prstDash val="solid"/>
            <a:round/>
            <a:headEnd len="sm" w="sm" type="none"/>
            <a:tailEnd len="sm" w="sm" type="none"/>
          </a:ln>
        </p:spPr>
        <p:txBody>
          <a:bodyPr anchorCtr="0" anchor="t" bIns="91425" lIns="91425" spcFirstLastPara="1" rIns="91425" wrap="square" tIns="91425">
            <a:spAutoFit/>
          </a:bodyPr>
          <a:lstStyle/>
          <a:p>
            <a:pPr indent="0" lvl="0" marL="0" rtl="0" algn="l">
              <a:spcBef>
                <a:spcPts val="0"/>
              </a:spcBef>
              <a:spcAft>
                <a:spcPts val="0"/>
              </a:spcAft>
              <a:buNone/>
            </a:pPr>
            <a:r>
              <a:rPr b="1" lang="en-US" sz="1200"/>
              <a:t>Product Practice Self Reflection</a:t>
            </a:r>
            <a:endParaRPr b="1" sz="1200"/>
          </a:p>
        </p:txBody>
      </p:sp>
      <p:sp>
        <p:nvSpPr>
          <p:cNvPr id="163" name="Google Shape;163;g22bc8081a6b_0_0"/>
          <p:cNvSpPr txBox="1"/>
          <p:nvPr/>
        </p:nvSpPr>
        <p:spPr>
          <a:xfrm>
            <a:off x="4285200" y="925475"/>
            <a:ext cx="3541500" cy="369300"/>
          </a:xfrm>
          <a:prstGeom prst="rect">
            <a:avLst/>
          </a:prstGeom>
          <a:solidFill>
            <a:schemeClr val="lt1"/>
          </a:solidFill>
          <a:ln cap="flat" cmpd="sng" w="9525">
            <a:solidFill>
              <a:schemeClr val="dk1"/>
            </a:solidFill>
            <a:prstDash val="solid"/>
            <a:round/>
            <a:headEnd len="sm" w="sm" type="none"/>
            <a:tailEnd len="sm" w="sm" type="none"/>
          </a:ln>
        </p:spPr>
        <p:txBody>
          <a:bodyPr anchorCtr="0" anchor="t" bIns="91425" lIns="91425" spcFirstLastPara="1" rIns="91425" wrap="square" tIns="91425">
            <a:spAutoFit/>
          </a:bodyPr>
          <a:lstStyle/>
          <a:p>
            <a:pPr indent="0" lvl="0" marL="0" rtl="0" algn="l">
              <a:spcBef>
                <a:spcPts val="0"/>
              </a:spcBef>
              <a:spcAft>
                <a:spcPts val="0"/>
              </a:spcAft>
              <a:buNone/>
            </a:pPr>
            <a:r>
              <a:rPr lang="en-US" sz="1200"/>
              <a:t>Name: </a:t>
            </a:r>
            <a:endParaRPr sz="1200"/>
          </a:p>
        </p:txBody>
      </p:sp>
      <p:sp>
        <p:nvSpPr>
          <p:cNvPr id="164" name="Google Shape;164;g22bc8081a6b_0_0"/>
          <p:cNvSpPr txBox="1"/>
          <p:nvPr/>
        </p:nvSpPr>
        <p:spPr>
          <a:xfrm>
            <a:off x="7906800" y="925475"/>
            <a:ext cx="3541500" cy="369300"/>
          </a:xfrm>
          <a:prstGeom prst="rect">
            <a:avLst/>
          </a:prstGeom>
          <a:solidFill>
            <a:schemeClr val="lt1"/>
          </a:solidFill>
          <a:ln cap="flat" cmpd="sng" w="9525">
            <a:solidFill>
              <a:schemeClr val="dk1"/>
            </a:solidFill>
            <a:prstDash val="solid"/>
            <a:round/>
            <a:headEnd len="sm" w="sm" type="none"/>
            <a:tailEnd len="sm" w="sm" type="none"/>
          </a:ln>
        </p:spPr>
        <p:txBody>
          <a:bodyPr anchorCtr="0" anchor="t" bIns="91425" lIns="91425" spcFirstLastPara="1" rIns="91425" wrap="square" tIns="91425">
            <a:spAutoFit/>
          </a:bodyPr>
          <a:lstStyle/>
          <a:p>
            <a:pPr indent="0" lvl="0" marL="0" rtl="0" algn="l">
              <a:spcBef>
                <a:spcPts val="0"/>
              </a:spcBef>
              <a:spcAft>
                <a:spcPts val="0"/>
              </a:spcAft>
              <a:buNone/>
            </a:pPr>
            <a:r>
              <a:rPr lang="en-US" sz="1200"/>
              <a:t>Date: </a:t>
            </a:r>
            <a:endParaRPr sz="1200"/>
          </a:p>
        </p:txBody>
      </p:sp>
    </p:spTree>
  </p:cSld>
  <p:clrMapOvr>
    <a:masterClrMapping/>
  </p:clrMapOvr>
</p:sld>
</file>

<file path=ppt/theme/theme1.xml><?xml version="1.0" encoding="utf-8"?>
<a:theme xmlns:a="http://schemas.openxmlformats.org/drawingml/2006/main" xmlns:r="http://schemas.openxmlformats.org/officeDocument/2006/relationships" name="1_Тема Office">
  <a:themeElements>
    <a:clrScheme name="Стандартная">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2019-04-10T15:11:07Z</dcterms:created>
  <dc:creator>Felicia Zimmermann</dc:creator>
</cp:coreProperties>
</file>