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37" r:id="rId5"/>
    <p:sldMasterId id="2147483738" r:id="rId6"/>
  </p:sldMasterIdLst>
  <p:notesMasterIdLst>
    <p:notesMasterId r:id="rId7"/>
  </p:notesMasterIdLst>
  <p:sldIdLst>
    <p:sldId id="256" r:id="rId8"/>
  </p:sldIdLst>
  <p:sldSz cy="5143500" cx="9144000"/>
  <p:notesSz cx="6858000" cy="9144000"/>
  <p:embeddedFontLst>
    <p:embeddedFont>
      <p:font typeface="Roboto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ExtraBold"/>
      <p:bold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CF560D3-FD0B-4D95-A275-E3A17E051498}">
  <a:tblStyle styleId="{ECF560D3-FD0B-4D95-A275-E3A17E0514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font" Target="fonts/Roboto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font" Target="fonts/Roboto-italic.fntdata"/><Relationship Id="rId10" Type="http://schemas.openxmlformats.org/officeDocument/2006/relationships/font" Target="fonts/Roboto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Roboto-boldItalic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ExtraBold-bold.fntdata"/><Relationship Id="rId16" Type="http://schemas.openxmlformats.org/officeDocument/2006/relationships/font" Target="fonts/Montserrat-boldItalic.fntdata"/><Relationship Id="rId18" Type="http://schemas.openxmlformats.org/officeDocument/2006/relationships/font" Target="fonts/MontserratExtra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8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g2377e63f308_0_13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0" name="Google Shape;1360;g2377e63f308_0_13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>
            <a:off x="0" y="1"/>
            <a:ext cx="9147366" cy="514546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4"/>
          <p:cNvSpPr/>
          <p:nvPr/>
        </p:nvSpPr>
        <p:spPr>
          <a:xfrm>
            <a:off x="5849762" y="2525317"/>
            <a:ext cx="2296954" cy="2296954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4"/>
          <p:cNvSpPr/>
          <p:nvPr/>
        </p:nvSpPr>
        <p:spPr>
          <a:xfrm>
            <a:off x="0" y="1"/>
            <a:ext cx="9147366" cy="5054165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5156807" y="1"/>
            <a:ext cx="3988899" cy="2713295"/>
          </a:xfrm>
          <a:custGeom>
            <a:rect b="b" l="l" r="r" t="t"/>
            <a:pathLst>
              <a:path extrusionOk="0" h="5963285" w="8766810">
                <a:moveTo>
                  <a:pt x="8766288" y="0"/>
                </a:moveTo>
                <a:lnTo>
                  <a:pt x="0" y="0"/>
                </a:lnTo>
                <a:lnTo>
                  <a:pt x="5954331" y="5962855"/>
                </a:lnTo>
                <a:lnTo>
                  <a:pt x="8766288" y="3159380"/>
                </a:lnTo>
                <a:lnTo>
                  <a:pt x="8766288" y="0"/>
                </a:lnTo>
                <a:close/>
              </a:path>
            </a:pathLst>
          </a:custGeom>
          <a:solidFill>
            <a:srgbClr val="FFFFFF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7103457" y="613961"/>
            <a:ext cx="507641" cy="661060"/>
          </a:xfrm>
          <a:custGeom>
            <a:rect b="b" l="l" r="r" t="t"/>
            <a:pathLst>
              <a:path extrusionOk="0" h="1452880" w="1115694">
                <a:moveTo>
                  <a:pt x="728658" y="0"/>
                </a:moveTo>
                <a:lnTo>
                  <a:pt x="0" y="726176"/>
                </a:lnTo>
                <a:lnTo>
                  <a:pt x="728658" y="1452311"/>
                </a:lnTo>
                <a:lnTo>
                  <a:pt x="1115421" y="1065506"/>
                </a:lnTo>
                <a:lnTo>
                  <a:pt x="774049" y="726176"/>
                </a:lnTo>
                <a:lnTo>
                  <a:pt x="1115421" y="386804"/>
                </a:lnTo>
                <a:lnTo>
                  <a:pt x="728658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8120233" y="613962"/>
            <a:ext cx="507641" cy="661060"/>
          </a:xfrm>
          <a:custGeom>
            <a:rect b="b" l="l" r="r" t="t"/>
            <a:pathLst>
              <a:path extrusionOk="0" h="1452880" w="1115694">
                <a:moveTo>
                  <a:pt x="386763" y="0"/>
                </a:moveTo>
                <a:lnTo>
                  <a:pt x="0" y="386804"/>
                </a:lnTo>
                <a:lnTo>
                  <a:pt x="341371" y="726176"/>
                </a:lnTo>
                <a:lnTo>
                  <a:pt x="0" y="1065506"/>
                </a:lnTo>
                <a:lnTo>
                  <a:pt x="386763" y="1452311"/>
                </a:lnTo>
                <a:lnTo>
                  <a:pt x="1115421" y="726176"/>
                </a:lnTo>
                <a:lnTo>
                  <a:pt x="386763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7535229" y="182242"/>
            <a:ext cx="661060" cy="507641"/>
          </a:xfrm>
          <a:custGeom>
            <a:rect b="b" l="l" r="r" t="t"/>
            <a:pathLst>
              <a:path extrusionOk="0" h="1115695" w="1452880">
                <a:moveTo>
                  <a:pt x="726155" y="0"/>
                </a:moveTo>
                <a:lnTo>
                  <a:pt x="0" y="728574"/>
                </a:lnTo>
                <a:lnTo>
                  <a:pt x="386825" y="1115411"/>
                </a:lnTo>
                <a:lnTo>
                  <a:pt x="726155" y="774007"/>
                </a:lnTo>
                <a:lnTo>
                  <a:pt x="1406879" y="774007"/>
                </a:lnTo>
                <a:lnTo>
                  <a:pt x="1452311" y="728574"/>
                </a:lnTo>
                <a:lnTo>
                  <a:pt x="726155" y="0"/>
                </a:lnTo>
                <a:close/>
              </a:path>
              <a:path extrusionOk="0" h="1115695" w="1452880">
                <a:moveTo>
                  <a:pt x="1406879" y="774007"/>
                </a:moveTo>
                <a:lnTo>
                  <a:pt x="726155" y="774007"/>
                </a:lnTo>
                <a:lnTo>
                  <a:pt x="1065485" y="1115411"/>
                </a:lnTo>
                <a:lnTo>
                  <a:pt x="1406879" y="774007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7535230" y="1198944"/>
            <a:ext cx="661060" cy="507641"/>
          </a:xfrm>
          <a:custGeom>
            <a:rect b="b" l="l" r="r" t="t"/>
            <a:pathLst>
              <a:path extrusionOk="0" h="1115695" w="1452880">
                <a:moveTo>
                  <a:pt x="386815" y="0"/>
                </a:moveTo>
                <a:lnTo>
                  <a:pt x="0" y="386721"/>
                </a:lnTo>
                <a:lnTo>
                  <a:pt x="726155" y="1115379"/>
                </a:lnTo>
                <a:lnTo>
                  <a:pt x="1452311" y="386721"/>
                </a:lnTo>
                <a:lnTo>
                  <a:pt x="1406908" y="341329"/>
                </a:lnTo>
                <a:lnTo>
                  <a:pt x="726155" y="341329"/>
                </a:lnTo>
                <a:lnTo>
                  <a:pt x="386815" y="0"/>
                </a:lnTo>
                <a:close/>
              </a:path>
              <a:path extrusionOk="0" h="1115695" w="1452880">
                <a:moveTo>
                  <a:pt x="1065485" y="0"/>
                </a:moveTo>
                <a:lnTo>
                  <a:pt x="726155" y="341329"/>
                </a:lnTo>
                <a:lnTo>
                  <a:pt x="1406908" y="341329"/>
                </a:lnTo>
                <a:lnTo>
                  <a:pt x="1065485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6596373" y="1078416"/>
            <a:ext cx="2539362" cy="1637049"/>
          </a:xfrm>
          <a:custGeom>
            <a:rect b="b" l="l" r="r" t="t"/>
            <a:pathLst>
              <a:path extrusionOk="0" h="3597910" w="5581015">
                <a:moveTo>
                  <a:pt x="807546" y="0"/>
                </a:moveTo>
                <a:lnTo>
                  <a:pt x="0" y="807514"/>
                </a:lnTo>
                <a:lnTo>
                  <a:pt x="2790333" y="3597859"/>
                </a:lnTo>
                <a:lnTo>
                  <a:pt x="3764174" y="2624014"/>
                </a:lnTo>
                <a:lnTo>
                  <a:pt x="2790333" y="2624014"/>
                </a:lnTo>
                <a:lnTo>
                  <a:pt x="973886" y="807514"/>
                </a:lnTo>
                <a:lnTo>
                  <a:pt x="1294494" y="486938"/>
                </a:lnTo>
                <a:lnTo>
                  <a:pt x="807546" y="0"/>
                </a:lnTo>
                <a:close/>
              </a:path>
              <a:path extrusionOk="0" h="3597910" w="5581015">
                <a:moveTo>
                  <a:pt x="4773121" y="0"/>
                </a:moveTo>
                <a:lnTo>
                  <a:pt x="4286204" y="486938"/>
                </a:lnTo>
                <a:lnTo>
                  <a:pt x="4606791" y="807514"/>
                </a:lnTo>
                <a:lnTo>
                  <a:pt x="2790333" y="2624014"/>
                </a:lnTo>
                <a:lnTo>
                  <a:pt x="3764174" y="2624014"/>
                </a:lnTo>
                <a:lnTo>
                  <a:pt x="5580667" y="807514"/>
                </a:lnTo>
                <a:lnTo>
                  <a:pt x="4773121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5051" y="444913"/>
            <a:ext cx="2498954" cy="570787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435051" y="1898590"/>
            <a:ext cx="5497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4"/>
          <p:cNvSpPr txBox="1"/>
          <p:nvPr>
            <p:ph idx="2" type="body"/>
          </p:nvPr>
        </p:nvSpPr>
        <p:spPr>
          <a:xfrm>
            <a:off x="435051" y="2477104"/>
            <a:ext cx="5497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i="0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4"/>
          <p:cNvSpPr txBox="1"/>
          <p:nvPr>
            <p:ph idx="3" type="body"/>
          </p:nvPr>
        </p:nvSpPr>
        <p:spPr>
          <a:xfrm>
            <a:off x="435051" y="3263367"/>
            <a:ext cx="5497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4"/>
          <p:cNvSpPr txBox="1"/>
          <p:nvPr>
            <p:ph idx="4" type="body"/>
          </p:nvPr>
        </p:nvSpPr>
        <p:spPr>
          <a:xfrm>
            <a:off x="6743700" y="4659491"/>
            <a:ext cx="21717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2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indoor, appliance&#10;&#10;Description automatically generated" id="72" name="Google Shape;7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/>
          <p:nvPr/>
        </p:nvSpPr>
        <p:spPr>
          <a:xfrm flipH="1">
            <a:off x="-24" y="0"/>
            <a:ext cx="85509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99123" y="384455"/>
            <a:ext cx="1945756" cy="64858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2146102" y="3377366"/>
            <a:ext cx="48519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2" type="body"/>
          </p:nvPr>
        </p:nvSpPr>
        <p:spPr>
          <a:xfrm>
            <a:off x="2146102" y="2729666"/>
            <a:ext cx="48519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3" type="body"/>
          </p:nvPr>
        </p:nvSpPr>
        <p:spPr>
          <a:xfrm>
            <a:off x="1173831" y="1855314"/>
            <a:ext cx="68127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b="1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3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" name="Google Shape;81;p16"/>
          <p:cNvCxnSpPr/>
          <p:nvPr/>
        </p:nvCxnSpPr>
        <p:spPr>
          <a:xfrm>
            <a:off x="653891" y="2630679"/>
            <a:ext cx="7857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93127" y="375465"/>
            <a:ext cx="1983198" cy="452983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593124" y="1321717"/>
            <a:ext cx="64905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i="0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16"/>
          <p:cNvSpPr txBox="1"/>
          <p:nvPr>
            <p:ph idx="2" type="body"/>
          </p:nvPr>
        </p:nvSpPr>
        <p:spPr>
          <a:xfrm>
            <a:off x="593124" y="3700220"/>
            <a:ext cx="5497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7500" spcFirstLastPara="1" rIns="67500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6"/>
          <p:cNvSpPr txBox="1"/>
          <p:nvPr>
            <p:ph idx="3" type="body"/>
          </p:nvPr>
        </p:nvSpPr>
        <p:spPr>
          <a:xfrm>
            <a:off x="593124" y="2931761"/>
            <a:ext cx="5497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">
  <p:cSld name="Title 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-14287" y="1428750"/>
            <a:ext cx="9158400" cy="3714900"/>
          </a:xfrm>
          <a:prstGeom prst="rect">
            <a:avLst/>
          </a:prstGeom>
          <a:solidFill>
            <a:srgbClr val="F0F4F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7"/>
          <p:cNvSpPr/>
          <p:nvPr/>
        </p:nvSpPr>
        <p:spPr>
          <a:xfrm>
            <a:off x="-14287" y="0"/>
            <a:ext cx="9158288" cy="3328988"/>
          </a:xfrm>
          <a:custGeom>
            <a:rect b="b" l="l" r="r" t="t"/>
            <a:pathLst>
              <a:path extrusionOk="0" h="4438650" w="12211050">
                <a:moveTo>
                  <a:pt x="19050" y="0"/>
                </a:moveTo>
                <a:lnTo>
                  <a:pt x="12211050" y="0"/>
                </a:lnTo>
                <a:lnTo>
                  <a:pt x="12211050" y="4438650"/>
                </a:lnTo>
                <a:lnTo>
                  <a:pt x="0" y="3219450"/>
                </a:lnTo>
                <a:lnTo>
                  <a:pt x="1905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7"/>
          <p:cNvSpPr/>
          <p:nvPr/>
        </p:nvSpPr>
        <p:spPr>
          <a:xfrm>
            <a:off x="814388" y="757238"/>
            <a:ext cx="7515300" cy="392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7"/>
          <p:cNvSpPr/>
          <p:nvPr>
            <p:ph idx="2" type="pic"/>
          </p:nvPr>
        </p:nvSpPr>
        <p:spPr>
          <a:xfrm>
            <a:off x="1385888" y="2114550"/>
            <a:ext cx="6372300" cy="2100300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17"/>
          <p:cNvSpPr/>
          <p:nvPr/>
        </p:nvSpPr>
        <p:spPr>
          <a:xfrm>
            <a:off x="4306156" y="4481279"/>
            <a:ext cx="450600" cy="45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7"/>
          <p:cNvSpPr/>
          <p:nvPr>
            <p:ph idx="3" type="pic"/>
          </p:nvPr>
        </p:nvSpPr>
        <p:spPr>
          <a:xfrm>
            <a:off x="4306491" y="4481513"/>
            <a:ext cx="450000" cy="450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93" name="Google Shape;93;p17"/>
          <p:cNvCxnSpPr/>
          <p:nvPr/>
        </p:nvCxnSpPr>
        <p:spPr>
          <a:xfrm>
            <a:off x="4179094" y="1089067"/>
            <a:ext cx="7857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" name="Google Shape;94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31120" y="166816"/>
            <a:ext cx="1681762" cy="38413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1326709" y="1278324"/>
            <a:ext cx="64905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1" i="0" sz="3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1" showMasterSp="0">
  <p:cSld name="Contents 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8"/>
          <p:cNvSpPr/>
          <p:nvPr/>
        </p:nvSpPr>
        <p:spPr>
          <a:xfrm>
            <a:off x="0" y="0"/>
            <a:ext cx="4159942" cy="2570277"/>
          </a:xfrm>
          <a:custGeom>
            <a:rect b="b" l="l" r="r" t="t"/>
            <a:pathLst>
              <a:path extrusionOk="0" h="5648960" w="9142730">
                <a:moveTo>
                  <a:pt x="9142402" y="0"/>
                </a:moveTo>
                <a:lnTo>
                  <a:pt x="0" y="0"/>
                </a:lnTo>
                <a:lnTo>
                  <a:pt x="0" y="2144102"/>
                </a:lnTo>
                <a:lnTo>
                  <a:pt x="3502071" y="5648414"/>
                </a:lnTo>
                <a:lnTo>
                  <a:pt x="9142402" y="0"/>
                </a:lnTo>
                <a:close/>
              </a:path>
            </a:pathLst>
          </a:custGeom>
          <a:solidFill>
            <a:srgbClr val="B3C6DC">
              <a:alpha val="4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8"/>
          <p:cNvSpPr/>
          <p:nvPr/>
        </p:nvSpPr>
        <p:spPr>
          <a:xfrm>
            <a:off x="1833692" y="581586"/>
            <a:ext cx="480771" cy="626100"/>
          </a:xfrm>
          <a:custGeom>
            <a:rect b="b" l="l" r="r" t="t"/>
            <a:pathLst>
              <a:path extrusionOk="0" h="1376045" w="1056639">
                <a:moveTo>
                  <a:pt x="366365" y="0"/>
                </a:moveTo>
                <a:lnTo>
                  <a:pt x="0" y="366407"/>
                </a:lnTo>
                <a:lnTo>
                  <a:pt x="323361" y="687884"/>
                </a:lnTo>
                <a:lnTo>
                  <a:pt x="0" y="1009320"/>
                </a:lnTo>
                <a:lnTo>
                  <a:pt x="366365" y="1375727"/>
                </a:lnTo>
                <a:lnTo>
                  <a:pt x="1056596" y="687884"/>
                </a:lnTo>
                <a:lnTo>
                  <a:pt x="3663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8"/>
          <p:cNvSpPr/>
          <p:nvPr/>
        </p:nvSpPr>
        <p:spPr>
          <a:xfrm>
            <a:off x="870534" y="581587"/>
            <a:ext cx="480771" cy="626100"/>
          </a:xfrm>
          <a:custGeom>
            <a:rect b="b" l="l" r="r" t="t"/>
            <a:pathLst>
              <a:path extrusionOk="0" h="1376045" w="1056639">
                <a:moveTo>
                  <a:pt x="690230" y="0"/>
                </a:moveTo>
                <a:lnTo>
                  <a:pt x="0" y="687884"/>
                </a:lnTo>
                <a:lnTo>
                  <a:pt x="690230" y="1375727"/>
                </a:lnTo>
                <a:lnTo>
                  <a:pt x="1056596" y="1009320"/>
                </a:lnTo>
                <a:lnTo>
                  <a:pt x="733234" y="687884"/>
                </a:lnTo>
                <a:lnTo>
                  <a:pt x="1056596" y="366407"/>
                </a:lnTo>
                <a:lnTo>
                  <a:pt x="6902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8"/>
          <p:cNvSpPr/>
          <p:nvPr/>
        </p:nvSpPr>
        <p:spPr>
          <a:xfrm>
            <a:off x="1279538" y="172630"/>
            <a:ext cx="626100" cy="480771"/>
          </a:xfrm>
          <a:custGeom>
            <a:rect b="b" l="l" r="r" t="t"/>
            <a:pathLst>
              <a:path extrusionOk="0" h="1056640" w="1376045">
                <a:moveTo>
                  <a:pt x="687863" y="0"/>
                </a:moveTo>
                <a:lnTo>
                  <a:pt x="0" y="690156"/>
                </a:lnTo>
                <a:lnTo>
                  <a:pt x="366418" y="1056596"/>
                </a:lnTo>
                <a:lnTo>
                  <a:pt x="687863" y="733192"/>
                </a:lnTo>
                <a:lnTo>
                  <a:pt x="1332693" y="733192"/>
                </a:lnTo>
                <a:lnTo>
                  <a:pt x="1375727" y="690156"/>
                </a:lnTo>
                <a:lnTo>
                  <a:pt x="687863" y="0"/>
                </a:lnTo>
                <a:close/>
              </a:path>
              <a:path extrusionOk="0" h="1056640" w="1376045">
                <a:moveTo>
                  <a:pt x="1332693" y="733192"/>
                </a:moveTo>
                <a:lnTo>
                  <a:pt x="687863" y="733192"/>
                </a:lnTo>
                <a:lnTo>
                  <a:pt x="1009299" y="1056596"/>
                </a:lnTo>
                <a:lnTo>
                  <a:pt x="1332693" y="7331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8"/>
          <p:cNvSpPr/>
          <p:nvPr/>
        </p:nvSpPr>
        <p:spPr>
          <a:xfrm>
            <a:off x="1279538" y="1135718"/>
            <a:ext cx="626100" cy="480771"/>
          </a:xfrm>
          <a:custGeom>
            <a:rect b="b" l="l" r="r" t="t"/>
            <a:pathLst>
              <a:path extrusionOk="0" h="1056639" w="1376045">
                <a:moveTo>
                  <a:pt x="366418" y="0"/>
                </a:moveTo>
                <a:lnTo>
                  <a:pt x="0" y="366334"/>
                </a:lnTo>
                <a:lnTo>
                  <a:pt x="687863" y="1056564"/>
                </a:lnTo>
                <a:lnTo>
                  <a:pt x="1375727" y="366334"/>
                </a:lnTo>
                <a:lnTo>
                  <a:pt x="1332712" y="323330"/>
                </a:lnTo>
                <a:lnTo>
                  <a:pt x="687863" y="323330"/>
                </a:lnTo>
                <a:lnTo>
                  <a:pt x="366418" y="0"/>
                </a:lnTo>
                <a:close/>
              </a:path>
              <a:path extrusionOk="0" h="1056639" w="1376045">
                <a:moveTo>
                  <a:pt x="1009299" y="0"/>
                </a:moveTo>
                <a:lnTo>
                  <a:pt x="687863" y="323330"/>
                </a:lnTo>
                <a:lnTo>
                  <a:pt x="1332712" y="323330"/>
                </a:lnTo>
                <a:lnTo>
                  <a:pt x="10092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3810000" y="2147219"/>
            <a:ext cx="18480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18"/>
          <p:cNvSpPr txBox="1"/>
          <p:nvPr>
            <p:ph idx="2" type="body"/>
          </p:nvPr>
        </p:nvSpPr>
        <p:spPr>
          <a:xfrm>
            <a:off x="3810000" y="2558327"/>
            <a:ext cx="18480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18"/>
          <p:cNvSpPr txBox="1"/>
          <p:nvPr>
            <p:ph idx="3" type="body"/>
          </p:nvPr>
        </p:nvSpPr>
        <p:spPr>
          <a:xfrm>
            <a:off x="3810000" y="2976161"/>
            <a:ext cx="18480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18"/>
          <p:cNvSpPr txBox="1"/>
          <p:nvPr>
            <p:ph idx="4" type="body"/>
          </p:nvPr>
        </p:nvSpPr>
        <p:spPr>
          <a:xfrm>
            <a:off x="6158230" y="2147219"/>
            <a:ext cx="18480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18"/>
          <p:cNvSpPr txBox="1"/>
          <p:nvPr>
            <p:ph idx="5" type="body"/>
          </p:nvPr>
        </p:nvSpPr>
        <p:spPr>
          <a:xfrm>
            <a:off x="6158230" y="2558327"/>
            <a:ext cx="18480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08" name="Google Shape;108;p18"/>
          <p:cNvCxnSpPr/>
          <p:nvPr/>
        </p:nvCxnSpPr>
        <p:spPr>
          <a:xfrm>
            <a:off x="300837" y="4688541"/>
            <a:ext cx="85422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9" name="Google Shape;109;p18"/>
          <p:cNvSpPr txBox="1"/>
          <p:nvPr/>
        </p:nvSpPr>
        <p:spPr>
          <a:xfrm>
            <a:off x="228437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" sz="700">
                <a:solidFill>
                  <a:schemeClr val="accent2"/>
                </a:solidFill>
              </a:rPr>
              <a:t>2023</a:t>
            </a: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8"/>
          <p:cNvSpPr txBox="1"/>
          <p:nvPr>
            <p:ph idx="6" type="body"/>
          </p:nvPr>
        </p:nvSpPr>
        <p:spPr>
          <a:xfrm>
            <a:off x="3566990" y="2146697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7" type="body"/>
          </p:nvPr>
        </p:nvSpPr>
        <p:spPr>
          <a:xfrm>
            <a:off x="3566990" y="2558182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8" type="body"/>
          </p:nvPr>
        </p:nvSpPr>
        <p:spPr>
          <a:xfrm>
            <a:off x="3566990" y="2976161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9" type="body"/>
          </p:nvPr>
        </p:nvSpPr>
        <p:spPr>
          <a:xfrm>
            <a:off x="5923677" y="2146697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13" type="body"/>
          </p:nvPr>
        </p:nvSpPr>
        <p:spPr>
          <a:xfrm>
            <a:off x="5923677" y="2558182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type="title"/>
          </p:nvPr>
        </p:nvSpPr>
        <p:spPr>
          <a:xfrm>
            <a:off x="3566990" y="890063"/>
            <a:ext cx="5276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7" name="Google Shape;11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02">
  <p:cSld name="Contents 0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629963" y="2147219"/>
            <a:ext cx="18480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19"/>
          <p:cNvSpPr txBox="1"/>
          <p:nvPr>
            <p:ph idx="2" type="body"/>
          </p:nvPr>
        </p:nvSpPr>
        <p:spPr>
          <a:xfrm>
            <a:off x="629963" y="2558327"/>
            <a:ext cx="18480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19"/>
          <p:cNvSpPr txBox="1"/>
          <p:nvPr>
            <p:ph idx="3" type="body"/>
          </p:nvPr>
        </p:nvSpPr>
        <p:spPr>
          <a:xfrm>
            <a:off x="629963" y="2976161"/>
            <a:ext cx="18480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19"/>
          <p:cNvSpPr txBox="1"/>
          <p:nvPr>
            <p:ph idx="4" type="body"/>
          </p:nvPr>
        </p:nvSpPr>
        <p:spPr>
          <a:xfrm>
            <a:off x="2978193" y="2147219"/>
            <a:ext cx="18480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p19"/>
          <p:cNvSpPr txBox="1"/>
          <p:nvPr>
            <p:ph idx="5" type="body"/>
          </p:nvPr>
        </p:nvSpPr>
        <p:spPr>
          <a:xfrm>
            <a:off x="2978193" y="2558327"/>
            <a:ext cx="18480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p19"/>
          <p:cNvSpPr txBox="1"/>
          <p:nvPr>
            <p:ph idx="6" type="body"/>
          </p:nvPr>
        </p:nvSpPr>
        <p:spPr>
          <a:xfrm>
            <a:off x="386954" y="2146697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7" name="Google Shape;127;p19"/>
          <p:cNvSpPr txBox="1"/>
          <p:nvPr>
            <p:ph idx="7" type="body"/>
          </p:nvPr>
        </p:nvSpPr>
        <p:spPr>
          <a:xfrm>
            <a:off x="386954" y="2558182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8" name="Google Shape;128;p19"/>
          <p:cNvSpPr txBox="1"/>
          <p:nvPr>
            <p:ph idx="8" type="body"/>
          </p:nvPr>
        </p:nvSpPr>
        <p:spPr>
          <a:xfrm>
            <a:off x="386954" y="2976161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19"/>
          <p:cNvSpPr txBox="1"/>
          <p:nvPr>
            <p:ph idx="9" type="body"/>
          </p:nvPr>
        </p:nvSpPr>
        <p:spPr>
          <a:xfrm>
            <a:off x="2743640" y="2146697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" name="Google Shape;130;p19"/>
          <p:cNvSpPr txBox="1"/>
          <p:nvPr>
            <p:ph idx="13" type="body"/>
          </p:nvPr>
        </p:nvSpPr>
        <p:spPr>
          <a:xfrm>
            <a:off x="2743640" y="2558182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1" name="Google Shape;131;p19"/>
          <p:cNvSpPr txBox="1"/>
          <p:nvPr>
            <p:ph type="title"/>
          </p:nvPr>
        </p:nvSpPr>
        <p:spPr>
          <a:xfrm>
            <a:off x="314063" y="890063"/>
            <a:ext cx="5276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and Content">
  <p:cSld name="7_Title and Conten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305991" y="1222973"/>
            <a:ext cx="8532000" cy="42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5" name="Google Shape;135;p2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36" name="Google Shape;13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0"/>
          <p:cNvSpPr txBox="1"/>
          <p:nvPr>
            <p:ph idx="2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8" name="Google Shape;138;p20"/>
          <p:cNvSpPr/>
          <p:nvPr>
            <p:ph idx="3" type="pic"/>
          </p:nvPr>
        </p:nvSpPr>
        <p:spPr>
          <a:xfrm>
            <a:off x="4572000" y="1960263"/>
            <a:ext cx="4266000" cy="2414700"/>
          </a:xfrm>
          <a:prstGeom prst="rect">
            <a:avLst/>
          </a:prstGeom>
          <a:solidFill>
            <a:srgbClr val="DDE6EF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20"/>
          <p:cNvSpPr txBox="1"/>
          <p:nvPr>
            <p:ph idx="4" type="body"/>
          </p:nvPr>
        </p:nvSpPr>
        <p:spPr>
          <a:xfrm>
            <a:off x="305991" y="1960264"/>
            <a:ext cx="41472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21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lide">
  <p:cSld name="Agenda slide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1"/>
          <p:cNvSpPr/>
          <p:nvPr/>
        </p:nvSpPr>
        <p:spPr>
          <a:xfrm>
            <a:off x="-685" y="0"/>
            <a:ext cx="3270600" cy="51435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1"/>
          <p:cNvSpPr/>
          <p:nvPr/>
        </p:nvSpPr>
        <p:spPr>
          <a:xfrm rot="10800000">
            <a:off x="-10658" y="780000"/>
            <a:ext cx="2390100" cy="4363500"/>
          </a:xfrm>
          <a:prstGeom prst="rect">
            <a:avLst/>
          </a:prstGeom>
          <a:blipFill rotWithShape="1">
            <a:blip r:embed="rId3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21"/>
          <p:cNvPicPr preferRelativeResize="0"/>
          <p:nvPr/>
        </p:nvPicPr>
        <p:blipFill rotWithShape="1">
          <a:blip r:embed="rId4">
            <a:alphaModFix/>
          </a:blip>
          <a:srcRect b="690" l="0" r="0" t="690"/>
          <a:stretch/>
        </p:blipFill>
        <p:spPr>
          <a:xfrm>
            <a:off x="861675" y="4137449"/>
            <a:ext cx="1956888" cy="6522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5" name="Google Shape;145;p21"/>
          <p:cNvGrpSpPr/>
          <p:nvPr/>
        </p:nvGrpSpPr>
        <p:grpSpPr>
          <a:xfrm>
            <a:off x="2101490" y="706901"/>
            <a:ext cx="2338496" cy="2326039"/>
            <a:chOff x="2801987" y="1211475"/>
            <a:chExt cx="3117995" cy="3101385"/>
          </a:xfrm>
        </p:grpSpPr>
        <p:sp>
          <p:nvSpPr>
            <p:cNvPr id="146" name="Google Shape;146;p21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1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" name="Google Shape;148;p21"/>
          <p:cNvSpPr/>
          <p:nvPr>
            <p:ph idx="2" type="pic"/>
          </p:nvPr>
        </p:nvSpPr>
        <p:spPr>
          <a:xfrm>
            <a:off x="3006328" y="1594247"/>
            <a:ext cx="521400" cy="522600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Google Shape;149;p21"/>
          <p:cNvSpPr txBox="1"/>
          <p:nvPr>
            <p:ph type="title"/>
          </p:nvPr>
        </p:nvSpPr>
        <p:spPr>
          <a:xfrm>
            <a:off x="4394080" y="541258"/>
            <a:ext cx="25437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0" name="Google Shape;150;p21"/>
          <p:cNvSpPr txBox="1"/>
          <p:nvPr>
            <p:ph idx="1" type="body"/>
          </p:nvPr>
        </p:nvSpPr>
        <p:spPr>
          <a:xfrm>
            <a:off x="4394080" y="1175854"/>
            <a:ext cx="3712500" cy="25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21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1" name="Google Shape;151;p21"/>
          <p:cNvSpPr txBox="1"/>
          <p:nvPr/>
        </p:nvSpPr>
        <p:spPr>
          <a:xfrm>
            <a:off x="3488385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" sz="700">
                <a:solidFill>
                  <a:schemeClr val="accent2"/>
                </a:solidFill>
              </a:rPr>
              <a:t>2023</a:t>
            </a: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subtitle slide">
  <p:cSld name="Title with subtitle slide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2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55" name="Google Shape;15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01">
  <p:cSld name="Content slide 01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3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0" name="Google Shape;160;p23"/>
          <p:cNvSpPr txBox="1"/>
          <p:nvPr>
            <p:ph idx="1" type="body"/>
          </p:nvPr>
        </p:nvSpPr>
        <p:spPr>
          <a:xfrm>
            <a:off x="305990" y="1175854"/>
            <a:ext cx="8532000" cy="3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61" name="Google Shape;16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3"/>
          <p:cNvSpPr txBox="1"/>
          <p:nvPr>
            <p:ph idx="2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02">
  <p:cSld name="Content slide 02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4"/>
          <p:cNvSpPr txBox="1"/>
          <p:nvPr>
            <p:ph idx="1" type="body"/>
          </p:nvPr>
        </p:nvSpPr>
        <p:spPr>
          <a:xfrm>
            <a:off x="305990" y="1176338"/>
            <a:ext cx="7125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7" name="Google Shape;167;p24"/>
          <p:cNvSpPr txBox="1"/>
          <p:nvPr>
            <p:ph idx="2" type="body"/>
          </p:nvPr>
        </p:nvSpPr>
        <p:spPr>
          <a:xfrm>
            <a:off x="305990" y="1524731"/>
            <a:ext cx="8532000" cy="30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8" name="Google Shape;168;p24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9" name="Google Shape;169;p24"/>
          <p:cNvSpPr txBox="1"/>
          <p:nvPr>
            <p:ph idx="3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no title">
  <p:cSld name="Content three column text no title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5"/>
          <p:cNvSpPr txBox="1"/>
          <p:nvPr>
            <p:ph idx="1" type="body"/>
          </p:nvPr>
        </p:nvSpPr>
        <p:spPr>
          <a:xfrm>
            <a:off x="305990" y="1176338"/>
            <a:ext cx="7125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4" name="Google Shape;174;p25"/>
          <p:cNvSpPr txBox="1"/>
          <p:nvPr>
            <p:ph idx="2" type="body"/>
          </p:nvPr>
        </p:nvSpPr>
        <p:spPr>
          <a:xfrm>
            <a:off x="305991" y="1524731"/>
            <a:ext cx="2567400" cy="30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5" name="Google Shape;175;p25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6" name="Google Shape;176;p25"/>
          <p:cNvSpPr txBox="1"/>
          <p:nvPr>
            <p:ph idx="3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7" name="Google Shape;177;p25"/>
          <p:cNvSpPr txBox="1"/>
          <p:nvPr>
            <p:ph idx="4" type="body"/>
          </p:nvPr>
        </p:nvSpPr>
        <p:spPr>
          <a:xfrm>
            <a:off x="3277773" y="1524731"/>
            <a:ext cx="2567400" cy="30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8" name="Google Shape;178;p25"/>
          <p:cNvSpPr txBox="1"/>
          <p:nvPr>
            <p:ph idx="5" type="body"/>
          </p:nvPr>
        </p:nvSpPr>
        <p:spPr>
          <a:xfrm>
            <a:off x="6249555" y="1524731"/>
            <a:ext cx="2567400" cy="30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 text ">
  <p:cSld name="Content two column text 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6"/>
          <p:cNvSpPr txBox="1"/>
          <p:nvPr>
            <p:ph idx="1" type="body"/>
          </p:nvPr>
        </p:nvSpPr>
        <p:spPr>
          <a:xfrm>
            <a:off x="305991" y="1893143"/>
            <a:ext cx="4072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sz="15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3" name="Google Shape;183;p26"/>
          <p:cNvSpPr txBox="1"/>
          <p:nvPr>
            <p:ph idx="2" type="body"/>
          </p:nvPr>
        </p:nvSpPr>
        <p:spPr>
          <a:xfrm>
            <a:off x="4572000" y="2241536"/>
            <a:ext cx="40728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4" name="Google Shape;184;p26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5" name="Google Shape;185;p26"/>
          <p:cNvSpPr txBox="1"/>
          <p:nvPr>
            <p:ph idx="3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6" name="Google Shape;186;p26"/>
          <p:cNvSpPr txBox="1"/>
          <p:nvPr>
            <p:ph idx="4" type="body"/>
          </p:nvPr>
        </p:nvSpPr>
        <p:spPr>
          <a:xfrm>
            <a:off x="305991" y="2241536"/>
            <a:ext cx="40728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7" name="Google Shape;187;p26"/>
          <p:cNvSpPr txBox="1"/>
          <p:nvPr>
            <p:ph idx="5" type="body"/>
          </p:nvPr>
        </p:nvSpPr>
        <p:spPr>
          <a:xfrm>
            <a:off x="4572000" y="1893143"/>
            <a:ext cx="4072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sz="15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 text with icon">
  <p:cSld name="Content two column text with icon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7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2" name="Google Shape;192;p27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3" name="Google Shape;193;p27"/>
          <p:cNvSpPr txBox="1"/>
          <p:nvPr>
            <p:ph idx="2" type="body"/>
          </p:nvPr>
        </p:nvSpPr>
        <p:spPr>
          <a:xfrm>
            <a:off x="460779" y="2298996"/>
            <a:ext cx="41067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4" name="Google Shape;194;p27"/>
          <p:cNvSpPr txBox="1"/>
          <p:nvPr>
            <p:ph idx="3" type="body"/>
          </p:nvPr>
        </p:nvSpPr>
        <p:spPr>
          <a:xfrm>
            <a:off x="4800550" y="2298996"/>
            <a:ext cx="41067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5" name="Google Shape;195;p27"/>
          <p:cNvSpPr txBox="1"/>
          <p:nvPr>
            <p:ph idx="4" type="body"/>
          </p:nvPr>
        </p:nvSpPr>
        <p:spPr>
          <a:xfrm>
            <a:off x="780383" y="1910216"/>
            <a:ext cx="3787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6" name="Google Shape;196;p27"/>
          <p:cNvSpPr/>
          <p:nvPr>
            <p:ph idx="5" type="pic"/>
          </p:nvPr>
        </p:nvSpPr>
        <p:spPr>
          <a:xfrm>
            <a:off x="460779" y="1909763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97" name="Google Shape;197;p27"/>
          <p:cNvSpPr txBox="1"/>
          <p:nvPr>
            <p:ph idx="6" type="body"/>
          </p:nvPr>
        </p:nvSpPr>
        <p:spPr>
          <a:xfrm>
            <a:off x="5120153" y="1910216"/>
            <a:ext cx="3787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8" name="Google Shape;198;p27"/>
          <p:cNvSpPr/>
          <p:nvPr>
            <p:ph idx="7" type="pic"/>
          </p:nvPr>
        </p:nvSpPr>
        <p:spPr>
          <a:xfrm>
            <a:off x="4800550" y="1909763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with icons">
  <p:cSld name="Content three column text with icons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8"/>
          <p:cNvSpPr txBox="1"/>
          <p:nvPr>
            <p:ph idx="1" type="body"/>
          </p:nvPr>
        </p:nvSpPr>
        <p:spPr>
          <a:xfrm>
            <a:off x="305991" y="2276393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3" name="Google Shape;203;p2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4" name="Google Shape;204;p28"/>
          <p:cNvSpPr txBox="1"/>
          <p:nvPr>
            <p:ph idx="2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5" name="Google Shape;205;p28"/>
          <p:cNvSpPr txBox="1"/>
          <p:nvPr>
            <p:ph idx="3" type="body"/>
          </p:nvPr>
        </p:nvSpPr>
        <p:spPr>
          <a:xfrm>
            <a:off x="3277773" y="2276393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6" name="Google Shape;206;p28"/>
          <p:cNvSpPr txBox="1"/>
          <p:nvPr>
            <p:ph idx="4" type="body"/>
          </p:nvPr>
        </p:nvSpPr>
        <p:spPr>
          <a:xfrm>
            <a:off x="6249555" y="2276393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7" name="Google Shape;207;p28"/>
          <p:cNvSpPr txBox="1"/>
          <p:nvPr>
            <p:ph idx="5" type="body"/>
          </p:nvPr>
        </p:nvSpPr>
        <p:spPr>
          <a:xfrm>
            <a:off x="305992" y="199696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8" name="Google Shape;208;p28"/>
          <p:cNvSpPr txBox="1"/>
          <p:nvPr>
            <p:ph idx="6" type="body"/>
          </p:nvPr>
        </p:nvSpPr>
        <p:spPr>
          <a:xfrm>
            <a:off x="3277772" y="199696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9" name="Google Shape;209;p28"/>
          <p:cNvSpPr txBox="1"/>
          <p:nvPr>
            <p:ph idx="7" type="body"/>
          </p:nvPr>
        </p:nvSpPr>
        <p:spPr>
          <a:xfrm>
            <a:off x="6249553" y="199696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0" name="Google Shape;210;p28"/>
          <p:cNvSpPr/>
          <p:nvPr>
            <p:ph idx="8" type="pic"/>
          </p:nvPr>
        </p:nvSpPr>
        <p:spPr>
          <a:xfrm>
            <a:off x="305991" y="1576052"/>
            <a:ext cx="298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11" name="Google Shape;211;p28"/>
          <p:cNvSpPr/>
          <p:nvPr>
            <p:ph idx="9" type="pic"/>
          </p:nvPr>
        </p:nvSpPr>
        <p:spPr>
          <a:xfrm>
            <a:off x="3277773" y="1576052"/>
            <a:ext cx="298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12" name="Google Shape;212;p28"/>
          <p:cNvSpPr/>
          <p:nvPr>
            <p:ph idx="13" type="pic"/>
          </p:nvPr>
        </p:nvSpPr>
        <p:spPr>
          <a:xfrm>
            <a:off x="6249553" y="1576052"/>
            <a:ext cx="298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title">
  <p:cSld name="Content three column text title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9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7" name="Google Shape;217;p29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8" name="Google Shape;218;p29"/>
          <p:cNvSpPr txBox="1"/>
          <p:nvPr>
            <p:ph idx="2" type="body"/>
          </p:nvPr>
        </p:nvSpPr>
        <p:spPr>
          <a:xfrm>
            <a:off x="305991" y="2046866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9" name="Google Shape;219;p29"/>
          <p:cNvSpPr txBox="1"/>
          <p:nvPr>
            <p:ph idx="3" type="body"/>
          </p:nvPr>
        </p:nvSpPr>
        <p:spPr>
          <a:xfrm>
            <a:off x="305992" y="169847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sz="15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0" name="Google Shape;220;p29"/>
          <p:cNvSpPr txBox="1"/>
          <p:nvPr>
            <p:ph idx="4" type="body"/>
          </p:nvPr>
        </p:nvSpPr>
        <p:spPr>
          <a:xfrm>
            <a:off x="3288287" y="2046866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1" name="Google Shape;221;p29"/>
          <p:cNvSpPr txBox="1"/>
          <p:nvPr>
            <p:ph idx="5" type="body"/>
          </p:nvPr>
        </p:nvSpPr>
        <p:spPr>
          <a:xfrm>
            <a:off x="3288287" y="169847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sz="15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2" name="Google Shape;222;p29"/>
          <p:cNvSpPr txBox="1"/>
          <p:nvPr>
            <p:ph idx="6" type="body"/>
          </p:nvPr>
        </p:nvSpPr>
        <p:spPr>
          <a:xfrm>
            <a:off x="6270582" y="2046866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3" name="Google Shape;223;p29"/>
          <p:cNvSpPr txBox="1"/>
          <p:nvPr>
            <p:ph idx="7" type="body"/>
          </p:nvPr>
        </p:nvSpPr>
        <p:spPr>
          <a:xfrm>
            <a:off x="6270583" y="169847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sz="15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 row 4 points">
  <p:cSld name="Content 2 row 4 points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27" name="Google Shape;22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0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9" name="Google Shape;229;p30"/>
          <p:cNvSpPr txBox="1"/>
          <p:nvPr>
            <p:ph idx="2" type="body"/>
          </p:nvPr>
        </p:nvSpPr>
        <p:spPr>
          <a:xfrm>
            <a:off x="305991" y="2060657"/>
            <a:ext cx="383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0" name="Google Shape;230;p30"/>
          <p:cNvSpPr txBox="1"/>
          <p:nvPr>
            <p:ph idx="3" type="body"/>
          </p:nvPr>
        </p:nvSpPr>
        <p:spPr>
          <a:xfrm>
            <a:off x="4667609" y="2060657"/>
            <a:ext cx="383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1" name="Google Shape;231;p30"/>
          <p:cNvSpPr txBox="1"/>
          <p:nvPr>
            <p:ph idx="4" type="body"/>
          </p:nvPr>
        </p:nvSpPr>
        <p:spPr>
          <a:xfrm>
            <a:off x="305991" y="3350850"/>
            <a:ext cx="383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2" name="Google Shape;232;p30"/>
          <p:cNvSpPr txBox="1"/>
          <p:nvPr>
            <p:ph idx="5" type="body"/>
          </p:nvPr>
        </p:nvSpPr>
        <p:spPr>
          <a:xfrm>
            <a:off x="4667610" y="3350850"/>
            <a:ext cx="383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3" name="Google Shape;233;p30"/>
          <p:cNvSpPr txBox="1"/>
          <p:nvPr>
            <p:ph idx="6" type="body"/>
          </p:nvPr>
        </p:nvSpPr>
        <p:spPr>
          <a:xfrm>
            <a:off x="305991" y="1576388"/>
            <a:ext cx="38367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4" name="Google Shape;234;p30"/>
          <p:cNvSpPr txBox="1"/>
          <p:nvPr>
            <p:ph idx="7" type="body"/>
          </p:nvPr>
        </p:nvSpPr>
        <p:spPr>
          <a:xfrm>
            <a:off x="305991" y="2856631"/>
            <a:ext cx="38367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5" name="Google Shape;235;p30"/>
          <p:cNvSpPr txBox="1"/>
          <p:nvPr>
            <p:ph idx="8" type="body"/>
          </p:nvPr>
        </p:nvSpPr>
        <p:spPr>
          <a:xfrm>
            <a:off x="4667610" y="1576388"/>
            <a:ext cx="38367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6" name="Google Shape;236;p30"/>
          <p:cNvSpPr txBox="1"/>
          <p:nvPr>
            <p:ph idx="9" type="body"/>
          </p:nvPr>
        </p:nvSpPr>
        <p:spPr>
          <a:xfrm>
            <a:off x="4667610" y="2856631"/>
            <a:ext cx="38367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4 column text">
  <p:cSld name="Content 4 column text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1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40" name="Google Shape;24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1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2" name="Google Shape;242;p31"/>
          <p:cNvSpPr txBox="1"/>
          <p:nvPr>
            <p:ph idx="2" type="body"/>
          </p:nvPr>
        </p:nvSpPr>
        <p:spPr>
          <a:xfrm>
            <a:off x="305991" y="1653769"/>
            <a:ext cx="1975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3" name="Google Shape;243;p31"/>
          <p:cNvSpPr txBox="1"/>
          <p:nvPr>
            <p:ph idx="3" type="body"/>
          </p:nvPr>
        </p:nvSpPr>
        <p:spPr>
          <a:xfrm>
            <a:off x="2474438" y="1653769"/>
            <a:ext cx="1975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4" name="Google Shape;244;p31"/>
          <p:cNvSpPr txBox="1"/>
          <p:nvPr>
            <p:ph idx="4" type="body"/>
          </p:nvPr>
        </p:nvSpPr>
        <p:spPr>
          <a:xfrm>
            <a:off x="4642884" y="1653769"/>
            <a:ext cx="1975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5" name="Google Shape;245;p31"/>
          <p:cNvSpPr txBox="1"/>
          <p:nvPr>
            <p:ph idx="5" type="body"/>
          </p:nvPr>
        </p:nvSpPr>
        <p:spPr>
          <a:xfrm>
            <a:off x="6808375" y="1653769"/>
            <a:ext cx="1975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6" name="Google Shape;246;p31"/>
          <p:cNvSpPr txBox="1"/>
          <p:nvPr>
            <p:ph idx="6" type="body"/>
          </p:nvPr>
        </p:nvSpPr>
        <p:spPr>
          <a:xfrm>
            <a:off x="305991" y="1949234"/>
            <a:ext cx="197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7" name="Google Shape;247;p31"/>
          <p:cNvSpPr txBox="1"/>
          <p:nvPr>
            <p:ph idx="7" type="body"/>
          </p:nvPr>
        </p:nvSpPr>
        <p:spPr>
          <a:xfrm>
            <a:off x="2474438" y="1949234"/>
            <a:ext cx="197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8" name="Google Shape;248;p31"/>
          <p:cNvSpPr txBox="1"/>
          <p:nvPr>
            <p:ph idx="8" type="body"/>
          </p:nvPr>
        </p:nvSpPr>
        <p:spPr>
          <a:xfrm>
            <a:off x="4642884" y="1949234"/>
            <a:ext cx="197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9" name="Google Shape;249;p31"/>
          <p:cNvSpPr txBox="1"/>
          <p:nvPr>
            <p:ph idx="9" type="body"/>
          </p:nvPr>
        </p:nvSpPr>
        <p:spPr>
          <a:xfrm>
            <a:off x="6808375" y="1949234"/>
            <a:ext cx="197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0" name="Google Shape;250;p31"/>
          <p:cNvSpPr txBox="1"/>
          <p:nvPr>
            <p:ph idx="13" type="body"/>
          </p:nvPr>
        </p:nvSpPr>
        <p:spPr>
          <a:xfrm>
            <a:off x="305991" y="2195058"/>
            <a:ext cx="1975200" cy="17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1" name="Google Shape;251;p31"/>
          <p:cNvSpPr txBox="1"/>
          <p:nvPr>
            <p:ph idx="14" type="body"/>
          </p:nvPr>
        </p:nvSpPr>
        <p:spPr>
          <a:xfrm>
            <a:off x="2474438" y="2195058"/>
            <a:ext cx="1975200" cy="17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2" name="Google Shape;252;p31"/>
          <p:cNvSpPr txBox="1"/>
          <p:nvPr>
            <p:ph idx="15" type="body"/>
          </p:nvPr>
        </p:nvSpPr>
        <p:spPr>
          <a:xfrm>
            <a:off x="4642884" y="2195058"/>
            <a:ext cx="1975200" cy="17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3" name="Google Shape;253;p31"/>
          <p:cNvSpPr txBox="1"/>
          <p:nvPr>
            <p:ph idx="16" type="body"/>
          </p:nvPr>
        </p:nvSpPr>
        <p:spPr>
          <a:xfrm>
            <a:off x="6808375" y="2195058"/>
            <a:ext cx="1975200" cy="17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ext with an image">
  <p:cSld name="Content text with an image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2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2"/>
          <p:cNvSpPr/>
          <p:nvPr/>
        </p:nvSpPr>
        <p:spPr>
          <a:xfrm>
            <a:off x="7613375" y="1341782"/>
            <a:ext cx="1232400" cy="123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2"/>
          <p:cNvSpPr/>
          <p:nvPr/>
        </p:nvSpPr>
        <p:spPr>
          <a:xfrm>
            <a:off x="4611756" y="2981738"/>
            <a:ext cx="1232400" cy="123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2"/>
          <p:cNvSpPr/>
          <p:nvPr>
            <p:ph idx="2" type="pic"/>
          </p:nvPr>
        </p:nvSpPr>
        <p:spPr>
          <a:xfrm>
            <a:off x="4681331" y="1415945"/>
            <a:ext cx="4095000" cy="2722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59" name="Google Shape;259;p32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0" name="Google Shape;260;p32"/>
          <p:cNvSpPr txBox="1"/>
          <p:nvPr>
            <p:ph idx="1" type="body"/>
          </p:nvPr>
        </p:nvSpPr>
        <p:spPr>
          <a:xfrm>
            <a:off x="305991" y="1415944"/>
            <a:ext cx="4087200" cy="27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261" name="Google Shape;26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2"/>
          <p:cNvSpPr txBox="1"/>
          <p:nvPr>
            <p:ph idx="3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 with an image">
  <p:cSld name="Bullet points with an image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3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3"/>
          <p:cNvSpPr/>
          <p:nvPr/>
        </p:nvSpPr>
        <p:spPr>
          <a:xfrm>
            <a:off x="7613375" y="1341782"/>
            <a:ext cx="1232400" cy="123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3"/>
          <p:cNvSpPr/>
          <p:nvPr/>
        </p:nvSpPr>
        <p:spPr>
          <a:xfrm>
            <a:off x="4611756" y="2981738"/>
            <a:ext cx="1232400" cy="123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3"/>
          <p:cNvSpPr/>
          <p:nvPr>
            <p:ph idx="2" type="pic"/>
          </p:nvPr>
        </p:nvSpPr>
        <p:spPr>
          <a:xfrm>
            <a:off x="4681331" y="1415945"/>
            <a:ext cx="4095000" cy="2722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68" name="Google Shape;268;p33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69" name="Google Shape;26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3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271" name="Google Shape;271;p33"/>
          <p:cNvCxnSpPr/>
          <p:nvPr/>
        </p:nvCxnSpPr>
        <p:spPr>
          <a:xfrm>
            <a:off x="1361661" y="2057400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33"/>
          <p:cNvCxnSpPr/>
          <p:nvPr/>
        </p:nvCxnSpPr>
        <p:spPr>
          <a:xfrm>
            <a:off x="1361661" y="2773019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33"/>
          <p:cNvCxnSpPr/>
          <p:nvPr/>
        </p:nvCxnSpPr>
        <p:spPr>
          <a:xfrm>
            <a:off x="1361661" y="3588026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4" name="Google Shape;274;p33"/>
          <p:cNvSpPr/>
          <p:nvPr>
            <p:ph idx="3" type="pic"/>
          </p:nvPr>
        </p:nvSpPr>
        <p:spPr>
          <a:xfrm>
            <a:off x="734249" y="1470386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75" name="Google Shape;275;p33"/>
          <p:cNvSpPr/>
          <p:nvPr>
            <p:ph idx="4" type="pic"/>
          </p:nvPr>
        </p:nvSpPr>
        <p:spPr>
          <a:xfrm>
            <a:off x="734249" y="2272958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76" name="Google Shape;276;p33"/>
          <p:cNvSpPr/>
          <p:nvPr>
            <p:ph idx="5" type="pic"/>
          </p:nvPr>
        </p:nvSpPr>
        <p:spPr>
          <a:xfrm>
            <a:off x="734249" y="3075529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77" name="Google Shape;277;p33"/>
          <p:cNvSpPr/>
          <p:nvPr>
            <p:ph idx="6" type="pic"/>
          </p:nvPr>
        </p:nvSpPr>
        <p:spPr>
          <a:xfrm>
            <a:off x="734249" y="3878099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78" name="Google Shape;278;p33"/>
          <p:cNvSpPr txBox="1"/>
          <p:nvPr>
            <p:ph idx="7" type="body"/>
          </p:nvPr>
        </p:nvSpPr>
        <p:spPr>
          <a:xfrm>
            <a:off x="1361661" y="1415945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9" name="Google Shape;279;p33"/>
          <p:cNvSpPr txBox="1"/>
          <p:nvPr>
            <p:ph idx="8" type="body"/>
          </p:nvPr>
        </p:nvSpPr>
        <p:spPr>
          <a:xfrm>
            <a:off x="1361661" y="2235161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0" name="Google Shape;280;p33"/>
          <p:cNvSpPr txBox="1"/>
          <p:nvPr>
            <p:ph idx="9" type="body"/>
          </p:nvPr>
        </p:nvSpPr>
        <p:spPr>
          <a:xfrm>
            <a:off x="1361661" y="3035378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1" name="Google Shape;281;p33"/>
          <p:cNvSpPr txBox="1"/>
          <p:nvPr>
            <p:ph idx="13" type="body"/>
          </p:nvPr>
        </p:nvSpPr>
        <p:spPr>
          <a:xfrm>
            <a:off x="1361661" y="3835595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images">
  <p:cSld name="Content two images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4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4"/>
          <p:cNvSpPr/>
          <p:nvPr>
            <p:ph idx="2" type="pic"/>
          </p:nvPr>
        </p:nvSpPr>
        <p:spPr>
          <a:xfrm>
            <a:off x="305991" y="1415945"/>
            <a:ext cx="4000500" cy="199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85" name="Google Shape;285;p34"/>
          <p:cNvSpPr/>
          <p:nvPr>
            <p:ph idx="3" type="pic"/>
          </p:nvPr>
        </p:nvSpPr>
        <p:spPr>
          <a:xfrm>
            <a:off x="4572000" y="1415945"/>
            <a:ext cx="4000500" cy="199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86" name="Google Shape;286;p34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87" name="Google Shape;28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4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9" name="Google Shape;289;p34"/>
          <p:cNvSpPr txBox="1"/>
          <p:nvPr>
            <p:ph idx="4" type="body"/>
          </p:nvPr>
        </p:nvSpPr>
        <p:spPr>
          <a:xfrm>
            <a:off x="305991" y="3544205"/>
            <a:ext cx="40005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0" name="Google Shape;290;p34"/>
          <p:cNvSpPr txBox="1"/>
          <p:nvPr>
            <p:ph idx="5" type="body"/>
          </p:nvPr>
        </p:nvSpPr>
        <p:spPr>
          <a:xfrm>
            <a:off x="4572000" y="3544205"/>
            <a:ext cx="40005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images">
  <p:cSld name="Content three images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5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5"/>
          <p:cNvSpPr/>
          <p:nvPr>
            <p:ph idx="2" type="pic"/>
          </p:nvPr>
        </p:nvSpPr>
        <p:spPr>
          <a:xfrm>
            <a:off x="386954" y="1415945"/>
            <a:ext cx="2694000" cy="199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4" name="Google Shape;294;p35"/>
          <p:cNvSpPr/>
          <p:nvPr>
            <p:ph idx="3" type="pic"/>
          </p:nvPr>
        </p:nvSpPr>
        <p:spPr>
          <a:xfrm>
            <a:off x="6144002" y="1415945"/>
            <a:ext cx="2694000" cy="199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5" name="Google Shape;295;p35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96" name="Google Shape;29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5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8" name="Google Shape;298;p35"/>
          <p:cNvSpPr txBox="1"/>
          <p:nvPr>
            <p:ph idx="4" type="body"/>
          </p:nvPr>
        </p:nvSpPr>
        <p:spPr>
          <a:xfrm>
            <a:off x="386954" y="3544205"/>
            <a:ext cx="26940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9" name="Google Shape;299;p35"/>
          <p:cNvSpPr/>
          <p:nvPr>
            <p:ph idx="5" type="pic"/>
          </p:nvPr>
        </p:nvSpPr>
        <p:spPr>
          <a:xfrm>
            <a:off x="3265478" y="1415945"/>
            <a:ext cx="2694000" cy="199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00" name="Google Shape;300;p35"/>
          <p:cNvSpPr txBox="1"/>
          <p:nvPr>
            <p:ph idx="6" type="body"/>
          </p:nvPr>
        </p:nvSpPr>
        <p:spPr>
          <a:xfrm>
            <a:off x="3265478" y="3544205"/>
            <a:ext cx="26940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1" name="Google Shape;301;p35"/>
          <p:cNvSpPr txBox="1"/>
          <p:nvPr>
            <p:ph idx="7" type="body"/>
          </p:nvPr>
        </p:nvSpPr>
        <p:spPr>
          <a:xfrm>
            <a:off x="6144002" y="3544205"/>
            <a:ext cx="26940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 with a half page image">
  <p:cSld name="Bullet points with a half page image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6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6"/>
          <p:cNvSpPr txBox="1"/>
          <p:nvPr>
            <p:ph type="title"/>
          </p:nvPr>
        </p:nvSpPr>
        <p:spPr>
          <a:xfrm>
            <a:off x="305991" y="224029"/>
            <a:ext cx="49113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05" name="Google Shape;30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6"/>
          <p:cNvSpPr txBox="1"/>
          <p:nvPr>
            <p:ph idx="1" type="body"/>
          </p:nvPr>
        </p:nvSpPr>
        <p:spPr>
          <a:xfrm>
            <a:off x="305992" y="695438"/>
            <a:ext cx="49113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7" name="Google Shape;307;p36"/>
          <p:cNvSpPr/>
          <p:nvPr>
            <p:ph idx="2" type="pic"/>
          </p:nvPr>
        </p:nvSpPr>
        <p:spPr>
          <a:xfrm>
            <a:off x="5217288" y="0"/>
            <a:ext cx="3926700" cy="51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cxnSp>
        <p:nvCxnSpPr>
          <p:cNvPr id="308" name="Google Shape;308;p36"/>
          <p:cNvCxnSpPr/>
          <p:nvPr/>
        </p:nvCxnSpPr>
        <p:spPr>
          <a:xfrm>
            <a:off x="1022329" y="2523191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9" name="Google Shape;309;p36"/>
          <p:cNvCxnSpPr/>
          <p:nvPr/>
        </p:nvCxnSpPr>
        <p:spPr>
          <a:xfrm>
            <a:off x="1022329" y="3238810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0" name="Google Shape;310;p36"/>
          <p:cNvSpPr/>
          <p:nvPr>
            <p:ph idx="3" type="pic"/>
          </p:nvPr>
        </p:nvSpPr>
        <p:spPr>
          <a:xfrm>
            <a:off x="394916" y="1936178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11" name="Google Shape;311;p36"/>
          <p:cNvSpPr/>
          <p:nvPr>
            <p:ph idx="4" type="pic"/>
          </p:nvPr>
        </p:nvSpPr>
        <p:spPr>
          <a:xfrm>
            <a:off x="394916" y="2738749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12" name="Google Shape;312;p36"/>
          <p:cNvSpPr/>
          <p:nvPr>
            <p:ph idx="5" type="pic"/>
          </p:nvPr>
        </p:nvSpPr>
        <p:spPr>
          <a:xfrm>
            <a:off x="394916" y="3541320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13" name="Google Shape;313;p36"/>
          <p:cNvSpPr txBox="1"/>
          <p:nvPr>
            <p:ph idx="6" type="body"/>
          </p:nvPr>
        </p:nvSpPr>
        <p:spPr>
          <a:xfrm>
            <a:off x="1022329" y="1881736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4" name="Google Shape;314;p36"/>
          <p:cNvSpPr txBox="1"/>
          <p:nvPr>
            <p:ph idx="7" type="body"/>
          </p:nvPr>
        </p:nvSpPr>
        <p:spPr>
          <a:xfrm>
            <a:off x="1022329" y="2700952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5" name="Google Shape;315;p36"/>
          <p:cNvSpPr txBox="1"/>
          <p:nvPr>
            <p:ph idx="8" type="body"/>
          </p:nvPr>
        </p:nvSpPr>
        <p:spPr>
          <a:xfrm>
            <a:off x="1022329" y="3501169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316" name="Google Shape;31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5795" y="277625"/>
            <a:ext cx="1685869" cy="561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with a half page image">
  <p:cSld name="Text with a half page image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7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37"/>
          <p:cNvSpPr/>
          <p:nvPr/>
        </p:nvSpPr>
        <p:spPr>
          <a:xfrm>
            <a:off x="570274" y="3340505"/>
            <a:ext cx="3096600" cy="96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7"/>
          <p:cNvSpPr/>
          <p:nvPr>
            <p:ph idx="2" type="pic"/>
          </p:nvPr>
        </p:nvSpPr>
        <p:spPr>
          <a:xfrm>
            <a:off x="784906" y="3660179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21" name="Google Shape;321;p37"/>
          <p:cNvSpPr txBox="1"/>
          <p:nvPr>
            <p:ph type="title"/>
          </p:nvPr>
        </p:nvSpPr>
        <p:spPr>
          <a:xfrm>
            <a:off x="305991" y="224029"/>
            <a:ext cx="49113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22" name="Google Shape;32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7"/>
          <p:cNvSpPr txBox="1"/>
          <p:nvPr>
            <p:ph idx="1" type="body"/>
          </p:nvPr>
        </p:nvSpPr>
        <p:spPr>
          <a:xfrm>
            <a:off x="305992" y="695438"/>
            <a:ext cx="49113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4" name="Google Shape;324;p37"/>
          <p:cNvSpPr/>
          <p:nvPr>
            <p:ph idx="3" type="pic"/>
          </p:nvPr>
        </p:nvSpPr>
        <p:spPr>
          <a:xfrm>
            <a:off x="5217288" y="0"/>
            <a:ext cx="3926700" cy="51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pic>
        <p:nvPicPr>
          <p:cNvPr id="325" name="Google Shape;32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5795" y="2776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7"/>
          <p:cNvSpPr txBox="1"/>
          <p:nvPr>
            <p:ph idx="4" type="body"/>
          </p:nvPr>
        </p:nvSpPr>
        <p:spPr>
          <a:xfrm>
            <a:off x="520622" y="1328270"/>
            <a:ext cx="3146100" cy="17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7500" spcFirstLastPara="1" rIns="68575" wrap="square" tIns="34275">
            <a:sp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7" name="Google Shape;327;p37"/>
          <p:cNvSpPr txBox="1"/>
          <p:nvPr>
            <p:ph idx="5" type="body"/>
          </p:nvPr>
        </p:nvSpPr>
        <p:spPr>
          <a:xfrm>
            <a:off x="1265625" y="3489823"/>
            <a:ext cx="22425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image collage with text">
  <p:cSld name="6 image collage with text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38"/>
          <p:cNvSpPr/>
          <p:nvPr>
            <p:ph idx="2" type="pic"/>
          </p:nvPr>
        </p:nvSpPr>
        <p:spPr>
          <a:xfrm>
            <a:off x="305990" y="2998332"/>
            <a:ext cx="3887400" cy="14496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31" name="Google Shape;331;p38"/>
          <p:cNvSpPr/>
          <p:nvPr>
            <p:ph idx="3" type="pic"/>
          </p:nvPr>
        </p:nvSpPr>
        <p:spPr>
          <a:xfrm>
            <a:off x="4325306" y="1323027"/>
            <a:ext cx="1892100" cy="3125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32" name="Google Shape;332;p38"/>
          <p:cNvSpPr/>
          <p:nvPr>
            <p:ph idx="4" type="pic"/>
          </p:nvPr>
        </p:nvSpPr>
        <p:spPr>
          <a:xfrm>
            <a:off x="6349284" y="1323027"/>
            <a:ext cx="2488800" cy="925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33" name="Google Shape;333;p38"/>
          <p:cNvSpPr/>
          <p:nvPr>
            <p:ph idx="5" type="pic"/>
          </p:nvPr>
        </p:nvSpPr>
        <p:spPr>
          <a:xfrm>
            <a:off x="6349284" y="2356069"/>
            <a:ext cx="1386900" cy="2091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34" name="Google Shape;334;p38"/>
          <p:cNvSpPr/>
          <p:nvPr>
            <p:ph idx="6" type="pic"/>
          </p:nvPr>
        </p:nvSpPr>
        <p:spPr>
          <a:xfrm>
            <a:off x="7868141" y="3252482"/>
            <a:ext cx="969900" cy="1195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35" name="Google Shape;335;p38"/>
          <p:cNvSpPr/>
          <p:nvPr>
            <p:ph idx="7" type="pic"/>
          </p:nvPr>
        </p:nvSpPr>
        <p:spPr>
          <a:xfrm>
            <a:off x="7868141" y="2359529"/>
            <a:ext cx="969900" cy="740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36" name="Google Shape;336;p3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37" name="Google Shape;33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8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9" name="Google Shape;339;p38"/>
          <p:cNvSpPr txBox="1"/>
          <p:nvPr>
            <p:ph idx="8" type="body"/>
          </p:nvPr>
        </p:nvSpPr>
        <p:spPr>
          <a:xfrm>
            <a:off x="305990" y="1323027"/>
            <a:ext cx="3887400" cy="14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7500" spcFirstLastPara="1" rIns="68575" wrap="square" tIns="34275">
            <a:sp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with image">
  <p:cSld name="Mixed content with image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9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39"/>
          <p:cNvSpPr/>
          <p:nvPr>
            <p:ph idx="2" type="pic"/>
          </p:nvPr>
        </p:nvSpPr>
        <p:spPr>
          <a:xfrm>
            <a:off x="4572000" y="1438611"/>
            <a:ext cx="2294100" cy="2765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43" name="Google Shape;343;p39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44" name="Google Shape;34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9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6" name="Google Shape;346;p39"/>
          <p:cNvSpPr/>
          <p:nvPr/>
        </p:nvSpPr>
        <p:spPr>
          <a:xfrm>
            <a:off x="305991" y="2662058"/>
            <a:ext cx="453000" cy="453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9"/>
          <p:cNvSpPr/>
          <p:nvPr/>
        </p:nvSpPr>
        <p:spPr>
          <a:xfrm>
            <a:off x="305991" y="3631013"/>
            <a:ext cx="453000" cy="453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39"/>
          <p:cNvSpPr/>
          <p:nvPr/>
        </p:nvSpPr>
        <p:spPr>
          <a:xfrm>
            <a:off x="6865975" y="1438611"/>
            <a:ext cx="1735200" cy="2765400"/>
          </a:xfrm>
          <a:prstGeom prst="rect">
            <a:avLst/>
          </a:prstGeom>
          <a:solidFill>
            <a:srgbClr val="191919">
              <a:alpha val="8078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39"/>
          <p:cNvSpPr txBox="1"/>
          <p:nvPr>
            <p:ph idx="3" type="body"/>
          </p:nvPr>
        </p:nvSpPr>
        <p:spPr>
          <a:xfrm>
            <a:off x="7120212" y="2535311"/>
            <a:ext cx="1269000" cy="129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0" name="Google Shape;350;p39"/>
          <p:cNvSpPr txBox="1"/>
          <p:nvPr>
            <p:ph idx="4" type="body"/>
          </p:nvPr>
        </p:nvSpPr>
        <p:spPr>
          <a:xfrm>
            <a:off x="308498" y="1436057"/>
            <a:ext cx="39357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7500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1" name="Google Shape;351;p39"/>
          <p:cNvSpPr/>
          <p:nvPr>
            <p:ph idx="5" type="pic"/>
          </p:nvPr>
        </p:nvSpPr>
        <p:spPr>
          <a:xfrm>
            <a:off x="438256" y="2791261"/>
            <a:ext cx="194400" cy="194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2" name="Google Shape;352;p39"/>
          <p:cNvSpPr/>
          <p:nvPr>
            <p:ph idx="6" type="pic"/>
          </p:nvPr>
        </p:nvSpPr>
        <p:spPr>
          <a:xfrm>
            <a:off x="438256" y="3760216"/>
            <a:ext cx="194400" cy="194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3" name="Google Shape;353;p39"/>
          <p:cNvSpPr txBox="1"/>
          <p:nvPr>
            <p:ph idx="7" type="body"/>
          </p:nvPr>
        </p:nvSpPr>
        <p:spPr>
          <a:xfrm>
            <a:off x="877850" y="2805104"/>
            <a:ext cx="31410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4" name="Google Shape;354;p39"/>
          <p:cNvSpPr txBox="1"/>
          <p:nvPr>
            <p:ph idx="8" type="body"/>
          </p:nvPr>
        </p:nvSpPr>
        <p:spPr>
          <a:xfrm>
            <a:off x="877491" y="2609828"/>
            <a:ext cx="3088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5" name="Google Shape;355;p39"/>
          <p:cNvSpPr txBox="1"/>
          <p:nvPr>
            <p:ph idx="9" type="body"/>
          </p:nvPr>
        </p:nvSpPr>
        <p:spPr>
          <a:xfrm>
            <a:off x="877850" y="3770965"/>
            <a:ext cx="31410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6" name="Google Shape;356;p39"/>
          <p:cNvSpPr txBox="1"/>
          <p:nvPr>
            <p:ph idx="13" type="body"/>
          </p:nvPr>
        </p:nvSpPr>
        <p:spPr>
          <a:xfrm>
            <a:off x="877491" y="3575689"/>
            <a:ext cx="3088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with 2 images">
  <p:cSld name="Mixed content with 2 images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40"/>
          <p:cNvSpPr/>
          <p:nvPr>
            <p:ph idx="2" type="pic"/>
          </p:nvPr>
        </p:nvSpPr>
        <p:spPr>
          <a:xfrm>
            <a:off x="4715171" y="1279847"/>
            <a:ext cx="1954200" cy="2196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60" name="Google Shape;360;p40"/>
          <p:cNvSpPr/>
          <p:nvPr>
            <p:ph idx="3" type="pic"/>
          </p:nvPr>
        </p:nvSpPr>
        <p:spPr>
          <a:xfrm>
            <a:off x="6879914" y="1279847"/>
            <a:ext cx="1954200" cy="2196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61" name="Google Shape;361;p4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62" name="Google Shape;36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40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64" name="Google Shape;364;p40"/>
          <p:cNvSpPr txBox="1"/>
          <p:nvPr>
            <p:ph idx="4" type="body"/>
          </p:nvPr>
        </p:nvSpPr>
        <p:spPr>
          <a:xfrm>
            <a:off x="308815" y="1287743"/>
            <a:ext cx="40968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7500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365" name="Google Shape;365;p40"/>
          <p:cNvCxnSpPr/>
          <p:nvPr/>
        </p:nvCxnSpPr>
        <p:spPr>
          <a:xfrm>
            <a:off x="1014366" y="2922803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6" name="Google Shape;366;p40"/>
          <p:cNvCxnSpPr/>
          <p:nvPr/>
        </p:nvCxnSpPr>
        <p:spPr>
          <a:xfrm>
            <a:off x="1014366" y="3638421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7" name="Google Shape;367;p40"/>
          <p:cNvSpPr/>
          <p:nvPr>
            <p:ph idx="5" type="pic"/>
          </p:nvPr>
        </p:nvSpPr>
        <p:spPr>
          <a:xfrm>
            <a:off x="386954" y="2335789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68" name="Google Shape;368;p40"/>
          <p:cNvSpPr/>
          <p:nvPr>
            <p:ph idx="6" type="pic"/>
          </p:nvPr>
        </p:nvSpPr>
        <p:spPr>
          <a:xfrm>
            <a:off x="386954" y="3138360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69" name="Google Shape;369;p40"/>
          <p:cNvSpPr/>
          <p:nvPr>
            <p:ph idx="7" type="pic"/>
          </p:nvPr>
        </p:nvSpPr>
        <p:spPr>
          <a:xfrm>
            <a:off x="386954" y="3940931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70" name="Google Shape;370;p40"/>
          <p:cNvSpPr txBox="1"/>
          <p:nvPr>
            <p:ph idx="8" type="body"/>
          </p:nvPr>
        </p:nvSpPr>
        <p:spPr>
          <a:xfrm>
            <a:off x="1014366" y="2281347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1" name="Google Shape;371;p40"/>
          <p:cNvSpPr txBox="1"/>
          <p:nvPr>
            <p:ph idx="9" type="body"/>
          </p:nvPr>
        </p:nvSpPr>
        <p:spPr>
          <a:xfrm>
            <a:off x="1014366" y="3100563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2" name="Google Shape;372;p40"/>
          <p:cNvSpPr txBox="1"/>
          <p:nvPr>
            <p:ph idx="13" type="body"/>
          </p:nvPr>
        </p:nvSpPr>
        <p:spPr>
          <a:xfrm>
            <a:off x="1014366" y="3900780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3" name="Google Shape;373;p40"/>
          <p:cNvSpPr txBox="1"/>
          <p:nvPr>
            <p:ph idx="14" type="body"/>
          </p:nvPr>
        </p:nvSpPr>
        <p:spPr>
          <a:xfrm>
            <a:off x="4714875" y="3476625"/>
            <a:ext cx="1954500" cy="91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4" name="Google Shape;374;p40"/>
          <p:cNvSpPr txBox="1"/>
          <p:nvPr>
            <p:ph idx="15" type="body"/>
          </p:nvPr>
        </p:nvSpPr>
        <p:spPr>
          <a:xfrm>
            <a:off x="6879618" y="3476625"/>
            <a:ext cx="1954500" cy="91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with image">
  <p:cSld name="4 column with image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1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41"/>
          <p:cNvSpPr/>
          <p:nvPr>
            <p:ph idx="2" type="pic"/>
          </p:nvPr>
        </p:nvSpPr>
        <p:spPr>
          <a:xfrm>
            <a:off x="305990" y="1279847"/>
            <a:ext cx="2028900" cy="1382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78" name="Google Shape;378;p41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79" name="Google Shape;37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41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1" name="Google Shape;381;p41"/>
          <p:cNvSpPr/>
          <p:nvPr/>
        </p:nvSpPr>
        <p:spPr>
          <a:xfrm>
            <a:off x="305991" y="2822239"/>
            <a:ext cx="2028900" cy="157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41"/>
          <p:cNvSpPr/>
          <p:nvPr/>
        </p:nvSpPr>
        <p:spPr>
          <a:xfrm>
            <a:off x="6824775" y="2822239"/>
            <a:ext cx="2013300" cy="157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41"/>
          <p:cNvSpPr/>
          <p:nvPr/>
        </p:nvSpPr>
        <p:spPr>
          <a:xfrm>
            <a:off x="2478919" y="2822239"/>
            <a:ext cx="2028900" cy="157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41"/>
          <p:cNvSpPr/>
          <p:nvPr/>
        </p:nvSpPr>
        <p:spPr>
          <a:xfrm>
            <a:off x="4651847" y="2822239"/>
            <a:ext cx="2028900" cy="157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41"/>
          <p:cNvSpPr/>
          <p:nvPr>
            <p:ph idx="3" type="pic"/>
          </p:nvPr>
        </p:nvSpPr>
        <p:spPr>
          <a:xfrm>
            <a:off x="2478919" y="1279847"/>
            <a:ext cx="2028900" cy="1382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86" name="Google Shape;386;p41"/>
          <p:cNvSpPr/>
          <p:nvPr>
            <p:ph idx="4" type="pic"/>
          </p:nvPr>
        </p:nvSpPr>
        <p:spPr>
          <a:xfrm>
            <a:off x="4651847" y="1279847"/>
            <a:ext cx="2028900" cy="1382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87" name="Google Shape;387;p41"/>
          <p:cNvSpPr/>
          <p:nvPr>
            <p:ph idx="5" type="pic"/>
          </p:nvPr>
        </p:nvSpPr>
        <p:spPr>
          <a:xfrm>
            <a:off x="6824774" y="1279847"/>
            <a:ext cx="2028900" cy="1382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88" name="Google Shape;388;p41"/>
          <p:cNvSpPr txBox="1"/>
          <p:nvPr>
            <p:ph idx="6" type="body"/>
          </p:nvPr>
        </p:nvSpPr>
        <p:spPr>
          <a:xfrm>
            <a:off x="4651847" y="3375609"/>
            <a:ext cx="20133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9" name="Google Shape;389;p41"/>
          <p:cNvSpPr txBox="1"/>
          <p:nvPr>
            <p:ph idx="7" type="body"/>
          </p:nvPr>
        </p:nvSpPr>
        <p:spPr>
          <a:xfrm>
            <a:off x="2486777" y="3375609"/>
            <a:ext cx="20133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0" name="Google Shape;390;p41"/>
          <p:cNvSpPr txBox="1"/>
          <p:nvPr>
            <p:ph idx="8" type="body"/>
          </p:nvPr>
        </p:nvSpPr>
        <p:spPr>
          <a:xfrm>
            <a:off x="305991" y="3375609"/>
            <a:ext cx="20133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1" name="Google Shape;391;p41"/>
          <p:cNvSpPr txBox="1"/>
          <p:nvPr>
            <p:ph idx="9" type="body"/>
          </p:nvPr>
        </p:nvSpPr>
        <p:spPr>
          <a:xfrm>
            <a:off x="4651847" y="3118247"/>
            <a:ext cx="20289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2" name="Google Shape;392;p41"/>
          <p:cNvSpPr txBox="1"/>
          <p:nvPr>
            <p:ph idx="13" type="body"/>
          </p:nvPr>
        </p:nvSpPr>
        <p:spPr>
          <a:xfrm>
            <a:off x="2478919" y="3118247"/>
            <a:ext cx="20289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3" name="Google Shape;393;p41"/>
          <p:cNvSpPr txBox="1"/>
          <p:nvPr>
            <p:ph idx="14" type="body"/>
          </p:nvPr>
        </p:nvSpPr>
        <p:spPr>
          <a:xfrm>
            <a:off x="305991" y="3118247"/>
            <a:ext cx="20289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4" name="Google Shape;394;p41"/>
          <p:cNvSpPr txBox="1"/>
          <p:nvPr>
            <p:ph idx="15" type="body"/>
          </p:nvPr>
        </p:nvSpPr>
        <p:spPr>
          <a:xfrm>
            <a:off x="6816915" y="3375609"/>
            <a:ext cx="20133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5" name="Google Shape;395;p41"/>
          <p:cNvSpPr txBox="1"/>
          <p:nvPr>
            <p:ph idx="16" type="body"/>
          </p:nvPr>
        </p:nvSpPr>
        <p:spPr>
          <a:xfrm>
            <a:off x="6816915" y="3118247"/>
            <a:ext cx="20289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image collage ">
  <p:cSld name="5 image collage "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2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42"/>
          <p:cNvSpPr/>
          <p:nvPr>
            <p:ph idx="2" type="pic"/>
          </p:nvPr>
        </p:nvSpPr>
        <p:spPr>
          <a:xfrm>
            <a:off x="552758" y="1504044"/>
            <a:ext cx="1757400" cy="2600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99" name="Google Shape;399;p42"/>
          <p:cNvSpPr/>
          <p:nvPr>
            <p:ph idx="3" type="pic"/>
          </p:nvPr>
        </p:nvSpPr>
        <p:spPr>
          <a:xfrm>
            <a:off x="6762902" y="1504044"/>
            <a:ext cx="1757400" cy="2600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00" name="Google Shape;400;p42"/>
          <p:cNvSpPr/>
          <p:nvPr>
            <p:ph idx="4" type="pic"/>
          </p:nvPr>
        </p:nvSpPr>
        <p:spPr>
          <a:xfrm>
            <a:off x="2502565" y="1504044"/>
            <a:ext cx="4067700" cy="1143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01" name="Google Shape;401;p42"/>
          <p:cNvSpPr/>
          <p:nvPr>
            <p:ph idx="5" type="pic"/>
          </p:nvPr>
        </p:nvSpPr>
        <p:spPr>
          <a:xfrm>
            <a:off x="2502566" y="2838794"/>
            <a:ext cx="1937700" cy="1265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02" name="Google Shape;402;p42"/>
          <p:cNvSpPr/>
          <p:nvPr>
            <p:ph idx="6" type="pic"/>
          </p:nvPr>
        </p:nvSpPr>
        <p:spPr>
          <a:xfrm>
            <a:off x="4632735" y="2838794"/>
            <a:ext cx="1937700" cy="1265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03" name="Google Shape;403;p42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04" name="Google Shape;40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42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arts graphic">
  <p:cSld name="4 parts graphic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3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43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09" name="Google Shape;40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43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411" name="Google Shape;411;p43"/>
          <p:cNvCxnSpPr>
            <a:stCxn id="412" idx="5"/>
            <a:endCxn id="413" idx="1"/>
          </p:cNvCxnSpPr>
          <p:nvPr/>
        </p:nvCxnSpPr>
        <p:spPr>
          <a:xfrm>
            <a:off x="3612003" y="2118003"/>
            <a:ext cx="504000" cy="2901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43"/>
          <p:cNvCxnSpPr>
            <a:stCxn id="415" idx="3"/>
            <a:endCxn id="413" idx="7"/>
          </p:cNvCxnSpPr>
          <p:nvPr/>
        </p:nvCxnSpPr>
        <p:spPr>
          <a:xfrm flipH="1">
            <a:off x="4964408" y="2118003"/>
            <a:ext cx="678300" cy="2901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43"/>
          <p:cNvCxnSpPr/>
          <p:nvPr/>
        </p:nvCxnSpPr>
        <p:spPr>
          <a:xfrm flipH="1" rot="10800000">
            <a:off x="3611963" y="3240954"/>
            <a:ext cx="504000" cy="2901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7" name="Google Shape;417;p43"/>
          <p:cNvCxnSpPr/>
          <p:nvPr/>
        </p:nvCxnSpPr>
        <p:spPr>
          <a:xfrm rot="10800000">
            <a:off x="4964401" y="3240954"/>
            <a:ext cx="678300" cy="2901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13" name="Google Shape;413;p43"/>
          <p:cNvSpPr/>
          <p:nvPr/>
        </p:nvSpPr>
        <p:spPr>
          <a:xfrm>
            <a:off x="3940343" y="2232491"/>
            <a:ext cx="1199700" cy="1199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43"/>
          <p:cNvSpPr/>
          <p:nvPr/>
        </p:nvSpPr>
        <p:spPr>
          <a:xfrm>
            <a:off x="2944439" y="1450439"/>
            <a:ext cx="782100" cy="7821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43"/>
          <p:cNvSpPr/>
          <p:nvPr/>
        </p:nvSpPr>
        <p:spPr>
          <a:xfrm>
            <a:off x="2944439" y="3432114"/>
            <a:ext cx="782100" cy="7821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43"/>
          <p:cNvSpPr/>
          <p:nvPr/>
        </p:nvSpPr>
        <p:spPr>
          <a:xfrm>
            <a:off x="5528172" y="1450439"/>
            <a:ext cx="782100" cy="7821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43"/>
          <p:cNvSpPr/>
          <p:nvPr/>
        </p:nvSpPr>
        <p:spPr>
          <a:xfrm>
            <a:off x="5528172" y="3432114"/>
            <a:ext cx="782100" cy="7821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43"/>
          <p:cNvSpPr txBox="1"/>
          <p:nvPr>
            <p:ph idx="2" type="body"/>
          </p:nvPr>
        </p:nvSpPr>
        <p:spPr>
          <a:xfrm>
            <a:off x="295224" y="1478568"/>
            <a:ext cx="23379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1" name="Google Shape;421;p43"/>
          <p:cNvSpPr txBox="1"/>
          <p:nvPr>
            <p:ph idx="3" type="body"/>
          </p:nvPr>
        </p:nvSpPr>
        <p:spPr>
          <a:xfrm>
            <a:off x="295224" y="3461160"/>
            <a:ext cx="23379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2" name="Google Shape;422;p43"/>
          <p:cNvSpPr txBox="1"/>
          <p:nvPr>
            <p:ph idx="4" type="body"/>
          </p:nvPr>
        </p:nvSpPr>
        <p:spPr>
          <a:xfrm>
            <a:off x="6499976" y="1478568"/>
            <a:ext cx="23379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3" name="Google Shape;423;p43"/>
          <p:cNvSpPr txBox="1"/>
          <p:nvPr>
            <p:ph idx="5" type="body"/>
          </p:nvPr>
        </p:nvSpPr>
        <p:spPr>
          <a:xfrm>
            <a:off x="6499976" y="3461160"/>
            <a:ext cx="23379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4" name="Google Shape;424;p43"/>
          <p:cNvSpPr/>
          <p:nvPr>
            <p:ph idx="6" type="pic"/>
          </p:nvPr>
        </p:nvSpPr>
        <p:spPr>
          <a:xfrm>
            <a:off x="3190360" y="1681395"/>
            <a:ext cx="290100" cy="290100"/>
          </a:xfrm>
          <a:prstGeom prst="rect">
            <a:avLst/>
          </a:prstGeom>
          <a:noFill/>
          <a:ln>
            <a:noFill/>
          </a:ln>
        </p:spPr>
      </p:sp>
      <p:sp>
        <p:nvSpPr>
          <p:cNvPr id="425" name="Google Shape;425;p43"/>
          <p:cNvSpPr/>
          <p:nvPr>
            <p:ph idx="7" type="pic"/>
          </p:nvPr>
        </p:nvSpPr>
        <p:spPr>
          <a:xfrm>
            <a:off x="5774093" y="1681395"/>
            <a:ext cx="290100" cy="290100"/>
          </a:xfrm>
          <a:prstGeom prst="rect">
            <a:avLst/>
          </a:prstGeom>
          <a:noFill/>
          <a:ln>
            <a:noFill/>
          </a:ln>
        </p:spPr>
      </p:sp>
      <p:sp>
        <p:nvSpPr>
          <p:cNvPr id="426" name="Google Shape;426;p43"/>
          <p:cNvSpPr/>
          <p:nvPr>
            <p:ph idx="8" type="pic"/>
          </p:nvPr>
        </p:nvSpPr>
        <p:spPr>
          <a:xfrm>
            <a:off x="3190360" y="3641042"/>
            <a:ext cx="290100" cy="290100"/>
          </a:xfrm>
          <a:prstGeom prst="rect">
            <a:avLst/>
          </a:prstGeom>
          <a:noFill/>
          <a:ln>
            <a:noFill/>
          </a:ln>
        </p:spPr>
      </p:sp>
      <p:sp>
        <p:nvSpPr>
          <p:cNvPr id="427" name="Google Shape;427;p43"/>
          <p:cNvSpPr/>
          <p:nvPr>
            <p:ph idx="9" type="pic"/>
          </p:nvPr>
        </p:nvSpPr>
        <p:spPr>
          <a:xfrm>
            <a:off x="5774093" y="3641042"/>
            <a:ext cx="290100" cy="290100"/>
          </a:xfrm>
          <a:prstGeom prst="rect">
            <a:avLst/>
          </a:prstGeom>
          <a:noFill/>
          <a:ln>
            <a:noFill/>
          </a:ln>
        </p:spPr>
      </p:sp>
      <p:sp>
        <p:nvSpPr>
          <p:cNvPr id="428" name="Google Shape;428;p43"/>
          <p:cNvSpPr/>
          <p:nvPr>
            <p:ph idx="13" type="pic"/>
          </p:nvPr>
        </p:nvSpPr>
        <p:spPr>
          <a:xfrm>
            <a:off x="4308617" y="2600765"/>
            <a:ext cx="463200" cy="463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9" name="Google Shape;429;p43"/>
          <p:cNvSpPr txBox="1"/>
          <p:nvPr>
            <p:ph idx="14" type="body"/>
          </p:nvPr>
        </p:nvSpPr>
        <p:spPr>
          <a:xfrm>
            <a:off x="295583" y="1720812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0" name="Google Shape;430;p43"/>
          <p:cNvSpPr txBox="1"/>
          <p:nvPr>
            <p:ph idx="15" type="body"/>
          </p:nvPr>
        </p:nvSpPr>
        <p:spPr>
          <a:xfrm>
            <a:off x="295583" y="3707198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1" name="Google Shape;431;p43"/>
          <p:cNvSpPr txBox="1"/>
          <p:nvPr>
            <p:ph idx="16" type="body"/>
          </p:nvPr>
        </p:nvSpPr>
        <p:spPr>
          <a:xfrm>
            <a:off x="6499976" y="3707198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2" name="Google Shape;432;p43"/>
          <p:cNvSpPr txBox="1"/>
          <p:nvPr>
            <p:ph idx="17" type="body"/>
          </p:nvPr>
        </p:nvSpPr>
        <p:spPr>
          <a:xfrm>
            <a:off x="6499976" y="1720812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 with chart">
  <p:cSld name="Bullets with chart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4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5" name="Google Shape;435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44"/>
          <p:cNvSpPr txBox="1"/>
          <p:nvPr>
            <p:ph idx="1" type="body"/>
          </p:nvPr>
        </p:nvSpPr>
        <p:spPr>
          <a:xfrm>
            <a:off x="305990" y="1176338"/>
            <a:ext cx="7125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7" name="Google Shape;437;p44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8" name="Google Shape;438;p44"/>
          <p:cNvSpPr txBox="1"/>
          <p:nvPr>
            <p:ph idx="2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439" name="Google Shape;439;p44"/>
          <p:cNvCxnSpPr/>
          <p:nvPr/>
        </p:nvCxnSpPr>
        <p:spPr>
          <a:xfrm>
            <a:off x="1014366" y="2539268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44"/>
          <p:cNvCxnSpPr/>
          <p:nvPr/>
        </p:nvCxnSpPr>
        <p:spPr>
          <a:xfrm>
            <a:off x="1014366" y="3254886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41" name="Google Shape;441;p44"/>
          <p:cNvSpPr/>
          <p:nvPr>
            <p:ph idx="3" type="pic"/>
          </p:nvPr>
        </p:nvSpPr>
        <p:spPr>
          <a:xfrm>
            <a:off x="386954" y="1952254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42" name="Google Shape;442;p44"/>
          <p:cNvSpPr/>
          <p:nvPr>
            <p:ph idx="4" type="pic"/>
          </p:nvPr>
        </p:nvSpPr>
        <p:spPr>
          <a:xfrm>
            <a:off x="386954" y="2754825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43" name="Google Shape;443;p44"/>
          <p:cNvSpPr/>
          <p:nvPr>
            <p:ph idx="5" type="pic"/>
          </p:nvPr>
        </p:nvSpPr>
        <p:spPr>
          <a:xfrm>
            <a:off x="386954" y="3557396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44" name="Google Shape;444;p44"/>
          <p:cNvSpPr txBox="1"/>
          <p:nvPr>
            <p:ph idx="6" type="body"/>
          </p:nvPr>
        </p:nvSpPr>
        <p:spPr>
          <a:xfrm>
            <a:off x="1014366" y="1897812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5" name="Google Shape;445;p44"/>
          <p:cNvSpPr txBox="1"/>
          <p:nvPr>
            <p:ph idx="7" type="body"/>
          </p:nvPr>
        </p:nvSpPr>
        <p:spPr>
          <a:xfrm>
            <a:off x="1014366" y="2717028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6" name="Google Shape;446;p44"/>
          <p:cNvSpPr txBox="1"/>
          <p:nvPr>
            <p:ph idx="8" type="body"/>
          </p:nvPr>
        </p:nvSpPr>
        <p:spPr>
          <a:xfrm>
            <a:off x="1014366" y="3517245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7" name="Google Shape;447;p44"/>
          <p:cNvSpPr/>
          <p:nvPr>
            <p:ph idx="9" type="chart"/>
          </p:nvPr>
        </p:nvSpPr>
        <p:spPr>
          <a:xfrm>
            <a:off x="4316016" y="1176338"/>
            <a:ext cx="4243500" cy="33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parts graphic">
  <p:cSld name="5 parts graphic"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5"/>
          <p:cNvSpPr/>
          <p:nvPr/>
        </p:nvSpPr>
        <p:spPr>
          <a:xfrm>
            <a:off x="3371400" y="1689875"/>
            <a:ext cx="2337600" cy="2337600"/>
          </a:xfrm>
          <a:prstGeom prst="ellipse">
            <a:avLst/>
          </a:prstGeom>
          <a:noFill/>
          <a:ln cap="flat" cmpd="sng" w="152400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45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45"/>
          <p:cNvSpPr/>
          <p:nvPr/>
        </p:nvSpPr>
        <p:spPr>
          <a:xfrm>
            <a:off x="4180960" y="1356539"/>
            <a:ext cx="782100" cy="78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2" name="Google Shape;45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45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54" name="Google Shape;454;p45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5" name="Google Shape;455;p45"/>
          <p:cNvSpPr txBox="1"/>
          <p:nvPr>
            <p:ph idx="2" type="body"/>
          </p:nvPr>
        </p:nvSpPr>
        <p:spPr>
          <a:xfrm>
            <a:off x="4242681" y="2749026"/>
            <a:ext cx="6837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6" name="Google Shape;456;p45"/>
          <p:cNvSpPr txBox="1"/>
          <p:nvPr>
            <p:ph idx="3" type="body"/>
          </p:nvPr>
        </p:nvSpPr>
        <p:spPr>
          <a:xfrm>
            <a:off x="548089" y="2543470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7" name="Google Shape;457;p45"/>
          <p:cNvSpPr txBox="1"/>
          <p:nvPr>
            <p:ph idx="4" type="body"/>
          </p:nvPr>
        </p:nvSpPr>
        <p:spPr>
          <a:xfrm>
            <a:off x="547730" y="2343428"/>
            <a:ext cx="2337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8" name="Google Shape;458;p45"/>
          <p:cNvSpPr txBox="1"/>
          <p:nvPr>
            <p:ph idx="5" type="body"/>
          </p:nvPr>
        </p:nvSpPr>
        <p:spPr>
          <a:xfrm>
            <a:off x="548089" y="3808978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9" name="Google Shape;459;p45"/>
          <p:cNvSpPr txBox="1"/>
          <p:nvPr>
            <p:ph idx="6" type="body"/>
          </p:nvPr>
        </p:nvSpPr>
        <p:spPr>
          <a:xfrm>
            <a:off x="547730" y="3608936"/>
            <a:ext cx="2337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0" name="Google Shape;460;p45"/>
          <p:cNvSpPr txBox="1"/>
          <p:nvPr>
            <p:ph idx="7" type="body"/>
          </p:nvPr>
        </p:nvSpPr>
        <p:spPr>
          <a:xfrm>
            <a:off x="6258236" y="2685561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1" name="Google Shape;461;p45"/>
          <p:cNvSpPr txBox="1"/>
          <p:nvPr>
            <p:ph idx="8" type="body"/>
          </p:nvPr>
        </p:nvSpPr>
        <p:spPr>
          <a:xfrm>
            <a:off x="6258236" y="2485520"/>
            <a:ext cx="2337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2" name="Google Shape;462;p45"/>
          <p:cNvSpPr txBox="1"/>
          <p:nvPr>
            <p:ph idx="9" type="body"/>
          </p:nvPr>
        </p:nvSpPr>
        <p:spPr>
          <a:xfrm>
            <a:off x="5957248" y="3808978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3" name="Google Shape;463;p45"/>
          <p:cNvSpPr txBox="1"/>
          <p:nvPr>
            <p:ph idx="13" type="body"/>
          </p:nvPr>
        </p:nvSpPr>
        <p:spPr>
          <a:xfrm>
            <a:off x="5957248" y="3608936"/>
            <a:ext cx="2337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4" name="Google Shape;464;p45"/>
          <p:cNvSpPr txBox="1"/>
          <p:nvPr>
            <p:ph idx="14" type="body"/>
          </p:nvPr>
        </p:nvSpPr>
        <p:spPr>
          <a:xfrm>
            <a:off x="5577507" y="1562145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5" name="Google Shape;465;p45"/>
          <p:cNvSpPr txBox="1"/>
          <p:nvPr>
            <p:ph idx="15" type="body"/>
          </p:nvPr>
        </p:nvSpPr>
        <p:spPr>
          <a:xfrm>
            <a:off x="5577507" y="1362104"/>
            <a:ext cx="2337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6" name="Google Shape;466;p45"/>
          <p:cNvSpPr/>
          <p:nvPr/>
        </p:nvSpPr>
        <p:spPr>
          <a:xfrm>
            <a:off x="3940343" y="2232491"/>
            <a:ext cx="1199700" cy="1199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45"/>
          <p:cNvSpPr/>
          <p:nvPr/>
        </p:nvSpPr>
        <p:spPr>
          <a:xfrm>
            <a:off x="3022002" y="2192689"/>
            <a:ext cx="782100" cy="78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45"/>
          <p:cNvSpPr/>
          <p:nvPr/>
        </p:nvSpPr>
        <p:spPr>
          <a:xfrm>
            <a:off x="4892514" y="3526039"/>
            <a:ext cx="782100" cy="78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45"/>
          <p:cNvSpPr/>
          <p:nvPr/>
        </p:nvSpPr>
        <p:spPr>
          <a:xfrm>
            <a:off x="5308097" y="2192689"/>
            <a:ext cx="782100" cy="78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45"/>
          <p:cNvSpPr/>
          <p:nvPr>
            <p:ph idx="16" type="pic"/>
          </p:nvPr>
        </p:nvSpPr>
        <p:spPr>
          <a:xfrm>
            <a:off x="3279099" y="2422504"/>
            <a:ext cx="298500" cy="298500"/>
          </a:xfrm>
          <a:prstGeom prst="rect">
            <a:avLst/>
          </a:prstGeom>
          <a:noFill/>
          <a:ln>
            <a:noFill/>
          </a:ln>
        </p:spPr>
      </p:sp>
      <p:sp>
        <p:nvSpPr>
          <p:cNvPr id="471" name="Google Shape;471;p45"/>
          <p:cNvSpPr/>
          <p:nvPr>
            <p:ph idx="17" type="pic"/>
          </p:nvPr>
        </p:nvSpPr>
        <p:spPr>
          <a:xfrm>
            <a:off x="5563816" y="2422504"/>
            <a:ext cx="298500" cy="298500"/>
          </a:xfrm>
          <a:prstGeom prst="rect">
            <a:avLst/>
          </a:prstGeom>
          <a:noFill/>
          <a:ln>
            <a:noFill/>
          </a:ln>
        </p:spPr>
      </p:sp>
      <p:sp>
        <p:nvSpPr>
          <p:cNvPr id="472" name="Google Shape;472;p45"/>
          <p:cNvSpPr/>
          <p:nvPr>
            <p:ph idx="18" type="pic"/>
          </p:nvPr>
        </p:nvSpPr>
        <p:spPr>
          <a:xfrm>
            <a:off x="4422755" y="1586023"/>
            <a:ext cx="298500" cy="298500"/>
          </a:xfrm>
          <a:prstGeom prst="rect">
            <a:avLst/>
          </a:prstGeom>
          <a:noFill/>
          <a:ln>
            <a:noFill/>
          </a:ln>
        </p:spPr>
      </p:sp>
      <p:sp>
        <p:nvSpPr>
          <p:cNvPr id="473" name="Google Shape;473;p45"/>
          <p:cNvSpPr/>
          <p:nvPr>
            <p:ph idx="19" type="pic"/>
          </p:nvPr>
        </p:nvSpPr>
        <p:spPr>
          <a:xfrm>
            <a:off x="5134334" y="3777329"/>
            <a:ext cx="298500" cy="298500"/>
          </a:xfrm>
          <a:prstGeom prst="rect">
            <a:avLst/>
          </a:prstGeom>
          <a:noFill/>
          <a:ln>
            <a:noFill/>
          </a:ln>
        </p:spPr>
      </p:sp>
      <p:sp>
        <p:nvSpPr>
          <p:cNvPr id="474" name="Google Shape;474;p45"/>
          <p:cNvSpPr/>
          <p:nvPr/>
        </p:nvSpPr>
        <p:spPr>
          <a:xfrm>
            <a:off x="3469752" y="3526039"/>
            <a:ext cx="782100" cy="78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45"/>
          <p:cNvSpPr/>
          <p:nvPr>
            <p:ph idx="20" type="pic"/>
          </p:nvPr>
        </p:nvSpPr>
        <p:spPr>
          <a:xfrm>
            <a:off x="3711558" y="3777329"/>
            <a:ext cx="298500" cy="298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vear Venn 5 points">
  <p:cSld name="Livear Venn 5 points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6"/>
          <p:cNvSpPr/>
          <p:nvPr/>
        </p:nvSpPr>
        <p:spPr>
          <a:xfrm>
            <a:off x="1407838" y="2083013"/>
            <a:ext cx="1686000" cy="1686000"/>
          </a:xfrm>
          <a:prstGeom prst="ellipse">
            <a:avLst/>
          </a:prstGeom>
          <a:solidFill>
            <a:srgbClr val="B3C6DC">
              <a:alpha val="49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46"/>
          <p:cNvSpPr/>
          <p:nvPr/>
        </p:nvSpPr>
        <p:spPr>
          <a:xfrm>
            <a:off x="2563788" y="2083013"/>
            <a:ext cx="1686000" cy="1686000"/>
          </a:xfrm>
          <a:prstGeom prst="ellipse">
            <a:avLst/>
          </a:prstGeom>
          <a:solidFill>
            <a:srgbClr val="B3C6DC">
              <a:alpha val="49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46"/>
          <p:cNvSpPr/>
          <p:nvPr/>
        </p:nvSpPr>
        <p:spPr>
          <a:xfrm>
            <a:off x="3719463" y="2083013"/>
            <a:ext cx="1686000" cy="1686000"/>
          </a:xfrm>
          <a:prstGeom prst="ellipse">
            <a:avLst/>
          </a:prstGeom>
          <a:solidFill>
            <a:srgbClr val="B3C6DC">
              <a:alpha val="49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46"/>
          <p:cNvSpPr/>
          <p:nvPr/>
        </p:nvSpPr>
        <p:spPr>
          <a:xfrm>
            <a:off x="4894688" y="2083013"/>
            <a:ext cx="1686000" cy="1686000"/>
          </a:xfrm>
          <a:prstGeom prst="ellipse">
            <a:avLst/>
          </a:prstGeom>
          <a:solidFill>
            <a:srgbClr val="B3C6DC">
              <a:alpha val="49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46"/>
          <p:cNvSpPr/>
          <p:nvPr/>
        </p:nvSpPr>
        <p:spPr>
          <a:xfrm>
            <a:off x="6069888" y="2083013"/>
            <a:ext cx="1686000" cy="1686000"/>
          </a:xfrm>
          <a:prstGeom prst="ellipse">
            <a:avLst/>
          </a:prstGeom>
          <a:solidFill>
            <a:srgbClr val="B3C6DC">
              <a:alpha val="49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46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3" name="Google Shape;48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46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5" name="Google Shape;485;p46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486" name="Google Shape;486;p46"/>
          <p:cNvCxnSpPr/>
          <p:nvPr/>
        </p:nvCxnSpPr>
        <p:spPr>
          <a:xfrm>
            <a:off x="2251132" y="1949291"/>
            <a:ext cx="0" cy="437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7" name="Google Shape;487;p46"/>
          <p:cNvCxnSpPr/>
          <p:nvPr/>
        </p:nvCxnSpPr>
        <p:spPr>
          <a:xfrm>
            <a:off x="3414863" y="3480911"/>
            <a:ext cx="0" cy="437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8" name="Google Shape;488;p46"/>
          <p:cNvCxnSpPr/>
          <p:nvPr/>
        </p:nvCxnSpPr>
        <p:spPr>
          <a:xfrm>
            <a:off x="4562463" y="1949291"/>
            <a:ext cx="0" cy="437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9" name="Google Shape;489;p46"/>
          <p:cNvCxnSpPr/>
          <p:nvPr/>
        </p:nvCxnSpPr>
        <p:spPr>
          <a:xfrm>
            <a:off x="5743316" y="3480911"/>
            <a:ext cx="0" cy="437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0" name="Google Shape;490;p46"/>
          <p:cNvCxnSpPr/>
          <p:nvPr/>
        </p:nvCxnSpPr>
        <p:spPr>
          <a:xfrm>
            <a:off x="6907229" y="1949291"/>
            <a:ext cx="0" cy="437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91" name="Google Shape;491;p46"/>
          <p:cNvSpPr txBox="1"/>
          <p:nvPr>
            <p:ph idx="2" type="body"/>
          </p:nvPr>
        </p:nvSpPr>
        <p:spPr>
          <a:xfrm>
            <a:off x="1293317" y="1252749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2" name="Google Shape;492;p46"/>
          <p:cNvSpPr txBox="1"/>
          <p:nvPr>
            <p:ph idx="3" type="body"/>
          </p:nvPr>
        </p:nvSpPr>
        <p:spPr>
          <a:xfrm>
            <a:off x="3614479" y="1252749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3" name="Google Shape;493;p46"/>
          <p:cNvSpPr txBox="1"/>
          <p:nvPr>
            <p:ph idx="4" type="body"/>
          </p:nvPr>
        </p:nvSpPr>
        <p:spPr>
          <a:xfrm>
            <a:off x="5935054" y="1252749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4" name="Google Shape;494;p46"/>
          <p:cNvSpPr txBox="1"/>
          <p:nvPr>
            <p:ph idx="5" type="body"/>
          </p:nvPr>
        </p:nvSpPr>
        <p:spPr>
          <a:xfrm>
            <a:off x="2482856" y="4005540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5" name="Google Shape;495;p46"/>
          <p:cNvSpPr txBox="1"/>
          <p:nvPr>
            <p:ph idx="6" type="body"/>
          </p:nvPr>
        </p:nvSpPr>
        <p:spPr>
          <a:xfrm>
            <a:off x="4794188" y="4005540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6" name="Google Shape;496;p46"/>
          <p:cNvSpPr/>
          <p:nvPr>
            <p:ph idx="7" type="pic"/>
          </p:nvPr>
        </p:nvSpPr>
        <p:spPr>
          <a:xfrm>
            <a:off x="2039212" y="2691916"/>
            <a:ext cx="466800" cy="466800"/>
          </a:xfrm>
          <a:prstGeom prst="rect">
            <a:avLst/>
          </a:prstGeom>
          <a:noFill/>
          <a:ln>
            <a:noFill/>
          </a:ln>
        </p:spPr>
      </p:sp>
      <p:sp>
        <p:nvSpPr>
          <p:cNvPr id="497" name="Google Shape;497;p46"/>
          <p:cNvSpPr/>
          <p:nvPr>
            <p:ph idx="8" type="pic"/>
          </p:nvPr>
        </p:nvSpPr>
        <p:spPr>
          <a:xfrm>
            <a:off x="3194236" y="2691916"/>
            <a:ext cx="466800" cy="466800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6"/>
          <p:cNvSpPr/>
          <p:nvPr>
            <p:ph idx="9" type="pic"/>
          </p:nvPr>
        </p:nvSpPr>
        <p:spPr>
          <a:xfrm>
            <a:off x="4349260" y="2691916"/>
            <a:ext cx="466800" cy="466800"/>
          </a:xfrm>
          <a:prstGeom prst="rect">
            <a:avLst/>
          </a:prstGeom>
          <a:noFill/>
          <a:ln>
            <a:noFill/>
          </a:ln>
        </p:spPr>
      </p:sp>
      <p:sp>
        <p:nvSpPr>
          <p:cNvPr id="499" name="Google Shape;499;p46"/>
          <p:cNvSpPr/>
          <p:nvPr>
            <p:ph idx="13" type="pic"/>
          </p:nvPr>
        </p:nvSpPr>
        <p:spPr>
          <a:xfrm>
            <a:off x="5504284" y="2691916"/>
            <a:ext cx="466800" cy="466800"/>
          </a:xfrm>
          <a:prstGeom prst="rect">
            <a:avLst/>
          </a:prstGeom>
          <a:noFill/>
          <a:ln>
            <a:noFill/>
          </a:ln>
        </p:spPr>
      </p:sp>
      <p:sp>
        <p:nvSpPr>
          <p:cNvPr id="500" name="Google Shape;500;p46"/>
          <p:cNvSpPr/>
          <p:nvPr>
            <p:ph idx="14" type="pic"/>
          </p:nvPr>
        </p:nvSpPr>
        <p:spPr>
          <a:xfrm>
            <a:off x="6659307" y="2691916"/>
            <a:ext cx="466800" cy="466800"/>
          </a:xfrm>
          <a:prstGeom prst="rect">
            <a:avLst/>
          </a:prstGeom>
          <a:noFill/>
          <a:ln>
            <a:noFill/>
          </a:ln>
        </p:spPr>
      </p:sp>
      <p:sp>
        <p:nvSpPr>
          <p:cNvPr id="501" name="Google Shape;501;p46"/>
          <p:cNvSpPr txBox="1"/>
          <p:nvPr>
            <p:ph idx="15" type="body"/>
          </p:nvPr>
        </p:nvSpPr>
        <p:spPr>
          <a:xfrm>
            <a:off x="1293317" y="1452791"/>
            <a:ext cx="1914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2" name="Google Shape;502;p46"/>
          <p:cNvSpPr txBox="1"/>
          <p:nvPr>
            <p:ph idx="16" type="body"/>
          </p:nvPr>
        </p:nvSpPr>
        <p:spPr>
          <a:xfrm>
            <a:off x="3613599" y="1452791"/>
            <a:ext cx="1914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3" name="Google Shape;503;p46"/>
          <p:cNvSpPr txBox="1"/>
          <p:nvPr>
            <p:ph idx="17" type="body"/>
          </p:nvPr>
        </p:nvSpPr>
        <p:spPr>
          <a:xfrm>
            <a:off x="5933588" y="1452791"/>
            <a:ext cx="1914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4" name="Google Shape;504;p46"/>
          <p:cNvSpPr txBox="1"/>
          <p:nvPr>
            <p:ph idx="18" type="body"/>
          </p:nvPr>
        </p:nvSpPr>
        <p:spPr>
          <a:xfrm>
            <a:off x="2495651" y="4205385"/>
            <a:ext cx="1914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5" name="Google Shape;505;p46"/>
          <p:cNvSpPr txBox="1"/>
          <p:nvPr>
            <p:ph idx="19" type="body"/>
          </p:nvPr>
        </p:nvSpPr>
        <p:spPr>
          <a:xfrm>
            <a:off x="4797309" y="4205385"/>
            <a:ext cx="1914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icons">
  <p:cSld name="4 column icons"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7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8" name="Google Shape;508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47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10" name="Google Shape;510;p47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11" name="Google Shape;511;p47"/>
          <p:cNvSpPr/>
          <p:nvPr/>
        </p:nvSpPr>
        <p:spPr>
          <a:xfrm>
            <a:off x="573207" y="1340580"/>
            <a:ext cx="1761600" cy="157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47"/>
          <p:cNvSpPr/>
          <p:nvPr/>
        </p:nvSpPr>
        <p:spPr>
          <a:xfrm>
            <a:off x="6809058" y="1340580"/>
            <a:ext cx="1748100" cy="157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47"/>
          <p:cNvSpPr/>
          <p:nvPr/>
        </p:nvSpPr>
        <p:spPr>
          <a:xfrm>
            <a:off x="573207" y="3150332"/>
            <a:ext cx="7983900" cy="11976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47"/>
          <p:cNvSpPr/>
          <p:nvPr/>
        </p:nvSpPr>
        <p:spPr>
          <a:xfrm>
            <a:off x="1007738" y="3416273"/>
            <a:ext cx="665700" cy="665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47"/>
          <p:cNvSpPr/>
          <p:nvPr/>
        </p:nvSpPr>
        <p:spPr>
          <a:xfrm>
            <a:off x="2651824" y="1340580"/>
            <a:ext cx="1761600" cy="157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47"/>
          <p:cNvSpPr/>
          <p:nvPr/>
        </p:nvSpPr>
        <p:spPr>
          <a:xfrm>
            <a:off x="4730441" y="1340579"/>
            <a:ext cx="1761600" cy="157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47"/>
          <p:cNvSpPr/>
          <p:nvPr>
            <p:ph idx="2" type="pic"/>
          </p:nvPr>
        </p:nvSpPr>
        <p:spPr>
          <a:xfrm>
            <a:off x="1194847" y="3604791"/>
            <a:ext cx="288600" cy="288600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47"/>
          <p:cNvSpPr txBox="1"/>
          <p:nvPr>
            <p:ph idx="3" type="body"/>
          </p:nvPr>
        </p:nvSpPr>
        <p:spPr>
          <a:xfrm>
            <a:off x="578047" y="2023461"/>
            <a:ext cx="17568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19" name="Google Shape;519;p47"/>
          <p:cNvSpPr txBox="1"/>
          <p:nvPr>
            <p:ph idx="4" type="body"/>
          </p:nvPr>
        </p:nvSpPr>
        <p:spPr>
          <a:xfrm>
            <a:off x="2651800" y="2023461"/>
            <a:ext cx="17568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20" name="Google Shape;520;p47"/>
          <p:cNvSpPr txBox="1"/>
          <p:nvPr>
            <p:ph idx="5" type="body"/>
          </p:nvPr>
        </p:nvSpPr>
        <p:spPr>
          <a:xfrm>
            <a:off x="4725552" y="2023461"/>
            <a:ext cx="17568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21" name="Google Shape;521;p47"/>
          <p:cNvSpPr txBox="1"/>
          <p:nvPr>
            <p:ph idx="6" type="body"/>
          </p:nvPr>
        </p:nvSpPr>
        <p:spPr>
          <a:xfrm>
            <a:off x="6804193" y="2023461"/>
            <a:ext cx="17568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22" name="Google Shape;522;p47"/>
          <p:cNvSpPr/>
          <p:nvPr>
            <p:ph idx="7" type="pic"/>
          </p:nvPr>
        </p:nvSpPr>
        <p:spPr>
          <a:xfrm>
            <a:off x="1309738" y="1648894"/>
            <a:ext cx="288600" cy="288600"/>
          </a:xfrm>
          <a:prstGeom prst="rect">
            <a:avLst/>
          </a:prstGeom>
          <a:noFill/>
          <a:ln>
            <a:noFill/>
          </a:ln>
        </p:spPr>
      </p:sp>
      <p:sp>
        <p:nvSpPr>
          <p:cNvPr id="523" name="Google Shape;523;p47"/>
          <p:cNvSpPr/>
          <p:nvPr>
            <p:ph idx="8" type="pic"/>
          </p:nvPr>
        </p:nvSpPr>
        <p:spPr>
          <a:xfrm>
            <a:off x="3388355" y="1648894"/>
            <a:ext cx="288600" cy="288600"/>
          </a:xfrm>
          <a:prstGeom prst="rect">
            <a:avLst/>
          </a:prstGeom>
          <a:noFill/>
          <a:ln>
            <a:noFill/>
          </a:ln>
        </p:spPr>
      </p:sp>
      <p:sp>
        <p:nvSpPr>
          <p:cNvPr id="524" name="Google Shape;524;p47"/>
          <p:cNvSpPr/>
          <p:nvPr>
            <p:ph idx="9" type="pic"/>
          </p:nvPr>
        </p:nvSpPr>
        <p:spPr>
          <a:xfrm>
            <a:off x="5466972" y="1648894"/>
            <a:ext cx="288600" cy="288600"/>
          </a:xfrm>
          <a:prstGeom prst="rect">
            <a:avLst/>
          </a:prstGeom>
          <a:noFill/>
          <a:ln>
            <a:noFill/>
          </a:ln>
        </p:spPr>
      </p:sp>
      <p:sp>
        <p:nvSpPr>
          <p:cNvPr id="525" name="Google Shape;525;p47"/>
          <p:cNvSpPr/>
          <p:nvPr>
            <p:ph idx="13" type="pic"/>
          </p:nvPr>
        </p:nvSpPr>
        <p:spPr>
          <a:xfrm>
            <a:off x="7538303" y="1648894"/>
            <a:ext cx="288600" cy="288600"/>
          </a:xfrm>
          <a:prstGeom prst="rect">
            <a:avLst/>
          </a:prstGeom>
          <a:noFill/>
          <a:ln>
            <a:noFill/>
          </a:ln>
        </p:spPr>
      </p:sp>
      <p:sp>
        <p:nvSpPr>
          <p:cNvPr id="526" name="Google Shape;526;p47"/>
          <p:cNvSpPr txBox="1"/>
          <p:nvPr>
            <p:ph idx="14" type="body"/>
          </p:nvPr>
        </p:nvSpPr>
        <p:spPr>
          <a:xfrm>
            <a:off x="1971322" y="3260312"/>
            <a:ext cx="6160800" cy="9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27" name="Google Shape;527;p47"/>
          <p:cNvSpPr txBox="1"/>
          <p:nvPr>
            <p:ph idx="15" type="body"/>
          </p:nvPr>
        </p:nvSpPr>
        <p:spPr>
          <a:xfrm>
            <a:off x="578341" y="2504076"/>
            <a:ext cx="17481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28" name="Google Shape;528;p47"/>
          <p:cNvSpPr txBox="1"/>
          <p:nvPr>
            <p:ph idx="16" type="body"/>
          </p:nvPr>
        </p:nvSpPr>
        <p:spPr>
          <a:xfrm>
            <a:off x="2660607" y="2504076"/>
            <a:ext cx="17481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29" name="Google Shape;529;p47"/>
          <p:cNvSpPr txBox="1"/>
          <p:nvPr>
            <p:ph idx="17" type="body"/>
          </p:nvPr>
        </p:nvSpPr>
        <p:spPr>
          <a:xfrm>
            <a:off x="4737494" y="2504076"/>
            <a:ext cx="17481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0" name="Google Shape;530;p47"/>
          <p:cNvSpPr txBox="1"/>
          <p:nvPr>
            <p:ph idx="18" type="body"/>
          </p:nvPr>
        </p:nvSpPr>
        <p:spPr>
          <a:xfrm>
            <a:off x="6808595" y="2504076"/>
            <a:ext cx="17481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x3 point list">
  <p:cSld name="2x3 point list"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3" name="Google Shape;533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4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5" name="Google Shape;535;p48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6" name="Google Shape;536;p48"/>
          <p:cNvSpPr/>
          <p:nvPr/>
        </p:nvSpPr>
        <p:spPr>
          <a:xfrm>
            <a:off x="281351" y="1510166"/>
            <a:ext cx="2700900" cy="11802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48"/>
          <p:cNvSpPr/>
          <p:nvPr/>
        </p:nvSpPr>
        <p:spPr>
          <a:xfrm>
            <a:off x="3222018" y="1510166"/>
            <a:ext cx="2700900" cy="118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48"/>
          <p:cNvSpPr/>
          <p:nvPr/>
        </p:nvSpPr>
        <p:spPr>
          <a:xfrm>
            <a:off x="6162686" y="1510166"/>
            <a:ext cx="2700900" cy="11802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48"/>
          <p:cNvSpPr/>
          <p:nvPr/>
        </p:nvSpPr>
        <p:spPr>
          <a:xfrm>
            <a:off x="281351" y="2914430"/>
            <a:ext cx="2700900" cy="118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48"/>
          <p:cNvSpPr/>
          <p:nvPr/>
        </p:nvSpPr>
        <p:spPr>
          <a:xfrm>
            <a:off x="6162686" y="2914430"/>
            <a:ext cx="2700900" cy="118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48"/>
          <p:cNvSpPr txBox="1"/>
          <p:nvPr>
            <p:ph idx="2" type="body"/>
          </p:nvPr>
        </p:nvSpPr>
        <p:spPr>
          <a:xfrm>
            <a:off x="857423" y="1936016"/>
            <a:ext cx="1914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2" name="Google Shape;542;p48"/>
          <p:cNvSpPr txBox="1"/>
          <p:nvPr>
            <p:ph idx="3" type="body"/>
          </p:nvPr>
        </p:nvSpPr>
        <p:spPr>
          <a:xfrm>
            <a:off x="857423" y="1717196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3" name="Google Shape;543;p48"/>
          <p:cNvSpPr txBox="1"/>
          <p:nvPr>
            <p:ph idx="4" type="body"/>
          </p:nvPr>
        </p:nvSpPr>
        <p:spPr>
          <a:xfrm>
            <a:off x="3798091" y="1936016"/>
            <a:ext cx="1914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4" name="Google Shape;544;p48"/>
          <p:cNvSpPr txBox="1"/>
          <p:nvPr>
            <p:ph idx="5" type="body"/>
          </p:nvPr>
        </p:nvSpPr>
        <p:spPr>
          <a:xfrm>
            <a:off x="3798091" y="1717196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5" name="Google Shape;545;p48"/>
          <p:cNvSpPr txBox="1"/>
          <p:nvPr>
            <p:ph idx="6" type="body"/>
          </p:nvPr>
        </p:nvSpPr>
        <p:spPr>
          <a:xfrm>
            <a:off x="6738758" y="1936016"/>
            <a:ext cx="1914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6" name="Google Shape;546;p48"/>
          <p:cNvSpPr txBox="1"/>
          <p:nvPr>
            <p:ph idx="7" type="body"/>
          </p:nvPr>
        </p:nvSpPr>
        <p:spPr>
          <a:xfrm>
            <a:off x="6738758" y="1717196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7" name="Google Shape;547;p48"/>
          <p:cNvSpPr/>
          <p:nvPr/>
        </p:nvSpPr>
        <p:spPr>
          <a:xfrm>
            <a:off x="3221534" y="2914430"/>
            <a:ext cx="2700900" cy="11802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48"/>
          <p:cNvSpPr txBox="1"/>
          <p:nvPr>
            <p:ph idx="8" type="body"/>
          </p:nvPr>
        </p:nvSpPr>
        <p:spPr>
          <a:xfrm>
            <a:off x="3797607" y="3340279"/>
            <a:ext cx="1914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9" name="Google Shape;549;p48"/>
          <p:cNvSpPr txBox="1"/>
          <p:nvPr>
            <p:ph idx="9" type="body"/>
          </p:nvPr>
        </p:nvSpPr>
        <p:spPr>
          <a:xfrm>
            <a:off x="3797607" y="3121460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50" name="Google Shape;550;p48"/>
          <p:cNvSpPr txBox="1"/>
          <p:nvPr>
            <p:ph idx="13" type="body"/>
          </p:nvPr>
        </p:nvSpPr>
        <p:spPr>
          <a:xfrm>
            <a:off x="857423" y="3336134"/>
            <a:ext cx="1914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51" name="Google Shape;551;p48"/>
          <p:cNvSpPr txBox="1"/>
          <p:nvPr>
            <p:ph idx="14" type="body"/>
          </p:nvPr>
        </p:nvSpPr>
        <p:spPr>
          <a:xfrm>
            <a:off x="857423" y="3117314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52" name="Google Shape;552;p48"/>
          <p:cNvSpPr txBox="1"/>
          <p:nvPr>
            <p:ph idx="15" type="body"/>
          </p:nvPr>
        </p:nvSpPr>
        <p:spPr>
          <a:xfrm>
            <a:off x="6738758" y="3336134"/>
            <a:ext cx="1914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53" name="Google Shape;553;p48"/>
          <p:cNvSpPr txBox="1"/>
          <p:nvPr>
            <p:ph idx="16" type="body"/>
          </p:nvPr>
        </p:nvSpPr>
        <p:spPr>
          <a:xfrm>
            <a:off x="6738758" y="3117314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54" name="Google Shape;554;p48"/>
          <p:cNvSpPr/>
          <p:nvPr>
            <p:ph idx="17" type="pic"/>
          </p:nvPr>
        </p:nvSpPr>
        <p:spPr>
          <a:xfrm>
            <a:off x="521087" y="1684189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55" name="Google Shape;555;p48"/>
          <p:cNvSpPr/>
          <p:nvPr>
            <p:ph idx="18" type="pic"/>
          </p:nvPr>
        </p:nvSpPr>
        <p:spPr>
          <a:xfrm>
            <a:off x="6410816" y="1684189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56" name="Google Shape;556;p48"/>
          <p:cNvSpPr/>
          <p:nvPr>
            <p:ph idx="19" type="pic"/>
          </p:nvPr>
        </p:nvSpPr>
        <p:spPr>
          <a:xfrm>
            <a:off x="3468899" y="1684189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57" name="Google Shape;557;p48"/>
          <p:cNvSpPr/>
          <p:nvPr>
            <p:ph idx="20" type="pic"/>
          </p:nvPr>
        </p:nvSpPr>
        <p:spPr>
          <a:xfrm>
            <a:off x="521087" y="3090192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58" name="Google Shape;558;p48"/>
          <p:cNvSpPr/>
          <p:nvPr>
            <p:ph idx="21" type="pic"/>
          </p:nvPr>
        </p:nvSpPr>
        <p:spPr>
          <a:xfrm>
            <a:off x="6410816" y="3090192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59" name="Google Shape;559;p48"/>
          <p:cNvSpPr/>
          <p:nvPr>
            <p:ph idx="22" type="pic"/>
          </p:nvPr>
        </p:nvSpPr>
        <p:spPr>
          <a:xfrm>
            <a:off x="3468899" y="3090474"/>
            <a:ext cx="273900" cy="273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title">
  <p:cSld name="2 column title"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9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49"/>
          <p:cNvSpPr txBox="1"/>
          <p:nvPr>
            <p:ph idx="1" type="body"/>
          </p:nvPr>
        </p:nvSpPr>
        <p:spPr>
          <a:xfrm>
            <a:off x="4572000" y="1895612"/>
            <a:ext cx="2948100" cy="49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3" name="Google Shape;563;p49"/>
          <p:cNvSpPr txBox="1"/>
          <p:nvPr>
            <p:ph idx="2" type="body"/>
          </p:nvPr>
        </p:nvSpPr>
        <p:spPr>
          <a:xfrm>
            <a:off x="4572000" y="2388394"/>
            <a:ext cx="2948100" cy="1327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4" name="Google Shape;564;p49"/>
          <p:cNvSpPr txBox="1"/>
          <p:nvPr>
            <p:ph idx="3" type="body"/>
          </p:nvPr>
        </p:nvSpPr>
        <p:spPr>
          <a:xfrm>
            <a:off x="1221128" y="1895612"/>
            <a:ext cx="2948100" cy="49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5" name="Google Shape;565;p49"/>
          <p:cNvSpPr txBox="1"/>
          <p:nvPr>
            <p:ph idx="4" type="body"/>
          </p:nvPr>
        </p:nvSpPr>
        <p:spPr>
          <a:xfrm>
            <a:off x="1221128" y="2388394"/>
            <a:ext cx="2948100" cy="1327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566" name="Google Shape;566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49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8" name="Google Shape;568;p49"/>
          <p:cNvSpPr txBox="1"/>
          <p:nvPr>
            <p:ph idx="5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569" name="Google Shape;569;p49"/>
          <p:cNvCxnSpPr/>
          <p:nvPr/>
        </p:nvCxnSpPr>
        <p:spPr>
          <a:xfrm>
            <a:off x="1220164" y="3716456"/>
            <a:ext cx="29490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0" name="Google Shape;570;p49"/>
          <p:cNvCxnSpPr/>
          <p:nvPr/>
        </p:nvCxnSpPr>
        <p:spPr>
          <a:xfrm>
            <a:off x="4572001" y="3716456"/>
            <a:ext cx="29490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ule slide">
  <p:cSld name="Schedule slide"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5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3" name="Google Shape;573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5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5" name="Google Shape;575;p50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76" name="Google Shape;576;p50"/>
          <p:cNvSpPr/>
          <p:nvPr>
            <p:ph idx="2" type="body"/>
          </p:nvPr>
        </p:nvSpPr>
        <p:spPr>
          <a:xfrm>
            <a:off x="829387" y="1568224"/>
            <a:ext cx="1198500" cy="3078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77" name="Google Shape;577;p50"/>
          <p:cNvSpPr/>
          <p:nvPr>
            <p:ph idx="3" type="body"/>
          </p:nvPr>
        </p:nvSpPr>
        <p:spPr>
          <a:xfrm>
            <a:off x="829387" y="2456860"/>
            <a:ext cx="1198500" cy="3078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78" name="Google Shape;578;p50"/>
          <p:cNvSpPr/>
          <p:nvPr>
            <p:ph idx="4" type="body"/>
          </p:nvPr>
        </p:nvSpPr>
        <p:spPr>
          <a:xfrm>
            <a:off x="829387" y="3372858"/>
            <a:ext cx="1198500" cy="2985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79" name="Google Shape;579;p50"/>
          <p:cNvSpPr/>
          <p:nvPr>
            <p:ph idx="5" type="body"/>
          </p:nvPr>
        </p:nvSpPr>
        <p:spPr>
          <a:xfrm>
            <a:off x="4838460" y="1568224"/>
            <a:ext cx="1198500" cy="3078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0" name="Google Shape;580;p50"/>
          <p:cNvSpPr/>
          <p:nvPr>
            <p:ph idx="6" type="body"/>
          </p:nvPr>
        </p:nvSpPr>
        <p:spPr>
          <a:xfrm>
            <a:off x="4838460" y="2456860"/>
            <a:ext cx="1198500" cy="3078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1" name="Google Shape;581;p50"/>
          <p:cNvSpPr/>
          <p:nvPr>
            <p:ph idx="7" type="body"/>
          </p:nvPr>
        </p:nvSpPr>
        <p:spPr>
          <a:xfrm>
            <a:off x="4838460" y="3372858"/>
            <a:ext cx="1198500" cy="298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2" name="Google Shape;582;p50"/>
          <p:cNvSpPr txBox="1"/>
          <p:nvPr>
            <p:ph idx="8" type="body"/>
          </p:nvPr>
        </p:nvSpPr>
        <p:spPr>
          <a:xfrm>
            <a:off x="2251278" y="1792040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3" name="Google Shape;583;p50"/>
          <p:cNvSpPr txBox="1"/>
          <p:nvPr>
            <p:ph idx="9" type="body"/>
          </p:nvPr>
        </p:nvSpPr>
        <p:spPr>
          <a:xfrm>
            <a:off x="2250984" y="1568224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4" name="Google Shape;584;p50"/>
          <p:cNvSpPr txBox="1"/>
          <p:nvPr>
            <p:ph idx="13" type="body"/>
          </p:nvPr>
        </p:nvSpPr>
        <p:spPr>
          <a:xfrm>
            <a:off x="2251278" y="2680676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5" name="Google Shape;585;p50"/>
          <p:cNvSpPr txBox="1"/>
          <p:nvPr>
            <p:ph idx="14" type="body"/>
          </p:nvPr>
        </p:nvSpPr>
        <p:spPr>
          <a:xfrm>
            <a:off x="2250984" y="2456860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6" name="Google Shape;586;p50"/>
          <p:cNvSpPr txBox="1"/>
          <p:nvPr>
            <p:ph idx="15" type="body"/>
          </p:nvPr>
        </p:nvSpPr>
        <p:spPr>
          <a:xfrm>
            <a:off x="2251278" y="3596675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7" name="Google Shape;587;p50"/>
          <p:cNvSpPr txBox="1"/>
          <p:nvPr>
            <p:ph idx="16" type="body"/>
          </p:nvPr>
        </p:nvSpPr>
        <p:spPr>
          <a:xfrm>
            <a:off x="2250984" y="3372858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8" name="Google Shape;588;p50"/>
          <p:cNvSpPr txBox="1"/>
          <p:nvPr>
            <p:ph idx="17" type="body"/>
          </p:nvPr>
        </p:nvSpPr>
        <p:spPr>
          <a:xfrm>
            <a:off x="6264121" y="1792040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9" name="Google Shape;589;p50"/>
          <p:cNvSpPr txBox="1"/>
          <p:nvPr>
            <p:ph idx="18" type="body"/>
          </p:nvPr>
        </p:nvSpPr>
        <p:spPr>
          <a:xfrm>
            <a:off x="6263827" y="1568224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0" name="Google Shape;590;p50"/>
          <p:cNvSpPr txBox="1"/>
          <p:nvPr>
            <p:ph idx="19" type="body"/>
          </p:nvPr>
        </p:nvSpPr>
        <p:spPr>
          <a:xfrm>
            <a:off x="6264121" y="2680676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1" name="Google Shape;591;p50"/>
          <p:cNvSpPr txBox="1"/>
          <p:nvPr>
            <p:ph idx="20" type="body"/>
          </p:nvPr>
        </p:nvSpPr>
        <p:spPr>
          <a:xfrm>
            <a:off x="6263827" y="2456860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2" name="Google Shape;592;p50"/>
          <p:cNvSpPr txBox="1"/>
          <p:nvPr>
            <p:ph idx="21" type="body"/>
          </p:nvPr>
        </p:nvSpPr>
        <p:spPr>
          <a:xfrm>
            <a:off x="6264415" y="3596675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3" name="Google Shape;593;p50"/>
          <p:cNvSpPr txBox="1"/>
          <p:nvPr>
            <p:ph idx="22" type="body"/>
          </p:nvPr>
        </p:nvSpPr>
        <p:spPr>
          <a:xfrm>
            <a:off x="6264121" y="3372858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 icons">
  <p:cSld name="7 icons"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51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6" name="Google Shape;596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51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8" name="Google Shape;598;p51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599" name="Google Shape;599;p51"/>
          <p:cNvGrpSpPr/>
          <p:nvPr/>
        </p:nvGrpSpPr>
        <p:grpSpPr>
          <a:xfrm>
            <a:off x="2482168" y="1709130"/>
            <a:ext cx="830847" cy="841854"/>
            <a:chOff x="407988" y="2288174"/>
            <a:chExt cx="1107796" cy="1122472"/>
          </a:xfrm>
        </p:grpSpPr>
        <p:sp>
          <p:nvSpPr>
            <p:cNvPr id="600" name="Google Shape;600;p51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51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2" name="Google Shape;602;p51"/>
          <p:cNvGrpSpPr/>
          <p:nvPr/>
        </p:nvGrpSpPr>
        <p:grpSpPr>
          <a:xfrm>
            <a:off x="316890" y="1705823"/>
            <a:ext cx="830847" cy="841854"/>
            <a:chOff x="4114884" y="2288174"/>
            <a:chExt cx="1107796" cy="1122472"/>
          </a:xfrm>
        </p:grpSpPr>
        <p:sp>
          <p:nvSpPr>
            <p:cNvPr id="603" name="Google Shape;603;p51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51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5" name="Google Shape;605;p51"/>
          <p:cNvGrpSpPr/>
          <p:nvPr/>
        </p:nvGrpSpPr>
        <p:grpSpPr>
          <a:xfrm>
            <a:off x="6969475" y="1703228"/>
            <a:ext cx="830847" cy="841854"/>
            <a:chOff x="7676518" y="2293508"/>
            <a:chExt cx="1107796" cy="1122472"/>
          </a:xfrm>
        </p:grpSpPr>
        <p:sp>
          <p:nvSpPr>
            <p:cNvPr id="606" name="Google Shape;606;p51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51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8" name="Google Shape;608;p51"/>
          <p:cNvGrpSpPr/>
          <p:nvPr/>
        </p:nvGrpSpPr>
        <p:grpSpPr>
          <a:xfrm>
            <a:off x="2485746" y="2971572"/>
            <a:ext cx="830847" cy="841854"/>
            <a:chOff x="7676518" y="2293508"/>
            <a:chExt cx="1107796" cy="1122472"/>
          </a:xfrm>
        </p:grpSpPr>
        <p:sp>
          <p:nvSpPr>
            <p:cNvPr id="609" name="Google Shape;609;p51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51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1" name="Google Shape;611;p51"/>
          <p:cNvGrpSpPr/>
          <p:nvPr/>
        </p:nvGrpSpPr>
        <p:grpSpPr>
          <a:xfrm>
            <a:off x="4734724" y="1709774"/>
            <a:ext cx="830847" cy="841854"/>
            <a:chOff x="407988" y="2288174"/>
            <a:chExt cx="1107796" cy="1122472"/>
          </a:xfrm>
        </p:grpSpPr>
        <p:sp>
          <p:nvSpPr>
            <p:cNvPr id="612" name="Google Shape;612;p51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51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4" name="Google Shape;614;p51"/>
          <p:cNvGrpSpPr/>
          <p:nvPr/>
        </p:nvGrpSpPr>
        <p:grpSpPr>
          <a:xfrm>
            <a:off x="321175" y="2975693"/>
            <a:ext cx="830847" cy="841854"/>
            <a:chOff x="4114884" y="2288174"/>
            <a:chExt cx="1107796" cy="1122472"/>
          </a:xfrm>
        </p:grpSpPr>
        <p:sp>
          <p:nvSpPr>
            <p:cNvPr id="615" name="Google Shape;615;p51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51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7" name="Google Shape;617;p51"/>
          <p:cNvGrpSpPr/>
          <p:nvPr/>
        </p:nvGrpSpPr>
        <p:grpSpPr>
          <a:xfrm>
            <a:off x="4731600" y="2975693"/>
            <a:ext cx="830847" cy="841854"/>
            <a:chOff x="7676518" y="2293508"/>
            <a:chExt cx="1107796" cy="1122472"/>
          </a:xfrm>
        </p:grpSpPr>
        <p:sp>
          <p:nvSpPr>
            <p:cNvPr id="618" name="Google Shape;618;p51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51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0" name="Google Shape;620;p51"/>
          <p:cNvSpPr/>
          <p:nvPr>
            <p:ph idx="2" type="pic"/>
          </p:nvPr>
        </p:nvSpPr>
        <p:spPr>
          <a:xfrm>
            <a:off x="614086" y="1988654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621" name="Google Shape;621;p51"/>
          <p:cNvSpPr/>
          <p:nvPr>
            <p:ph idx="3" type="pic"/>
          </p:nvPr>
        </p:nvSpPr>
        <p:spPr>
          <a:xfrm>
            <a:off x="601502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622" name="Google Shape;622;p51"/>
          <p:cNvSpPr/>
          <p:nvPr>
            <p:ph idx="4" type="pic"/>
          </p:nvPr>
        </p:nvSpPr>
        <p:spPr>
          <a:xfrm>
            <a:off x="2783897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623" name="Google Shape;623;p51"/>
          <p:cNvSpPr/>
          <p:nvPr>
            <p:ph idx="5" type="pic"/>
          </p:nvPr>
        </p:nvSpPr>
        <p:spPr>
          <a:xfrm>
            <a:off x="2783897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624" name="Google Shape;624;p51"/>
          <p:cNvSpPr/>
          <p:nvPr>
            <p:ph idx="6" type="pic"/>
          </p:nvPr>
        </p:nvSpPr>
        <p:spPr>
          <a:xfrm>
            <a:off x="5019405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625" name="Google Shape;625;p51"/>
          <p:cNvSpPr/>
          <p:nvPr>
            <p:ph idx="7" type="pic"/>
          </p:nvPr>
        </p:nvSpPr>
        <p:spPr>
          <a:xfrm>
            <a:off x="5016177" y="3238991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626" name="Google Shape;626;p51"/>
          <p:cNvSpPr/>
          <p:nvPr>
            <p:ph idx="8" type="pic"/>
          </p:nvPr>
        </p:nvSpPr>
        <p:spPr>
          <a:xfrm>
            <a:off x="7254052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627" name="Google Shape;627;p51"/>
          <p:cNvSpPr txBox="1"/>
          <p:nvPr>
            <p:ph idx="9" type="body"/>
          </p:nvPr>
        </p:nvSpPr>
        <p:spPr>
          <a:xfrm>
            <a:off x="1223211" y="1703229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28" name="Google Shape;628;p51"/>
          <p:cNvSpPr txBox="1"/>
          <p:nvPr>
            <p:ph idx="13" type="body"/>
          </p:nvPr>
        </p:nvSpPr>
        <p:spPr>
          <a:xfrm>
            <a:off x="3395396" y="1703229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29" name="Google Shape;629;p51"/>
          <p:cNvSpPr txBox="1"/>
          <p:nvPr>
            <p:ph idx="14" type="body"/>
          </p:nvPr>
        </p:nvSpPr>
        <p:spPr>
          <a:xfrm>
            <a:off x="5659391" y="1703229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0" name="Google Shape;630;p51"/>
          <p:cNvSpPr txBox="1"/>
          <p:nvPr>
            <p:ph idx="15" type="body"/>
          </p:nvPr>
        </p:nvSpPr>
        <p:spPr>
          <a:xfrm>
            <a:off x="7890347" y="1703229"/>
            <a:ext cx="9483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1" name="Google Shape;631;p51"/>
          <p:cNvSpPr txBox="1"/>
          <p:nvPr>
            <p:ph idx="16" type="body"/>
          </p:nvPr>
        </p:nvSpPr>
        <p:spPr>
          <a:xfrm>
            <a:off x="1227441" y="2971572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2" name="Google Shape;632;p51"/>
          <p:cNvSpPr txBox="1"/>
          <p:nvPr>
            <p:ph idx="17" type="body"/>
          </p:nvPr>
        </p:nvSpPr>
        <p:spPr>
          <a:xfrm>
            <a:off x="3395396" y="2971572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3" name="Google Shape;633;p51"/>
          <p:cNvSpPr txBox="1"/>
          <p:nvPr>
            <p:ph idx="18" type="body"/>
          </p:nvPr>
        </p:nvSpPr>
        <p:spPr>
          <a:xfrm>
            <a:off x="5659391" y="2971572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tatement icons slide">
  <p:cSld name="3 statement icons slide"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52"/>
          <p:cNvSpPr txBox="1"/>
          <p:nvPr>
            <p:ph idx="1" type="body"/>
          </p:nvPr>
        </p:nvSpPr>
        <p:spPr>
          <a:xfrm>
            <a:off x="972483" y="2794023"/>
            <a:ext cx="2313000" cy="3075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6" name="Google Shape;636;p52"/>
          <p:cNvSpPr txBox="1"/>
          <p:nvPr>
            <p:ph idx="2" type="body"/>
          </p:nvPr>
        </p:nvSpPr>
        <p:spPr>
          <a:xfrm>
            <a:off x="973017" y="3185160"/>
            <a:ext cx="23106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7" name="Google Shape;637;p52"/>
          <p:cNvSpPr txBox="1"/>
          <p:nvPr>
            <p:ph idx="3" type="body"/>
          </p:nvPr>
        </p:nvSpPr>
        <p:spPr>
          <a:xfrm>
            <a:off x="3486978" y="2794023"/>
            <a:ext cx="2313000" cy="3075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8" name="Google Shape;638;p52"/>
          <p:cNvSpPr txBox="1"/>
          <p:nvPr>
            <p:ph idx="4" type="body"/>
          </p:nvPr>
        </p:nvSpPr>
        <p:spPr>
          <a:xfrm>
            <a:off x="3487512" y="3185160"/>
            <a:ext cx="23106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9" name="Google Shape;639;p52"/>
          <p:cNvSpPr txBox="1"/>
          <p:nvPr>
            <p:ph idx="5" type="body"/>
          </p:nvPr>
        </p:nvSpPr>
        <p:spPr>
          <a:xfrm>
            <a:off x="5994169" y="2794023"/>
            <a:ext cx="2313000" cy="3075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0" name="Google Shape;640;p52"/>
          <p:cNvSpPr txBox="1"/>
          <p:nvPr>
            <p:ph idx="6" type="body"/>
          </p:nvPr>
        </p:nvSpPr>
        <p:spPr>
          <a:xfrm>
            <a:off x="5994703" y="3185160"/>
            <a:ext cx="23106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1" name="Google Shape;641;p52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2" name="Google Shape;642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52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4" name="Google Shape;644;p52"/>
          <p:cNvSpPr txBox="1"/>
          <p:nvPr>
            <p:ph idx="7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5" name="Google Shape;645;p52"/>
          <p:cNvSpPr/>
          <p:nvPr/>
        </p:nvSpPr>
        <p:spPr>
          <a:xfrm rot="-2700000">
            <a:off x="1536512" y="1648528"/>
            <a:ext cx="1084611" cy="1094029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52"/>
          <p:cNvSpPr/>
          <p:nvPr/>
        </p:nvSpPr>
        <p:spPr>
          <a:xfrm rot="-2700000">
            <a:off x="4055557" y="1648528"/>
            <a:ext cx="1084611" cy="1094029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52"/>
          <p:cNvSpPr/>
          <p:nvPr/>
        </p:nvSpPr>
        <p:spPr>
          <a:xfrm rot="-2700000">
            <a:off x="6602422" y="1648527"/>
            <a:ext cx="1084611" cy="1094029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52"/>
          <p:cNvSpPr/>
          <p:nvPr>
            <p:ph idx="8" type="pic"/>
          </p:nvPr>
        </p:nvSpPr>
        <p:spPr>
          <a:xfrm>
            <a:off x="1822424" y="1939329"/>
            <a:ext cx="513900" cy="513900"/>
          </a:xfrm>
          <a:prstGeom prst="rect">
            <a:avLst/>
          </a:prstGeom>
          <a:noFill/>
          <a:ln>
            <a:noFill/>
          </a:ln>
        </p:spPr>
      </p:sp>
      <p:sp>
        <p:nvSpPr>
          <p:cNvPr id="649" name="Google Shape;649;p52"/>
          <p:cNvSpPr/>
          <p:nvPr>
            <p:ph idx="9" type="pic"/>
          </p:nvPr>
        </p:nvSpPr>
        <p:spPr>
          <a:xfrm>
            <a:off x="4341470" y="1939329"/>
            <a:ext cx="513900" cy="513900"/>
          </a:xfrm>
          <a:prstGeom prst="rect">
            <a:avLst/>
          </a:prstGeom>
          <a:noFill/>
          <a:ln>
            <a:noFill/>
          </a:ln>
        </p:spPr>
      </p:sp>
      <p:sp>
        <p:nvSpPr>
          <p:cNvPr id="650" name="Google Shape;650;p52"/>
          <p:cNvSpPr/>
          <p:nvPr>
            <p:ph idx="13" type="pic"/>
          </p:nvPr>
        </p:nvSpPr>
        <p:spPr>
          <a:xfrm>
            <a:off x="6888333" y="1939329"/>
            <a:ext cx="513900" cy="513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tners logo slide">
  <p:cSld name="Partners logo slide"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53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53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54" name="Google Shape;654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53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6" name="Google Shape;656;p53"/>
          <p:cNvSpPr/>
          <p:nvPr/>
        </p:nvSpPr>
        <p:spPr>
          <a:xfrm>
            <a:off x="635590" y="1451260"/>
            <a:ext cx="25407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53"/>
          <p:cNvSpPr/>
          <p:nvPr/>
        </p:nvSpPr>
        <p:spPr>
          <a:xfrm>
            <a:off x="635590" y="2965735"/>
            <a:ext cx="25407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53"/>
          <p:cNvSpPr/>
          <p:nvPr/>
        </p:nvSpPr>
        <p:spPr>
          <a:xfrm>
            <a:off x="3396601" y="1451260"/>
            <a:ext cx="23508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53"/>
          <p:cNvSpPr/>
          <p:nvPr/>
        </p:nvSpPr>
        <p:spPr>
          <a:xfrm>
            <a:off x="3396602" y="2965735"/>
            <a:ext cx="23508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53"/>
          <p:cNvSpPr/>
          <p:nvPr/>
        </p:nvSpPr>
        <p:spPr>
          <a:xfrm>
            <a:off x="5967853" y="1451260"/>
            <a:ext cx="26106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53"/>
          <p:cNvSpPr/>
          <p:nvPr/>
        </p:nvSpPr>
        <p:spPr>
          <a:xfrm>
            <a:off x="5967853" y="2965735"/>
            <a:ext cx="26106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53"/>
          <p:cNvSpPr/>
          <p:nvPr>
            <p:ph idx="2" type="pic"/>
          </p:nvPr>
        </p:nvSpPr>
        <p:spPr>
          <a:xfrm>
            <a:off x="901884" y="1584591"/>
            <a:ext cx="2007900" cy="1005000"/>
          </a:xfrm>
          <a:prstGeom prst="rect">
            <a:avLst/>
          </a:prstGeom>
          <a:noFill/>
          <a:ln>
            <a:noFill/>
          </a:ln>
        </p:spPr>
      </p:sp>
      <p:sp>
        <p:nvSpPr>
          <p:cNvPr id="663" name="Google Shape;663;p53"/>
          <p:cNvSpPr/>
          <p:nvPr>
            <p:ph idx="3" type="pic"/>
          </p:nvPr>
        </p:nvSpPr>
        <p:spPr>
          <a:xfrm>
            <a:off x="3568016" y="1584591"/>
            <a:ext cx="2007900" cy="1005000"/>
          </a:xfrm>
          <a:prstGeom prst="rect">
            <a:avLst/>
          </a:prstGeom>
          <a:noFill/>
          <a:ln>
            <a:noFill/>
          </a:ln>
        </p:spPr>
      </p:sp>
      <p:sp>
        <p:nvSpPr>
          <p:cNvPr id="664" name="Google Shape;664;p53"/>
          <p:cNvSpPr/>
          <p:nvPr>
            <p:ph idx="4" type="pic"/>
          </p:nvPr>
        </p:nvSpPr>
        <p:spPr>
          <a:xfrm>
            <a:off x="6269199" y="1584591"/>
            <a:ext cx="2007900" cy="1005000"/>
          </a:xfrm>
          <a:prstGeom prst="rect">
            <a:avLst/>
          </a:prstGeom>
          <a:noFill/>
          <a:ln>
            <a:noFill/>
          </a:ln>
        </p:spPr>
      </p:sp>
      <p:sp>
        <p:nvSpPr>
          <p:cNvPr id="665" name="Google Shape;665;p53"/>
          <p:cNvSpPr/>
          <p:nvPr>
            <p:ph idx="5" type="pic"/>
          </p:nvPr>
        </p:nvSpPr>
        <p:spPr>
          <a:xfrm>
            <a:off x="901884" y="3090524"/>
            <a:ext cx="2007900" cy="1005000"/>
          </a:xfrm>
          <a:prstGeom prst="rect">
            <a:avLst/>
          </a:prstGeom>
          <a:noFill/>
          <a:ln>
            <a:noFill/>
          </a:ln>
        </p:spPr>
      </p:sp>
      <p:sp>
        <p:nvSpPr>
          <p:cNvPr id="666" name="Google Shape;666;p53"/>
          <p:cNvSpPr/>
          <p:nvPr>
            <p:ph idx="6" type="pic"/>
          </p:nvPr>
        </p:nvSpPr>
        <p:spPr>
          <a:xfrm>
            <a:off x="3568016" y="3090524"/>
            <a:ext cx="2007900" cy="1005000"/>
          </a:xfrm>
          <a:prstGeom prst="rect">
            <a:avLst/>
          </a:prstGeom>
          <a:noFill/>
          <a:ln>
            <a:noFill/>
          </a:ln>
        </p:spPr>
      </p:sp>
      <p:sp>
        <p:nvSpPr>
          <p:cNvPr id="667" name="Google Shape;667;p53"/>
          <p:cNvSpPr/>
          <p:nvPr>
            <p:ph idx="7" type="pic"/>
          </p:nvPr>
        </p:nvSpPr>
        <p:spPr>
          <a:xfrm>
            <a:off x="6269199" y="3090524"/>
            <a:ext cx="2007900" cy="1005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5 image collage ">
  <p:cSld name="2_5 image collage "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54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54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71" name="Google Shape;671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p54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3" name="Google Shape;673;p54"/>
          <p:cNvSpPr/>
          <p:nvPr>
            <p:ph idx="2" type="dgm"/>
          </p:nvPr>
        </p:nvSpPr>
        <p:spPr>
          <a:xfrm>
            <a:off x="4664869" y="1386893"/>
            <a:ext cx="4173000" cy="280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4" name="Google Shape;674;p54"/>
          <p:cNvSpPr txBox="1"/>
          <p:nvPr>
            <p:ph idx="3" type="body"/>
          </p:nvPr>
        </p:nvSpPr>
        <p:spPr>
          <a:xfrm>
            <a:off x="305991" y="1386640"/>
            <a:ext cx="4160100" cy="28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oint graphic">
  <p:cSld name="4 point graphic"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55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7" name="Google Shape;677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55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9" name="Google Shape;679;p55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80" name="Google Shape;680;p55"/>
          <p:cNvSpPr/>
          <p:nvPr/>
        </p:nvSpPr>
        <p:spPr>
          <a:xfrm>
            <a:off x="305991" y="1328426"/>
            <a:ext cx="2871300" cy="2871300"/>
          </a:xfrm>
          <a:prstGeom prst="ellipse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55"/>
          <p:cNvSpPr/>
          <p:nvPr/>
        </p:nvSpPr>
        <p:spPr>
          <a:xfrm>
            <a:off x="579605" y="1875656"/>
            <a:ext cx="2324100" cy="2324100"/>
          </a:xfrm>
          <a:prstGeom prst="ellipse">
            <a:avLst/>
          </a:prstGeom>
          <a:solidFill>
            <a:srgbClr val="F7A74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55"/>
          <p:cNvSpPr/>
          <p:nvPr/>
        </p:nvSpPr>
        <p:spPr>
          <a:xfrm>
            <a:off x="893741" y="2503926"/>
            <a:ext cx="1695900" cy="1695900"/>
          </a:xfrm>
          <a:prstGeom prst="ellipse">
            <a:avLst/>
          </a:prstGeom>
          <a:solidFill>
            <a:srgbClr val="F9B96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55"/>
          <p:cNvSpPr/>
          <p:nvPr/>
        </p:nvSpPr>
        <p:spPr>
          <a:xfrm>
            <a:off x="1231547" y="3179537"/>
            <a:ext cx="1020000" cy="1020000"/>
          </a:xfrm>
          <a:prstGeom prst="ellipse">
            <a:avLst/>
          </a:prstGeom>
          <a:solidFill>
            <a:srgbClr val="FBD09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4" name="Google Shape;684;p55"/>
          <p:cNvCxnSpPr/>
          <p:nvPr/>
        </p:nvCxnSpPr>
        <p:spPr>
          <a:xfrm>
            <a:off x="1734042" y="1724838"/>
            <a:ext cx="4067100" cy="126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685" name="Google Shape;685;p55"/>
          <p:cNvCxnSpPr/>
          <p:nvPr/>
        </p:nvCxnSpPr>
        <p:spPr>
          <a:xfrm>
            <a:off x="1734042" y="2386639"/>
            <a:ext cx="4067100" cy="126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686" name="Google Shape;686;p55"/>
          <p:cNvCxnSpPr/>
          <p:nvPr/>
        </p:nvCxnSpPr>
        <p:spPr>
          <a:xfrm>
            <a:off x="1734042" y="3048440"/>
            <a:ext cx="4067100" cy="126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687" name="Google Shape;687;p55"/>
          <p:cNvCxnSpPr/>
          <p:nvPr/>
        </p:nvCxnSpPr>
        <p:spPr>
          <a:xfrm>
            <a:off x="1734042" y="3826383"/>
            <a:ext cx="4067100" cy="126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sp>
        <p:nvSpPr>
          <p:cNvPr id="688" name="Google Shape;688;p55"/>
          <p:cNvSpPr txBox="1"/>
          <p:nvPr>
            <p:ph idx="2" type="body"/>
          </p:nvPr>
        </p:nvSpPr>
        <p:spPr>
          <a:xfrm>
            <a:off x="4659083" y="1476442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89" name="Google Shape;689;p55"/>
          <p:cNvSpPr txBox="1"/>
          <p:nvPr>
            <p:ph idx="3" type="body"/>
          </p:nvPr>
        </p:nvSpPr>
        <p:spPr>
          <a:xfrm>
            <a:off x="4659572" y="1712119"/>
            <a:ext cx="30891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0" name="Google Shape;690;p55"/>
          <p:cNvSpPr txBox="1"/>
          <p:nvPr>
            <p:ph idx="4" type="body"/>
          </p:nvPr>
        </p:nvSpPr>
        <p:spPr>
          <a:xfrm>
            <a:off x="4659083" y="2145154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1" name="Google Shape;691;p55"/>
          <p:cNvSpPr txBox="1"/>
          <p:nvPr>
            <p:ph idx="5" type="body"/>
          </p:nvPr>
        </p:nvSpPr>
        <p:spPr>
          <a:xfrm>
            <a:off x="4659572" y="2380831"/>
            <a:ext cx="30891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2" name="Google Shape;692;p55"/>
          <p:cNvSpPr txBox="1"/>
          <p:nvPr>
            <p:ph idx="6" type="body"/>
          </p:nvPr>
        </p:nvSpPr>
        <p:spPr>
          <a:xfrm>
            <a:off x="4659083" y="2825231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3" name="Google Shape;693;p55"/>
          <p:cNvSpPr txBox="1"/>
          <p:nvPr>
            <p:ph idx="7" type="body"/>
          </p:nvPr>
        </p:nvSpPr>
        <p:spPr>
          <a:xfrm>
            <a:off x="4659572" y="3060908"/>
            <a:ext cx="30891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4" name="Google Shape;694;p55"/>
          <p:cNvSpPr txBox="1"/>
          <p:nvPr>
            <p:ph idx="8" type="body"/>
          </p:nvPr>
        </p:nvSpPr>
        <p:spPr>
          <a:xfrm>
            <a:off x="4659083" y="3563018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5" name="Google Shape;695;p55"/>
          <p:cNvSpPr txBox="1"/>
          <p:nvPr>
            <p:ph idx="9" type="body"/>
          </p:nvPr>
        </p:nvSpPr>
        <p:spPr>
          <a:xfrm>
            <a:off x="4647027" y="3798695"/>
            <a:ext cx="30891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6" name="Google Shape;696;p55"/>
          <p:cNvSpPr txBox="1"/>
          <p:nvPr>
            <p:ph idx="13" type="body"/>
          </p:nvPr>
        </p:nvSpPr>
        <p:spPr>
          <a:xfrm>
            <a:off x="4147095" y="1434892"/>
            <a:ext cx="4155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7" name="Google Shape;697;p55"/>
          <p:cNvSpPr txBox="1"/>
          <p:nvPr>
            <p:ph idx="14" type="body"/>
          </p:nvPr>
        </p:nvSpPr>
        <p:spPr>
          <a:xfrm>
            <a:off x="4147095" y="2103152"/>
            <a:ext cx="4155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8" name="Google Shape;698;p55"/>
          <p:cNvSpPr txBox="1"/>
          <p:nvPr>
            <p:ph idx="15" type="body"/>
          </p:nvPr>
        </p:nvSpPr>
        <p:spPr>
          <a:xfrm>
            <a:off x="4147095" y="2781260"/>
            <a:ext cx="4155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9" name="Google Shape;699;p55"/>
          <p:cNvSpPr txBox="1"/>
          <p:nvPr>
            <p:ph idx="16" type="body"/>
          </p:nvPr>
        </p:nvSpPr>
        <p:spPr>
          <a:xfrm>
            <a:off x="4147095" y="3528371"/>
            <a:ext cx="4155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5 image collage ">
  <p:cSld name="3_5 image collage "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56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56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03" name="Google Shape;703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56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05" name="Google Shape;705;p56"/>
          <p:cNvSpPr/>
          <p:nvPr>
            <p:ph idx="2" type="chart"/>
          </p:nvPr>
        </p:nvSpPr>
        <p:spPr>
          <a:xfrm>
            <a:off x="4664869" y="1386893"/>
            <a:ext cx="4173000" cy="28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6" name="Google Shape;706;p56"/>
          <p:cNvSpPr txBox="1"/>
          <p:nvPr>
            <p:ph idx="3" type="body"/>
          </p:nvPr>
        </p:nvSpPr>
        <p:spPr>
          <a:xfrm>
            <a:off x="305991" y="1386640"/>
            <a:ext cx="4160100" cy="28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oint pie chart">
  <p:cSld name="4 point pie chart"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57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57"/>
          <p:cNvSpPr/>
          <p:nvPr>
            <p:ph idx="2" type="chart"/>
          </p:nvPr>
        </p:nvSpPr>
        <p:spPr>
          <a:xfrm>
            <a:off x="2315246" y="1591225"/>
            <a:ext cx="4514100" cy="30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0" name="Google Shape;710;p57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11" name="Google Shape;711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57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3" name="Google Shape;713;p57"/>
          <p:cNvSpPr txBox="1"/>
          <p:nvPr>
            <p:ph idx="3" type="body"/>
          </p:nvPr>
        </p:nvSpPr>
        <p:spPr>
          <a:xfrm>
            <a:off x="305989" y="1134186"/>
            <a:ext cx="65235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4484E"/>
              </a:buClr>
              <a:buSzPts val="1100"/>
              <a:buChar char="•"/>
              <a:defRPr b="0" sz="11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4" name="Google Shape;714;p57"/>
          <p:cNvSpPr txBox="1"/>
          <p:nvPr>
            <p:ph idx="4" type="body"/>
          </p:nvPr>
        </p:nvSpPr>
        <p:spPr>
          <a:xfrm>
            <a:off x="1066126" y="1721241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5" name="Google Shape;715;p57"/>
          <p:cNvSpPr txBox="1"/>
          <p:nvPr>
            <p:ph idx="5" type="body"/>
          </p:nvPr>
        </p:nvSpPr>
        <p:spPr>
          <a:xfrm>
            <a:off x="798653" y="1956918"/>
            <a:ext cx="21828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6" name="Google Shape;716;p57"/>
          <p:cNvSpPr txBox="1"/>
          <p:nvPr>
            <p:ph idx="6" type="body"/>
          </p:nvPr>
        </p:nvSpPr>
        <p:spPr>
          <a:xfrm>
            <a:off x="1066126" y="3432371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7" name="Google Shape;717;p57"/>
          <p:cNvSpPr txBox="1"/>
          <p:nvPr>
            <p:ph idx="7" type="body"/>
          </p:nvPr>
        </p:nvSpPr>
        <p:spPr>
          <a:xfrm>
            <a:off x="798653" y="3668048"/>
            <a:ext cx="21828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8" name="Google Shape;718;p57"/>
          <p:cNvSpPr txBox="1"/>
          <p:nvPr>
            <p:ph idx="8" type="body"/>
          </p:nvPr>
        </p:nvSpPr>
        <p:spPr>
          <a:xfrm>
            <a:off x="6162539" y="1721241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9" name="Google Shape;719;p57"/>
          <p:cNvSpPr txBox="1"/>
          <p:nvPr>
            <p:ph idx="9" type="body"/>
          </p:nvPr>
        </p:nvSpPr>
        <p:spPr>
          <a:xfrm>
            <a:off x="6162539" y="1956918"/>
            <a:ext cx="21828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0" name="Google Shape;720;p57"/>
          <p:cNvSpPr txBox="1"/>
          <p:nvPr>
            <p:ph idx="13" type="body"/>
          </p:nvPr>
        </p:nvSpPr>
        <p:spPr>
          <a:xfrm>
            <a:off x="6162539" y="3432371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1" name="Google Shape;721;p57"/>
          <p:cNvSpPr txBox="1"/>
          <p:nvPr>
            <p:ph idx="14" type="body"/>
          </p:nvPr>
        </p:nvSpPr>
        <p:spPr>
          <a:xfrm>
            <a:off x="6162539" y="3668048"/>
            <a:ext cx="21828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2" name="Google Shape;722;p57"/>
          <p:cNvSpPr txBox="1"/>
          <p:nvPr>
            <p:ph idx="15" type="body"/>
          </p:nvPr>
        </p:nvSpPr>
        <p:spPr>
          <a:xfrm>
            <a:off x="3555212" y="2760060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3" name="Google Shape;723;p57"/>
          <p:cNvSpPr txBox="1"/>
          <p:nvPr>
            <p:ph idx="16" type="body"/>
          </p:nvPr>
        </p:nvSpPr>
        <p:spPr>
          <a:xfrm>
            <a:off x="3421476" y="2995737"/>
            <a:ext cx="21828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4" name="Google Shape;724;p57"/>
          <p:cNvSpPr/>
          <p:nvPr>
            <p:ph idx="17" type="pic"/>
          </p:nvPr>
        </p:nvSpPr>
        <p:spPr>
          <a:xfrm>
            <a:off x="4363751" y="2287441"/>
            <a:ext cx="298200" cy="298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chart">
  <p:cSld name="4 column chart"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5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5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28" name="Google Shape;72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p58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0" name="Google Shape;730;p58"/>
          <p:cNvSpPr txBox="1"/>
          <p:nvPr>
            <p:ph idx="2" type="body"/>
          </p:nvPr>
        </p:nvSpPr>
        <p:spPr>
          <a:xfrm>
            <a:off x="305989" y="1134186"/>
            <a:ext cx="65235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4484E"/>
              </a:buClr>
              <a:buSzPts val="1100"/>
              <a:buChar char="•"/>
              <a:defRPr b="0" sz="11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731" name="Google Shape;731;p58"/>
          <p:cNvCxnSpPr/>
          <p:nvPr/>
        </p:nvCxnSpPr>
        <p:spPr>
          <a:xfrm>
            <a:off x="2382483" y="1745300"/>
            <a:ext cx="0" cy="25956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732" name="Google Shape;732;p58"/>
          <p:cNvCxnSpPr/>
          <p:nvPr/>
        </p:nvCxnSpPr>
        <p:spPr>
          <a:xfrm>
            <a:off x="4555386" y="1745300"/>
            <a:ext cx="0" cy="25956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733" name="Google Shape;733;p58"/>
          <p:cNvCxnSpPr/>
          <p:nvPr/>
        </p:nvCxnSpPr>
        <p:spPr>
          <a:xfrm>
            <a:off x="6702422" y="1745300"/>
            <a:ext cx="0" cy="25956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734" name="Google Shape;734;p58"/>
          <p:cNvSpPr txBox="1"/>
          <p:nvPr>
            <p:ph idx="3" type="body"/>
          </p:nvPr>
        </p:nvSpPr>
        <p:spPr>
          <a:xfrm>
            <a:off x="574543" y="3470164"/>
            <a:ext cx="15963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5" name="Google Shape;735;p58"/>
          <p:cNvSpPr txBox="1"/>
          <p:nvPr>
            <p:ph idx="4" type="body"/>
          </p:nvPr>
        </p:nvSpPr>
        <p:spPr>
          <a:xfrm>
            <a:off x="575102" y="3668048"/>
            <a:ext cx="15957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6" name="Google Shape;736;p58"/>
          <p:cNvSpPr txBox="1"/>
          <p:nvPr>
            <p:ph idx="5" type="body"/>
          </p:nvPr>
        </p:nvSpPr>
        <p:spPr>
          <a:xfrm>
            <a:off x="2703343" y="3470164"/>
            <a:ext cx="15963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7" name="Google Shape;737;p58"/>
          <p:cNvSpPr txBox="1"/>
          <p:nvPr>
            <p:ph idx="6" type="body"/>
          </p:nvPr>
        </p:nvSpPr>
        <p:spPr>
          <a:xfrm>
            <a:off x="2703902" y="3668048"/>
            <a:ext cx="15957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8" name="Google Shape;738;p58"/>
          <p:cNvSpPr txBox="1"/>
          <p:nvPr>
            <p:ph idx="7" type="body"/>
          </p:nvPr>
        </p:nvSpPr>
        <p:spPr>
          <a:xfrm>
            <a:off x="4832143" y="3470164"/>
            <a:ext cx="15963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9" name="Google Shape;739;p58"/>
          <p:cNvSpPr txBox="1"/>
          <p:nvPr>
            <p:ph idx="8" type="body"/>
          </p:nvPr>
        </p:nvSpPr>
        <p:spPr>
          <a:xfrm>
            <a:off x="4832702" y="3668048"/>
            <a:ext cx="15957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0" name="Google Shape;740;p58"/>
          <p:cNvSpPr txBox="1"/>
          <p:nvPr>
            <p:ph idx="9" type="body"/>
          </p:nvPr>
        </p:nvSpPr>
        <p:spPr>
          <a:xfrm>
            <a:off x="6960944" y="3470164"/>
            <a:ext cx="15963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1" name="Google Shape;741;p58"/>
          <p:cNvSpPr txBox="1"/>
          <p:nvPr>
            <p:ph idx="13" type="body"/>
          </p:nvPr>
        </p:nvSpPr>
        <p:spPr>
          <a:xfrm>
            <a:off x="6961503" y="3668048"/>
            <a:ext cx="15957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2" name="Google Shape;742;p58"/>
          <p:cNvSpPr txBox="1"/>
          <p:nvPr>
            <p:ph idx="14" type="body"/>
          </p:nvPr>
        </p:nvSpPr>
        <p:spPr>
          <a:xfrm>
            <a:off x="574543" y="2294751"/>
            <a:ext cx="1596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3" name="Google Shape;743;p58"/>
          <p:cNvSpPr txBox="1"/>
          <p:nvPr>
            <p:ph idx="15" type="body"/>
          </p:nvPr>
        </p:nvSpPr>
        <p:spPr>
          <a:xfrm>
            <a:off x="2700131" y="2294751"/>
            <a:ext cx="1596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4" name="Google Shape;744;p58"/>
          <p:cNvSpPr txBox="1"/>
          <p:nvPr>
            <p:ph idx="16" type="body"/>
          </p:nvPr>
        </p:nvSpPr>
        <p:spPr>
          <a:xfrm>
            <a:off x="4823383" y="2294751"/>
            <a:ext cx="1596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5" name="Google Shape;745;p58"/>
          <p:cNvSpPr txBox="1"/>
          <p:nvPr>
            <p:ph idx="17" type="body"/>
          </p:nvPr>
        </p:nvSpPr>
        <p:spPr>
          <a:xfrm>
            <a:off x="6956658" y="2294751"/>
            <a:ext cx="1596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6" name="Google Shape;746;p58"/>
          <p:cNvSpPr/>
          <p:nvPr>
            <p:ph idx="18" type="chart"/>
          </p:nvPr>
        </p:nvSpPr>
        <p:spPr>
          <a:xfrm>
            <a:off x="375487" y="1745456"/>
            <a:ext cx="1994400" cy="1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7" name="Google Shape;747;p58"/>
          <p:cNvSpPr/>
          <p:nvPr>
            <p:ph idx="19" type="chart"/>
          </p:nvPr>
        </p:nvSpPr>
        <p:spPr>
          <a:xfrm>
            <a:off x="2499286" y="1745456"/>
            <a:ext cx="1994400" cy="1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8" name="Google Shape;748;p58"/>
          <p:cNvSpPr/>
          <p:nvPr>
            <p:ph idx="20" type="chart"/>
          </p:nvPr>
        </p:nvSpPr>
        <p:spPr>
          <a:xfrm>
            <a:off x="4624327" y="1745456"/>
            <a:ext cx="1994400" cy="1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9" name="Google Shape;749;p58"/>
          <p:cNvSpPr/>
          <p:nvPr>
            <p:ph idx="21" type="chart"/>
          </p:nvPr>
        </p:nvSpPr>
        <p:spPr>
          <a:xfrm>
            <a:off x="6757602" y="1745456"/>
            <a:ext cx="1994400" cy="1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 chart placeholder">
  <p:cSld name="bar chart placeholder"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59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59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53" name="Google Shape;753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54" name="Google Shape;754;p59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5" name="Google Shape;755;p59"/>
          <p:cNvSpPr/>
          <p:nvPr>
            <p:ph idx="2" type="chart"/>
          </p:nvPr>
        </p:nvSpPr>
        <p:spPr>
          <a:xfrm>
            <a:off x="305990" y="1360885"/>
            <a:ext cx="8532000" cy="29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chart slide">
  <p:cSld name="Mixed content chart slide"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6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6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59" name="Google Shape;759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60" name="Google Shape;760;p60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61" name="Google Shape;761;p60"/>
          <p:cNvSpPr/>
          <p:nvPr/>
        </p:nvSpPr>
        <p:spPr>
          <a:xfrm>
            <a:off x="4196058" y="2973134"/>
            <a:ext cx="453000" cy="4530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2" name="Google Shape;762;p60"/>
          <p:cNvCxnSpPr/>
          <p:nvPr/>
        </p:nvCxnSpPr>
        <p:spPr>
          <a:xfrm>
            <a:off x="3838385" y="1447227"/>
            <a:ext cx="0" cy="28434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63" name="Google Shape;763;p60"/>
          <p:cNvSpPr/>
          <p:nvPr/>
        </p:nvSpPr>
        <p:spPr>
          <a:xfrm>
            <a:off x="4174676" y="1409943"/>
            <a:ext cx="453000" cy="4530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60"/>
          <p:cNvSpPr/>
          <p:nvPr/>
        </p:nvSpPr>
        <p:spPr>
          <a:xfrm>
            <a:off x="6706476" y="2970523"/>
            <a:ext cx="453000" cy="4530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60"/>
          <p:cNvSpPr/>
          <p:nvPr/>
        </p:nvSpPr>
        <p:spPr>
          <a:xfrm>
            <a:off x="6685094" y="1409943"/>
            <a:ext cx="453000" cy="4530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60"/>
          <p:cNvSpPr/>
          <p:nvPr>
            <p:ph idx="2" type="pic"/>
          </p:nvPr>
        </p:nvSpPr>
        <p:spPr>
          <a:xfrm>
            <a:off x="6827693" y="3091738"/>
            <a:ext cx="210300" cy="210300"/>
          </a:xfrm>
          <a:prstGeom prst="rect">
            <a:avLst/>
          </a:prstGeom>
          <a:noFill/>
          <a:ln>
            <a:noFill/>
          </a:ln>
        </p:spPr>
      </p:sp>
      <p:sp>
        <p:nvSpPr>
          <p:cNvPr id="767" name="Google Shape;767;p60"/>
          <p:cNvSpPr/>
          <p:nvPr>
            <p:ph idx="3" type="pic"/>
          </p:nvPr>
        </p:nvSpPr>
        <p:spPr>
          <a:xfrm>
            <a:off x="4317275" y="3091738"/>
            <a:ext cx="210300" cy="210300"/>
          </a:xfrm>
          <a:prstGeom prst="rect">
            <a:avLst/>
          </a:prstGeom>
          <a:noFill/>
          <a:ln>
            <a:noFill/>
          </a:ln>
        </p:spPr>
      </p:sp>
      <p:sp>
        <p:nvSpPr>
          <p:cNvPr id="768" name="Google Shape;768;p60"/>
          <p:cNvSpPr/>
          <p:nvPr>
            <p:ph idx="4" type="pic"/>
          </p:nvPr>
        </p:nvSpPr>
        <p:spPr>
          <a:xfrm>
            <a:off x="4295893" y="1531159"/>
            <a:ext cx="210300" cy="210300"/>
          </a:xfrm>
          <a:prstGeom prst="rect">
            <a:avLst/>
          </a:prstGeom>
          <a:noFill/>
          <a:ln>
            <a:noFill/>
          </a:ln>
        </p:spPr>
      </p:sp>
      <p:sp>
        <p:nvSpPr>
          <p:cNvPr id="769" name="Google Shape;769;p60"/>
          <p:cNvSpPr/>
          <p:nvPr>
            <p:ph idx="5" type="pic"/>
          </p:nvPr>
        </p:nvSpPr>
        <p:spPr>
          <a:xfrm>
            <a:off x="6806311" y="1531159"/>
            <a:ext cx="210300" cy="210300"/>
          </a:xfrm>
          <a:prstGeom prst="rect">
            <a:avLst/>
          </a:prstGeom>
          <a:noFill/>
          <a:ln>
            <a:noFill/>
          </a:ln>
        </p:spPr>
      </p:sp>
      <p:sp>
        <p:nvSpPr>
          <p:cNvPr id="770" name="Google Shape;770;p60"/>
          <p:cNvSpPr txBox="1"/>
          <p:nvPr>
            <p:ph idx="6" type="body"/>
          </p:nvPr>
        </p:nvSpPr>
        <p:spPr>
          <a:xfrm>
            <a:off x="372666" y="3645938"/>
            <a:ext cx="15963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1" name="Google Shape;771;p60"/>
          <p:cNvSpPr txBox="1"/>
          <p:nvPr>
            <p:ph idx="7" type="body"/>
          </p:nvPr>
        </p:nvSpPr>
        <p:spPr>
          <a:xfrm>
            <a:off x="372667" y="3839766"/>
            <a:ext cx="25119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2" name="Google Shape;772;p60"/>
          <p:cNvSpPr txBox="1"/>
          <p:nvPr>
            <p:ph idx="8" type="body"/>
          </p:nvPr>
        </p:nvSpPr>
        <p:spPr>
          <a:xfrm>
            <a:off x="4174676" y="3561815"/>
            <a:ext cx="1596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3" name="Google Shape;773;p60"/>
          <p:cNvSpPr txBox="1"/>
          <p:nvPr>
            <p:ph idx="9" type="body"/>
          </p:nvPr>
        </p:nvSpPr>
        <p:spPr>
          <a:xfrm>
            <a:off x="4174676" y="3734270"/>
            <a:ext cx="17691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4" name="Google Shape;774;p60"/>
          <p:cNvSpPr txBox="1"/>
          <p:nvPr>
            <p:ph idx="13" type="body"/>
          </p:nvPr>
        </p:nvSpPr>
        <p:spPr>
          <a:xfrm>
            <a:off x="6685898" y="3561815"/>
            <a:ext cx="1596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5" name="Google Shape;775;p60"/>
          <p:cNvSpPr txBox="1"/>
          <p:nvPr>
            <p:ph idx="14" type="body"/>
          </p:nvPr>
        </p:nvSpPr>
        <p:spPr>
          <a:xfrm>
            <a:off x="6685898" y="3734270"/>
            <a:ext cx="17691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6" name="Google Shape;776;p60"/>
          <p:cNvSpPr txBox="1"/>
          <p:nvPr>
            <p:ph idx="15" type="body"/>
          </p:nvPr>
        </p:nvSpPr>
        <p:spPr>
          <a:xfrm>
            <a:off x="6685094" y="2005841"/>
            <a:ext cx="1596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7" name="Google Shape;777;p60"/>
          <p:cNvSpPr txBox="1"/>
          <p:nvPr>
            <p:ph idx="16" type="body"/>
          </p:nvPr>
        </p:nvSpPr>
        <p:spPr>
          <a:xfrm>
            <a:off x="6685094" y="2178296"/>
            <a:ext cx="17691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8" name="Google Shape;778;p60"/>
          <p:cNvSpPr txBox="1"/>
          <p:nvPr>
            <p:ph idx="17" type="body"/>
          </p:nvPr>
        </p:nvSpPr>
        <p:spPr>
          <a:xfrm>
            <a:off x="4174676" y="2005841"/>
            <a:ext cx="1596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9" name="Google Shape;779;p60"/>
          <p:cNvSpPr txBox="1"/>
          <p:nvPr>
            <p:ph idx="18" type="body"/>
          </p:nvPr>
        </p:nvSpPr>
        <p:spPr>
          <a:xfrm>
            <a:off x="4174676" y="2178296"/>
            <a:ext cx="17691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0" name="Google Shape;780;p60"/>
          <p:cNvSpPr/>
          <p:nvPr>
            <p:ph idx="19" type="chart"/>
          </p:nvPr>
        </p:nvSpPr>
        <p:spPr>
          <a:xfrm>
            <a:off x="305991" y="1423374"/>
            <a:ext cx="3279000" cy="19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chart slide">
  <p:cSld name="2 column chart slide"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61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61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84" name="Google Shape;784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85" name="Google Shape;785;p61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6" name="Google Shape;786;p61"/>
          <p:cNvSpPr/>
          <p:nvPr>
            <p:ph idx="2" type="chart"/>
          </p:nvPr>
        </p:nvSpPr>
        <p:spPr>
          <a:xfrm>
            <a:off x="386954" y="1360886"/>
            <a:ext cx="4104000" cy="21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7" name="Google Shape;787;p61"/>
          <p:cNvSpPr/>
          <p:nvPr>
            <p:ph idx="3" type="chart"/>
          </p:nvPr>
        </p:nvSpPr>
        <p:spPr>
          <a:xfrm>
            <a:off x="4733926" y="1360886"/>
            <a:ext cx="4104000" cy="21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8" name="Google Shape;788;p61"/>
          <p:cNvSpPr txBox="1"/>
          <p:nvPr>
            <p:ph idx="4" type="body"/>
          </p:nvPr>
        </p:nvSpPr>
        <p:spPr>
          <a:xfrm>
            <a:off x="386954" y="3703454"/>
            <a:ext cx="410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9" name="Google Shape;789;p61"/>
          <p:cNvSpPr txBox="1"/>
          <p:nvPr>
            <p:ph idx="5" type="body"/>
          </p:nvPr>
        </p:nvSpPr>
        <p:spPr>
          <a:xfrm>
            <a:off x="4733926" y="3703454"/>
            <a:ext cx="40911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0" name="Google Shape;790;p61"/>
          <p:cNvSpPr txBox="1"/>
          <p:nvPr>
            <p:ph idx="6" type="body"/>
          </p:nvPr>
        </p:nvSpPr>
        <p:spPr>
          <a:xfrm>
            <a:off x="386954" y="3938588"/>
            <a:ext cx="41040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1" name="Google Shape;791;p61"/>
          <p:cNvSpPr txBox="1"/>
          <p:nvPr>
            <p:ph idx="7" type="body"/>
          </p:nvPr>
        </p:nvSpPr>
        <p:spPr>
          <a:xfrm>
            <a:off x="4733927" y="3938588"/>
            <a:ext cx="41040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with separate legend">
  <p:cSld name="Chart with separate legend"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62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62"/>
          <p:cNvSpPr txBox="1"/>
          <p:nvPr>
            <p:ph idx="1" type="body"/>
          </p:nvPr>
        </p:nvSpPr>
        <p:spPr>
          <a:xfrm>
            <a:off x="5492353" y="2278856"/>
            <a:ext cx="3345600" cy="26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857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5" name="Google Shape;795;p62"/>
          <p:cNvSpPr txBox="1"/>
          <p:nvPr>
            <p:ph idx="2" type="body"/>
          </p:nvPr>
        </p:nvSpPr>
        <p:spPr>
          <a:xfrm>
            <a:off x="5492353" y="2701994"/>
            <a:ext cx="3345600" cy="26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857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6" name="Google Shape;796;p62"/>
          <p:cNvSpPr txBox="1"/>
          <p:nvPr>
            <p:ph idx="3" type="body"/>
          </p:nvPr>
        </p:nvSpPr>
        <p:spPr>
          <a:xfrm>
            <a:off x="5492353" y="3125131"/>
            <a:ext cx="3345600" cy="26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857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7" name="Google Shape;797;p62"/>
          <p:cNvSpPr txBox="1"/>
          <p:nvPr>
            <p:ph idx="4" type="body"/>
          </p:nvPr>
        </p:nvSpPr>
        <p:spPr>
          <a:xfrm>
            <a:off x="5492353" y="3548268"/>
            <a:ext cx="3345600" cy="26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857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8" name="Google Shape;798;p62"/>
          <p:cNvSpPr txBox="1"/>
          <p:nvPr>
            <p:ph idx="5" type="body"/>
          </p:nvPr>
        </p:nvSpPr>
        <p:spPr>
          <a:xfrm>
            <a:off x="5492353" y="3971406"/>
            <a:ext cx="3345600" cy="26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857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9" name="Google Shape;799;p62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800" name="Google Shape;800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801" name="Google Shape;801;p62"/>
          <p:cNvSpPr txBox="1"/>
          <p:nvPr>
            <p:ph idx="6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2" name="Google Shape;802;p62"/>
          <p:cNvSpPr txBox="1"/>
          <p:nvPr>
            <p:ph idx="7" type="body"/>
          </p:nvPr>
        </p:nvSpPr>
        <p:spPr>
          <a:xfrm>
            <a:off x="305989" y="1134186"/>
            <a:ext cx="65235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4484E"/>
              </a:buClr>
              <a:buSzPts val="1100"/>
              <a:buChar char="•"/>
              <a:defRPr b="0" sz="11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3" name="Google Shape;803;p62"/>
          <p:cNvSpPr/>
          <p:nvPr>
            <p:ph idx="8" type="chart"/>
          </p:nvPr>
        </p:nvSpPr>
        <p:spPr>
          <a:xfrm>
            <a:off x="305991" y="1754040"/>
            <a:ext cx="4673700" cy="27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4" name="Google Shape;804;p62"/>
          <p:cNvSpPr txBox="1"/>
          <p:nvPr>
            <p:ph idx="9" type="body"/>
          </p:nvPr>
        </p:nvSpPr>
        <p:spPr>
          <a:xfrm>
            <a:off x="7438643" y="2278856"/>
            <a:ext cx="8949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5" name="Google Shape;805;p62"/>
          <p:cNvSpPr txBox="1"/>
          <p:nvPr>
            <p:ph idx="13" type="body"/>
          </p:nvPr>
        </p:nvSpPr>
        <p:spPr>
          <a:xfrm>
            <a:off x="7438643" y="2701994"/>
            <a:ext cx="8949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6" name="Google Shape;806;p62"/>
          <p:cNvSpPr txBox="1"/>
          <p:nvPr>
            <p:ph idx="14" type="body"/>
          </p:nvPr>
        </p:nvSpPr>
        <p:spPr>
          <a:xfrm>
            <a:off x="7438643" y="3125131"/>
            <a:ext cx="8949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7" name="Google Shape;807;p62"/>
          <p:cNvSpPr txBox="1"/>
          <p:nvPr>
            <p:ph idx="15" type="body"/>
          </p:nvPr>
        </p:nvSpPr>
        <p:spPr>
          <a:xfrm>
            <a:off x="7438643" y="3548268"/>
            <a:ext cx="8949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8" name="Google Shape;808;p62"/>
          <p:cNvSpPr txBox="1"/>
          <p:nvPr>
            <p:ph idx="16" type="body"/>
          </p:nvPr>
        </p:nvSpPr>
        <p:spPr>
          <a:xfrm>
            <a:off x="7438643" y="3971406"/>
            <a:ext cx="8949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5 image collage ">
  <p:cSld name="10_5 image collage "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63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63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812" name="Google Shape;812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813" name="Google Shape;813;p63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14" name="Google Shape;814;p63"/>
          <p:cNvSpPr/>
          <p:nvPr>
            <p:ph idx="2" type="chart"/>
          </p:nvPr>
        </p:nvSpPr>
        <p:spPr>
          <a:xfrm>
            <a:off x="305990" y="1360885"/>
            <a:ext cx="8532000" cy="29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2 images">
  <p:cSld name="Team slide 2 images"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64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64"/>
          <p:cNvSpPr/>
          <p:nvPr/>
        </p:nvSpPr>
        <p:spPr>
          <a:xfrm>
            <a:off x="2254713" y="1429736"/>
            <a:ext cx="1558998" cy="1550693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64"/>
          <p:cNvSpPr/>
          <p:nvPr/>
        </p:nvSpPr>
        <p:spPr>
          <a:xfrm>
            <a:off x="5338991" y="1429736"/>
            <a:ext cx="1558997" cy="1550693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64"/>
          <p:cNvSpPr/>
          <p:nvPr>
            <p:ph idx="2" type="pic"/>
          </p:nvPr>
        </p:nvSpPr>
        <p:spPr>
          <a:xfrm>
            <a:off x="2374334" y="1534915"/>
            <a:ext cx="1322400" cy="1322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820" name="Google Shape;820;p64"/>
          <p:cNvSpPr/>
          <p:nvPr>
            <p:ph idx="3" type="pic"/>
          </p:nvPr>
        </p:nvSpPr>
        <p:spPr>
          <a:xfrm>
            <a:off x="5455995" y="1534915"/>
            <a:ext cx="1322400" cy="1322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821" name="Google Shape;821;p64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822" name="Google Shape;822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823" name="Google Shape;823;p64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24" name="Google Shape;824;p64"/>
          <p:cNvSpPr txBox="1"/>
          <p:nvPr>
            <p:ph idx="4" type="body"/>
          </p:nvPr>
        </p:nvSpPr>
        <p:spPr>
          <a:xfrm>
            <a:off x="1851226" y="2998284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25" name="Google Shape;825;p64"/>
          <p:cNvSpPr txBox="1"/>
          <p:nvPr>
            <p:ph idx="5" type="body"/>
          </p:nvPr>
        </p:nvSpPr>
        <p:spPr>
          <a:xfrm>
            <a:off x="1851226" y="3422798"/>
            <a:ext cx="23736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0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26" name="Google Shape;826;p64"/>
          <p:cNvSpPr txBox="1"/>
          <p:nvPr>
            <p:ph idx="6" type="body"/>
          </p:nvPr>
        </p:nvSpPr>
        <p:spPr>
          <a:xfrm>
            <a:off x="1851226" y="3199078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0" sz="1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27" name="Google Shape;827;p64"/>
          <p:cNvSpPr txBox="1"/>
          <p:nvPr>
            <p:ph idx="7" type="body"/>
          </p:nvPr>
        </p:nvSpPr>
        <p:spPr>
          <a:xfrm>
            <a:off x="4930445" y="2998284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28" name="Google Shape;828;p64"/>
          <p:cNvSpPr txBox="1"/>
          <p:nvPr>
            <p:ph idx="8" type="body"/>
          </p:nvPr>
        </p:nvSpPr>
        <p:spPr>
          <a:xfrm>
            <a:off x="4930445" y="3422798"/>
            <a:ext cx="23736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0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29" name="Google Shape;829;p64"/>
          <p:cNvSpPr txBox="1"/>
          <p:nvPr>
            <p:ph idx="9" type="body"/>
          </p:nvPr>
        </p:nvSpPr>
        <p:spPr>
          <a:xfrm>
            <a:off x="4930445" y="3199078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0" sz="1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3 images">
  <p:cSld name="Team slide 3 images"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65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65"/>
          <p:cNvSpPr/>
          <p:nvPr/>
        </p:nvSpPr>
        <p:spPr>
          <a:xfrm>
            <a:off x="709478" y="1429736"/>
            <a:ext cx="1558997" cy="1550693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65"/>
          <p:cNvSpPr/>
          <p:nvPr/>
        </p:nvSpPr>
        <p:spPr>
          <a:xfrm>
            <a:off x="3793757" y="1429736"/>
            <a:ext cx="1558997" cy="1550693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65"/>
          <p:cNvSpPr/>
          <p:nvPr/>
        </p:nvSpPr>
        <p:spPr>
          <a:xfrm>
            <a:off x="6878035" y="1429736"/>
            <a:ext cx="1558998" cy="1550693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65"/>
          <p:cNvSpPr/>
          <p:nvPr>
            <p:ph idx="2" type="pic"/>
          </p:nvPr>
        </p:nvSpPr>
        <p:spPr>
          <a:xfrm>
            <a:off x="829099" y="1534915"/>
            <a:ext cx="1322400" cy="1322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836" name="Google Shape;836;p65"/>
          <p:cNvSpPr/>
          <p:nvPr>
            <p:ph idx="3" type="pic"/>
          </p:nvPr>
        </p:nvSpPr>
        <p:spPr>
          <a:xfrm>
            <a:off x="3910760" y="1534915"/>
            <a:ext cx="1322400" cy="1322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837" name="Google Shape;837;p65"/>
          <p:cNvSpPr/>
          <p:nvPr>
            <p:ph idx="4" type="pic"/>
          </p:nvPr>
        </p:nvSpPr>
        <p:spPr>
          <a:xfrm>
            <a:off x="6992422" y="1534915"/>
            <a:ext cx="1322400" cy="1322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838" name="Google Shape;838;p65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839" name="Google Shape;839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840" name="Google Shape;840;p65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1" name="Google Shape;841;p65"/>
          <p:cNvSpPr txBox="1"/>
          <p:nvPr>
            <p:ph idx="5" type="body"/>
          </p:nvPr>
        </p:nvSpPr>
        <p:spPr>
          <a:xfrm>
            <a:off x="305991" y="2998284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2" name="Google Shape;842;p65"/>
          <p:cNvSpPr txBox="1"/>
          <p:nvPr>
            <p:ph idx="6" type="body"/>
          </p:nvPr>
        </p:nvSpPr>
        <p:spPr>
          <a:xfrm>
            <a:off x="305991" y="3422798"/>
            <a:ext cx="23736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0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3" name="Google Shape;843;p65"/>
          <p:cNvSpPr txBox="1"/>
          <p:nvPr>
            <p:ph idx="7" type="body"/>
          </p:nvPr>
        </p:nvSpPr>
        <p:spPr>
          <a:xfrm>
            <a:off x="305991" y="3199078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0" sz="1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4" name="Google Shape;844;p65"/>
          <p:cNvSpPr txBox="1"/>
          <p:nvPr>
            <p:ph idx="8" type="body"/>
          </p:nvPr>
        </p:nvSpPr>
        <p:spPr>
          <a:xfrm>
            <a:off x="3385211" y="2998284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5" name="Google Shape;845;p65"/>
          <p:cNvSpPr txBox="1"/>
          <p:nvPr>
            <p:ph idx="9" type="body"/>
          </p:nvPr>
        </p:nvSpPr>
        <p:spPr>
          <a:xfrm>
            <a:off x="3385211" y="3422798"/>
            <a:ext cx="23736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0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6" name="Google Shape;846;p65"/>
          <p:cNvSpPr txBox="1"/>
          <p:nvPr>
            <p:ph idx="13" type="body"/>
          </p:nvPr>
        </p:nvSpPr>
        <p:spPr>
          <a:xfrm>
            <a:off x="3385211" y="3199078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0" sz="1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7" name="Google Shape;847;p65"/>
          <p:cNvSpPr txBox="1"/>
          <p:nvPr>
            <p:ph idx="14" type="body"/>
          </p:nvPr>
        </p:nvSpPr>
        <p:spPr>
          <a:xfrm>
            <a:off x="6464430" y="2998284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8" name="Google Shape;848;p65"/>
          <p:cNvSpPr txBox="1"/>
          <p:nvPr>
            <p:ph idx="15" type="body"/>
          </p:nvPr>
        </p:nvSpPr>
        <p:spPr>
          <a:xfrm>
            <a:off x="6464430" y="3422798"/>
            <a:ext cx="23736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0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9" name="Google Shape;849;p65"/>
          <p:cNvSpPr txBox="1"/>
          <p:nvPr>
            <p:ph idx="16" type="body"/>
          </p:nvPr>
        </p:nvSpPr>
        <p:spPr>
          <a:xfrm>
            <a:off x="6464430" y="3199078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0" sz="1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1">
    <p:bg>
      <p:bgPr>
        <a:solidFill>
          <a:schemeClr val="lt1"/>
        </a:solidFill>
      </p:bgPr>
    </p:bg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66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66"/>
          <p:cNvSpPr/>
          <p:nvPr/>
        </p:nvSpPr>
        <p:spPr>
          <a:xfrm rot="10800000">
            <a:off x="139" y="-60142"/>
            <a:ext cx="3270600" cy="5267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89" l="0" r="0" t="1329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66"/>
          <p:cNvSpPr/>
          <p:nvPr/>
        </p:nvSpPr>
        <p:spPr>
          <a:xfrm>
            <a:off x="0" y="0"/>
            <a:ext cx="3270600" cy="51435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66"/>
          <p:cNvSpPr/>
          <p:nvPr/>
        </p:nvSpPr>
        <p:spPr>
          <a:xfrm rot="10800000">
            <a:off x="-9972" y="780000"/>
            <a:ext cx="2390100" cy="43635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66"/>
          <p:cNvSpPr/>
          <p:nvPr/>
        </p:nvSpPr>
        <p:spPr>
          <a:xfrm>
            <a:off x="0" y="0"/>
            <a:ext cx="3270600" cy="5143500"/>
          </a:xfrm>
          <a:prstGeom prst="rect">
            <a:avLst/>
          </a:prstGeom>
          <a:solidFill>
            <a:srgbClr val="00527C">
              <a:alpha val="4941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6" name="Google Shape;856;p66"/>
          <p:cNvGrpSpPr/>
          <p:nvPr/>
        </p:nvGrpSpPr>
        <p:grpSpPr>
          <a:xfrm>
            <a:off x="2101490" y="706901"/>
            <a:ext cx="2338496" cy="2326039"/>
            <a:chOff x="2801987" y="1211475"/>
            <a:chExt cx="3117995" cy="3101385"/>
          </a:xfrm>
        </p:grpSpPr>
        <p:sp>
          <p:nvSpPr>
            <p:cNvPr id="857" name="Google Shape;857;p66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66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66"/>
            <p:cNvSpPr txBox="1"/>
            <p:nvPr/>
          </p:nvSpPr>
          <p:spPr>
            <a:xfrm>
              <a:off x="3818899" y="1987352"/>
              <a:ext cx="1126200" cy="204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500"/>
                <a:buFont typeface="Montserrat ExtraBold"/>
                <a:buNone/>
              </a:pPr>
              <a:r>
                <a:rPr b="1" i="0" lang="en" sz="95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1" i="0" sz="95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pic>
        <p:nvPicPr>
          <p:cNvPr id="860" name="Google Shape;860;p66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861675" y="4137449"/>
            <a:ext cx="1956888" cy="652296"/>
          </a:xfrm>
          <a:prstGeom prst="rect">
            <a:avLst/>
          </a:prstGeom>
          <a:noFill/>
          <a:ln>
            <a:noFill/>
          </a:ln>
        </p:spPr>
      </p:pic>
      <p:sp>
        <p:nvSpPr>
          <p:cNvPr id="861" name="Google Shape;861;p66"/>
          <p:cNvSpPr/>
          <p:nvPr/>
        </p:nvSpPr>
        <p:spPr>
          <a:xfrm>
            <a:off x="4482002" y="3584221"/>
            <a:ext cx="380100" cy="4560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66"/>
          <p:cNvSpPr txBox="1"/>
          <p:nvPr>
            <p:ph idx="1" type="body"/>
          </p:nvPr>
        </p:nvSpPr>
        <p:spPr>
          <a:xfrm>
            <a:off x="4394080" y="876939"/>
            <a:ext cx="40647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863" name="Google Shape;863;p66"/>
          <p:cNvCxnSpPr/>
          <p:nvPr/>
        </p:nvCxnSpPr>
        <p:spPr>
          <a:xfrm>
            <a:off x="3543300" y="4688541"/>
            <a:ext cx="529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4" name="Google Shape;864;p66"/>
          <p:cNvSpPr txBox="1"/>
          <p:nvPr/>
        </p:nvSpPr>
        <p:spPr>
          <a:xfrm>
            <a:off x="3488385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" sz="700">
                <a:solidFill>
                  <a:schemeClr val="accent2"/>
                </a:solidFill>
              </a:rPr>
              <a:t>2023</a:t>
            </a: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66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66"/>
          <p:cNvSpPr txBox="1"/>
          <p:nvPr>
            <p:ph idx="2" type="body"/>
          </p:nvPr>
        </p:nvSpPr>
        <p:spPr>
          <a:xfrm>
            <a:off x="4394080" y="3759376"/>
            <a:ext cx="2639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44484E"/>
              </a:buClr>
              <a:buSzPts val="900"/>
              <a:buNone/>
              <a:defRPr b="1" sz="9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48">
          <p15:clr>
            <a:srgbClr val="FBAE40"/>
          </p15:clr>
        </p15:guide>
        <p15:guide id="2" pos="2063">
          <p15:clr>
            <a:srgbClr val="FBAE40"/>
          </p15:clr>
        </p15:guide>
        <p15:guide id="3" orient="horz" pos="2947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2">
    <p:bg>
      <p:bgPr>
        <a:solidFill>
          <a:schemeClr val="lt1"/>
        </a:solidFill>
      </p:bgPr>
    </p:bg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67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67"/>
          <p:cNvSpPr/>
          <p:nvPr/>
        </p:nvSpPr>
        <p:spPr>
          <a:xfrm rot="10800000">
            <a:off x="139" y="-60142"/>
            <a:ext cx="3270600" cy="5267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89" l="0" r="0" t="1329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67"/>
          <p:cNvSpPr/>
          <p:nvPr/>
        </p:nvSpPr>
        <p:spPr>
          <a:xfrm>
            <a:off x="0" y="0"/>
            <a:ext cx="3270600" cy="51435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67"/>
          <p:cNvSpPr/>
          <p:nvPr/>
        </p:nvSpPr>
        <p:spPr>
          <a:xfrm rot="10800000">
            <a:off x="-9972" y="780000"/>
            <a:ext cx="2390100" cy="43635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67"/>
          <p:cNvSpPr/>
          <p:nvPr/>
        </p:nvSpPr>
        <p:spPr>
          <a:xfrm>
            <a:off x="0" y="0"/>
            <a:ext cx="3270600" cy="5143500"/>
          </a:xfrm>
          <a:prstGeom prst="rect">
            <a:avLst/>
          </a:prstGeom>
          <a:solidFill>
            <a:srgbClr val="00527C">
              <a:alpha val="4941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3" name="Google Shape;873;p67"/>
          <p:cNvGrpSpPr/>
          <p:nvPr/>
        </p:nvGrpSpPr>
        <p:grpSpPr>
          <a:xfrm>
            <a:off x="2101490" y="706901"/>
            <a:ext cx="2338496" cy="2326039"/>
            <a:chOff x="2801987" y="1211475"/>
            <a:chExt cx="3117995" cy="3101385"/>
          </a:xfrm>
        </p:grpSpPr>
        <p:sp>
          <p:nvSpPr>
            <p:cNvPr id="874" name="Google Shape;874;p67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67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6" name="Google Shape;876;p67"/>
          <p:cNvSpPr/>
          <p:nvPr/>
        </p:nvSpPr>
        <p:spPr>
          <a:xfrm>
            <a:off x="4482002" y="3584221"/>
            <a:ext cx="380100" cy="4560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67"/>
          <p:cNvSpPr txBox="1"/>
          <p:nvPr>
            <p:ph idx="1" type="body"/>
          </p:nvPr>
        </p:nvSpPr>
        <p:spPr>
          <a:xfrm>
            <a:off x="4394080" y="3759376"/>
            <a:ext cx="2639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44484E"/>
              </a:buClr>
              <a:buSzPts val="900"/>
              <a:buNone/>
              <a:defRPr b="1" sz="9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8" name="Google Shape;878;p67"/>
          <p:cNvSpPr txBox="1"/>
          <p:nvPr>
            <p:ph idx="2" type="body"/>
          </p:nvPr>
        </p:nvSpPr>
        <p:spPr>
          <a:xfrm>
            <a:off x="4394080" y="876939"/>
            <a:ext cx="40647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879" name="Google Shape;879;p67"/>
          <p:cNvCxnSpPr/>
          <p:nvPr/>
        </p:nvCxnSpPr>
        <p:spPr>
          <a:xfrm>
            <a:off x="3543300" y="4688541"/>
            <a:ext cx="529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80" name="Google Shape;880;p67"/>
          <p:cNvSpPr txBox="1"/>
          <p:nvPr/>
        </p:nvSpPr>
        <p:spPr>
          <a:xfrm>
            <a:off x="3488385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" sz="700">
                <a:solidFill>
                  <a:schemeClr val="accent2"/>
                </a:solidFill>
              </a:rPr>
              <a:t>2023</a:t>
            </a: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67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2" name="Google Shape;882;p67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861675" y="4137449"/>
            <a:ext cx="1956888" cy="652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063">
          <p15:clr>
            <a:srgbClr val="FBAE40"/>
          </p15:clr>
        </p15:guide>
        <p15:guide id="2" orient="horz" pos="548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3">
    <p:bg>
      <p:bgPr>
        <a:solidFill>
          <a:schemeClr val="lt1"/>
        </a:solidFill>
      </p:bgPr>
    </p:bg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68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68"/>
          <p:cNvSpPr/>
          <p:nvPr/>
        </p:nvSpPr>
        <p:spPr>
          <a:xfrm rot="10800000">
            <a:off x="139" y="-60142"/>
            <a:ext cx="3270600" cy="5267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89" l="0" r="0" t="1329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68"/>
          <p:cNvSpPr/>
          <p:nvPr/>
        </p:nvSpPr>
        <p:spPr>
          <a:xfrm>
            <a:off x="0" y="0"/>
            <a:ext cx="3270600" cy="51435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68"/>
          <p:cNvSpPr/>
          <p:nvPr/>
        </p:nvSpPr>
        <p:spPr>
          <a:xfrm rot="10800000">
            <a:off x="-9972" y="780000"/>
            <a:ext cx="2390100" cy="43635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68"/>
          <p:cNvSpPr/>
          <p:nvPr/>
        </p:nvSpPr>
        <p:spPr>
          <a:xfrm>
            <a:off x="0" y="0"/>
            <a:ext cx="3270600" cy="5143500"/>
          </a:xfrm>
          <a:prstGeom prst="rect">
            <a:avLst/>
          </a:prstGeom>
          <a:solidFill>
            <a:srgbClr val="00527C">
              <a:alpha val="4941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9" name="Google Shape;889;p68"/>
          <p:cNvGrpSpPr/>
          <p:nvPr/>
        </p:nvGrpSpPr>
        <p:grpSpPr>
          <a:xfrm>
            <a:off x="2101490" y="706901"/>
            <a:ext cx="2338496" cy="2326039"/>
            <a:chOff x="2801987" y="1211475"/>
            <a:chExt cx="3117995" cy="3101385"/>
          </a:xfrm>
        </p:grpSpPr>
        <p:sp>
          <p:nvSpPr>
            <p:cNvPr id="890" name="Google Shape;890;p68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68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2" name="Google Shape;892;p68"/>
          <p:cNvSpPr txBox="1"/>
          <p:nvPr>
            <p:ph idx="1" type="body"/>
          </p:nvPr>
        </p:nvSpPr>
        <p:spPr>
          <a:xfrm>
            <a:off x="4394080" y="3576131"/>
            <a:ext cx="2639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44484E"/>
              </a:buClr>
              <a:buSzPts val="900"/>
              <a:buNone/>
              <a:defRPr b="1" sz="9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3" name="Google Shape;893;p68"/>
          <p:cNvSpPr txBox="1"/>
          <p:nvPr>
            <p:ph idx="2" type="body"/>
          </p:nvPr>
        </p:nvSpPr>
        <p:spPr>
          <a:xfrm>
            <a:off x="4394080" y="876939"/>
            <a:ext cx="40647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894" name="Google Shape;894;p68"/>
          <p:cNvCxnSpPr/>
          <p:nvPr/>
        </p:nvCxnSpPr>
        <p:spPr>
          <a:xfrm>
            <a:off x="3543300" y="4688541"/>
            <a:ext cx="529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95" name="Google Shape;895;p68"/>
          <p:cNvSpPr txBox="1"/>
          <p:nvPr/>
        </p:nvSpPr>
        <p:spPr>
          <a:xfrm>
            <a:off x="3488385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" sz="700">
                <a:solidFill>
                  <a:schemeClr val="accent2"/>
                </a:solidFill>
              </a:rPr>
              <a:t>2023</a:t>
            </a: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68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7" name="Google Shape;897;p68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861675" y="4137449"/>
            <a:ext cx="1956888" cy="652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063">
          <p15:clr>
            <a:srgbClr val="FBAE40"/>
          </p15:clr>
        </p15:guide>
        <p15:guide id="2" orient="horz" pos="548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 showMasterSp="0">
  <p:cSld name="Quote slide fullpage"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69"/>
          <p:cNvSpPr/>
          <p:nvPr/>
        </p:nvSpPr>
        <p:spPr>
          <a:xfrm>
            <a:off x="0" y="1"/>
            <a:ext cx="9147366" cy="514546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69"/>
          <p:cNvSpPr/>
          <p:nvPr/>
        </p:nvSpPr>
        <p:spPr>
          <a:xfrm>
            <a:off x="7791614" y="821648"/>
            <a:ext cx="900868" cy="1172747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69"/>
          <p:cNvSpPr/>
          <p:nvPr/>
        </p:nvSpPr>
        <p:spPr>
          <a:xfrm>
            <a:off x="6891715" y="1645897"/>
            <a:ext cx="2253326" cy="2905429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69"/>
          <p:cNvSpPr/>
          <p:nvPr/>
        </p:nvSpPr>
        <p:spPr>
          <a:xfrm>
            <a:off x="8557870" y="1859788"/>
            <a:ext cx="586518" cy="900868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69"/>
          <p:cNvSpPr/>
          <p:nvPr/>
        </p:nvSpPr>
        <p:spPr>
          <a:xfrm>
            <a:off x="8557870" y="55483"/>
            <a:ext cx="586518" cy="900868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69"/>
          <p:cNvSpPr/>
          <p:nvPr/>
        </p:nvSpPr>
        <p:spPr>
          <a:xfrm>
            <a:off x="7635697" y="266265"/>
            <a:ext cx="247898" cy="322729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69"/>
          <p:cNvSpPr/>
          <p:nvPr/>
        </p:nvSpPr>
        <p:spPr>
          <a:xfrm>
            <a:off x="7139286" y="266264"/>
            <a:ext cx="247898" cy="322729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69"/>
          <p:cNvSpPr/>
          <p:nvPr/>
        </p:nvSpPr>
        <p:spPr>
          <a:xfrm>
            <a:off x="7350089" y="55483"/>
            <a:ext cx="322729" cy="247898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69"/>
          <p:cNvSpPr/>
          <p:nvPr/>
        </p:nvSpPr>
        <p:spPr>
          <a:xfrm>
            <a:off x="7350087" y="551861"/>
            <a:ext cx="322729" cy="247898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69"/>
          <p:cNvSpPr/>
          <p:nvPr/>
        </p:nvSpPr>
        <p:spPr>
          <a:xfrm>
            <a:off x="6891717" y="493017"/>
            <a:ext cx="1239777" cy="79945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69"/>
          <p:cNvSpPr/>
          <p:nvPr/>
        </p:nvSpPr>
        <p:spPr>
          <a:xfrm>
            <a:off x="1383694" y="1566741"/>
            <a:ext cx="5360100" cy="2001600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69"/>
          <p:cNvSpPr txBox="1"/>
          <p:nvPr>
            <p:ph idx="1" type="body"/>
          </p:nvPr>
        </p:nvSpPr>
        <p:spPr>
          <a:xfrm>
            <a:off x="2228350" y="1715616"/>
            <a:ext cx="4324800" cy="16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1" name="Google Shape;911;p69"/>
          <p:cNvSpPr txBox="1"/>
          <p:nvPr>
            <p:ph idx="2" type="body"/>
          </p:nvPr>
        </p:nvSpPr>
        <p:spPr>
          <a:xfrm>
            <a:off x="2118884" y="3733896"/>
            <a:ext cx="3996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912" name="Google Shape;912;p69"/>
          <p:cNvGrpSpPr/>
          <p:nvPr/>
        </p:nvGrpSpPr>
        <p:grpSpPr>
          <a:xfrm>
            <a:off x="538085" y="1715616"/>
            <a:ext cx="1689564" cy="1805724"/>
            <a:chOff x="3233789" y="1621820"/>
            <a:chExt cx="2252751" cy="2407632"/>
          </a:xfrm>
        </p:grpSpPr>
        <p:sp>
          <p:nvSpPr>
            <p:cNvPr id="913" name="Google Shape;913;p69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69"/>
            <p:cNvSpPr txBox="1"/>
            <p:nvPr/>
          </p:nvSpPr>
          <p:spPr>
            <a:xfrm>
              <a:off x="3818899" y="1987352"/>
              <a:ext cx="1126200" cy="204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500"/>
                <a:buFont typeface="Montserrat ExtraBold"/>
                <a:buNone/>
              </a:pPr>
              <a:r>
                <a:rPr b="1" i="0" lang="en" sz="95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1" i="0" sz="95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 quotes">
  <p:cSld name="3 column quotes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7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7" name="Google Shape;917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918" name="Google Shape;918;p7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9" name="Google Shape;919;p70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20" name="Google Shape;920;p70"/>
          <p:cNvSpPr/>
          <p:nvPr/>
        </p:nvSpPr>
        <p:spPr>
          <a:xfrm>
            <a:off x="635590" y="1550102"/>
            <a:ext cx="2540700" cy="26778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70"/>
          <p:cNvSpPr/>
          <p:nvPr/>
        </p:nvSpPr>
        <p:spPr>
          <a:xfrm>
            <a:off x="3396601" y="1550102"/>
            <a:ext cx="2350800" cy="267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70"/>
          <p:cNvSpPr/>
          <p:nvPr/>
        </p:nvSpPr>
        <p:spPr>
          <a:xfrm>
            <a:off x="5967853" y="1550102"/>
            <a:ext cx="2610600" cy="26778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70"/>
          <p:cNvSpPr/>
          <p:nvPr>
            <p:ph idx="2" type="pic"/>
          </p:nvPr>
        </p:nvSpPr>
        <p:spPr>
          <a:xfrm>
            <a:off x="1752511" y="1837515"/>
            <a:ext cx="298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924" name="Google Shape;924;p70"/>
          <p:cNvSpPr/>
          <p:nvPr>
            <p:ph idx="3" type="pic"/>
          </p:nvPr>
        </p:nvSpPr>
        <p:spPr>
          <a:xfrm>
            <a:off x="7068702" y="1837515"/>
            <a:ext cx="298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925" name="Google Shape;925;p70"/>
          <p:cNvSpPr/>
          <p:nvPr>
            <p:ph idx="4" type="pic"/>
          </p:nvPr>
        </p:nvSpPr>
        <p:spPr>
          <a:xfrm>
            <a:off x="4421933" y="1837515"/>
            <a:ext cx="298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926" name="Google Shape;926;p70"/>
          <p:cNvSpPr txBox="1"/>
          <p:nvPr>
            <p:ph idx="5" type="body"/>
          </p:nvPr>
        </p:nvSpPr>
        <p:spPr>
          <a:xfrm>
            <a:off x="896747" y="2422922"/>
            <a:ext cx="2009700" cy="9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27" name="Google Shape;927;p70"/>
          <p:cNvSpPr txBox="1"/>
          <p:nvPr>
            <p:ph idx="6" type="body"/>
          </p:nvPr>
        </p:nvSpPr>
        <p:spPr>
          <a:xfrm>
            <a:off x="6216603" y="2422922"/>
            <a:ext cx="2009700" cy="9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28" name="Google Shape;928;p70"/>
          <p:cNvSpPr txBox="1"/>
          <p:nvPr>
            <p:ph idx="7" type="body"/>
          </p:nvPr>
        </p:nvSpPr>
        <p:spPr>
          <a:xfrm>
            <a:off x="3605940" y="2422922"/>
            <a:ext cx="2009700" cy="9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29" name="Google Shape;929;p70"/>
          <p:cNvSpPr txBox="1"/>
          <p:nvPr>
            <p:ph idx="8" type="body"/>
          </p:nvPr>
        </p:nvSpPr>
        <p:spPr>
          <a:xfrm>
            <a:off x="896747" y="3532914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0" name="Google Shape;930;p70"/>
          <p:cNvSpPr txBox="1"/>
          <p:nvPr>
            <p:ph idx="9" type="body"/>
          </p:nvPr>
        </p:nvSpPr>
        <p:spPr>
          <a:xfrm>
            <a:off x="896747" y="3691353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1" name="Google Shape;931;p70"/>
          <p:cNvSpPr txBox="1"/>
          <p:nvPr>
            <p:ph idx="13" type="body"/>
          </p:nvPr>
        </p:nvSpPr>
        <p:spPr>
          <a:xfrm>
            <a:off x="6216603" y="3532914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2" name="Google Shape;932;p70"/>
          <p:cNvSpPr txBox="1"/>
          <p:nvPr>
            <p:ph idx="14" type="body"/>
          </p:nvPr>
        </p:nvSpPr>
        <p:spPr>
          <a:xfrm>
            <a:off x="6216603" y="3691353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3" name="Google Shape;933;p70"/>
          <p:cNvSpPr txBox="1"/>
          <p:nvPr>
            <p:ph idx="15" type="body"/>
          </p:nvPr>
        </p:nvSpPr>
        <p:spPr>
          <a:xfrm>
            <a:off x="3605940" y="3532914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1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4" name="Google Shape;934;p70"/>
          <p:cNvSpPr txBox="1"/>
          <p:nvPr>
            <p:ph idx="16" type="body"/>
          </p:nvPr>
        </p:nvSpPr>
        <p:spPr>
          <a:xfrm>
            <a:off x="3605940" y="3691353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trip with an image">
  <p:cSld name="Quote strip with an image"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71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7" name="Google Shape;937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938" name="Google Shape;938;p71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9" name="Google Shape;939;p71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40" name="Google Shape;940;p71"/>
          <p:cNvSpPr/>
          <p:nvPr/>
        </p:nvSpPr>
        <p:spPr>
          <a:xfrm>
            <a:off x="0" y="1709382"/>
            <a:ext cx="9144000" cy="1903800"/>
          </a:xfrm>
          <a:prstGeom prst="rect">
            <a:avLst/>
          </a:prstGeom>
          <a:solidFill>
            <a:schemeClr val="dk2">
              <a:alpha val="898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71"/>
          <p:cNvSpPr/>
          <p:nvPr>
            <p:ph idx="2" type="pic"/>
          </p:nvPr>
        </p:nvSpPr>
        <p:spPr>
          <a:xfrm>
            <a:off x="282859" y="2035965"/>
            <a:ext cx="1250700" cy="125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2" name="Google Shape;942;p71"/>
          <p:cNvSpPr txBox="1"/>
          <p:nvPr>
            <p:ph idx="3" type="body"/>
          </p:nvPr>
        </p:nvSpPr>
        <p:spPr>
          <a:xfrm>
            <a:off x="1935866" y="1985654"/>
            <a:ext cx="64842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43" name="Google Shape;943;p71"/>
          <p:cNvSpPr txBox="1"/>
          <p:nvPr>
            <p:ph idx="4" type="body"/>
          </p:nvPr>
        </p:nvSpPr>
        <p:spPr>
          <a:xfrm>
            <a:off x="1935866" y="3093524"/>
            <a:ext cx="64842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quote slide">
  <p:cSld name="Mixed content quote slide"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72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72"/>
          <p:cNvSpPr/>
          <p:nvPr>
            <p:ph idx="2" type="pic"/>
          </p:nvPr>
        </p:nvSpPr>
        <p:spPr>
          <a:xfrm>
            <a:off x="305870" y="1538622"/>
            <a:ext cx="2578800" cy="2479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pic>
        <p:nvPicPr>
          <p:cNvPr id="947" name="Google Shape;947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948" name="Google Shape;948;p72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9" name="Google Shape;949;p72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0" name="Google Shape;950;p72"/>
          <p:cNvSpPr/>
          <p:nvPr/>
        </p:nvSpPr>
        <p:spPr>
          <a:xfrm>
            <a:off x="3182102" y="2895365"/>
            <a:ext cx="1748100" cy="112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72"/>
          <p:cNvSpPr/>
          <p:nvPr/>
        </p:nvSpPr>
        <p:spPr>
          <a:xfrm>
            <a:off x="4930190" y="2895364"/>
            <a:ext cx="3612300" cy="11223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72"/>
          <p:cNvSpPr/>
          <p:nvPr/>
        </p:nvSpPr>
        <p:spPr>
          <a:xfrm>
            <a:off x="3182102" y="1538622"/>
            <a:ext cx="1748100" cy="112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72"/>
          <p:cNvSpPr/>
          <p:nvPr/>
        </p:nvSpPr>
        <p:spPr>
          <a:xfrm>
            <a:off x="4930190" y="1538621"/>
            <a:ext cx="3612300" cy="11223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72"/>
          <p:cNvSpPr/>
          <p:nvPr>
            <p:ph idx="3" type="pic"/>
          </p:nvPr>
        </p:nvSpPr>
        <p:spPr>
          <a:xfrm>
            <a:off x="3824422" y="1865372"/>
            <a:ext cx="4635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955" name="Google Shape;955;p72"/>
          <p:cNvSpPr/>
          <p:nvPr>
            <p:ph idx="4" type="pic"/>
          </p:nvPr>
        </p:nvSpPr>
        <p:spPr>
          <a:xfrm>
            <a:off x="3824422" y="3224829"/>
            <a:ext cx="4635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956" name="Google Shape;956;p72"/>
          <p:cNvSpPr txBox="1"/>
          <p:nvPr>
            <p:ph idx="5" type="body"/>
          </p:nvPr>
        </p:nvSpPr>
        <p:spPr>
          <a:xfrm>
            <a:off x="5303873" y="1642063"/>
            <a:ext cx="2857200" cy="6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7" name="Google Shape;957;p72"/>
          <p:cNvSpPr txBox="1"/>
          <p:nvPr>
            <p:ph idx="6" type="body"/>
          </p:nvPr>
        </p:nvSpPr>
        <p:spPr>
          <a:xfrm>
            <a:off x="5306063" y="2307275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8" name="Google Shape;958;p72"/>
          <p:cNvSpPr txBox="1"/>
          <p:nvPr>
            <p:ph idx="7" type="body"/>
          </p:nvPr>
        </p:nvSpPr>
        <p:spPr>
          <a:xfrm>
            <a:off x="5303873" y="3000385"/>
            <a:ext cx="2857200" cy="6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9" name="Google Shape;959;p72"/>
          <p:cNvSpPr txBox="1"/>
          <p:nvPr>
            <p:ph idx="8" type="body"/>
          </p:nvPr>
        </p:nvSpPr>
        <p:spPr>
          <a:xfrm>
            <a:off x="5306063" y="3665596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b="1"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73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2" name="Google Shape;962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963" name="Google Shape;963;p73"/>
          <p:cNvSpPr/>
          <p:nvPr/>
        </p:nvSpPr>
        <p:spPr>
          <a:xfrm>
            <a:off x="386954" y="2014997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E0E8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73"/>
          <p:cNvSpPr/>
          <p:nvPr/>
        </p:nvSpPr>
        <p:spPr>
          <a:xfrm>
            <a:off x="2078251" y="2016938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C1D1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73"/>
          <p:cNvSpPr/>
          <p:nvPr/>
        </p:nvSpPr>
        <p:spPr>
          <a:xfrm>
            <a:off x="3769548" y="2014997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73"/>
          <p:cNvSpPr/>
          <p:nvPr/>
        </p:nvSpPr>
        <p:spPr>
          <a:xfrm>
            <a:off x="5460845" y="2016938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436A9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73"/>
          <p:cNvSpPr/>
          <p:nvPr/>
        </p:nvSpPr>
        <p:spPr>
          <a:xfrm>
            <a:off x="7152141" y="2020574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73"/>
          <p:cNvSpPr txBox="1"/>
          <p:nvPr>
            <p:ph idx="1" type="body"/>
          </p:nvPr>
        </p:nvSpPr>
        <p:spPr>
          <a:xfrm>
            <a:off x="386954" y="3321803"/>
            <a:ext cx="1686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9" name="Google Shape;969;p73"/>
          <p:cNvSpPr txBox="1"/>
          <p:nvPr>
            <p:ph idx="2" type="body"/>
          </p:nvPr>
        </p:nvSpPr>
        <p:spPr>
          <a:xfrm>
            <a:off x="386954" y="3014785"/>
            <a:ext cx="1686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0" name="Google Shape;970;p73"/>
          <p:cNvSpPr txBox="1"/>
          <p:nvPr>
            <p:ph idx="3" type="body"/>
          </p:nvPr>
        </p:nvSpPr>
        <p:spPr>
          <a:xfrm>
            <a:off x="2083679" y="3321803"/>
            <a:ext cx="1686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1" name="Google Shape;971;p73"/>
          <p:cNvSpPr txBox="1"/>
          <p:nvPr>
            <p:ph idx="4" type="body"/>
          </p:nvPr>
        </p:nvSpPr>
        <p:spPr>
          <a:xfrm>
            <a:off x="2083679" y="3014785"/>
            <a:ext cx="1686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2" name="Google Shape;972;p73"/>
          <p:cNvSpPr txBox="1"/>
          <p:nvPr>
            <p:ph idx="5" type="body"/>
          </p:nvPr>
        </p:nvSpPr>
        <p:spPr>
          <a:xfrm>
            <a:off x="3764120" y="3321803"/>
            <a:ext cx="1686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3" name="Google Shape;973;p73"/>
          <p:cNvSpPr txBox="1"/>
          <p:nvPr>
            <p:ph idx="6" type="body"/>
          </p:nvPr>
        </p:nvSpPr>
        <p:spPr>
          <a:xfrm>
            <a:off x="3764120" y="3014785"/>
            <a:ext cx="1686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4" name="Google Shape;974;p73"/>
          <p:cNvSpPr txBox="1"/>
          <p:nvPr>
            <p:ph idx="7" type="body"/>
          </p:nvPr>
        </p:nvSpPr>
        <p:spPr>
          <a:xfrm>
            <a:off x="5455417" y="3321803"/>
            <a:ext cx="1686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5" name="Google Shape;975;p73"/>
          <p:cNvSpPr txBox="1"/>
          <p:nvPr>
            <p:ph idx="8" type="body"/>
          </p:nvPr>
        </p:nvSpPr>
        <p:spPr>
          <a:xfrm>
            <a:off x="5455417" y="3014785"/>
            <a:ext cx="1686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6" name="Google Shape;976;p73"/>
          <p:cNvSpPr txBox="1"/>
          <p:nvPr>
            <p:ph idx="9" type="body"/>
          </p:nvPr>
        </p:nvSpPr>
        <p:spPr>
          <a:xfrm>
            <a:off x="7146714" y="3321803"/>
            <a:ext cx="1686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7" name="Google Shape;977;p73"/>
          <p:cNvSpPr txBox="1"/>
          <p:nvPr>
            <p:ph idx="13" type="body"/>
          </p:nvPr>
        </p:nvSpPr>
        <p:spPr>
          <a:xfrm>
            <a:off x="7146714" y="3014785"/>
            <a:ext cx="1686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8" name="Google Shape;978;p73"/>
          <p:cNvSpPr txBox="1"/>
          <p:nvPr>
            <p:ph idx="14" type="body"/>
          </p:nvPr>
        </p:nvSpPr>
        <p:spPr>
          <a:xfrm>
            <a:off x="554900" y="2076632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9" name="Google Shape;979;p73"/>
          <p:cNvSpPr txBox="1"/>
          <p:nvPr>
            <p:ph idx="15" type="body"/>
          </p:nvPr>
        </p:nvSpPr>
        <p:spPr>
          <a:xfrm>
            <a:off x="2246197" y="2076632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0" name="Google Shape;980;p73"/>
          <p:cNvSpPr txBox="1"/>
          <p:nvPr>
            <p:ph idx="16" type="body"/>
          </p:nvPr>
        </p:nvSpPr>
        <p:spPr>
          <a:xfrm>
            <a:off x="3937494" y="2076632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1" name="Google Shape;981;p73"/>
          <p:cNvSpPr txBox="1"/>
          <p:nvPr>
            <p:ph idx="17" type="body"/>
          </p:nvPr>
        </p:nvSpPr>
        <p:spPr>
          <a:xfrm>
            <a:off x="5628791" y="2076632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2" name="Google Shape;982;p73"/>
          <p:cNvSpPr txBox="1"/>
          <p:nvPr>
            <p:ph idx="18" type="body"/>
          </p:nvPr>
        </p:nvSpPr>
        <p:spPr>
          <a:xfrm>
            <a:off x="7320087" y="2076632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3" name="Google Shape;983;p73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4" name="Google Shape;984;p73"/>
          <p:cNvSpPr txBox="1"/>
          <p:nvPr>
            <p:ph idx="19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added text">
  <p:cSld name="Timeline added text"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6" name="Google Shape;986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987" name="Google Shape;987;p74"/>
          <p:cNvSpPr/>
          <p:nvPr/>
        </p:nvSpPr>
        <p:spPr>
          <a:xfrm>
            <a:off x="386954" y="2160113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E0E8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74"/>
          <p:cNvSpPr/>
          <p:nvPr/>
        </p:nvSpPr>
        <p:spPr>
          <a:xfrm>
            <a:off x="2078251" y="2162054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C1D1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74"/>
          <p:cNvSpPr/>
          <p:nvPr/>
        </p:nvSpPr>
        <p:spPr>
          <a:xfrm>
            <a:off x="3769548" y="2160113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74"/>
          <p:cNvSpPr/>
          <p:nvPr/>
        </p:nvSpPr>
        <p:spPr>
          <a:xfrm>
            <a:off x="5460845" y="2162054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436A9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74"/>
          <p:cNvSpPr/>
          <p:nvPr/>
        </p:nvSpPr>
        <p:spPr>
          <a:xfrm>
            <a:off x="7152141" y="2165691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74"/>
          <p:cNvSpPr txBox="1"/>
          <p:nvPr>
            <p:ph idx="1" type="body"/>
          </p:nvPr>
        </p:nvSpPr>
        <p:spPr>
          <a:xfrm>
            <a:off x="386954" y="3514997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3" name="Google Shape;993;p74"/>
          <p:cNvSpPr txBox="1"/>
          <p:nvPr>
            <p:ph idx="2" type="body"/>
          </p:nvPr>
        </p:nvSpPr>
        <p:spPr>
          <a:xfrm>
            <a:off x="2083679" y="3514997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4" name="Google Shape;994;p74"/>
          <p:cNvSpPr txBox="1"/>
          <p:nvPr>
            <p:ph idx="3" type="body"/>
          </p:nvPr>
        </p:nvSpPr>
        <p:spPr>
          <a:xfrm>
            <a:off x="3764120" y="3514997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5" name="Google Shape;995;p74"/>
          <p:cNvSpPr txBox="1"/>
          <p:nvPr>
            <p:ph idx="4" type="body"/>
          </p:nvPr>
        </p:nvSpPr>
        <p:spPr>
          <a:xfrm>
            <a:off x="5455417" y="3514997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6" name="Google Shape;996;p74"/>
          <p:cNvSpPr txBox="1"/>
          <p:nvPr>
            <p:ph idx="5" type="body"/>
          </p:nvPr>
        </p:nvSpPr>
        <p:spPr>
          <a:xfrm>
            <a:off x="7146714" y="3514997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7" name="Google Shape;997;p74"/>
          <p:cNvSpPr txBox="1"/>
          <p:nvPr>
            <p:ph idx="6" type="body"/>
          </p:nvPr>
        </p:nvSpPr>
        <p:spPr>
          <a:xfrm>
            <a:off x="554900" y="2221748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8" name="Google Shape;998;p74"/>
          <p:cNvSpPr txBox="1"/>
          <p:nvPr>
            <p:ph idx="7" type="body"/>
          </p:nvPr>
        </p:nvSpPr>
        <p:spPr>
          <a:xfrm>
            <a:off x="2246197" y="2221748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9" name="Google Shape;999;p74"/>
          <p:cNvSpPr txBox="1"/>
          <p:nvPr>
            <p:ph idx="8" type="body"/>
          </p:nvPr>
        </p:nvSpPr>
        <p:spPr>
          <a:xfrm>
            <a:off x="3937494" y="2221748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0" name="Google Shape;1000;p74"/>
          <p:cNvSpPr txBox="1"/>
          <p:nvPr>
            <p:ph idx="9" type="body"/>
          </p:nvPr>
        </p:nvSpPr>
        <p:spPr>
          <a:xfrm>
            <a:off x="5628791" y="2221748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1" name="Google Shape;1001;p74"/>
          <p:cNvSpPr txBox="1"/>
          <p:nvPr>
            <p:ph idx="13" type="body"/>
          </p:nvPr>
        </p:nvSpPr>
        <p:spPr>
          <a:xfrm>
            <a:off x="7320087" y="2221748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2" name="Google Shape;1002;p74"/>
          <p:cNvSpPr txBox="1"/>
          <p:nvPr>
            <p:ph idx="14" type="body"/>
          </p:nvPr>
        </p:nvSpPr>
        <p:spPr>
          <a:xfrm>
            <a:off x="386954" y="1893402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3" name="Google Shape;1003;p74"/>
          <p:cNvSpPr txBox="1"/>
          <p:nvPr>
            <p:ph idx="15" type="body"/>
          </p:nvPr>
        </p:nvSpPr>
        <p:spPr>
          <a:xfrm>
            <a:off x="386954" y="1607159"/>
            <a:ext cx="16860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4" name="Google Shape;1004;p74"/>
          <p:cNvSpPr txBox="1"/>
          <p:nvPr>
            <p:ph idx="16" type="body"/>
          </p:nvPr>
        </p:nvSpPr>
        <p:spPr>
          <a:xfrm>
            <a:off x="2083679" y="1893402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5" name="Google Shape;1005;p74"/>
          <p:cNvSpPr txBox="1"/>
          <p:nvPr>
            <p:ph idx="17" type="body"/>
          </p:nvPr>
        </p:nvSpPr>
        <p:spPr>
          <a:xfrm>
            <a:off x="2083679" y="1607159"/>
            <a:ext cx="16860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6" name="Google Shape;1006;p74"/>
          <p:cNvSpPr txBox="1"/>
          <p:nvPr>
            <p:ph idx="18" type="body"/>
          </p:nvPr>
        </p:nvSpPr>
        <p:spPr>
          <a:xfrm>
            <a:off x="3764120" y="1893402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7" name="Google Shape;1007;p74"/>
          <p:cNvSpPr txBox="1"/>
          <p:nvPr>
            <p:ph idx="19" type="body"/>
          </p:nvPr>
        </p:nvSpPr>
        <p:spPr>
          <a:xfrm>
            <a:off x="3764120" y="1607159"/>
            <a:ext cx="16860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8" name="Google Shape;1008;p74"/>
          <p:cNvSpPr txBox="1"/>
          <p:nvPr>
            <p:ph idx="20" type="body"/>
          </p:nvPr>
        </p:nvSpPr>
        <p:spPr>
          <a:xfrm>
            <a:off x="5455417" y="1893402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9" name="Google Shape;1009;p74"/>
          <p:cNvSpPr txBox="1"/>
          <p:nvPr>
            <p:ph idx="21" type="body"/>
          </p:nvPr>
        </p:nvSpPr>
        <p:spPr>
          <a:xfrm>
            <a:off x="5455417" y="1607159"/>
            <a:ext cx="16860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0" name="Google Shape;1010;p74"/>
          <p:cNvSpPr txBox="1"/>
          <p:nvPr>
            <p:ph idx="22" type="body"/>
          </p:nvPr>
        </p:nvSpPr>
        <p:spPr>
          <a:xfrm>
            <a:off x="7146714" y="1893402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1" name="Google Shape;1011;p74"/>
          <p:cNvSpPr txBox="1"/>
          <p:nvPr>
            <p:ph idx="23" type="body"/>
          </p:nvPr>
        </p:nvSpPr>
        <p:spPr>
          <a:xfrm>
            <a:off x="7146714" y="1607159"/>
            <a:ext cx="16860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2" name="Google Shape;1012;p74"/>
          <p:cNvSpPr/>
          <p:nvPr/>
        </p:nvSpPr>
        <p:spPr>
          <a:xfrm>
            <a:off x="386954" y="3077877"/>
            <a:ext cx="1682750" cy="362696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E0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74"/>
          <p:cNvSpPr/>
          <p:nvPr/>
        </p:nvSpPr>
        <p:spPr>
          <a:xfrm>
            <a:off x="2078251" y="3077877"/>
            <a:ext cx="1682750" cy="374396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C1D1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74"/>
          <p:cNvSpPr/>
          <p:nvPr/>
        </p:nvSpPr>
        <p:spPr>
          <a:xfrm>
            <a:off x="5460845" y="3077877"/>
            <a:ext cx="1682750" cy="374396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436A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74"/>
          <p:cNvSpPr/>
          <p:nvPr/>
        </p:nvSpPr>
        <p:spPr>
          <a:xfrm>
            <a:off x="7152141" y="3081514"/>
            <a:ext cx="1682750" cy="374396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74"/>
          <p:cNvSpPr/>
          <p:nvPr/>
        </p:nvSpPr>
        <p:spPr>
          <a:xfrm>
            <a:off x="3769548" y="3074397"/>
            <a:ext cx="1682750" cy="374396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74"/>
          <p:cNvSpPr txBox="1"/>
          <p:nvPr>
            <p:ph idx="24" type="body"/>
          </p:nvPr>
        </p:nvSpPr>
        <p:spPr>
          <a:xfrm>
            <a:off x="554900" y="3167462"/>
            <a:ext cx="1350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8" name="Google Shape;1018;p74"/>
          <p:cNvSpPr txBox="1"/>
          <p:nvPr>
            <p:ph idx="25" type="body"/>
          </p:nvPr>
        </p:nvSpPr>
        <p:spPr>
          <a:xfrm>
            <a:off x="2246198" y="3167462"/>
            <a:ext cx="1350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9" name="Google Shape;1019;p74"/>
          <p:cNvSpPr txBox="1"/>
          <p:nvPr>
            <p:ph idx="26" type="body"/>
          </p:nvPr>
        </p:nvSpPr>
        <p:spPr>
          <a:xfrm>
            <a:off x="3937495" y="3167462"/>
            <a:ext cx="1350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0" name="Google Shape;1020;p74"/>
          <p:cNvSpPr txBox="1"/>
          <p:nvPr>
            <p:ph idx="27" type="body"/>
          </p:nvPr>
        </p:nvSpPr>
        <p:spPr>
          <a:xfrm>
            <a:off x="5628792" y="3167462"/>
            <a:ext cx="1350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1" name="Google Shape;1021;p74"/>
          <p:cNvSpPr txBox="1"/>
          <p:nvPr>
            <p:ph idx="28" type="body"/>
          </p:nvPr>
        </p:nvSpPr>
        <p:spPr>
          <a:xfrm>
            <a:off x="7320088" y="3167462"/>
            <a:ext cx="1350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2" name="Google Shape;1022;p74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3" name="Google Shape;1023;p74"/>
          <p:cNvSpPr txBox="1"/>
          <p:nvPr>
            <p:ph idx="29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24" name="Google Shape;1024;p74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points">
  <p:cSld name="4 column points"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1026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Google Shape;1027;p75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8" name="Google Shape;1028;p75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29" name="Google Shape;1029;p75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75"/>
          <p:cNvSpPr/>
          <p:nvPr/>
        </p:nvSpPr>
        <p:spPr>
          <a:xfrm>
            <a:off x="-36814" y="1352033"/>
            <a:ext cx="9180900" cy="3016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1" name="Google Shape;1031;p75"/>
          <p:cNvCxnSpPr/>
          <p:nvPr/>
        </p:nvCxnSpPr>
        <p:spPr>
          <a:xfrm>
            <a:off x="1125174" y="2479279"/>
            <a:ext cx="2751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2" name="Google Shape;1032;p75"/>
          <p:cNvCxnSpPr/>
          <p:nvPr/>
        </p:nvCxnSpPr>
        <p:spPr>
          <a:xfrm>
            <a:off x="3353385" y="2479279"/>
            <a:ext cx="2751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3" name="Google Shape;1033;p75"/>
          <p:cNvCxnSpPr/>
          <p:nvPr/>
        </p:nvCxnSpPr>
        <p:spPr>
          <a:xfrm>
            <a:off x="5581596" y="2479279"/>
            <a:ext cx="2751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4" name="Google Shape;1034;p75"/>
          <p:cNvCxnSpPr/>
          <p:nvPr/>
        </p:nvCxnSpPr>
        <p:spPr>
          <a:xfrm>
            <a:off x="7809807" y="2479279"/>
            <a:ext cx="2751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35" name="Google Shape;1035;p75"/>
          <p:cNvSpPr/>
          <p:nvPr>
            <p:ph idx="2" type="pic"/>
          </p:nvPr>
        </p:nvSpPr>
        <p:spPr>
          <a:xfrm>
            <a:off x="1107660" y="1937383"/>
            <a:ext cx="310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036" name="Google Shape;1036;p75"/>
          <p:cNvSpPr/>
          <p:nvPr>
            <p:ph idx="3" type="pic"/>
          </p:nvPr>
        </p:nvSpPr>
        <p:spPr>
          <a:xfrm>
            <a:off x="3335871" y="1937383"/>
            <a:ext cx="310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037" name="Google Shape;1037;p75"/>
          <p:cNvSpPr/>
          <p:nvPr>
            <p:ph idx="4" type="pic"/>
          </p:nvPr>
        </p:nvSpPr>
        <p:spPr>
          <a:xfrm>
            <a:off x="5564082" y="1937383"/>
            <a:ext cx="310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038" name="Google Shape;1038;p75"/>
          <p:cNvSpPr/>
          <p:nvPr>
            <p:ph idx="5" type="pic"/>
          </p:nvPr>
        </p:nvSpPr>
        <p:spPr>
          <a:xfrm>
            <a:off x="7792294" y="1937383"/>
            <a:ext cx="310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039" name="Google Shape;1039;p75"/>
          <p:cNvSpPr txBox="1"/>
          <p:nvPr>
            <p:ph idx="6" type="body"/>
          </p:nvPr>
        </p:nvSpPr>
        <p:spPr>
          <a:xfrm>
            <a:off x="438411" y="2669381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40" name="Google Shape;1040;p75"/>
          <p:cNvSpPr txBox="1"/>
          <p:nvPr>
            <p:ph idx="7" type="body"/>
          </p:nvPr>
        </p:nvSpPr>
        <p:spPr>
          <a:xfrm>
            <a:off x="2644553" y="2669381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41" name="Google Shape;1041;p75"/>
          <p:cNvSpPr txBox="1"/>
          <p:nvPr>
            <p:ph idx="8" type="body"/>
          </p:nvPr>
        </p:nvSpPr>
        <p:spPr>
          <a:xfrm>
            <a:off x="4850694" y="2669381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42" name="Google Shape;1042;p75"/>
          <p:cNvSpPr txBox="1"/>
          <p:nvPr>
            <p:ph idx="9" type="body"/>
          </p:nvPr>
        </p:nvSpPr>
        <p:spPr>
          <a:xfrm>
            <a:off x="7056835" y="2669381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43" name="Google Shape;1043;p75"/>
          <p:cNvSpPr txBox="1"/>
          <p:nvPr>
            <p:ph idx="13" type="body"/>
          </p:nvPr>
        </p:nvSpPr>
        <p:spPr>
          <a:xfrm>
            <a:off x="438411" y="2898950"/>
            <a:ext cx="1781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44" name="Google Shape;1044;p75"/>
          <p:cNvSpPr txBox="1"/>
          <p:nvPr>
            <p:ph idx="14" type="body"/>
          </p:nvPr>
        </p:nvSpPr>
        <p:spPr>
          <a:xfrm>
            <a:off x="2644553" y="2898950"/>
            <a:ext cx="1781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45" name="Google Shape;1045;p75"/>
          <p:cNvSpPr txBox="1"/>
          <p:nvPr>
            <p:ph idx="15" type="body"/>
          </p:nvPr>
        </p:nvSpPr>
        <p:spPr>
          <a:xfrm>
            <a:off x="4858626" y="2898950"/>
            <a:ext cx="1781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46" name="Google Shape;1046;p75"/>
          <p:cNvSpPr txBox="1"/>
          <p:nvPr>
            <p:ph idx="16" type="body"/>
          </p:nvPr>
        </p:nvSpPr>
        <p:spPr>
          <a:xfrm>
            <a:off x="7056835" y="2898950"/>
            <a:ext cx="1781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points with body text">
  <p:cSld name="4 column points with body text"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Google Shape;1048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049" name="Google Shape;1049;p76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0" name="Google Shape;1050;p76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51" name="Google Shape;1051;p76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76"/>
          <p:cNvSpPr/>
          <p:nvPr/>
        </p:nvSpPr>
        <p:spPr>
          <a:xfrm>
            <a:off x="0" y="1486330"/>
            <a:ext cx="9144000" cy="21297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3" name="Google Shape;1053;p76"/>
          <p:cNvCxnSpPr/>
          <p:nvPr/>
        </p:nvCxnSpPr>
        <p:spPr>
          <a:xfrm>
            <a:off x="2503970" y="1992847"/>
            <a:ext cx="0" cy="1210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4" name="Google Shape;1054;p76"/>
          <p:cNvCxnSpPr/>
          <p:nvPr/>
        </p:nvCxnSpPr>
        <p:spPr>
          <a:xfrm>
            <a:off x="4571999" y="1992846"/>
            <a:ext cx="0" cy="1210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5" name="Google Shape;1055;p76"/>
          <p:cNvCxnSpPr/>
          <p:nvPr/>
        </p:nvCxnSpPr>
        <p:spPr>
          <a:xfrm>
            <a:off x="6640032" y="1992847"/>
            <a:ext cx="0" cy="1210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56" name="Google Shape;1056;p76"/>
          <p:cNvSpPr/>
          <p:nvPr>
            <p:ph idx="2" type="pic"/>
          </p:nvPr>
        </p:nvSpPr>
        <p:spPr>
          <a:xfrm>
            <a:off x="1314825" y="180344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57" name="Google Shape;1057;p76"/>
          <p:cNvSpPr/>
          <p:nvPr>
            <p:ph idx="3" type="pic"/>
          </p:nvPr>
        </p:nvSpPr>
        <p:spPr>
          <a:xfrm>
            <a:off x="3390112" y="180344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58" name="Google Shape;1058;p76"/>
          <p:cNvSpPr/>
          <p:nvPr>
            <p:ph idx="4" type="pic"/>
          </p:nvPr>
        </p:nvSpPr>
        <p:spPr>
          <a:xfrm>
            <a:off x="5443205" y="180344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59" name="Google Shape;1059;p76"/>
          <p:cNvSpPr/>
          <p:nvPr>
            <p:ph idx="5" type="pic"/>
          </p:nvPr>
        </p:nvSpPr>
        <p:spPr>
          <a:xfrm>
            <a:off x="7496299" y="180344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60" name="Google Shape;1060;p76"/>
          <p:cNvSpPr txBox="1"/>
          <p:nvPr>
            <p:ph idx="6" type="body"/>
          </p:nvPr>
        </p:nvSpPr>
        <p:spPr>
          <a:xfrm>
            <a:off x="397099" y="3742204"/>
            <a:ext cx="84141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1" name="Google Shape;1061;p76"/>
          <p:cNvSpPr txBox="1"/>
          <p:nvPr>
            <p:ph idx="7" type="body"/>
          </p:nvPr>
        </p:nvSpPr>
        <p:spPr>
          <a:xfrm>
            <a:off x="579363" y="2591077"/>
            <a:ext cx="17811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2" name="Google Shape;1062;p76"/>
          <p:cNvSpPr txBox="1"/>
          <p:nvPr>
            <p:ph idx="8" type="body"/>
          </p:nvPr>
        </p:nvSpPr>
        <p:spPr>
          <a:xfrm>
            <a:off x="579363" y="2329769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3" name="Google Shape;1063;p76"/>
          <p:cNvSpPr txBox="1"/>
          <p:nvPr>
            <p:ph idx="9" type="body"/>
          </p:nvPr>
        </p:nvSpPr>
        <p:spPr>
          <a:xfrm>
            <a:off x="2647396" y="2591077"/>
            <a:ext cx="17811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4" name="Google Shape;1064;p76"/>
          <p:cNvSpPr txBox="1"/>
          <p:nvPr>
            <p:ph idx="13" type="body"/>
          </p:nvPr>
        </p:nvSpPr>
        <p:spPr>
          <a:xfrm>
            <a:off x="2647396" y="2329769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5" name="Google Shape;1065;p76"/>
          <p:cNvSpPr txBox="1"/>
          <p:nvPr>
            <p:ph idx="14" type="body"/>
          </p:nvPr>
        </p:nvSpPr>
        <p:spPr>
          <a:xfrm>
            <a:off x="4715429" y="2591077"/>
            <a:ext cx="17811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6" name="Google Shape;1066;p76"/>
          <p:cNvSpPr txBox="1"/>
          <p:nvPr>
            <p:ph idx="15" type="body"/>
          </p:nvPr>
        </p:nvSpPr>
        <p:spPr>
          <a:xfrm>
            <a:off x="4715429" y="2329769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7" name="Google Shape;1067;p76"/>
          <p:cNvSpPr txBox="1"/>
          <p:nvPr>
            <p:ph idx="16" type="body"/>
          </p:nvPr>
        </p:nvSpPr>
        <p:spPr>
          <a:xfrm>
            <a:off x="6783461" y="2591077"/>
            <a:ext cx="17811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8" name="Google Shape;1068;p76"/>
          <p:cNvSpPr txBox="1"/>
          <p:nvPr>
            <p:ph idx="17" type="body"/>
          </p:nvPr>
        </p:nvSpPr>
        <p:spPr>
          <a:xfrm>
            <a:off x="6783461" y="2329769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near Venn chart 4 points">
  <p:cSld name="Linear Venn chart 4 points"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0" name="Google Shape;1070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071" name="Google Shape;1071;p77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2" name="Google Shape;1072;p77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73" name="Google Shape;1073;p77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4" name="Google Shape;1074;p77"/>
          <p:cNvSpPr/>
          <p:nvPr>
            <p:ph idx="2" type="pic"/>
          </p:nvPr>
        </p:nvSpPr>
        <p:spPr>
          <a:xfrm>
            <a:off x="2131272" y="2138864"/>
            <a:ext cx="4821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75" name="Google Shape;1075;p77"/>
          <p:cNvSpPr/>
          <p:nvPr>
            <p:ph idx="3" type="pic"/>
          </p:nvPr>
        </p:nvSpPr>
        <p:spPr>
          <a:xfrm>
            <a:off x="3609820" y="2138864"/>
            <a:ext cx="4821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76" name="Google Shape;1076;p77"/>
          <p:cNvSpPr/>
          <p:nvPr>
            <p:ph idx="4" type="pic"/>
          </p:nvPr>
        </p:nvSpPr>
        <p:spPr>
          <a:xfrm>
            <a:off x="5040434" y="2138864"/>
            <a:ext cx="4821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77" name="Google Shape;1077;p77"/>
          <p:cNvSpPr/>
          <p:nvPr>
            <p:ph idx="5" type="pic"/>
          </p:nvPr>
        </p:nvSpPr>
        <p:spPr>
          <a:xfrm>
            <a:off x="6457421" y="2138864"/>
            <a:ext cx="4821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78" name="Google Shape;1078;p77"/>
          <p:cNvSpPr txBox="1"/>
          <p:nvPr>
            <p:ph idx="6" type="body"/>
          </p:nvPr>
        </p:nvSpPr>
        <p:spPr>
          <a:xfrm>
            <a:off x="1621895" y="3646079"/>
            <a:ext cx="1500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79" name="Google Shape;1079;p77"/>
          <p:cNvSpPr txBox="1"/>
          <p:nvPr>
            <p:ph idx="7" type="body"/>
          </p:nvPr>
        </p:nvSpPr>
        <p:spPr>
          <a:xfrm>
            <a:off x="1621895" y="3461413"/>
            <a:ext cx="1500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0" name="Google Shape;1080;p77"/>
          <p:cNvSpPr txBox="1"/>
          <p:nvPr>
            <p:ph idx="8" type="body"/>
          </p:nvPr>
        </p:nvSpPr>
        <p:spPr>
          <a:xfrm>
            <a:off x="3063944" y="3646079"/>
            <a:ext cx="1500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1" name="Google Shape;1081;p77"/>
          <p:cNvSpPr txBox="1"/>
          <p:nvPr>
            <p:ph idx="9" type="body"/>
          </p:nvPr>
        </p:nvSpPr>
        <p:spPr>
          <a:xfrm>
            <a:off x="3063944" y="3461413"/>
            <a:ext cx="1500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2" name="Google Shape;1082;p77"/>
          <p:cNvSpPr txBox="1"/>
          <p:nvPr>
            <p:ph idx="13" type="body"/>
          </p:nvPr>
        </p:nvSpPr>
        <p:spPr>
          <a:xfrm>
            <a:off x="4505994" y="3646079"/>
            <a:ext cx="1500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3" name="Google Shape;1083;p77"/>
          <p:cNvSpPr txBox="1"/>
          <p:nvPr>
            <p:ph idx="14" type="body"/>
          </p:nvPr>
        </p:nvSpPr>
        <p:spPr>
          <a:xfrm>
            <a:off x="4505994" y="3461413"/>
            <a:ext cx="1500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4" name="Google Shape;1084;p77"/>
          <p:cNvSpPr txBox="1"/>
          <p:nvPr>
            <p:ph idx="15" type="body"/>
          </p:nvPr>
        </p:nvSpPr>
        <p:spPr>
          <a:xfrm>
            <a:off x="5948044" y="3646079"/>
            <a:ext cx="1500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5" name="Google Shape;1085;p77"/>
          <p:cNvSpPr txBox="1"/>
          <p:nvPr>
            <p:ph idx="16" type="body"/>
          </p:nvPr>
        </p:nvSpPr>
        <p:spPr>
          <a:xfrm>
            <a:off x="5948044" y="3461413"/>
            <a:ext cx="1500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titles with icons">
  <p:cSld name="8 titles with icons"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7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78"/>
          <p:cNvSpPr/>
          <p:nvPr/>
        </p:nvSpPr>
        <p:spPr>
          <a:xfrm>
            <a:off x="0" y="1328426"/>
            <a:ext cx="9135900" cy="3016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78"/>
          <p:cNvSpPr/>
          <p:nvPr/>
        </p:nvSpPr>
        <p:spPr>
          <a:xfrm>
            <a:off x="1133751" y="1733061"/>
            <a:ext cx="1463400" cy="92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78"/>
          <p:cNvSpPr/>
          <p:nvPr/>
        </p:nvSpPr>
        <p:spPr>
          <a:xfrm>
            <a:off x="1159028" y="3013416"/>
            <a:ext cx="1438200" cy="92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78"/>
          <p:cNvSpPr/>
          <p:nvPr/>
        </p:nvSpPr>
        <p:spPr>
          <a:xfrm>
            <a:off x="2935480" y="1733061"/>
            <a:ext cx="1438200" cy="92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78"/>
          <p:cNvSpPr/>
          <p:nvPr/>
        </p:nvSpPr>
        <p:spPr>
          <a:xfrm>
            <a:off x="2960757" y="3013416"/>
            <a:ext cx="1438200" cy="92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78"/>
          <p:cNvSpPr/>
          <p:nvPr/>
        </p:nvSpPr>
        <p:spPr>
          <a:xfrm>
            <a:off x="4737209" y="1733061"/>
            <a:ext cx="1438200" cy="92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78"/>
          <p:cNvSpPr/>
          <p:nvPr/>
        </p:nvSpPr>
        <p:spPr>
          <a:xfrm>
            <a:off x="4762486" y="3013416"/>
            <a:ext cx="1438200" cy="92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78"/>
          <p:cNvSpPr/>
          <p:nvPr/>
        </p:nvSpPr>
        <p:spPr>
          <a:xfrm>
            <a:off x="6538937" y="1733061"/>
            <a:ext cx="1438200" cy="92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78"/>
          <p:cNvSpPr/>
          <p:nvPr/>
        </p:nvSpPr>
        <p:spPr>
          <a:xfrm>
            <a:off x="6564215" y="3013416"/>
            <a:ext cx="1438200" cy="92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78"/>
          <p:cNvSpPr/>
          <p:nvPr>
            <p:ph idx="2" type="pic"/>
          </p:nvPr>
        </p:nvSpPr>
        <p:spPr>
          <a:xfrm>
            <a:off x="1290845" y="2040273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98" name="Google Shape;1098;p78"/>
          <p:cNvSpPr/>
          <p:nvPr>
            <p:ph idx="3" type="pic"/>
          </p:nvPr>
        </p:nvSpPr>
        <p:spPr>
          <a:xfrm>
            <a:off x="1290845" y="335282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99" name="Google Shape;1099;p78"/>
          <p:cNvSpPr/>
          <p:nvPr>
            <p:ph idx="4" type="pic"/>
          </p:nvPr>
        </p:nvSpPr>
        <p:spPr>
          <a:xfrm>
            <a:off x="3047752" y="2040273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100" name="Google Shape;1100;p78"/>
          <p:cNvSpPr/>
          <p:nvPr>
            <p:ph idx="5" type="pic"/>
          </p:nvPr>
        </p:nvSpPr>
        <p:spPr>
          <a:xfrm>
            <a:off x="3047752" y="335282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101" name="Google Shape;1101;p78"/>
          <p:cNvSpPr/>
          <p:nvPr>
            <p:ph idx="6" type="pic"/>
          </p:nvPr>
        </p:nvSpPr>
        <p:spPr>
          <a:xfrm>
            <a:off x="4859563" y="2040273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102" name="Google Shape;1102;p78"/>
          <p:cNvSpPr/>
          <p:nvPr>
            <p:ph idx="7" type="pic"/>
          </p:nvPr>
        </p:nvSpPr>
        <p:spPr>
          <a:xfrm>
            <a:off x="4859563" y="335282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103" name="Google Shape;1103;p78"/>
          <p:cNvSpPr/>
          <p:nvPr>
            <p:ph idx="8" type="pic"/>
          </p:nvPr>
        </p:nvSpPr>
        <p:spPr>
          <a:xfrm>
            <a:off x="6643850" y="2040273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104" name="Google Shape;1104;p78"/>
          <p:cNvSpPr/>
          <p:nvPr>
            <p:ph idx="9" type="pic"/>
          </p:nvPr>
        </p:nvSpPr>
        <p:spPr>
          <a:xfrm>
            <a:off x="6643850" y="3352829"/>
            <a:ext cx="310200" cy="298200"/>
          </a:xfrm>
          <a:prstGeom prst="rect">
            <a:avLst/>
          </a:prstGeom>
          <a:noFill/>
          <a:ln>
            <a:noFill/>
          </a:ln>
        </p:spPr>
      </p:sp>
      <p:pic>
        <p:nvPicPr>
          <p:cNvPr id="1105" name="Google Shape;1105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106" name="Google Shape;1106;p7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7" name="Google Shape;1107;p78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08" name="Google Shape;1108;p78"/>
          <p:cNvSpPr txBox="1"/>
          <p:nvPr>
            <p:ph idx="13" type="body"/>
          </p:nvPr>
        </p:nvSpPr>
        <p:spPr>
          <a:xfrm>
            <a:off x="1634573" y="2071676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09" name="Google Shape;1109;p78"/>
          <p:cNvSpPr txBox="1"/>
          <p:nvPr>
            <p:ph idx="14" type="body"/>
          </p:nvPr>
        </p:nvSpPr>
        <p:spPr>
          <a:xfrm>
            <a:off x="3411025" y="2071676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10" name="Google Shape;1110;p78"/>
          <p:cNvSpPr txBox="1"/>
          <p:nvPr>
            <p:ph idx="15" type="body"/>
          </p:nvPr>
        </p:nvSpPr>
        <p:spPr>
          <a:xfrm>
            <a:off x="5209969" y="2071676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11" name="Google Shape;1111;p78"/>
          <p:cNvSpPr txBox="1"/>
          <p:nvPr>
            <p:ph idx="16" type="body"/>
          </p:nvPr>
        </p:nvSpPr>
        <p:spPr>
          <a:xfrm>
            <a:off x="6985661" y="2071676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12" name="Google Shape;1112;p78"/>
          <p:cNvSpPr txBox="1"/>
          <p:nvPr>
            <p:ph idx="17" type="body"/>
          </p:nvPr>
        </p:nvSpPr>
        <p:spPr>
          <a:xfrm>
            <a:off x="1634573" y="3358907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13" name="Google Shape;1113;p78"/>
          <p:cNvSpPr txBox="1"/>
          <p:nvPr>
            <p:ph idx="18" type="body"/>
          </p:nvPr>
        </p:nvSpPr>
        <p:spPr>
          <a:xfrm>
            <a:off x="3411025" y="3358907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14" name="Google Shape;1114;p78"/>
          <p:cNvSpPr txBox="1"/>
          <p:nvPr>
            <p:ph idx="19" type="body"/>
          </p:nvPr>
        </p:nvSpPr>
        <p:spPr>
          <a:xfrm>
            <a:off x="5209969" y="3358907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15" name="Google Shape;1115;p78"/>
          <p:cNvSpPr txBox="1"/>
          <p:nvPr>
            <p:ph idx="20" type="body"/>
          </p:nvPr>
        </p:nvSpPr>
        <p:spPr>
          <a:xfrm>
            <a:off x="6985661" y="3358907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titles with icons">
  <p:cSld name="6 titles with icons">
    <p:spTree>
      <p:nvGrpSpPr>
        <p:cNvPr id="1116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79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8" name="Google Shape;1118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119" name="Google Shape;1119;p79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0" name="Google Shape;1120;p79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21" name="Google Shape;1121;p79"/>
          <p:cNvSpPr txBox="1"/>
          <p:nvPr>
            <p:ph idx="2" type="body"/>
          </p:nvPr>
        </p:nvSpPr>
        <p:spPr>
          <a:xfrm>
            <a:off x="969159" y="1807658"/>
            <a:ext cx="1600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22" name="Google Shape;1122;p79"/>
          <p:cNvSpPr txBox="1"/>
          <p:nvPr>
            <p:ph idx="3" type="body"/>
          </p:nvPr>
        </p:nvSpPr>
        <p:spPr>
          <a:xfrm>
            <a:off x="969159" y="2043113"/>
            <a:ext cx="16005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23" name="Google Shape;1123;p79"/>
          <p:cNvSpPr txBox="1"/>
          <p:nvPr>
            <p:ph idx="4" type="body"/>
          </p:nvPr>
        </p:nvSpPr>
        <p:spPr>
          <a:xfrm>
            <a:off x="3795853" y="1807658"/>
            <a:ext cx="1600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24" name="Google Shape;1124;p79"/>
          <p:cNvSpPr txBox="1"/>
          <p:nvPr>
            <p:ph idx="5" type="body"/>
          </p:nvPr>
        </p:nvSpPr>
        <p:spPr>
          <a:xfrm>
            <a:off x="3795853" y="2043113"/>
            <a:ext cx="16005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25" name="Google Shape;1125;p79"/>
          <p:cNvSpPr txBox="1"/>
          <p:nvPr>
            <p:ph idx="6" type="body"/>
          </p:nvPr>
        </p:nvSpPr>
        <p:spPr>
          <a:xfrm>
            <a:off x="6697563" y="1807658"/>
            <a:ext cx="1600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26" name="Google Shape;1126;p79"/>
          <p:cNvSpPr txBox="1"/>
          <p:nvPr>
            <p:ph idx="7" type="body"/>
          </p:nvPr>
        </p:nvSpPr>
        <p:spPr>
          <a:xfrm>
            <a:off x="6697563" y="2043113"/>
            <a:ext cx="16005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27" name="Google Shape;1127;p79"/>
          <p:cNvSpPr txBox="1"/>
          <p:nvPr>
            <p:ph idx="8" type="body"/>
          </p:nvPr>
        </p:nvSpPr>
        <p:spPr>
          <a:xfrm>
            <a:off x="3795853" y="3103507"/>
            <a:ext cx="1600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28" name="Google Shape;1128;p79"/>
          <p:cNvSpPr txBox="1"/>
          <p:nvPr>
            <p:ph idx="9" type="body"/>
          </p:nvPr>
        </p:nvSpPr>
        <p:spPr>
          <a:xfrm>
            <a:off x="3795853" y="3338961"/>
            <a:ext cx="16005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29" name="Google Shape;1129;p79"/>
          <p:cNvSpPr txBox="1"/>
          <p:nvPr>
            <p:ph idx="13" type="body"/>
          </p:nvPr>
        </p:nvSpPr>
        <p:spPr>
          <a:xfrm>
            <a:off x="6697563" y="3103507"/>
            <a:ext cx="1600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0" name="Google Shape;1130;p79"/>
          <p:cNvSpPr txBox="1"/>
          <p:nvPr>
            <p:ph idx="14" type="body"/>
          </p:nvPr>
        </p:nvSpPr>
        <p:spPr>
          <a:xfrm>
            <a:off x="6697563" y="3338961"/>
            <a:ext cx="16005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1" name="Google Shape;1131;p79"/>
          <p:cNvSpPr txBox="1"/>
          <p:nvPr>
            <p:ph idx="15" type="body"/>
          </p:nvPr>
        </p:nvSpPr>
        <p:spPr>
          <a:xfrm>
            <a:off x="969159" y="3103507"/>
            <a:ext cx="1600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2" name="Google Shape;1132;p79"/>
          <p:cNvSpPr txBox="1"/>
          <p:nvPr>
            <p:ph idx="16" type="body"/>
          </p:nvPr>
        </p:nvSpPr>
        <p:spPr>
          <a:xfrm>
            <a:off x="969159" y="3338961"/>
            <a:ext cx="16005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3" name="Google Shape;1133;p79"/>
          <p:cNvSpPr txBox="1"/>
          <p:nvPr>
            <p:ph idx="17" type="body"/>
          </p:nvPr>
        </p:nvSpPr>
        <p:spPr>
          <a:xfrm>
            <a:off x="317969" y="3041183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4" name="Google Shape;1134;p79"/>
          <p:cNvSpPr txBox="1"/>
          <p:nvPr>
            <p:ph idx="18" type="body"/>
          </p:nvPr>
        </p:nvSpPr>
        <p:spPr>
          <a:xfrm>
            <a:off x="3148634" y="3041183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5" name="Google Shape;1135;p79"/>
          <p:cNvSpPr txBox="1"/>
          <p:nvPr>
            <p:ph idx="19" type="body"/>
          </p:nvPr>
        </p:nvSpPr>
        <p:spPr>
          <a:xfrm>
            <a:off x="6061308" y="3041183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6" name="Google Shape;1136;p79"/>
          <p:cNvSpPr txBox="1"/>
          <p:nvPr>
            <p:ph idx="20" type="body"/>
          </p:nvPr>
        </p:nvSpPr>
        <p:spPr>
          <a:xfrm>
            <a:off x="317969" y="1784020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7" name="Google Shape;1137;p79"/>
          <p:cNvSpPr txBox="1"/>
          <p:nvPr>
            <p:ph idx="21" type="body"/>
          </p:nvPr>
        </p:nvSpPr>
        <p:spPr>
          <a:xfrm>
            <a:off x="3148634" y="1784020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8" name="Google Shape;1138;p79"/>
          <p:cNvSpPr txBox="1"/>
          <p:nvPr>
            <p:ph idx="22" type="body"/>
          </p:nvPr>
        </p:nvSpPr>
        <p:spPr>
          <a:xfrm>
            <a:off x="6061308" y="1784019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in slide">
  <p:cSld name="Chain slide"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80"/>
          <p:cNvSpPr txBox="1"/>
          <p:nvPr>
            <p:ph idx="1" type="body"/>
          </p:nvPr>
        </p:nvSpPr>
        <p:spPr>
          <a:xfrm>
            <a:off x="305916" y="2306003"/>
            <a:ext cx="2320500" cy="984300"/>
          </a:xfrm>
          <a:prstGeom prst="rect">
            <a:avLst/>
          </a:prstGeom>
          <a:noFill/>
          <a:ln cap="flat" cmpd="sng" w="9525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41" name="Google Shape;1141;p80"/>
          <p:cNvSpPr txBox="1"/>
          <p:nvPr>
            <p:ph idx="2" type="body"/>
          </p:nvPr>
        </p:nvSpPr>
        <p:spPr>
          <a:xfrm>
            <a:off x="3431914" y="2306003"/>
            <a:ext cx="2320500" cy="984300"/>
          </a:xfrm>
          <a:prstGeom prst="rect">
            <a:avLst/>
          </a:prstGeom>
          <a:noFill/>
          <a:ln cap="flat" cmpd="sng" w="9525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42" name="Google Shape;1142;p8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3" name="Google Shape;1143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144" name="Google Shape;1144;p8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5" name="Google Shape;1145;p80"/>
          <p:cNvSpPr txBox="1"/>
          <p:nvPr>
            <p:ph idx="3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46" name="Google Shape;1146;p80"/>
          <p:cNvSpPr/>
          <p:nvPr/>
        </p:nvSpPr>
        <p:spPr>
          <a:xfrm flipH="1" rot="5400000">
            <a:off x="2866851" y="2531033"/>
            <a:ext cx="319800" cy="1482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80"/>
          <p:cNvSpPr/>
          <p:nvPr/>
        </p:nvSpPr>
        <p:spPr>
          <a:xfrm flipH="1" rot="5400000">
            <a:off x="5972651" y="2531032"/>
            <a:ext cx="319800" cy="1482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80"/>
          <p:cNvSpPr txBox="1"/>
          <p:nvPr>
            <p:ph idx="4" type="body"/>
          </p:nvPr>
        </p:nvSpPr>
        <p:spPr>
          <a:xfrm>
            <a:off x="306297" y="1853306"/>
            <a:ext cx="2320200" cy="47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49" name="Google Shape;1149;p80"/>
          <p:cNvSpPr txBox="1"/>
          <p:nvPr>
            <p:ph idx="5" type="body"/>
          </p:nvPr>
        </p:nvSpPr>
        <p:spPr>
          <a:xfrm>
            <a:off x="3427041" y="1853306"/>
            <a:ext cx="2305200" cy="47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50" name="Google Shape;1150;p80"/>
          <p:cNvSpPr txBox="1"/>
          <p:nvPr>
            <p:ph idx="6" type="body"/>
          </p:nvPr>
        </p:nvSpPr>
        <p:spPr>
          <a:xfrm>
            <a:off x="6532841" y="1853306"/>
            <a:ext cx="2305200" cy="143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1" showMasterSp="0">
  <p:cSld name="Section title 01"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81"/>
          <p:cNvSpPr/>
          <p:nvPr/>
        </p:nvSpPr>
        <p:spPr>
          <a:xfrm>
            <a:off x="0" y="1"/>
            <a:ext cx="9147366" cy="514546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81"/>
          <p:cNvSpPr/>
          <p:nvPr/>
        </p:nvSpPr>
        <p:spPr>
          <a:xfrm rot="10800000">
            <a:off x="533562" y="688653"/>
            <a:ext cx="2296954" cy="2296954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81"/>
          <p:cNvSpPr/>
          <p:nvPr/>
        </p:nvSpPr>
        <p:spPr>
          <a:xfrm rot="10800000">
            <a:off x="-3365" y="-2213"/>
            <a:ext cx="9147366" cy="5054165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81"/>
          <p:cNvSpPr/>
          <p:nvPr/>
        </p:nvSpPr>
        <p:spPr>
          <a:xfrm>
            <a:off x="7791614" y="821648"/>
            <a:ext cx="900868" cy="1172747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81"/>
          <p:cNvSpPr/>
          <p:nvPr/>
        </p:nvSpPr>
        <p:spPr>
          <a:xfrm>
            <a:off x="6891715" y="1645897"/>
            <a:ext cx="2253326" cy="2905429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81"/>
          <p:cNvSpPr/>
          <p:nvPr/>
        </p:nvSpPr>
        <p:spPr>
          <a:xfrm>
            <a:off x="8557870" y="1859788"/>
            <a:ext cx="586518" cy="900868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81"/>
          <p:cNvSpPr/>
          <p:nvPr/>
        </p:nvSpPr>
        <p:spPr>
          <a:xfrm>
            <a:off x="8557870" y="55483"/>
            <a:ext cx="586518" cy="900868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81"/>
          <p:cNvSpPr/>
          <p:nvPr/>
        </p:nvSpPr>
        <p:spPr>
          <a:xfrm>
            <a:off x="7635697" y="266265"/>
            <a:ext cx="247898" cy="322729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81"/>
          <p:cNvSpPr/>
          <p:nvPr/>
        </p:nvSpPr>
        <p:spPr>
          <a:xfrm>
            <a:off x="7139286" y="266264"/>
            <a:ext cx="247898" cy="322729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81"/>
          <p:cNvSpPr/>
          <p:nvPr/>
        </p:nvSpPr>
        <p:spPr>
          <a:xfrm>
            <a:off x="7350089" y="55483"/>
            <a:ext cx="322729" cy="247898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81"/>
          <p:cNvSpPr/>
          <p:nvPr/>
        </p:nvSpPr>
        <p:spPr>
          <a:xfrm>
            <a:off x="7350087" y="551861"/>
            <a:ext cx="322729" cy="247898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81"/>
          <p:cNvSpPr/>
          <p:nvPr/>
        </p:nvSpPr>
        <p:spPr>
          <a:xfrm>
            <a:off x="6891717" y="493017"/>
            <a:ext cx="1239777" cy="79945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81"/>
          <p:cNvSpPr txBox="1"/>
          <p:nvPr>
            <p:ph idx="1" type="body"/>
          </p:nvPr>
        </p:nvSpPr>
        <p:spPr>
          <a:xfrm>
            <a:off x="1441585" y="2287826"/>
            <a:ext cx="62607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5" name="Google Shape;1165;p81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Arial"/>
              <a:buNone/>
            </a:pPr>
            <a:fld id="{00000000-1234-1234-1234-123412341234}" type="slidenum">
              <a:rPr i="0" lang="en" sz="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2" showMasterSp="0">
  <p:cSld name="Section title 02"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82"/>
          <p:cNvSpPr/>
          <p:nvPr/>
        </p:nvSpPr>
        <p:spPr>
          <a:xfrm rot="10800000">
            <a:off x="533562" y="688653"/>
            <a:ext cx="2296954" cy="2296954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82"/>
          <p:cNvSpPr/>
          <p:nvPr/>
        </p:nvSpPr>
        <p:spPr>
          <a:xfrm rot="10800000">
            <a:off x="0" y="-1"/>
            <a:ext cx="9144000" cy="5143500"/>
          </a:xfrm>
          <a:prstGeom prst="rect">
            <a:avLst/>
          </a:pr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82"/>
          <p:cNvSpPr/>
          <p:nvPr/>
        </p:nvSpPr>
        <p:spPr>
          <a:xfrm>
            <a:off x="7791614" y="821648"/>
            <a:ext cx="900868" cy="1172747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82"/>
          <p:cNvSpPr/>
          <p:nvPr/>
        </p:nvSpPr>
        <p:spPr>
          <a:xfrm>
            <a:off x="6891715" y="1645897"/>
            <a:ext cx="2253326" cy="2905429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82"/>
          <p:cNvSpPr/>
          <p:nvPr/>
        </p:nvSpPr>
        <p:spPr>
          <a:xfrm>
            <a:off x="8557870" y="1859788"/>
            <a:ext cx="586518" cy="900868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82"/>
          <p:cNvSpPr/>
          <p:nvPr/>
        </p:nvSpPr>
        <p:spPr>
          <a:xfrm>
            <a:off x="8557870" y="55483"/>
            <a:ext cx="586518" cy="900868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82"/>
          <p:cNvSpPr/>
          <p:nvPr/>
        </p:nvSpPr>
        <p:spPr>
          <a:xfrm>
            <a:off x="7635697" y="266265"/>
            <a:ext cx="247898" cy="322729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82"/>
          <p:cNvSpPr/>
          <p:nvPr/>
        </p:nvSpPr>
        <p:spPr>
          <a:xfrm>
            <a:off x="7139286" y="266264"/>
            <a:ext cx="247898" cy="322729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82"/>
          <p:cNvSpPr/>
          <p:nvPr/>
        </p:nvSpPr>
        <p:spPr>
          <a:xfrm>
            <a:off x="7350089" y="55483"/>
            <a:ext cx="322729" cy="247898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82"/>
          <p:cNvSpPr/>
          <p:nvPr/>
        </p:nvSpPr>
        <p:spPr>
          <a:xfrm>
            <a:off x="7350087" y="551861"/>
            <a:ext cx="322729" cy="247898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82"/>
          <p:cNvSpPr/>
          <p:nvPr/>
        </p:nvSpPr>
        <p:spPr>
          <a:xfrm>
            <a:off x="6891717" y="493017"/>
            <a:ext cx="1239777" cy="79945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82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Arial"/>
              <a:buNone/>
            </a:pPr>
            <a:fld id="{00000000-1234-1234-1234-123412341234}" type="slidenum">
              <a:rPr i="0" lang="en" sz="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9" name="Google Shape;1179;p82"/>
          <p:cNvGrpSpPr/>
          <p:nvPr/>
        </p:nvGrpSpPr>
        <p:grpSpPr>
          <a:xfrm flipH="1">
            <a:off x="-2648" y="1467179"/>
            <a:ext cx="1804234" cy="3598068"/>
            <a:chOff x="9341353" y="226377"/>
            <a:chExt cx="3008562" cy="5999780"/>
          </a:xfrm>
        </p:grpSpPr>
        <p:sp>
          <p:nvSpPr>
            <p:cNvPr id="1180" name="Google Shape;1180;p82"/>
            <p:cNvSpPr/>
            <p:nvPr/>
          </p:nvSpPr>
          <p:spPr>
            <a:xfrm>
              <a:off x="10541218" y="12479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82"/>
            <p:cNvSpPr/>
            <p:nvPr/>
          </p:nvSpPr>
          <p:spPr>
            <a:xfrm>
              <a:off x="9341353" y="23469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82"/>
            <p:cNvSpPr/>
            <p:nvPr/>
          </p:nvSpPr>
          <p:spPr>
            <a:xfrm>
              <a:off x="11562894" y="2632118"/>
              <a:ext cx="783098" cy="1202807"/>
            </a:xfrm>
            <a:custGeom>
              <a:rect b="b" l="l" r="r" t="t"/>
              <a:pathLst>
                <a:path extrusionOk="0" h="1979929" w="1289050">
                  <a:moveTo>
                    <a:pt x="686471" y="0"/>
                  </a:moveTo>
                  <a:lnTo>
                    <a:pt x="0" y="686303"/>
                  </a:lnTo>
                  <a:lnTo>
                    <a:pt x="1288672" y="1979416"/>
                  </a:lnTo>
                  <a:lnTo>
                    <a:pt x="1288672" y="605740"/>
                  </a:lnTo>
                  <a:lnTo>
                    <a:pt x="686471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82"/>
            <p:cNvSpPr/>
            <p:nvPr/>
          </p:nvSpPr>
          <p:spPr>
            <a:xfrm>
              <a:off x="11562894" y="2263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82"/>
            <p:cNvSpPr/>
            <p:nvPr/>
          </p:nvSpPr>
          <p:spPr>
            <a:xfrm>
              <a:off x="10333329" y="5074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82"/>
            <p:cNvSpPr/>
            <p:nvPr/>
          </p:nvSpPr>
          <p:spPr>
            <a:xfrm>
              <a:off x="9671448" y="5074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82"/>
            <p:cNvSpPr/>
            <p:nvPr/>
          </p:nvSpPr>
          <p:spPr>
            <a:xfrm>
              <a:off x="9952519" y="2263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82"/>
            <p:cNvSpPr/>
            <p:nvPr/>
          </p:nvSpPr>
          <p:spPr>
            <a:xfrm>
              <a:off x="9952516" y="8882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82"/>
            <p:cNvSpPr/>
            <p:nvPr/>
          </p:nvSpPr>
          <p:spPr>
            <a:xfrm>
              <a:off x="9341356" y="8097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9" name="Google Shape;1189;p82"/>
          <p:cNvSpPr txBox="1"/>
          <p:nvPr>
            <p:ph idx="1" type="body"/>
          </p:nvPr>
        </p:nvSpPr>
        <p:spPr>
          <a:xfrm>
            <a:off x="1441585" y="2287826"/>
            <a:ext cx="62607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3" showMasterSp="0">
  <p:cSld name="Section title 03"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83"/>
          <p:cNvSpPr/>
          <p:nvPr/>
        </p:nvSpPr>
        <p:spPr>
          <a:xfrm rot="10800000">
            <a:off x="533562" y="688653"/>
            <a:ext cx="2296954" cy="2296954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2" name="Google Shape;1192;p83"/>
          <p:cNvSpPr/>
          <p:nvPr/>
        </p:nvSpPr>
        <p:spPr>
          <a:xfrm rot="10800000">
            <a:off x="0" y="-1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83"/>
          <p:cNvSpPr/>
          <p:nvPr/>
        </p:nvSpPr>
        <p:spPr>
          <a:xfrm>
            <a:off x="7791614" y="821648"/>
            <a:ext cx="900868" cy="1172747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4" name="Google Shape;1194;p83"/>
          <p:cNvSpPr/>
          <p:nvPr/>
        </p:nvSpPr>
        <p:spPr>
          <a:xfrm>
            <a:off x="6891715" y="1645897"/>
            <a:ext cx="2253326" cy="2905429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5" name="Google Shape;1195;p83"/>
          <p:cNvSpPr/>
          <p:nvPr/>
        </p:nvSpPr>
        <p:spPr>
          <a:xfrm>
            <a:off x="8557870" y="1859788"/>
            <a:ext cx="586518" cy="900868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6" name="Google Shape;1196;p83"/>
          <p:cNvSpPr/>
          <p:nvPr/>
        </p:nvSpPr>
        <p:spPr>
          <a:xfrm>
            <a:off x="8557870" y="55483"/>
            <a:ext cx="586518" cy="900868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7" name="Google Shape;1197;p83"/>
          <p:cNvSpPr/>
          <p:nvPr/>
        </p:nvSpPr>
        <p:spPr>
          <a:xfrm>
            <a:off x="7635697" y="266265"/>
            <a:ext cx="247898" cy="322729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8" name="Google Shape;1198;p83"/>
          <p:cNvSpPr/>
          <p:nvPr/>
        </p:nvSpPr>
        <p:spPr>
          <a:xfrm>
            <a:off x="7139286" y="266264"/>
            <a:ext cx="247898" cy="322729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83"/>
          <p:cNvSpPr/>
          <p:nvPr/>
        </p:nvSpPr>
        <p:spPr>
          <a:xfrm>
            <a:off x="7350089" y="55483"/>
            <a:ext cx="322729" cy="247898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83"/>
          <p:cNvSpPr/>
          <p:nvPr/>
        </p:nvSpPr>
        <p:spPr>
          <a:xfrm>
            <a:off x="7350087" y="551861"/>
            <a:ext cx="322729" cy="247898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Google Shape;1201;p83"/>
          <p:cNvSpPr/>
          <p:nvPr/>
        </p:nvSpPr>
        <p:spPr>
          <a:xfrm>
            <a:off x="6891717" y="493017"/>
            <a:ext cx="1239777" cy="79945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83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Arial"/>
              <a:buNone/>
            </a:pPr>
            <a:fld id="{00000000-1234-1234-1234-123412341234}" type="slidenum">
              <a:rPr i="0" lang="en" sz="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3" name="Google Shape;1203;p83"/>
          <p:cNvGrpSpPr/>
          <p:nvPr/>
        </p:nvGrpSpPr>
        <p:grpSpPr>
          <a:xfrm flipH="1">
            <a:off x="-2648" y="1467179"/>
            <a:ext cx="1804234" cy="3598068"/>
            <a:chOff x="9341353" y="226377"/>
            <a:chExt cx="3008562" cy="5999780"/>
          </a:xfrm>
        </p:grpSpPr>
        <p:sp>
          <p:nvSpPr>
            <p:cNvPr id="1204" name="Google Shape;1204;p83"/>
            <p:cNvSpPr/>
            <p:nvPr/>
          </p:nvSpPr>
          <p:spPr>
            <a:xfrm>
              <a:off x="10541218" y="12479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83"/>
            <p:cNvSpPr/>
            <p:nvPr/>
          </p:nvSpPr>
          <p:spPr>
            <a:xfrm>
              <a:off x="9341353" y="23469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83"/>
            <p:cNvSpPr/>
            <p:nvPr/>
          </p:nvSpPr>
          <p:spPr>
            <a:xfrm>
              <a:off x="11562894" y="2632118"/>
              <a:ext cx="783098" cy="1202807"/>
            </a:xfrm>
            <a:custGeom>
              <a:rect b="b" l="l" r="r" t="t"/>
              <a:pathLst>
                <a:path extrusionOk="0" h="1979929" w="1289050">
                  <a:moveTo>
                    <a:pt x="686471" y="0"/>
                  </a:moveTo>
                  <a:lnTo>
                    <a:pt x="0" y="686303"/>
                  </a:lnTo>
                  <a:lnTo>
                    <a:pt x="1288672" y="1979416"/>
                  </a:lnTo>
                  <a:lnTo>
                    <a:pt x="1288672" y="605740"/>
                  </a:lnTo>
                  <a:lnTo>
                    <a:pt x="686471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83"/>
            <p:cNvSpPr/>
            <p:nvPr/>
          </p:nvSpPr>
          <p:spPr>
            <a:xfrm>
              <a:off x="11562894" y="2263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83"/>
            <p:cNvSpPr/>
            <p:nvPr/>
          </p:nvSpPr>
          <p:spPr>
            <a:xfrm>
              <a:off x="10333329" y="5074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83"/>
            <p:cNvSpPr/>
            <p:nvPr/>
          </p:nvSpPr>
          <p:spPr>
            <a:xfrm>
              <a:off x="9671448" y="5074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83"/>
            <p:cNvSpPr/>
            <p:nvPr/>
          </p:nvSpPr>
          <p:spPr>
            <a:xfrm>
              <a:off x="9952519" y="2263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83"/>
            <p:cNvSpPr/>
            <p:nvPr/>
          </p:nvSpPr>
          <p:spPr>
            <a:xfrm>
              <a:off x="9952516" y="8882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83"/>
            <p:cNvSpPr/>
            <p:nvPr/>
          </p:nvSpPr>
          <p:spPr>
            <a:xfrm>
              <a:off x="9341356" y="8097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3" name="Google Shape;1213;p83"/>
          <p:cNvSpPr txBox="1"/>
          <p:nvPr>
            <p:ph idx="1" type="body"/>
          </p:nvPr>
        </p:nvSpPr>
        <p:spPr>
          <a:xfrm>
            <a:off x="1441585" y="2287826"/>
            <a:ext cx="62607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4" showMasterSp="0">
  <p:cSld name="Section title 04">
    <p:bg>
      <p:bgPr>
        <a:solidFill>
          <a:schemeClr val="dk2"/>
        </a:solidFill>
      </p:bgPr>
    </p:bg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5" name="Google Shape;1215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54595" y="251767"/>
            <a:ext cx="1583415" cy="3616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16" name="Google Shape;1216;p84"/>
          <p:cNvGrpSpPr/>
          <p:nvPr/>
        </p:nvGrpSpPr>
        <p:grpSpPr>
          <a:xfrm flipH="1">
            <a:off x="-3925" y="346968"/>
            <a:ext cx="2256421" cy="4499835"/>
            <a:chOff x="9188953" y="73977"/>
            <a:chExt cx="3008562" cy="5999780"/>
          </a:xfrm>
        </p:grpSpPr>
        <p:sp>
          <p:nvSpPr>
            <p:cNvPr id="1217" name="Google Shape;1217;p84"/>
            <p:cNvSpPr/>
            <p:nvPr/>
          </p:nvSpPr>
          <p:spPr>
            <a:xfrm>
              <a:off x="10388818" y="10955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84"/>
            <p:cNvSpPr/>
            <p:nvPr/>
          </p:nvSpPr>
          <p:spPr>
            <a:xfrm>
              <a:off x="9188953" y="21945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84"/>
            <p:cNvSpPr/>
            <p:nvPr/>
          </p:nvSpPr>
          <p:spPr>
            <a:xfrm>
              <a:off x="11410494" y="739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84"/>
            <p:cNvSpPr/>
            <p:nvPr/>
          </p:nvSpPr>
          <p:spPr>
            <a:xfrm>
              <a:off x="10180929" y="3550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84"/>
            <p:cNvSpPr/>
            <p:nvPr/>
          </p:nvSpPr>
          <p:spPr>
            <a:xfrm>
              <a:off x="9519048" y="3550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84"/>
            <p:cNvSpPr/>
            <p:nvPr/>
          </p:nvSpPr>
          <p:spPr>
            <a:xfrm>
              <a:off x="9800119" y="739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84"/>
            <p:cNvSpPr/>
            <p:nvPr/>
          </p:nvSpPr>
          <p:spPr>
            <a:xfrm>
              <a:off x="9800116" y="7358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84"/>
            <p:cNvSpPr/>
            <p:nvPr/>
          </p:nvSpPr>
          <p:spPr>
            <a:xfrm>
              <a:off x="9188956" y="6573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5" name="Google Shape;1225;p84"/>
          <p:cNvSpPr txBox="1"/>
          <p:nvPr>
            <p:ph idx="1" type="body"/>
          </p:nvPr>
        </p:nvSpPr>
        <p:spPr>
          <a:xfrm>
            <a:off x="776490" y="2349773"/>
            <a:ext cx="62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5" showMasterSp="0">
  <p:cSld name="Section title 05">
    <p:bg>
      <p:bgPr>
        <a:solidFill>
          <a:schemeClr val="dk2"/>
        </a:solidFill>
      </p:bgPr>
    </p:bg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8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85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85"/>
          <p:cNvSpPr/>
          <p:nvPr>
            <p:ph idx="2" type="pic"/>
          </p:nvPr>
        </p:nvSpPr>
        <p:spPr>
          <a:xfrm>
            <a:off x="812131" y="996401"/>
            <a:ext cx="298200" cy="2982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30" name="Google Shape;1230;p85"/>
          <p:cNvCxnSpPr/>
          <p:nvPr/>
        </p:nvCxnSpPr>
        <p:spPr>
          <a:xfrm>
            <a:off x="0" y="1500036"/>
            <a:ext cx="1624200" cy="105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31" name="Google Shape;1231;p85"/>
          <p:cNvSpPr txBox="1"/>
          <p:nvPr>
            <p:ph idx="1" type="body"/>
          </p:nvPr>
        </p:nvSpPr>
        <p:spPr>
          <a:xfrm>
            <a:off x="771713" y="1791686"/>
            <a:ext cx="6260700" cy="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700"/>
              <a:buNone/>
              <a:defRPr b="1" sz="2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32" name="Google Shape;1232;p85"/>
          <p:cNvSpPr txBox="1"/>
          <p:nvPr>
            <p:ph idx="3" type="body"/>
          </p:nvPr>
        </p:nvSpPr>
        <p:spPr>
          <a:xfrm>
            <a:off x="771713" y="2812114"/>
            <a:ext cx="46536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b="0" sz="11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02" showMasterSp="0">
  <p:cSld name="End slide 02">
    <p:bg>
      <p:bgPr>
        <a:solidFill>
          <a:schemeClr val="dk2"/>
        </a:solidFill>
      </p:bgPr>
    </p:bg>
    <p:spTree>
      <p:nvGrpSpPr>
        <p:cNvPr id="1233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4" name="Google Shape;1234;p86"/>
          <p:cNvGrpSpPr/>
          <p:nvPr/>
        </p:nvGrpSpPr>
        <p:grpSpPr>
          <a:xfrm flipH="1">
            <a:off x="-3925" y="346968"/>
            <a:ext cx="2256421" cy="4499835"/>
            <a:chOff x="9188953" y="73977"/>
            <a:chExt cx="3008562" cy="5999780"/>
          </a:xfrm>
        </p:grpSpPr>
        <p:sp>
          <p:nvSpPr>
            <p:cNvPr id="1235" name="Google Shape;1235;p86"/>
            <p:cNvSpPr/>
            <p:nvPr/>
          </p:nvSpPr>
          <p:spPr>
            <a:xfrm>
              <a:off x="10388818" y="10955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86"/>
            <p:cNvSpPr/>
            <p:nvPr/>
          </p:nvSpPr>
          <p:spPr>
            <a:xfrm>
              <a:off x="9188953" y="21945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86"/>
            <p:cNvSpPr/>
            <p:nvPr/>
          </p:nvSpPr>
          <p:spPr>
            <a:xfrm>
              <a:off x="11410494" y="739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86"/>
            <p:cNvSpPr/>
            <p:nvPr/>
          </p:nvSpPr>
          <p:spPr>
            <a:xfrm>
              <a:off x="10180929" y="3550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86"/>
            <p:cNvSpPr/>
            <p:nvPr/>
          </p:nvSpPr>
          <p:spPr>
            <a:xfrm>
              <a:off x="9519048" y="3550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86"/>
            <p:cNvSpPr/>
            <p:nvPr/>
          </p:nvSpPr>
          <p:spPr>
            <a:xfrm>
              <a:off x="9800119" y="739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86"/>
            <p:cNvSpPr/>
            <p:nvPr/>
          </p:nvSpPr>
          <p:spPr>
            <a:xfrm>
              <a:off x="9800116" y="7358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86"/>
            <p:cNvSpPr/>
            <p:nvPr/>
          </p:nvSpPr>
          <p:spPr>
            <a:xfrm>
              <a:off x="9188956" y="6573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3" name="Google Shape;1243;p86"/>
          <p:cNvSpPr txBox="1"/>
          <p:nvPr/>
        </p:nvSpPr>
        <p:spPr>
          <a:xfrm>
            <a:off x="776490" y="1609814"/>
            <a:ext cx="3855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n" sz="27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Contact Us</a:t>
            </a:r>
            <a:endParaRPr sz="1100"/>
          </a:p>
        </p:txBody>
      </p:sp>
      <p:pic>
        <p:nvPicPr>
          <p:cNvPr id="1244" name="Google Shape;1244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38758" y="2094532"/>
            <a:ext cx="3051163" cy="1017052"/>
          </a:xfrm>
          <a:prstGeom prst="rect">
            <a:avLst/>
          </a:prstGeom>
          <a:noFill/>
          <a:ln>
            <a:noFill/>
          </a:ln>
        </p:spPr>
      </p:pic>
      <p:sp>
        <p:nvSpPr>
          <p:cNvPr id="1245" name="Google Shape;1245;p86"/>
          <p:cNvSpPr/>
          <p:nvPr/>
        </p:nvSpPr>
        <p:spPr>
          <a:xfrm>
            <a:off x="1003027" y="2609528"/>
            <a:ext cx="35719" cy="35719"/>
          </a:xfrm>
          <a:custGeom>
            <a:rect b="b" l="l" r="r" t="t"/>
            <a:pathLst>
              <a:path extrusionOk="0" h="47625" w="47625">
                <a:moveTo>
                  <a:pt x="47625" y="47625"/>
                </a:moveTo>
                <a:lnTo>
                  <a:pt x="28575" y="47625"/>
                </a:lnTo>
                <a:cubicBezTo>
                  <a:pt x="28558" y="31851"/>
                  <a:pt x="15774" y="19067"/>
                  <a:pt x="0" y="19050"/>
                </a:cubicBezTo>
                <a:lnTo>
                  <a:pt x="0" y="0"/>
                </a:lnTo>
                <a:cubicBezTo>
                  <a:pt x="26290" y="30"/>
                  <a:pt x="47595" y="21335"/>
                  <a:pt x="47625" y="476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86"/>
          <p:cNvSpPr/>
          <p:nvPr/>
        </p:nvSpPr>
        <p:spPr>
          <a:xfrm>
            <a:off x="1003027" y="2580953"/>
            <a:ext cx="64294" cy="64294"/>
          </a:xfrm>
          <a:custGeom>
            <a:rect b="b" l="l" r="r" t="t"/>
            <a:pathLst>
              <a:path extrusionOk="0" h="85725" w="85725">
                <a:moveTo>
                  <a:pt x="85725" y="85725"/>
                </a:moveTo>
                <a:lnTo>
                  <a:pt x="66675" y="85725"/>
                </a:lnTo>
                <a:cubicBezTo>
                  <a:pt x="66634" y="48918"/>
                  <a:pt x="36807" y="19091"/>
                  <a:pt x="0" y="19050"/>
                </a:cubicBezTo>
                <a:lnTo>
                  <a:pt x="0" y="0"/>
                </a:lnTo>
                <a:cubicBezTo>
                  <a:pt x="47323" y="52"/>
                  <a:pt x="85673" y="38402"/>
                  <a:pt x="85725" y="857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86"/>
          <p:cNvSpPr/>
          <p:nvPr/>
        </p:nvSpPr>
        <p:spPr>
          <a:xfrm>
            <a:off x="899420" y="2573809"/>
            <a:ext cx="185801" cy="185738"/>
          </a:xfrm>
          <a:custGeom>
            <a:rect b="b" l="l" r="r" t="t"/>
            <a:pathLst>
              <a:path extrusionOk="0" h="247650" w="247735">
                <a:moveTo>
                  <a:pt x="219161" y="247650"/>
                </a:moveTo>
                <a:lnTo>
                  <a:pt x="217541" y="247650"/>
                </a:lnTo>
                <a:cubicBezTo>
                  <a:pt x="30375" y="236887"/>
                  <a:pt x="3800" y="78962"/>
                  <a:pt x="86" y="30766"/>
                </a:cubicBezTo>
                <a:cubicBezTo>
                  <a:pt x="-1125" y="15031"/>
                  <a:pt x="10650" y="1294"/>
                  <a:pt x="26385" y="84"/>
                </a:cubicBezTo>
                <a:cubicBezTo>
                  <a:pt x="26386" y="84"/>
                  <a:pt x="26386" y="84"/>
                  <a:pt x="26386" y="84"/>
                </a:cubicBezTo>
                <a:cubicBezTo>
                  <a:pt x="27140" y="28"/>
                  <a:pt x="27899" y="0"/>
                  <a:pt x="28661" y="0"/>
                </a:cubicBezTo>
                <a:lnTo>
                  <a:pt x="78857" y="0"/>
                </a:lnTo>
                <a:cubicBezTo>
                  <a:pt x="86664" y="-8"/>
                  <a:pt x="93685" y="4749"/>
                  <a:pt x="96574" y="12002"/>
                </a:cubicBezTo>
                <a:lnTo>
                  <a:pt x="111052" y="47625"/>
                </a:lnTo>
                <a:cubicBezTo>
                  <a:pt x="113902" y="54703"/>
                  <a:pt x="112252" y="62799"/>
                  <a:pt x="106861" y="68199"/>
                </a:cubicBezTo>
                <a:lnTo>
                  <a:pt x="86573" y="88678"/>
                </a:lnTo>
                <a:cubicBezTo>
                  <a:pt x="93038" y="125581"/>
                  <a:pt x="121886" y="154505"/>
                  <a:pt x="158772" y="161068"/>
                </a:cubicBezTo>
                <a:lnTo>
                  <a:pt x="179441" y="140589"/>
                </a:lnTo>
                <a:cubicBezTo>
                  <a:pt x="184923" y="135257"/>
                  <a:pt x="193061" y="133719"/>
                  <a:pt x="200111" y="136684"/>
                </a:cubicBezTo>
                <a:lnTo>
                  <a:pt x="236020" y="151067"/>
                </a:lnTo>
                <a:cubicBezTo>
                  <a:pt x="243161" y="154045"/>
                  <a:pt x="247790" y="161047"/>
                  <a:pt x="247736" y="168783"/>
                </a:cubicBezTo>
                <a:lnTo>
                  <a:pt x="247736" y="219075"/>
                </a:lnTo>
                <a:cubicBezTo>
                  <a:pt x="247736" y="234857"/>
                  <a:pt x="234942" y="247650"/>
                  <a:pt x="219161" y="247650"/>
                </a:cubicBezTo>
                <a:close/>
                <a:moveTo>
                  <a:pt x="28661" y="19050"/>
                </a:moveTo>
                <a:cubicBezTo>
                  <a:pt x="23400" y="19033"/>
                  <a:pt x="19122" y="23284"/>
                  <a:pt x="19105" y="28544"/>
                </a:cubicBezTo>
                <a:cubicBezTo>
                  <a:pt x="19105" y="28544"/>
                  <a:pt x="19105" y="28545"/>
                  <a:pt x="19105" y="28545"/>
                </a:cubicBezTo>
                <a:cubicBezTo>
                  <a:pt x="19105" y="28809"/>
                  <a:pt x="19115" y="29073"/>
                  <a:pt x="19136" y="29337"/>
                </a:cubicBezTo>
                <a:cubicBezTo>
                  <a:pt x="23517" y="85725"/>
                  <a:pt x="51616" y="219075"/>
                  <a:pt x="218589" y="228600"/>
                </a:cubicBezTo>
                <a:cubicBezTo>
                  <a:pt x="223840" y="228915"/>
                  <a:pt x="228353" y="224915"/>
                  <a:pt x="228668" y="219664"/>
                </a:cubicBezTo>
                <a:cubicBezTo>
                  <a:pt x="228680" y="219467"/>
                  <a:pt x="228686" y="219271"/>
                  <a:pt x="228686" y="219075"/>
                </a:cubicBezTo>
                <a:lnTo>
                  <a:pt x="228686" y="168783"/>
                </a:lnTo>
                <a:lnTo>
                  <a:pt x="192776" y="154400"/>
                </a:lnTo>
                <a:lnTo>
                  <a:pt x="165440" y="181547"/>
                </a:lnTo>
                <a:lnTo>
                  <a:pt x="160868" y="180975"/>
                </a:lnTo>
                <a:cubicBezTo>
                  <a:pt x="78000" y="170593"/>
                  <a:pt x="66761" y="87725"/>
                  <a:pt x="66761" y="86868"/>
                </a:cubicBezTo>
                <a:lnTo>
                  <a:pt x="66189" y="82296"/>
                </a:lnTo>
                <a:lnTo>
                  <a:pt x="93240" y="54959"/>
                </a:lnTo>
                <a:lnTo>
                  <a:pt x="78953" y="190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86"/>
          <p:cNvSpPr/>
          <p:nvPr/>
        </p:nvSpPr>
        <p:spPr>
          <a:xfrm>
            <a:off x="867296" y="2552378"/>
            <a:ext cx="228600" cy="228600"/>
          </a:xfrm>
          <a:custGeom>
            <a:rect b="b" l="l" r="r" t="t"/>
            <a:pathLst>
              <a:path extrusionOk="0" h="304800" w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86"/>
          <p:cNvSpPr/>
          <p:nvPr/>
        </p:nvSpPr>
        <p:spPr>
          <a:xfrm>
            <a:off x="892308" y="2964163"/>
            <a:ext cx="200025" cy="142875"/>
          </a:xfrm>
          <a:custGeom>
            <a:rect b="b" l="l" r="r" t="t"/>
            <a:pathLst>
              <a:path extrusionOk="0" h="190500" w="266700">
                <a:moveTo>
                  <a:pt x="247650" y="0"/>
                </a:moveTo>
                <a:lnTo>
                  <a:pt x="19050" y="0"/>
                </a:lnTo>
                <a:cubicBezTo>
                  <a:pt x="8529" y="0"/>
                  <a:pt x="0" y="8529"/>
                  <a:pt x="0" y="19050"/>
                </a:cubicBezTo>
                <a:lnTo>
                  <a:pt x="0" y="171450"/>
                </a:lnTo>
                <a:cubicBezTo>
                  <a:pt x="0" y="181971"/>
                  <a:pt x="8529" y="190500"/>
                  <a:pt x="19050" y="190500"/>
                </a:cubicBezTo>
                <a:lnTo>
                  <a:pt x="247650" y="190500"/>
                </a:lnTo>
                <a:cubicBezTo>
                  <a:pt x="258171" y="190500"/>
                  <a:pt x="266700" y="181971"/>
                  <a:pt x="266700" y="171450"/>
                </a:cubicBezTo>
                <a:lnTo>
                  <a:pt x="266700" y="19050"/>
                </a:lnTo>
                <a:cubicBezTo>
                  <a:pt x="266700" y="8529"/>
                  <a:pt x="258171" y="0"/>
                  <a:pt x="247650" y="0"/>
                </a:cubicBezTo>
                <a:close/>
                <a:moveTo>
                  <a:pt x="226695" y="19050"/>
                </a:moveTo>
                <a:lnTo>
                  <a:pt x="133350" y="83630"/>
                </a:lnTo>
                <a:lnTo>
                  <a:pt x="40005" y="19050"/>
                </a:lnTo>
                <a:close/>
                <a:moveTo>
                  <a:pt x="19050" y="171450"/>
                </a:moveTo>
                <a:lnTo>
                  <a:pt x="19050" y="27718"/>
                </a:lnTo>
                <a:lnTo>
                  <a:pt x="127921" y="103061"/>
                </a:lnTo>
                <a:cubicBezTo>
                  <a:pt x="131186" y="105326"/>
                  <a:pt x="135514" y="105326"/>
                  <a:pt x="138779" y="103061"/>
                </a:cubicBezTo>
                <a:lnTo>
                  <a:pt x="247650" y="27718"/>
                </a:lnTo>
                <a:lnTo>
                  <a:pt x="247650" y="1714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86"/>
          <p:cNvSpPr/>
          <p:nvPr/>
        </p:nvSpPr>
        <p:spPr>
          <a:xfrm>
            <a:off x="881667" y="2921300"/>
            <a:ext cx="228600" cy="228600"/>
          </a:xfrm>
          <a:custGeom>
            <a:rect b="b" l="l" r="r" t="t"/>
            <a:pathLst>
              <a:path extrusionOk="0" h="304800" w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86"/>
          <p:cNvSpPr txBox="1"/>
          <p:nvPr>
            <p:ph idx="1" type="body"/>
          </p:nvPr>
        </p:nvSpPr>
        <p:spPr>
          <a:xfrm>
            <a:off x="1209675" y="2555723"/>
            <a:ext cx="3855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52" name="Google Shape;1252;p86"/>
          <p:cNvSpPr txBox="1"/>
          <p:nvPr>
            <p:ph idx="2" type="body"/>
          </p:nvPr>
        </p:nvSpPr>
        <p:spPr>
          <a:xfrm>
            <a:off x="1209675" y="2921300"/>
            <a:ext cx="3855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us" showMasterSp="0">
  <p:cSld name="End slide 03">
    <p:spTree>
      <p:nvGrpSpPr>
        <p:cNvPr id="1253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87"/>
          <p:cNvSpPr/>
          <p:nvPr/>
        </p:nvSpPr>
        <p:spPr>
          <a:xfrm>
            <a:off x="0" y="1"/>
            <a:ext cx="9147366" cy="514546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87"/>
          <p:cNvSpPr/>
          <p:nvPr/>
        </p:nvSpPr>
        <p:spPr>
          <a:xfrm rot="10800000">
            <a:off x="533562" y="688653"/>
            <a:ext cx="2296954" cy="2296954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87"/>
          <p:cNvSpPr/>
          <p:nvPr/>
        </p:nvSpPr>
        <p:spPr>
          <a:xfrm rot="10800000">
            <a:off x="-3365" y="-2213"/>
            <a:ext cx="9147366" cy="5054165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87"/>
          <p:cNvSpPr/>
          <p:nvPr/>
        </p:nvSpPr>
        <p:spPr>
          <a:xfrm>
            <a:off x="7791614" y="821648"/>
            <a:ext cx="900868" cy="1172747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87"/>
          <p:cNvSpPr/>
          <p:nvPr/>
        </p:nvSpPr>
        <p:spPr>
          <a:xfrm>
            <a:off x="6891715" y="1645897"/>
            <a:ext cx="2253326" cy="2905429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87"/>
          <p:cNvSpPr/>
          <p:nvPr/>
        </p:nvSpPr>
        <p:spPr>
          <a:xfrm>
            <a:off x="8557870" y="1859788"/>
            <a:ext cx="586518" cy="900868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87"/>
          <p:cNvSpPr/>
          <p:nvPr/>
        </p:nvSpPr>
        <p:spPr>
          <a:xfrm>
            <a:off x="8557870" y="55483"/>
            <a:ext cx="586518" cy="900868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87"/>
          <p:cNvSpPr/>
          <p:nvPr/>
        </p:nvSpPr>
        <p:spPr>
          <a:xfrm>
            <a:off x="7635697" y="266265"/>
            <a:ext cx="247898" cy="322729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87"/>
          <p:cNvSpPr/>
          <p:nvPr/>
        </p:nvSpPr>
        <p:spPr>
          <a:xfrm>
            <a:off x="7139286" y="266264"/>
            <a:ext cx="247898" cy="322729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87"/>
          <p:cNvSpPr/>
          <p:nvPr/>
        </p:nvSpPr>
        <p:spPr>
          <a:xfrm>
            <a:off x="7350089" y="55483"/>
            <a:ext cx="322729" cy="247898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87"/>
          <p:cNvSpPr/>
          <p:nvPr/>
        </p:nvSpPr>
        <p:spPr>
          <a:xfrm>
            <a:off x="7350087" y="551861"/>
            <a:ext cx="322729" cy="247898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87"/>
          <p:cNvSpPr/>
          <p:nvPr/>
        </p:nvSpPr>
        <p:spPr>
          <a:xfrm>
            <a:off x="6891717" y="493017"/>
            <a:ext cx="1239777" cy="79945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66" name="Google Shape;1266;p87"/>
          <p:cNvCxnSpPr/>
          <p:nvPr/>
        </p:nvCxnSpPr>
        <p:spPr>
          <a:xfrm>
            <a:off x="3289746" y="2971361"/>
            <a:ext cx="0" cy="11925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67" name="Google Shape;1267;p87"/>
          <p:cNvSpPr txBox="1"/>
          <p:nvPr>
            <p:ph idx="1" type="body"/>
          </p:nvPr>
        </p:nvSpPr>
        <p:spPr>
          <a:xfrm>
            <a:off x="3289746" y="1978606"/>
            <a:ext cx="5625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i="0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8" name="Google Shape;1268;p87"/>
          <p:cNvSpPr txBox="1"/>
          <p:nvPr>
            <p:ph idx="2" type="body"/>
          </p:nvPr>
        </p:nvSpPr>
        <p:spPr>
          <a:xfrm>
            <a:off x="3497679" y="2971355"/>
            <a:ext cx="56256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9" name="Google Shape;1269;p87"/>
          <p:cNvSpPr txBox="1"/>
          <p:nvPr>
            <p:ph idx="3" type="body"/>
          </p:nvPr>
        </p:nvSpPr>
        <p:spPr>
          <a:xfrm>
            <a:off x="3497679" y="3452196"/>
            <a:ext cx="56256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0" name="Google Shape;1270;p87"/>
          <p:cNvSpPr txBox="1"/>
          <p:nvPr>
            <p:ph idx="4" type="body"/>
          </p:nvPr>
        </p:nvSpPr>
        <p:spPr>
          <a:xfrm>
            <a:off x="3497679" y="3933037"/>
            <a:ext cx="56256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71" name="Google Shape;1271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4029" y="423109"/>
            <a:ext cx="1668854" cy="381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04">
  <p:cSld name="End slide 04"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88"/>
          <p:cNvSpPr/>
          <p:nvPr>
            <p:ph idx="2" type="pic"/>
          </p:nvPr>
        </p:nvSpPr>
        <p:spPr>
          <a:xfrm>
            <a:off x="0" y="-1"/>
            <a:ext cx="9144000" cy="4297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slide">
  <p:cSld name="Title only slide">
    <p:spTree>
      <p:nvGrpSpPr>
        <p:cNvPr id="1274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89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6" name="Google Shape;1276;p89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277" name="Google Shape;1277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icons">
  <p:cSld name="6 icons">
    <p:spTree>
      <p:nvGrpSpPr>
        <p:cNvPr id="1278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9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0" name="Google Shape;1280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281" name="Google Shape;1281;p9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2" name="Google Shape;1282;p90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1283" name="Google Shape;1283;p90"/>
          <p:cNvGrpSpPr/>
          <p:nvPr/>
        </p:nvGrpSpPr>
        <p:grpSpPr>
          <a:xfrm>
            <a:off x="3579668" y="1709130"/>
            <a:ext cx="830847" cy="841854"/>
            <a:chOff x="407988" y="2288174"/>
            <a:chExt cx="1107796" cy="1122472"/>
          </a:xfrm>
        </p:grpSpPr>
        <p:sp>
          <p:nvSpPr>
            <p:cNvPr id="1284" name="Google Shape;1284;p90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90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6" name="Google Shape;1286;p90"/>
          <p:cNvGrpSpPr/>
          <p:nvPr/>
        </p:nvGrpSpPr>
        <p:grpSpPr>
          <a:xfrm>
            <a:off x="1307509" y="1705823"/>
            <a:ext cx="830847" cy="841854"/>
            <a:chOff x="4114884" y="2288174"/>
            <a:chExt cx="1107796" cy="1122472"/>
          </a:xfrm>
        </p:grpSpPr>
        <p:sp>
          <p:nvSpPr>
            <p:cNvPr id="1287" name="Google Shape;1287;p90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90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9" name="Google Shape;1289;p90"/>
          <p:cNvGrpSpPr/>
          <p:nvPr/>
        </p:nvGrpSpPr>
        <p:grpSpPr>
          <a:xfrm>
            <a:off x="3583247" y="2971572"/>
            <a:ext cx="830847" cy="841854"/>
            <a:chOff x="7676518" y="2293508"/>
            <a:chExt cx="1107796" cy="1122472"/>
          </a:xfrm>
        </p:grpSpPr>
        <p:sp>
          <p:nvSpPr>
            <p:cNvPr id="1290" name="Google Shape;1290;p90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90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2" name="Google Shape;1292;p90"/>
          <p:cNvGrpSpPr/>
          <p:nvPr/>
        </p:nvGrpSpPr>
        <p:grpSpPr>
          <a:xfrm>
            <a:off x="5849369" y="1709774"/>
            <a:ext cx="830847" cy="841854"/>
            <a:chOff x="407988" y="2288174"/>
            <a:chExt cx="1107796" cy="1122472"/>
          </a:xfrm>
        </p:grpSpPr>
        <p:sp>
          <p:nvSpPr>
            <p:cNvPr id="1293" name="Google Shape;1293;p90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90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5" name="Google Shape;1295;p90"/>
          <p:cNvGrpSpPr/>
          <p:nvPr/>
        </p:nvGrpSpPr>
        <p:grpSpPr>
          <a:xfrm>
            <a:off x="1324378" y="2975693"/>
            <a:ext cx="830847" cy="841854"/>
            <a:chOff x="4114884" y="2288174"/>
            <a:chExt cx="1107796" cy="1122472"/>
          </a:xfrm>
        </p:grpSpPr>
        <p:sp>
          <p:nvSpPr>
            <p:cNvPr id="1296" name="Google Shape;1296;p90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90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8" name="Google Shape;1298;p90"/>
          <p:cNvGrpSpPr/>
          <p:nvPr/>
        </p:nvGrpSpPr>
        <p:grpSpPr>
          <a:xfrm>
            <a:off x="5803383" y="2975693"/>
            <a:ext cx="830847" cy="841854"/>
            <a:chOff x="7676518" y="2293508"/>
            <a:chExt cx="1107796" cy="1122472"/>
          </a:xfrm>
        </p:grpSpPr>
        <p:sp>
          <p:nvSpPr>
            <p:cNvPr id="1299" name="Google Shape;1299;p90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90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1" name="Google Shape;1301;p90"/>
          <p:cNvSpPr/>
          <p:nvPr>
            <p:ph idx="2" type="pic"/>
          </p:nvPr>
        </p:nvSpPr>
        <p:spPr>
          <a:xfrm>
            <a:off x="1604705" y="1988654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02" name="Google Shape;1302;p90"/>
          <p:cNvSpPr/>
          <p:nvPr>
            <p:ph idx="3" type="pic"/>
          </p:nvPr>
        </p:nvSpPr>
        <p:spPr>
          <a:xfrm>
            <a:off x="1604705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03" name="Google Shape;1303;p90"/>
          <p:cNvSpPr/>
          <p:nvPr>
            <p:ph idx="4" type="pic"/>
          </p:nvPr>
        </p:nvSpPr>
        <p:spPr>
          <a:xfrm>
            <a:off x="3881398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04" name="Google Shape;1304;p90"/>
          <p:cNvSpPr/>
          <p:nvPr>
            <p:ph idx="5" type="pic"/>
          </p:nvPr>
        </p:nvSpPr>
        <p:spPr>
          <a:xfrm>
            <a:off x="3881398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05" name="Google Shape;1305;p90"/>
          <p:cNvSpPr/>
          <p:nvPr>
            <p:ph idx="6" type="pic"/>
          </p:nvPr>
        </p:nvSpPr>
        <p:spPr>
          <a:xfrm>
            <a:off x="6134051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06" name="Google Shape;1306;p90"/>
          <p:cNvSpPr/>
          <p:nvPr>
            <p:ph idx="7" type="pic"/>
          </p:nvPr>
        </p:nvSpPr>
        <p:spPr>
          <a:xfrm>
            <a:off x="6087960" y="3238991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07" name="Google Shape;1307;p90"/>
          <p:cNvSpPr txBox="1"/>
          <p:nvPr>
            <p:ph idx="8" type="body"/>
          </p:nvPr>
        </p:nvSpPr>
        <p:spPr>
          <a:xfrm>
            <a:off x="2196354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8" name="Google Shape;1308;p90"/>
          <p:cNvSpPr txBox="1"/>
          <p:nvPr>
            <p:ph idx="9" type="body"/>
          </p:nvPr>
        </p:nvSpPr>
        <p:spPr>
          <a:xfrm>
            <a:off x="4467179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9" name="Google Shape;1309;p90"/>
          <p:cNvSpPr txBox="1"/>
          <p:nvPr>
            <p:ph idx="13" type="body"/>
          </p:nvPr>
        </p:nvSpPr>
        <p:spPr>
          <a:xfrm>
            <a:off x="6731174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10" name="Google Shape;1310;p90"/>
          <p:cNvSpPr txBox="1"/>
          <p:nvPr>
            <p:ph idx="14" type="body"/>
          </p:nvPr>
        </p:nvSpPr>
        <p:spPr>
          <a:xfrm>
            <a:off x="2196354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11" name="Google Shape;1311;p90"/>
          <p:cNvSpPr txBox="1"/>
          <p:nvPr>
            <p:ph idx="15" type="body"/>
          </p:nvPr>
        </p:nvSpPr>
        <p:spPr>
          <a:xfrm>
            <a:off x="4467179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12" name="Google Shape;1312;p90"/>
          <p:cNvSpPr txBox="1"/>
          <p:nvPr>
            <p:ph idx="16" type="body"/>
          </p:nvPr>
        </p:nvSpPr>
        <p:spPr>
          <a:xfrm>
            <a:off x="6731174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icons">
  <p:cSld name="8 icons"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91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5" name="Google Shape;1315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316" name="Google Shape;1316;p91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7" name="Google Shape;1317;p91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1318" name="Google Shape;1318;p91"/>
          <p:cNvGrpSpPr/>
          <p:nvPr/>
        </p:nvGrpSpPr>
        <p:grpSpPr>
          <a:xfrm>
            <a:off x="2576465" y="1709130"/>
            <a:ext cx="830847" cy="841854"/>
            <a:chOff x="407988" y="2288174"/>
            <a:chExt cx="1107796" cy="1122472"/>
          </a:xfrm>
        </p:grpSpPr>
        <p:sp>
          <p:nvSpPr>
            <p:cNvPr id="1319" name="Google Shape;1319;p91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91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1" name="Google Shape;1321;p91"/>
          <p:cNvGrpSpPr/>
          <p:nvPr/>
        </p:nvGrpSpPr>
        <p:grpSpPr>
          <a:xfrm>
            <a:off x="304306" y="1705823"/>
            <a:ext cx="830847" cy="841854"/>
            <a:chOff x="4114884" y="2288174"/>
            <a:chExt cx="1107796" cy="1122472"/>
          </a:xfrm>
        </p:grpSpPr>
        <p:sp>
          <p:nvSpPr>
            <p:cNvPr id="1322" name="Google Shape;1322;p91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91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91"/>
          <p:cNvGrpSpPr/>
          <p:nvPr/>
        </p:nvGrpSpPr>
        <p:grpSpPr>
          <a:xfrm>
            <a:off x="7252367" y="1703228"/>
            <a:ext cx="830847" cy="841854"/>
            <a:chOff x="7676518" y="2293508"/>
            <a:chExt cx="1107796" cy="1122472"/>
          </a:xfrm>
        </p:grpSpPr>
        <p:sp>
          <p:nvSpPr>
            <p:cNvPr id="1325" name="Google Shape;1325;p91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91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7" name="Google Shape;1327;p91"/>
          <p:cNvGrpSpPr/>
          <p:nvPr/>
        </p:nvGrpSpPr>
        <p:grpSpPr>
          <a:xfrm>
            <a:off x="2580043" y="2971572"/>
            <a:ext cx="830847" cy="841854"/>
            <a:chOff x="7676518" y="2293508"/>
            <a:chExt cx="1107796" cy="1122472"/>
          </a:xfrm>
        </p:grpSpPr>
        <p:sp>
          <p:nvSpPr>
            <p:cNvPr id="1328" name="Google Shape;1328;p91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91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0" name="Google Shape;1330;p91"/>
          <p:cNvGrpSpPr/>
          <p:nvPr/>
        </p:nvGrpSpPr>
        <p:grpSpPr>
          <a:xfrm>
            <a:off x="4846166" y="1709774"/>
            <a:ext cx="830847" cy="841854"/>
            <a:chOff x="407988" y="2288174"/>
            <a:chExt cx="1107796" cy="1122472"/>
          </a:xfrm>
        </p:grpSpPr>
        <p:sp>
          <p:nvSpPr>
            <p:cNvPr id="1331" name="Google Shape;1331;p91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91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3" name="Google Shape;1333;p91"/>
          <p:cNvGrpSpPr/>
          <p:nvPr/>
        </p:nvGrpSpPr>
        <p:grpSpPr>
          <a:xfrm>
            <a:off x="321175" y="2975693"/>
            <a:ext cx="830847" cy="841854"/>
            <a:chOff x="4114884" y="2288174"/>
            <a:chExt cx="1107796" cy="1122472"/>
          </a:xfrm>
        </p:grpSpPr>
        <p:sp>
          <p:nvSpPr>
            <p:cNvPr id="1334" name="Google Shape;1334;p91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91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6" name="Google Shape;1336;p91"/>
          <p:cNvGrpSpPr/>
          <p:nvPr/>
        </p:nvGrpSpPr>
        <p:grpSpPr>
          <a:xfrm>
            <a:off x="4800180" y="2975693"/>
            <a:ext cx="830847" cy="841854"/>
            <a:chOff x="7676518" y="2293508"/>
            <a:chExt cx="1107796" cy="1122472"/>
          </a:xfrm>
        </p:grpSpPr>
        <p:sp>
          <p:nvSpPr>
            <p:cNvPr id="1337" name="Google Shape;1337;p91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91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9" name="Google Shape;1339;p91"/>
          <p:cNvSpPr/>
          <p:nvPr>
            <p:ph idx="2" type="pic"/>
          </p:nvPr>
        </p:nvSpPr>
        <p:spPr>
          <a:xfrm>
            <a:off x="601502" y="1988654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40" name="Google Shape;1340;p91"/>
          <p:cNvSpPr/>
          <p:nvPr>
            <p:ph idx="3" type="pic"/>
          </p:nvPr>
        </p:nvSpPr>
        <p:spPr>
          <a:xfrm>
            <a:off x="601502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41" name="Google Shape;1341;p91"/>
          <p:cNvSpPr/>
          <p:nvPr>
            <p:ph idx="4" type="pic"/>
          </p:nvPr>
        </p:nvSpPr>
        <p:spPr>
          <a:xfrm>
            <a:off x="2878195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42" name="Google Shape;1342;p91"/>
          <p:cNvSpPr/>
          <p:nvPr>
            <p:ph idx="5" type="pic"/>
          </p:nvPr>
        </p:nvSpPr>
        <p:spPr>
          <a:xfrm>
            <a:off x="2878195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43" name="Google Shape;1343;p91"/>
          <p:cNvSpPr/>
          <p:nvPr>
            <p:ph idx="6" type="pic"/>
          </p:nvPr>
        </p:nvSpPr>
        <p:spPr>
          <a:xfrm>
            <a:off x="5130848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44" name="Google Shape;1344;p91"/>
          <p:cNvSpPr/>
          <p:nvPr>
            <p:ph idx="7" type="pic"/>
          </p:nvPr>
        </p:nvSpPr>
        <p:spPr>
          <a:xfrm>
            <a:off x="5084757" y="3238991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45" name="Google Shape;1345;p91"/>
          <p:cNvSpPr/>
          <p:nvPr>
            <p:ph idx="8" type="pic"/>
          </p:nvPr>
        </p:nvSpPr>
        <p:spPr>
          <a:xfrm>
            <a:off x="7536944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46" name="Google Shape;1346;p91"/>
          <p:cNvSpPr txBox="1"/>
          <p:nvPr>
            <p:ph idx="9" type="body"/>
          </p:nvPr>
        </p:nvSpPr>
        <p:spPr>
          <a:xfrm>
            <a:off x="1193151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47" name="Google Shape;1347;p91"/>
          <p:cNvSpPr txBox="1"/>
          <p:nvPr>
            <p:ph idx="13" type="body"/>
          </p:nvPr>
        </p:nvSpPr>
        <p:spPr>
          <a:xfrm>
            <a:off x="3463976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48" name="Google Shape;1348;p91"/>
          <p:cNvSpPr txBox="1"/>
          <p:nvPr>
            <p:ph idx="14" type="body"/>
          </p:nvPr>
        </p:nvSpPr>
        <p:spPr>
          <a:xfrm>
            <a:off x="5727971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49" name="Google Shape;1349;p91"/>
          <p:cNvSpPr txBox="1"/>
          <p:nvPr>
            <p:ph idx="15" type="body"/>
          </p:nvPr>
        </p:nvSpPr>
        <p:spPr>
          <a:xfrm>
            <a:off x="8130377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50" name="Google Shape;1350;p91"/>
          <p:cNvSpPr txBox="1"/>
          <p:nvPr>
            <p:ph idx="16" type="body"/>
          </p:nvPr>
        </p:nvSpPr>
        <p:spPr>
          <a:xfrm>
            <a:off x="1193151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51" name="Google Shape;1351;p91"/>
          <p:cNvSpPr txBox="1"/>
          <p:nvPr>
            <p:ph idx="17" type="body"/>
          </p:nvPr>
        </p:nvSpPr>
        <p:spPr>
          <a:xfrm>
            <a:off x="3463976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52" name="Google Shape;1352;p91"/>
          <p:cNvSpPr txBox="1"/>
          <p:nvPr>
            <p:ph idx="18" type="body"/>
          </p:nvPr>
        </p:nvSpPr>
        <p:spPr>
          <a:xfrm>
            <a:off x="5727971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1353" name="Google Shape;1353;p91"/>
          <p:cNvGrpSpPr/>
          <p:nvPr/>
        </p:nvGrpSpPr>
        <p:grpSpPr>
          <a:xfrm>
            <a:off x="7252367" y="2979811"/>
            <a:ext cx="830847" cy="841854"/>
            <a:chOff x="7676518" y="2293508"/>
            <a:chExt cx="1107796" cy="1122472"/>
          </a:xfrm>
        </p:grpSpPr>
        <p:sp>
          <p:nvSpPr>
            <p:cNvPr id="1354" name="Google Shape;1354;p91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91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6" name="Google Shape;1356;p91"/>
          <p:cNvSpPr/>
          <p:nvPr>
            <p:ph idx="19" type="pic"/>
          </p:nvPr>
        </p:nvSpPr>
        <p:spPr>
          <a:xfrm>
            <a:off x="7536944" y="3259335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57" name="Google Shape;1357;p91"/>
          <p:cNvSpPr txBox="1"/>
          <p:nvPr>
            <p:ph idx="20" type="body"/>
          </p:nvPr>
        </p:nvSpPr>
        <p:spPr>
          <a:xfrm>
            <a:off x="8130377" y="297981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1.xml"/><Relationship Id="rId42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52.xml"/><Relationship Id="rId44" Type="http://schemas.openxmlformats.org/officeDocument/2006/relationships/slideLayout" Target="../slideLayouts/slideLayout55.xml"/><Relationship Id="rId43" Type="http://schemas.openxmlformats.org/officeDocument/2006/relationships/slideLayout" Target="../slideLayouts/slideLayout54.xml"/><Relationship Id="rId46" Type="http://schemas.openxmlformats.org/officeDocument/2006/relationships/slideLayout" Target="../slideLayouts/slideLayout57.xml"/><Relationship Id="rId45" Type="http://schemas.openxmlformats.org/officeDocument/2006/relationships/slideLayout" Target="../slideLayouts/slideLayout56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48" Type="http://schemas.openxmlformats.org/officeDocument/2006/relationships/slideLayout" Target="../slideLayouts/slideLayout59.xml"/><Relationship Id="rId47" Type="http://schemas.openxmlformats.org/officeDocument/2006/relationships/slideLayout" Target="../slideLayouts/slideLayout58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73" Type="http://schemas.openxmlformats.org/officeDocument/2006/relationships/slideLayout" Target="../slideLayouts/slideLayout84.xml"/><Relationship Id="rId72" Type="http://schemas.openxmlformats.org/officeDocument/2006/relationships/slideLayout" Target="../slideLayouts/slideLayout83.xml"/><Relationship Id="rId31" Type="http://schemas.openxmlformats.org/officeDocument/2006/relationships/slideLayout" Target="../slideLayouts/slideLayout42.xml"/><Relationship Id="rId75" Type="http://schemas.openxmlformats.org/officeDocument/2006/relationships/slideLayout" Target="../slideLayouts/slideLayout86.xml"/><Relationship Id="rId30" Type="http://schemas.openxmlformats.org/officeDocument/2006/relationships/slideLayout" Target="../slideLayouts/slideLayout41.xml"/><Relationship Id="rId74" Type="http://schemas.openxmlformats.org/officeDocument/2006/relationships/slideLayout" Target="../slideLayouts/slideLayout85.xml"/><Relationship Id="rId33" Type="http://schemas.openxmlformats.org/officeDocument/2006/relationships/slideLayout" Target="../slideLayouts/slideLayout44.xml"/><Relationship Id="rId77" Type="http://schemas.openxmlformats.org/officeDocument/2006/relationships/slideLayout" Target="../slideLayouts/slideLayout88.xml"/><Relationship Id="rId32" Type="http://schemas.openxmlformats.org/officeDocument/2006/relationships/slideLayout" Target="../slideLayouts/slideLayout43.xml"/><Relationship Id="rId76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46.xml"/><Relationship Id="rId79" Type="http://schemas.openxmlformats.org/officeDocument/2006/relationships/theme" Target="../theme/theme3.xml"/><Relationship Id="rId34" Type="http://schemas.openxmlformats.org/officeDocument/2006/relationships/slideLayout" Target="../slideLayouts/slideLayout45.xml"/><Relationship Id="rId78" Type="http://schemas.openxmlformats.org/officeDocument/2006/relationships/slideLayout" Target="../slideLayouts/slideLayout89.xml"/><Relationship Id="rId71" Type="http://schemas.openxmlformats.org/officeDocument/2006/relationships/slideLayout" Target="../slideLayouts/slideLayout82.xml"/><Relationship Id="rId70" Type="http://schemas.openxmlformats.org/officeDocument/2006/relationships/slideLayout" Target="../slideLayouts/slideLayout81.xml"/><Relationship Id="rId37" Type="http://schemas.openxmlformats.org/officeDocument/2006/relationships/slideLayout" Target="../slideLayouts/slideLayout48.xml"/><Relationship Id="rId36" Type="http://schemas.openxmlformats.org/officeDocument/2006/relationships/slideLayout" Target="../slideLayouts/slideLayout47.xml"/><Relationship Id="rId39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49.xml"/><Relationship Id="rId62" Type="http://schemas.openxmlformats.org/officeDocument/2006/relationships/slideLayout" Target="../slideLayouts/slideLayout73.xml"/><Relationship Id="rId61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31.xml"/><Relationship Id="rId64" Type="http://schemas.openxmlformats.org/officeDocument/2006/relationships/slideLayout" Target="../slideLayouts/slideLayout75.xml"/><Relationship Id="rId63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33.xml"/><Relationship Id="rId66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32.xml"/><Relationship Id="rId65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35.xml"/><Relationship Id="rId68" Type="http://schemas.openxmlformats.org/officeDocument/2006/relationships/slideLayout" Target="../slideLayouts/slideLayout79.xml"/><Relationship Id="rId23" Type="http://schemas.openxmlformats.org/officeDocument/2006/relationships/slideLayout" Target="../slideLayouts/slideLayout34.xml"/><Relationship Id="rId67" Type="http://schemas.openxmlformats.org/officeDocument/2006/relationships/slideLayout" Target="../slideLayouts/slideLayout78.xml"/><Relationship Id="rId60" Type="http://schemas.openxmlformats.org/officeDocument/2006/relationships/slideLayout" Target="../slideLayouts/slideLayout71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69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0.xml"/><Relationship Id="rId51" Type="http://schemas.openxmlformats.org/officeDocument/2006/relationships/slideLayout" Target="../slideLayouts/slideLayout62.xml"/><Relationship Id="rId50" Type="http://schemas.openxmlformats.org/officeDocument/2006/relationships/slideLayout" Target="../slideLayouts/slideLayout61.xml"/><Relationship Id="rId53" Type="http://schemas.openxmlformats.org/officeDocument/2006/relationships/slideLayout" Target="../slideLayouts/slideLayout64.xml"/><Relationship Id="rId52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22.xml"/><Relationship Id="rId5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21.xml"/><Relationship Id="rId54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24.xml"/><Relationship Id="rId5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23.xml"/><Relationship Id="rId56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26.xml"/><Relationship Id="rId5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25.xml"/><Relationship Id="rId58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b="1" i="0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4000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Char char="•"/>
              <a:defRPr b="1" i="0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3" name="Google Shape;53;p13"/>
          <p:cNvCxnSpPr/>
          <p:nvPr/>
        </p:nvCxnSpPr>
        <p:spPr>
          <a:xfrm>
            <a:off x="300837" y="4688541"/>
            <a:ext cx="85422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" name="Google Shape;54;p13"/>
          <p:cNvSpPr txBox="1"/>
          <p:nvPr/>
        </p:nvSpPr>
        <p:spPr>
          <a:xfrm>
            <a:off x="228437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</a:t>
            </a:r>
            <a:r>
              <a:rPr lang="en" sz="700">
                <a:solidFill>
                  <a:schemeClr val="accent2"/>
                </a:solidFill>
              </a:rPr>
              <a:t>3</a:t>
            </a: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2" r:id="rId44"/>
    <p:sldLayoutId id="2147483703" r:id="rId45"/>
    <p:sldLayoutId id="2147483704" r:id="rId46"/>
    <p:sldLayoutId id="2147483705" r:id="rId47"/>
    <p:sldLayoutId id="2147483706" r:id="rId48"/>
    <p:sldLayoutId id="2147483707" r:id="rId49"/>
    <p:sldLayoutId id="2147483708" r:id="rId50"/>
    <p:sldLayoutId id="2147483709" r:id="rId51"/>
    <p:sldLayoutId id="2147483710" r:id="rId52"/>
    <p:sldLayoutId id="2147483711" r:id="rId53"/>
    <p:sldLayoutId id="2147483712" r:id="rId54"/>
    <p:sldLayoutId id="2147483713" r:id="rId55"/>
    <p:sldLayoutId id="2147483714" r:id="rId56"/>
    <p:sldLayoutId id="2147483715" r:id="rId57"/>
    <p:sldLayoutId id="2147483716" r:id="rId58"/>
    <p:sldLayoutId id="2147483717" r:id="rId59"/>
    <p:sldLayoutId id="2147483718" r:id="rId60"/>
    <p:sldLayoutId id="2147483719" r:id="rId61"/>
    <p:sldLayoutId id="2147483720" r:id="rId62"/>
    <p:sldLayoutId id="2147483721" r:id="rId63"/>
    <p:sldLayoutId id="2147483722" r:id="rId64"/>
    <p:sldLayoutId id="2147483723" r:id="rId65"/>
    <p:sldLayoutId id="2147483724" r:id="rId66"/>
    <p:sldLayoutId id="2147483725" r:id="rId67"/>
    <p:sldLayoutId id="2147483726" r:id="rId68"/>
    <p:sldLayoutId id="2147483727" r:id="rId69"/>
    <p:sldLayoutId id="2147483728" r:id="rId70"/>
    <p:sldLayoutId id="2147483729" r:id="rId71"/>
    <p:sldLayoutId id="2147483730" r:id="rId72"/>
    <p:sldLayoutId id="2147483731" r:id="rId73"/>
    <p:sldLayoutId id="2147483732" r:id="rId74"/>
    <p:sldLayoutId id="2147483733" r:id="rId75"/>
    <p:sldLayoutId id="2147483734" r:id="rId76"/>
    <p:sldLayoutId id="2147483735" r:id="rId77"/>
    <p:sldLayoutId id="2147483736" r:id="rId7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p92"/>
          <p:cNvSpPr txBox="1"/>
          <p:nvPr>
            <p:ph type="title"/>
          </p:nvPr>
        </p:nvSpPr>
        <p:spPr>
          <a:xfrm>
            <a:off x="306002" y="224025"/>
            <a:ext cx="69405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30"/>
              <a:buFont typeface="Montserrat"/>
              <a:buNone/>
            </a:pPr>
            <a:r>
              <a:rPr lang="en" sz="2330"/>
              <a:t>Personal Productization Ownership Guide</a:t>
            </a:r>
            <a:endParaRPr sz="2330"/>
          </a:p>
        </p:txBody>
      </p:sp>
      <p:sp>
        <p:nvSpPr>
          <p:cNvPr id="1363" name="Google Shape;1363;p92"/>
          <p:cNvSpPr txBox="1"/>
          <p:nvPr>
            <p:ph idx="2" type="body"/>
          </p:nvPr>
        </p:nvSpPr>
        <p:spPr>
          <a:xfrm>
            <a:off x="310775" y="709700"/>
            <a:ext cx="83019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0" lang="en" sz="9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Distribute this worksheet to employees responsible for enabling a product friendly culture.  </a:t>
            </a:r>
            <a:endParaRPr b="0" sz="93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0" lang="en" sz="9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drives three pro-social change behaviors:</a:t>
            </a:r>
            <a:endParaRPr b="0" sz="93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b="0" sz="31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829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0"/>
              <a:buAutoNum type="arabicPeriod"/>
            </a:pPr>
            <a:r>
              <a:rPr b="0" lang="en" sz="9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Encourages employees to be active participants in seeking information about productization</a:t>
            </a:r>
            <a:endParaRPr b="0" sz="93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829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0"/>
              <a:buAutoNum type="arabicPeriod"/>
            </a:pPr>
            <a:r>
              <a:rPr b="0" lang="en" sz="9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Prompts employees to think like leaders by asking them to articulate the “why” behind productization</a:t>
            </a:r>
            <a:endParaRPr b="0" sz="93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829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0"/>
              <a:buAutoNum type="arabicPeriod"/>
            </a:pPr>
            <a:r>
              <a:rPr b="0" lang="en" sz="9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Positions employees to take accountability for their actions to drive a product friendly culture, and their impact of their behavior on peers</a:t>
            </a:r>
            <a:endParaRPr b="0" sz="93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64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9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*“productization” in this chart could be customized with another word that best reflects the desired employee focus, e.g. “standardization,” “innovation,” or the name of a specific product initiative name</a:t>
            </a:r>
            <a:endParaRPr b="0" sz="93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64" name="Google Shape;1364;p92"/>
          <p:cNvGraphicFramePr/>
          <p:nvPr/>
        </p:nvGraphicFramePr>
        <p:xfrm>
          <a:off x="345150" y="1924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{ECF560D3-FD0B-4D95-A275-E3A17E051498}</a:tableStyleId>
              </a:tblPr>
              <a:tblGrid>
                <a:gridCol w="2425375"/>
                <a:gridCol w="1415650"/>
                <a:gridCol w="2996275"/>
                <a:gridCol w="1655575"/>
              </a:tblGrid>
              <a:tr h="326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Questions I need to answer</a:t>
                      </a:r>
                      <a:endParaRPr b="1" sz="9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 I have this information? (y/n)</a:t>
                      </a:r>
                      <a:endParaRPr b="1" sz="9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If no, how will I obtain this information? </a:t>
                      </a:r>
                      <a:endParaRPr b="1" sz="9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By when?</a:t>
                      </a:r>
                      <a:endParaRPr b="1" sz="9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chemeClr val="dk2"/>
                    </a:solidFill>
                  </a:tcPr>
                </a:tc>
              </a:tr>
              <a:tr h="373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Why is productization important to our company?</a:t>
                      </a:r>
                      <a:endParaRPr sz="800"/>
                    </a:p>
                  </a:txBody>
                  <a:tcPr marT="91425" marB="91425" marR="91425" marL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72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12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Why is this initiative important to my function?</a:t>
                      </a:r>
                      <a:endParaRPr sz="800"/>
                    </a:p>
                  </a:txBody>
                  <a:tcPr marT="91425" marB="91425" marR="91425" marL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62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12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What changes could result from this initiative?</a:t>
                      </a:r>
                      <a:endParaRPr sz="800"/>
                    </a:p>
                  </a:txBody>
                  <a:tcPr marT="91425" marB="91425" marR="91425" marL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26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12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How will my peers be impacted?</a:t>
                      </a:r>
                      <a:endParaRPr sz="800"/>
                    </a:p>
                  </a:txBody>
                  <a:tcPr marT="91425" marB="91425" marR="91425" marL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17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12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How will I be impacted?</a:t>
                      </a:r>
                      <a:endParaRPr sz="800"/>
                    </a:p>
                  </a:txBody>
                  <a:tcPr marT="91425" marB="91425" marR="91425" marL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5000"/>
                        </a:lnSpc>
                        <a:spcBef>
                          <a:spcPts val="12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How can I contribute to the successful implementation of this initiative?</a:t>
                      </a:r>
                      <a:endParaRPr sz="800"/>
                    </a:p>
                  </a:txBody>
                  <a:tcPr marT="91425" marB="91425" marR="91425" marL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Vecteris">
      <a:dk1>
        <a:srgbClr val="3A3C41"/>
      </a:dk1>
      <a:lt1>
        <a:srgbClr val="FFFFFF"/>
      </a:lt1>
      <a:dk2>
        <a:srgbClr val="00517C"/>
      </a:dk2>
      <a:lt2>
        <a:srgbClr val="FFFFFF"/>
      </a:lt2>
      <a:accent1>
        <a:srgbClr val="F6921E"/>
      </a:accent1>
      <a:accent2>
        <a:srgbClr val="668EB9"/>
      </a:accent2>
      <a:accent3>
        <a:srgbClr val="73CFF8"/>
      </a:accent3>
      <a:accent4>
        <a:srgbClr val="59646B"/>
      </a:accent4>
      <a:accent5>
        <a:srgbClr val="668EB9"/>
      </a:accent5>
      <a:accent6>
        <a:srgbClr val="8897A5"/>
      </a:accent6>
      <a:hlink>
        <a:srgbClr val="73CFF8"/>
      </a:hlink>
      <a:folHlink>
        <a:srgbClr val="668EB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