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27" r:id="rId5"/>
  </p:sldMasterIdLst>
  <p:notesMasterIdLst>
    <p:notesMasterId r:id="rId6"/>
  </p:notesMasterIdLst>
  <p:sldIdLst>
    <p:sldId id="256" r:id="rId7"/>
  </p:sldIdLst>
  <p:sldSz cy="5143500" cx="9144000"/>
  <p:notesSz cx="6858000" cy="9144000"/>
  <p:embeddedFontLst>
    <p:embeddedFont>
      <p:font typeface="Roboto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ExtraBold"/>
      <p:bold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F8C861C-1BF1-4722-BB5F-0A6D1C49E677}">
  <a:tblStyle styleId="{CF8C861C-1BF1-4722-BB5F-0A6D1C49E6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Robo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Roboto-regular.fntdata"/><Relationship Id="rId11" Type="http://schemas.openxmlformats.org/officeDocument/2006/relationships/font" Target="fonts/Roboto-boldItalic.fntdata"/><Relationship Id="rId10" Type="http://schemas.openxmlformats.org/officeDocument/2006/relationships/font" Target="fonts/Roboto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ExtraBold-boldItalic.fntdata"/><Relationship Id="rId16" Type="http://schemas.openxmlformats.org/officeDocument/2006/relationships/font" Target="fonts/MontserratExtra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2141d9621e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2141d9621e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5849762" y="2525317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1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5156807" y="1"/>
            <a:ext cx="3988899" cy="2713295"/>
          </a:xfrm>
          <a:custGeom>
            <a:rect b="b" l="l" r="r" t="t"/>
            <a:pathLst>
              <a:path extrusionOk="0" h="5963285" w="8766810">
                <a:moveTo>
                  <a:pt x="8766288" y="0"/>
                </a:moveTo>
                <a:lnTo>
                  <a:pt x="0" y="0"/>
                </a:lnTo>
                <a:lnTo>
                  <a:pt x="5954331" y="5962855"/>
                </a:lnTo>
                <a:lnTo>
                  <a:pt x="8766288" y="3159380"/>
                </a:lnTo>
                <a:lnTo>
                  <a:pt x="8766288" y="0"/>
                </a:lnTo>
                <a:close/>
              </a:path>
            </a:pathLst>
          </a:custGeom>
          <a:solidFill>
            <a:srgbClr val="FFFFFF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7103457" y="613961"/>
            <a:ext cx="507641" cy="661060"/>
          </a:xfrm>
          <a:custGeom>
            <a:rect b="b" l="l" r="r" t="t"/>
            <a:pathLst>
              <a:path extrusionOk="0" h="1452880" w="1115694">
                <a:moveTo>
                  <a:pt x="728658" y="0"/>
                </a:moveTo>
                <a:lnTo>
                  <a:pt x="0" y="726176"/>
                </a:lnTo>
                <a:lnTo>
                  <a:pt x="728658" y="1452311"/>
                </a:lnTo>
                <a:lnTo>
                  <a:pt x="1115421" y="1065506"/>
                </a:lnTo>
                <a:lnTo>
                  <a:pt x="774049" y="726176"/>
                </a:lnTo>
                <a:lnTo>
                  <a:pt x="1115421" y="386804"/>
                </a:lnTo>
                <a:lnTo>
                  <a:pt x="728658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8120233" y="613962"/>
            <a:ext cx="507641" cy="661060"/>
          </a:xfrm>
          <a:custGeom>
            <a:rect b="b" l="l" r="r" t="t"/>
            <a:pathLst>
              <a:path extrusionOk="0" h="1452880" w="1115694">
                <a:moveTo>
                  <a:pt x="386763" y="0"/>
                </a:moveTo>
                <a:lnTo>
                  <a:pt x="0" y="386804"/>
                </a:lnTo>
                <a:lnTo>
                  <a:pt x="341371" y="726176"/>
                </a:lnTo>
                <a:lnTo>
                  <a:pt x="0" y="1065506"/>
                </a:lnTo>
                <a:lnTo>
                  <a:pt x="386763" y="1452311"/>
                </a:lnTo>
                <a:lnTo>
                  <a:pt x="1115421" y="726176"/>
                </a:lnTo>
                <a:lnTo>
                  <a:pt x="386763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7535229" y="182242"/>
            <a:ext cx="661060" cy="507641"/>
          </a:xfrm>
          <a:custGeom>
            <a:rect b="b" l="l" r="r" t="t"/>
            <a:pathLst>
              <a:path extrusionOk="0" h="1115695" w="1452880">
                <a:moveTo>
                  <a:pt x="726155" y="0"/>
                </a:moveTo>
                <a:lnTo>
                  <a:pt x="0" y="728574"/>
                </a:lnTo>
                <a:lnTo>
                  <a:pt x="386825" y="1115411"/>
                </a:lnTo>
                <a:lnTo>
                  <a:pt x="726155" y="774007"/>
                </a:lnTo>
                <a:lnTo>
                  <a:pt x="1406879" y="774007"/>
                </a:lnTo>
                <a:lnTo>
                  <a:pt x="1452311" y="728574"/>
                </a:lnTo>
                <a:lnTo>
                  <a:pt x="726155" y="0"/>
                </a:lnTo>
                <a:close/>
              </a:path>
              <a:path extrusionOk="0" h="1115695" w="1452880">
                <a:moveTo>
                  <a:pt x="1406879" y="774007"/>
                </a:moveTo>
                <a:lnTo>
                  <a:pt x="726155" y="774007"/>
                </a:lnTo>
                <a:lnTo>
                  <a:pt x="1065485" y="1115411"/>
                </a:lnTo>
                <a:lnTo>
                  <a:pt x="1406879" y="774007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535230" y="1198944"/>
            <a:ext cx="661060" cy="507641"/>
          </a:xfrm>
          <a:custGeom>
            <a:rect b="b" l="l" r="r" t="t"/>
            <a:pathLst>
              <a:path extrusionOk="0" h="1115695" w="1452880">
                <a:moveTo>
                  <a:pt x="386815" y="0"/>
                </a:moveTo>
                <a:lnTo>
                  <a:pt x="0" y="386721"/>
                </a:lnTo>
                <a:lnTo>
                  <a:pt x="726155" y="1115379"/>
                </a:lnTo>
                <a:lnTo>
                  <a:pt x="1452311" y="386721"/>
                </a:lnTo>
                <a:lnTo>
                  <a:pt x="1406908" y="341329"/>
                </a:lnTo>
                <a:lnTo>
                  <a:pt x="726155" y="341329"/>
                </a:lnTo>
                <a:lnTo>
                  <a:pt x="386815" y="0"/>
                </a:lnTo>
                <a:close/>
              </a:path>
              <a:path extrusionOk="0" h="1115695" w="1452880">
                <a:moveTo>
                  <a:pt x="1065485" y="0"/>
                </a:moveTo>
                <a:lnTo>
                  <a:pt x="726155" y="341329"/>
                </a:lnTo>
                <a:lnTo>
                  <a:pt x="1406908" y="341329"/>
                </a:lnTo>
                <a:lnTo>
                  <a:pt x="1065485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6596373" y="1078416"/>
            <a:ext cx="2539362" cy="1637049"/>
          </a:xfrm>
          <a:custGeom>
            <a:rect b="b" l="l" r="r" t="t"/>
            <a:pathLst>
              <a:path extrusionOk="0" h="3597910" w="5581015">
                <a:moveTo>
                  <a:pt x="807546" y="0"/>
                </a:moveTo>
                <a:lnTo>
                  <a:pt x="0" y="807514"/>
                </a:lnTo>
                <a:lnTo>
                  <a:pt x="2790333" y="3597859"/>
                </a:lnTo>
                <a:lnTo>
                  <a:pt x="3764174" y="2624014"/>
                </a:lnTo>
                <a:lnTo>
                  <a:pt x="2790333" y="2624014"/>
                </a:lnTo>
                <a:lnTo>
                  <a:pt x="973886" y="807514"/>
                </a:lnTo>
                <a:lnTo>
                  <a:pt x="1294494" y="486938"/>
                </a:lnTo>
                <a:lnTo>
                  <a:pt x="807546" y="0"/>
                </a:lnTo>
                <a:close/>
              </a:path>
              <a:path extrusionOk="0" h="3597910" w="5581015">
                <a:moveTo>
                  <a:pt x="4773121" y="0"/>
                </a:moveTo>
                <a:lnTo>
                  <a:pt x="4286204" y="486938"/>
                </a:lnTo>
                <a:lnTo>
                  <a:pt x="4606791" y="807514"/>
                </a:lnTo>
                <a:lnTo>
                  <a:pt x="2790333" y="2624014"/>
                </a:lnTo>
                <a:lnTo>
                  <a:pt x="3764174" y="2624014"/>
                </a:lnTo>
                <a:lnTo>
                  <a:pt x="5580667" y="807514"/>
                </a:lnTo>
                <a:lnTo>
                  <a:pt x="4773121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5051" y="444913"/>
            <a:ext cx="2498954" cy="57078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>
            <p:ph idx="1" type="body"/>
          </p:nvPr>
        </p:nvSpPr>
        <p:spPr>
          <a:xfrm>
            <a:off x="435051" y="1898590"/>
            <a:ext cx="549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2" type="body"/>
          </p:nvPr>
        </p:nvSpPr>
        <p:spPr>
          <a:xfrm>
            <a:off x="435051" y="2477104"/>
            <a:ext cx="5497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3" type="body"/>
          </p:nvPr>
        </p:nvSpPr>
        <p:spPr>
          <a:xfrm>
            <a:off x="435051" y="3263367"/>
            <a:ext cx="5497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2"/>
          <p:cNvSpPr txBox="1"/>
          <p:nvPr>
            <p:ph idx="4" type="body"/>
          </p:nvPr>
        </p:nvSpPr>
        <p:spPr>
          <a:xfrm>
            <a:off x="6743700" y="4659491"/>
            <a:ext cx="21717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1">
  <p:cSld name="Content slide 0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11"/>
          <p:cNvSpPr txBox="1"/>
          <p:nvPr>
            <p:ph idx="1" type="body"/>
          </p:nvPr>
        </p:nvSpPr>
        <p:spPr>
          <a:xfrm>
            <a:off x="305990" y="1175854"/>
            <a:ext cx="8532000" cy="3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16" name="Google Shape;11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1"/>
          <p:cNvSpPr txBox="1"/>
          <p:nvPr>
            <p:ph idx="2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2">
  <p:cSld name="Content slide 0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2"/>
          <p:cNvSpPr txBox="1"/>
          <p:nvPr>
            <p:ph idx="1" type="body"/>
          </p:nvPr>
        </p:nvSpPr>
        <p:spPr>
          <a:xfrm>
            <a:off x="305990" y="1176338"/>
            <a:ext cx="7125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12"/>
          <p:cNvSpPr txBox="1"/>
          <p:nvPr>
            <p:ph idx="2" type="body"/>
          </p:nvPr>
        </p:nvSpPr>
        <p:spPr>
          <a:xfrm>
            <a:off x="305990" y="1524731"/>
            <a:ext cx="85320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3" name="Google Shape;123;p1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12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no title">
  <p:cSld name="Content three column text no titl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3"/>
          <p:cNvSpPr txBox="1"/>
          <p:nvPr>
            <p:ph idx="1" type="body"/>
          </p:nvPr>
        </p:nvSpPr>
        <p:spPr>
          <a:xfrm>
            <a:off x="305990" y="1176338"/>
            <a:ext cx="7125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13"/>
          <p:cNvSpPr txBox="1"/>
          <p:nvPr>
            <p:ph idx="2" type="body"/>
          </p:nvPr>
        </p:nvSpPr>
        <p:spPr>
          <a:xfrm>
            <a:off x="305991" y="1524731"/>
            <a:ext cx="25674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1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13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2" name="Google Shape;132;p13"/>
          <p:cNvSpPr txBox="1"/>
          <p:nvPr>
            <p:ph idx="4" type="body"/>
          </p:nvPr>
        </p:nvSpPr>
        <p:spPr>
          <a:xfrm>
            <a:off x="3277773" y="1524731"/>
            <a:ext cx="25674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3" name="Google Shape;133;p13"/>
          <p:cNvSpPr txBox="1"/>
          <p:nvPr>
            <p:ph idx="5" type="body"/>
          </p:nvPr>
        </p:nvSpPr>
        <p:spPr>
          <a:xfrm>
            <a:off x="6249555" y="1524731"/>
            <a:ext cx="25674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">
  <p:cSld name="Content two column text 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idx="1" type="body"/>
          </p:nvPr>
        </p:nvSpPr>
        <p:spPr>
          <a:xfrm>
            <a:off x="305991" y="1893143"/>
            <a:ext cx="407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8" name="Google Shape;138;p14"/>
          <p:cNvSpPr txBox="1"/>
          <p:nvPr>
            <p:ph idx="2" type="body"/>
          </p:nvPr>
        </p:nvSpPr>
        <p:spPr>
          <a:xfrm>
            <a:off x="4572000" y="2241536"/>
            <a:ext cx="40728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9" name="Google Shape;139;p1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14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14"/>
          <p:cNvSpPr txBox="1"/>
          <p:nvPr>
            <p:ph idx="4" type="body"/>
          </p:nvPr>
        </p:nvSpPr>
        <p:spPr>
          <a:xfrm>
            <a:off x="305991" y="2241536"/>
            <a:ext cx="40728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14"/>
          <p:cNvSpPr txBox="1"/>
          <p:nvPr>
            <p:ph idx="5" type="body"/>
          </p:nvPr>
        </p:nvSpPr>
        <p:spPr>
          <a:xfrm>
            <a:off x="4572000" y="1893143"/>
            <a:ext cx="4072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with icon">
  <p:cSld name="Content two column text with icon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8" name="Google Shape;148;p15"/>
          <p:cNvSpPr txBox="1"/>
          <p:nvPr>
            <p:ph idx="2" type="body"/>
          </p:nvPr>
        </p:nvSpPr>
        <p:spPr>
          <a:xfrm>
            <a:off x="460779" y="2298996"/>
            <a:ext cx="41067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9" name="Google Shape;149;p15"/>
          <p:cNvSpPr txBox="1"/>
          <p:nvPr>
            <p:ph idx="3" type="body"/>
          </p:nvPr>
        </p:nvSpPr>
        <p:spPr>
          <a:xfrm>
            <a:off x="4800550" y="2298996"/>
            <a:ext cx="41067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0" name="Google Shape;150;p15"/>
          <p:cNvSpPr txBox="1"/>
          <p:nvPr>
            <p:ph idx="4" type="body"/>
          </p:nvPr>
        </p:nvSpPr>
        <p:spPr>
          <a:xfrm>
            <a:off x="780383" y="1910216"/>
            <a:ext cx="378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1" name="Google Shape;151;p15"/>
          <p:cNvSpPr/>
          <p:nvPr>
            <p:ph idx="5" type="pic"/>
          </p:nvPr>
        </p:nvSpPr>
        <p:spPr>
          <a:xfrm>
            <a:off x="460779" y="1909763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52" name="Google Shape;152;p15"/>
          <p:cNvSpPr txBox="1"/>
          <p:nvPr>
            <p:ph idx="6" type="body"/>
          </p:nvPr>
        </p:nvSpPr>
        <p:spPr>
          <a:xfrm>
            <a:off x="5120153" y="1910216"/>
            <a:ext cx="378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3" name="Google Shape;153;p15"/>
          <p:cNvSpPr/>
          <p:nvPr>
            <p:ph idx="7" type="pic"/>
          </p:nvPr>
        </p:nvSpPr>
        <p:spPr>
          <a:xfrm>
            <a:off x="4800550" y="1909763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with icons">
  <p:cSld name="Content three column text with icons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6"/>
          <p:cNvSpPr txBox="1"/>
          <p:nvPr>
            <p:ph idx="1" type="body"/>
          </p:nvPr>
        </p:nvSpPr>
        <p:spPr>
          <a:xfrm>
            <a:off x="305991" y="2276393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8" name="Google Shape;158;p1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16"/>
          <p:cNvSpPr txBox="1"/>
          <p:nvPr>
            <p:ph idx="2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16"/>
          <p:cNvSpPr txBox="1"/>
          <p:nvPr>
            <p:ph idx="3" type="body"/>
          </p:nvPr>
        </p:nvSpPr>
        <p:spPr>
          <a:xfrm>
            <a:off x="3277773" y="2276393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1" name="Google Shape;161;p16"/>
          <p:cNvSpPr txBox="1"/>
          <p:nvPr>
            <p:ph idx="4" type="body"/>
          </p:nvPr>
        </p:nvSpPr>
        <p:spPr>
          <a:xfrm>
            <a:off x="6249555" y="2276393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2" name="Google Shape;162;p16"/>
          <p:cNvSpPr txBox="1"/>
          <p:nvPr>
            <p:ph idx="5" type="body"/>
          </p:nvPr>
        </p:nvSpPr>
        <p:spPr>
          <a:xfrm>
            <a:off x="305992" y="199696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3" name="Google Shape;163;p16"/>
          <p:cNvSpPr txBox="1"/>
          <p:nvPr>
            <p:ph idx="6" type="body"/>
          </p:nvPr>
        </p:nvSpPr>
        <p:spPr>
          <a:xfrm>
            <a:off x="3277772" y="199696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4" name="Google Shape;164;p16"/>
          <p:cNvSpPr txBox="1"/>
          <p:nvPr>
            <p:ph idx="7" type="body"/>
          </p:nvPr>
        </p:nvSpPr>
        <p:spPr>
          <a:xfrm>
            <a:off x="6249553" y="199696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5" name="Google Shape;165;p16"/>
          <p:cNvSpPr/>
          <p:nvPr>
            <p:ph idx="8" type="pic"/>
          </p:nvPr>
        </p:nvSpPr>
        <p:spPr>
          <a:xfrm>
            <a:off x="305991" y="1576052"/>
            <a:ext cx="298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66" name="Google Shape;166;p16"/>
          <p:cNvSpPr/>
          <p:nvPr>
            <p:ph idx="9" type="pic"/>
          </p:nvPr>
        </p:nvSpPr>
        <p:spPr>
          <a:xfrm>
            <a:off x="3277773" y="1576052"/>
            <a:ext cx="298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67" name="Google Shape;167;p16"/>
          <p:cNvSpPr/>
          <p:nvPr>
            <p:ph idx="13" type="pic"/>
          </p:nvPr>
        </p:nvSpPr>
        <p:spPr>
          <a:xfrm>
            <a:off x="6249553" y="1576052"/>
            <a:ext cx="298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title">
  <p:cSld name="Content three column text title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17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3" name="Google Shape;173;p17"/>
          <p:cNvSpPr txBox="1"/>
          <p:nvPr>
            <p:ph idx="2" type="body"/>
          </p:nvPr>
        </p:nvSpPr>
        <p:spPr>
          <a:xfrm>
            <a:off x="305991" y="2046866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4" name="Google Shape;174;p17"/>
          <p:cNvSpPr txBox="1"/>
          <p:nvPr>
            <p:ph idx="3" type="body"/>
          </p:nvPr>
        </p:nvSpPr>
        <p:spPr>
          <a:xfrm>
            <a:off x="305992" y="169847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5" name="Google Shape;175;p17"/>
          <p:cNvSpPr txBox="1"/>
          <p:nvPr>
            <p:ph idx="4" type="body"/>
          </p:nvPr>
        </p:nvSpPr>
        <p:spPr>
          <a:xfrm>
            <a:off x="3288287" y="2046866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6" name="Google Shape;176;p17"/>
          <p:cNvSpPr txBox="1"/>
          <p:nvPr>
            <p:ph idx="5" type="body"/>
          </p:nvPr>
        </p:nvSpPr>
        <p:spPr>
          <a:xfrm>
            <a:off x="3288287" y="169847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7" name="Google Shape;177;p17"/>
          <p:cNvSpPr txBox="1"/>
          <p:nvPr>
            <p:ph idx="6" type="body"/>
          </p:nvPr>
        </p:nvSpPr>
        <p:spPr>
          <a:xfrm>
            <a:off x="6270582" y="2046866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8" name="Google Shape;178;p17"/>
          <p:cNvSpPr txBox="1"/>
          <p:nvPr>
            <p:ph idx="7" type="body"/>
          </p:nvPr>
        </p:nvSpPr>
        <p:spPr>
          <a:xfrm>
            <a:off x="6270583" y="169847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row 4 points">
  <p:cSld name="Content 2 row 4 points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82" name="Google Shape;18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4" name="Google Shape;184;p18"/>
          <p:cNvSpPr txBox="1"/>
          <p:nvPr>
            <p:ph idx="2" type="body"/>
          </p:nvPr>
        </p:nvSpPr>
        <p:spPr>
          <a:xfrm>
            <a:off x="305991" y="2060657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5" name="Google Shape;185;p18"/>
          <p:cNvSpPr txBox="1"/>
          <p:nvPr>
            <p:ph idx="3" type="body"/>
          </p:nvPr>
        </p:nvSpPr>
        <p:spPr>
          <a:xfrm>
            <a:off x="4667609" y="2060657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6" name="Google Shape;186;p18"/>
          <p:cNvSpPr txBox="1"/>
          <p:nvPr>
            <p:ph idx="4" type="body"/>
          </p:nvPr>
        </p:nvSpPr>
        <p:spPr>
          <a:xfrm>
            <a:off x="305991" y="3350850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7" name="Google Shape;187;p18"/>
          <p:cNvSpPr txBox="1"/>
          <p:nvPr>
            <p:ph idx="5" type="body"/>
          </p:nvPr>
        </p:nvSpPr>
        <p:spPr>
          <a:xfrm>
            <a:off x="4667610" y="3350850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8" name="Google Shape;188;p18"/>
          <p:cNvSpPr txBox="1"/>
          <p:nvPr>
            <p:ph idx="6" type="body"/>
          </p:nvPr>
        </p:nvSpPr>
        <p:spPr>
          <a:xfrm>
            <a:off x="305991" y="1576388"/>
            <a:ext cx="3836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9" name="Google Shape;189;p18"/>
          <p:cNvSpPr txBox="1"/>
          <p:nvPr>
            <p:ph idx="7" type="body"/>
          </p:nvPr>
        </p:nvSpPr>
        <p:spPr>
          <a:xfrm>
            <a:off x="305991" y="2856631"/>
            <a:ext cx="3836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0" name="Google Shape;190;p18"/>
          <p:cNvSpPr txBox="1"/>
          <p:nvPr>
            <p:ph idx="8" type="body"/>
          </p:nvPr>
        </p:nvSpPr>
        <p:spPr>
          <a:xfrm>
            <a:off x="4667610" y="1576388"/>
            <a:ext cx="3836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1" name="Google Shape;191;p18"/>
          <p:cNvSpPr txBox="1"/>
          <p:nvPr>
            <p:ph idx="9" type="body"/>
          </p:nvPr>
        </p:nvSpPr>
        <p:spPr>
          <a:xfrm>
            <a:off x="4667610" y="2856631"/>
            <a:ext cx="38367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 column text">
  <p:cSld name="Content 4 column 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95" name="Google Shape;19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7" name="Google Shape;197;p19"/>
          <p:cNvSpPr txBox="1"/>
          <p:nvPr>
            <p:ph idx="2" type="body"/>
          </p:nvPr>
        </p:nvSpPr>
        <p:spPr>
          <a:xfrm>
            <a:off x="305991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8" name="Google Shape;198;p19"/>
          <p:cNvSpPr txBox="1"/>
          <p:nvPr>
            <p:ph idx="3" type="body"/>
          </p:nvPr>
        </p:nvSpPr>
        <p:spPr>
          <a:xfrm>
            <a:off x="2474438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9" name="Google Shape;199;p19"/>
          <p:cNvSpPr txBox="1"/>
          <p:nvPr>
            <p:ph idx="4" type="body"/>
          </p:nvPr>
        </p:nvSpPr>
        <p:spPr>
          <a:xfrm>
            <a:off x="4642884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0" name="Google Shape;200;p19"/>
          <p:cNvSpPr txBox="1"/>
          <p:nvPr>
            <p:ph idx="5" type="body"/>
          </p:nvPr>
        </p:nvSpPr>
        <p:spPr>
          <a:xfrm>
            <a:off x="6808375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1" name="Google Shape;201;p19"/>
          <p:cNvSpPr txBox="1"/>
          <p:nvPr>
            <p:ph idx="6" type="body"/>
          </p:nvPr>
        </p:nvSpPr>
        <p:spPr>
          <a:xfrm>
            <a:off x="305991" y="1949234"/>
            <a:ext cx="197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2" name="Google Shape;202;p19"/>
          <p:cNvSpPr txBox="1"/>
          <p:nvPr>
            <p:ph idx="7" type="body"/>
          </p:nvPr>
        </p:nvSpPr>
        <p:spPr>
          <a:xfrm>
            <a:off x="2474438" y="1949234"/>
            <a:ext cx="197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3" name="Google Shape;203;p19"/>
          <p:cNvSpPr txBox="1"/>
          <p:nvPr>
            <p:ph idx="8" type="body"/>
          </p:nvPr>
        </p:nvSpPr>
        <p:spPr>
          <a:xfrm>
            <a:off x="4642884" y="1949234"/>
            <a:ext cx="197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4" name="Google Shape;204;p19"/>
          <p:cNvSpPr txBox="1"/>
          <p:nvPr>
            <p:ph idx="9" type="body"/>
          </p:nvPr>
        </p:nvSpPr>
        <p:spPr>
          <a:xfrm>
            <a:off x="6808375" y="1949234"/>
            <a:ext cx="197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5" name="Google Shape;205;p19"/>
          <p:cNvSpPr txBox="1"/>
          <p:nvPr>
            <p:ph idx="13" type="body"/>
          </p:nvPr>
        </p:nvSpPr>
        <p:spPr>
          <a:xfrm>
            <a:off x="305991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6" name="Google Shape;206;p19"/>
          <p:cNvSpPr txBox="1"/>
          <p:nvPr>
            <p:ph idx="14" type="body"/>
          </p:nvPr>
        </p:nvSpPr>
        <p:spPr>
          <a:xfrm>
            <a:off x="2474438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7" name="Google Shape;207;p19"/>
          <p:cNvSpPr txBox="1"/>
          <p:nvPr>
            <p:ph idx="15" type="body"/>
          </p:nvPr>
        </p:nvSpPr>
        <p:spPr>
          <a:xfrm>
            <a:off x="4642884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8" name="Google Shape;208;p19"/>
          <p:cNvSpPr txBox="1"/>
          <p:nvPr>
            <p:ph idx="16" type="body"/>
          </p:nvPr>
        </p:nvSpPr>
        <p:spPr>
          <a:xfrm>
            <a:off x="6808375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ext with an image">
  <p:cSld name="Content text with an image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0"/>
          <p:cNvSpPr/>
          <p:nvPr/>
        </p:nvSpPr>
        <p:spPr>
          <a:xfrm>
            <a:off x="7613375" y="1341782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0"/>
          <p:cNvSpPr/>
          <p:nvPr/>
        </p:nvSpPr>
        <p:spPr>
          <a:xfrm>
            <a:off x="4611756" y="2981738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0"/>
          <p:cNvSpPr/>
          <p:nvPr>
            <p:ph idx="2" type="pic"/>
          </p:nvPr>
        </p:nvSpPr>
        <p:spPr>
          <a:xfrm>
            <a:off x="4681331" y="1415945"/>
            <a:ext cx="4095000" cy="2722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14" name="Google Shape;214;p2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5" name="Google Shape;215;p20"/>
          <p:cNvSpPr txBox="1"/>
          <p:nvPr>
            <p:ph idx="1" type="body"/>
          </p:nvPr>
        </p:nvSpPr>
        <p:spPr>
          <a:xfrm>
            <a:off x="305991" y="1415944"/>
            <a:ext cx="4087200" cy="27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16" name="Google Shape;21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0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indoor, appliance&#10;&#10;Description automatically generated" id="27" name="Google Shape;2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/>
          <p:nvPr/>
        </p:nvSpPr>
        <p:spPr>
          <a:xfrm flipH="1">
            <a:off x="-24" y="0"/>
            <a:ext cx="85509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9123" y="384455"/>
            <a:ext cx="1945756" cy="64858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/>
          <p:nvPr>
            <p:ph idx="1" type="body"/>
          </p:nvPr>
        </p:nvSpPr>
        <p:spPr>
          <a:xfrm>
            <a:off x="2146102" y="3377366"/>
            <a:ext cx="48519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2" type="body"/>
          </p:nvPr>
        </p:nvSpPr>
        <p:spPr>
          <a:xfrm>
            <a:off x="2146102" y="2729666"/>
            <a:ext cx="48519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3" type="body"/>
          </p:nvPr>
        </p:nvSpPr>
        <p:spPr>
          <a:xfrm>
            <a:off x="1173831" y="1855314"/>
            <a:ext cx="68127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b="1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n image">
  <p:cSld name="Bullet points with an image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1"/>
          <p:cNvSpPr/>
          <p:nvPr/>
        </p:nvSpPr>
        <p:spPr>
          <a:xfrm>
            <a:off x="7613375" y="1341782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1"/>
          <p:cNvSpPr/>
          <p:nvPr/>
        </p:nvSpPr>
        <p:spPr>
          <a:xfrm>
            <a:off x="4611756" y="2981738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1"/>
          <p:cNvSpPr/>
          <p:nvPr>
            <p:ph idx="2" type="pic"/>
          </p:nvPr>
        </p:nvSpPr>
        <p:spPr>
          <a:xfrm>
            <a:off x="4681331" y="1415945"/>
            <a:ext cx="4095000" cy="2722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23" name="Google Shape;223;p2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24" name="Google Shape;22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226" name="Google Shape;226;p21"/>
          <p:cNvCxnSpPr/>
          <p:nvPr/>
        </p:nvCxnSpPr>
        <p:spPr>
          <a:xfrm>
            <a:off x="1361661" y="2057400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7" name="Google Shape;227;p21"/>
          <p:cNvCxnSpPr/>
          <p:nvPr/>
        </p:nvCxnSpPr>
        <p:spPr>
          <a:xfrm>
            <a:off x="1361661" y="2773019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8" name="Google Shape;228;p21"/>
          <p:cNvCxnSpPr/>
          <p:nvPr/>
        </p:nvCxnSpPr>
        <p:spPr>
          <a:xfrm>
            <a:off x="1361661" y="3588026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9" name="Google Shape;229;p21"/>
          <p:cNvSpPr/>
          <p:nvPr>
            <p:ph idx="3" type="pic"/>
          </p:nvPr>
        </p:nvSpPr>
        <p:spPr>
          <a:xfrm>
            <a:off x="734249" y="1470386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0" name="Google Shape;230;p21"/>
          <p:cNvSpPr/>
          <p:nvPr>
            <p:ph idx="4" type="pic"/>
          </p:nvPr>
        </p:nvSpPr>
        <p:spPr>
          <a:xfrm>
            <a:off x="734249" y="2272958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1" name="Google Shape;231;p21"/>
          <p:cNvSpPr/>
          <p:nvPr>
            <p:ph idx="5" type="pic"/>
          </p:nvPr>
        </p:nvSpPr>
        <p:spPr>
          <a:xfrm>
            <a:off x="734249" y="307552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2" name="Google Shape;232;p21"/>
          <p:cNvSpPr/>
          <p:nvPr>
            <p:ph idx="6" type="pic"/>
          </p:nvPr>
        </p:nvSpPr>
        <p:spPr>
          <a:xfrm>
            <a:off x="734249" y="387809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3" name="Google Shape;233;p21"/>
          <p:cNvSpPr txBox="1"/>
          <p:nvPr>
            <p:ph idx="7" type="body"/>
          </p:nvPr>
        </p:nvSpPr>
        <p:spPr>
          <a:xfrm>
            <a:off x="1361661" y="1415945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4" name="Google Shape;234;p21"/>
          <p:cNvSpPr txBox="1"/>
          <p:nvPr>
            <p:ph idx="8" type="body"/>
          </p:nvPr>
        </p:nvSpPr>
        <p:spPr>
          <a:xfrm>
            <a:off x="1361661" y="2235161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5" name="Google Shape;235;p21"/>
          <p:cNvSpPr txBox="1"/>
          <p:nvPr>
            <p:ph idx="9" type="body"/>
          </p:nvPr>
        </p:nvSpPr>
        <p:spPr>
          <a:xfrm>
            <a:off x="1361661" y="3035378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6" name="Google Shape;236;p21"/>
          <p:cNvSpPr txBox="1"/>
          <p:nvPr>
            <p:ph idx="13" type="body"/>
          </p:nvPr>
        </p:nvSpPr>
        <p:spPr>
          <a:xfrm>
            <a:off x="1361661" y="3835595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images">
  <p:cSld name="Content two images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>
            <p:ph idx="2" type="pic"/>
          </p:nvPr>
        </p:nvSpPr>
        <p:spPr>
          <a:xfrm>
            <a:off x="305991" y="1415945"/>
            <a:ext cx="40005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0" name="Google Shape;240;p22"/>
          <p:cNvSpPr/>
          <p:nvPr>
            <p:ph idx="3" type="pic"/>
          </p:nvPr>
        </p:nvSpPr>
        <p:spPr>
          <a:xfrm>
            <a:off x="4572000" y="1415945"/>
            <a:ext cx="40005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1" name="Google Shape;241;p2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42" name="Google Shape;24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2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4" name="Google Shape;244;p22"/>
          <p:cNvSpPr txBox="1"/>
          <p:nvPr>
            <p:ph idx="4" type="body"/>
          </p:nvPr>
        </p:nvSpPr>
        <p:spPr>
          <a:xfrm>
            <a:off x="305991" y="3544205"/>
            <a:ext cx="40005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5" name="Google Shape;245;p22"/>
          <p:cNvSpPr txBox="1"/>
          <p:nvPr>
            <p:ph idx="5" type="body"/>
          </p:nvPr>
        </p:nvSpPr>
        <p:spPr>
          <a:xfrm>
            <a:off x="4572000" y="3544205"/>
            <a:ext cx="40005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images">
  <p:cSld name="Content three images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3"/>
          <p:cNvSpPr/>
          <p:nvPr>
            <p:ph idx="2" type="pic"/>
          </p:nvPr>
        </p:nvSpPr>
        <p:spPr>
          <a:xfrm>
            <a:off x="386954" y="1415945"/>
            <a:ext cx="26940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9" name="Google Shape;249;p23"/>
          <p:cNvSpPr/>
          <p:nvPr>
            <p:ph idx="3" type="pic"/>
          </p:nvPr>
        </p:nvSpPr>
        <p:spPr>
          <a:xfrm>
            <a:off x="6144002" y="1415945"/>
            <a:ext cx="26940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0" name="Google Shape;250;p2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51" name="Google Shape;25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3" name="Google Shape;253;p23"/>
          <p:cNvSpPr txBox="1"/>
          <p:nvPr>
            <p:ph idx="4" type="body"/>
          </p:nvPr>
        </p:nvSpPr>
        <p:spPr>
          <a:xfrm>
            <a:off x="386954" y="3544205"/>
            <a:ext cx="2694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4" name="Google Shape;254;p23"/>
          <p:cNvSpPr/>
          <p:nvPr>
            <p:ph idx="5" type="pic"/>
          </p:nvPr>
        </p:nvSpPr>
        <p:spPr>
          <a:xfrm>
            <a:off x="3265478" y="1415945"/>
            <a:ext cx="26940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5" name="Google Shape;255;p23"/>
          <p:cNvSpPr txBox="1"/>
          <p:nvPr>
            <p:ph idx="6" type="body"/>
          </p:nvPr>
        </p:nvSpPr>
        <p:spPr>
          <a:xfrm>
            <a:off x="3265478" y="3544205"/>
            <a:ext cx="2694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6" name="Google Shape;256;p23"/>
          <p:cNvSpPr txBox="1"/>
          <p:nvPr>
            <p:ph idx="7" type="body"/>
          </p:nvPr>
        </p:nvSpPr>
        <p:spPr>
          <a:xfrm>
            <a:off x="6144002" y="3544205"/>
            <a:ext cx="2694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 half page image">
  <p:cSld name="Bullet points with a half page image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4"/>
          <p:cNvSpPr txBox="1"/>
          <p:nvPr>
            <p:ph type="title"/>
          </p:nvPr>
        </p:nvSpPr>
        <p:spPr>
          <a:xfrm>
            <a:off x="305991" y="224029"/>
            <a:ext cx="49113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60" name="Google Shape;26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4"/>
          <p:cNvSpPr txBox="1"/>
          <p:nvPr>
            <p:ph idx="1" type="body"/>
          </p:nvPr>
        </p:nvSpPr>
        <p:spPr>
          <a:xfrm>
            <a:off x="305992" y="695438"/>
            <a:ext cx="49113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2" name="Google Shape;262;p24"/>
          <p:cNvSpPr/>
          <p:nvPr>
            <p:ph idx="2" type="pic"/>
          </p:nvPr>
        </p:nvSpPr>
        <p:spPr>
          <a:xfrm>
            <a:off x="5217288" y="0"/>
            <a:ext cx="3926700" cy="51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cxnSp>
        <p:nvCxnSpPr>
          <p:cNvPr id="263" name="Google Shape;263;p24"/>
          <p:cNvCxnSpPr/>
          <p:nvPr/>
        </p:nvCxnSpPr>
        <p:spPr>
          <a:xfrm>
            <a:off x="1022329" y="2523191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24"/>
          <p:cNvCxnSpPr/>
          <p:nvPr/>
        </p:nvCxnSpPr>
        <p:spPr>
          <a:xfrm>
            <a:off x="1022329" y="3238810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5" name="Google Shape;265;p24"/>
          <p:cNvSpPr/>
          <p:nvPr>
            <p:ph idx="3" type="pic"/>
          </p:nvPr>
        </p:nvSpPr>
        <p:spPr>
          <a:xfrm>
            <a:off x="394916" y="1936178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66" name="Google Shape;266;p24"/>
          <p:cNvSpPr/>
          <p:nvPr>
            <p:ph idx="4" type="pic"/>
          </p:nvPr>
        </p:nvSpPr>
        <p:spPr>
          <a:xfrm>
            <a:off x="394916" y="273874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67" name="Google Shape;267;p24"/>
          <p:cNvSpPr/>
          <p:nvPr>
            <p:ph idx="5" type="pic"/>
          </p:nvPr>
        </p:nvSpPr>
        <p:spPr>
          <a:xfrm>
            <a:off x="394916" y="3541320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68" name="Google Shape;268;p24"/>
          <p:cNvSpPr txBox="1"/>
          <p:nvPr>
            <p:ph idx="6" type="body"/>
          </p:nvPr>
        </p:nvSpPr>
        <p:spPr>
          <a:xfrm>
            <a:off x="1022329" y="1881736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9" name="Google Shape;269;p24"/>
          <p:cNvSpPr txBox="1"/>
          <p:nvPr>
            <p:ph idx="7" type="body"/>
          </p:nvPr>
        </p:nvSpPr>
        <p:spPr>
          <a:xfrm>
            <a:off x="1022329" y="2700952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0" name="Google Shape;270;p24"/>
          <p:cNvSpPr txBox="1"/>
          <p:nvPr>
            <p:ph idx="8" type="body"/>
          </p:nvPr>
        </p:nvSpPr>
        <p:spPr>
          <a:xfrm>
            <a:off x="1022329" y="3501169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71" name="Google Shape;27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5795" y="277625"/>
            <a:ext cx="1685869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a half page image">
  <p:cSld name="Text with a half page image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5"/>
          <p:cNvSpPr/>
          <p:nvPr/>
        </p:nvSpPr>
        <p:spPr>
          <a:xfrm>
            <a:off x="570274" y="3340505"/>
            <a:ext cx="3096600" cy="96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5"/>
          <p:cNvSpPr/>
          <p:nvPr>
            <p:ph idx="2" type="pic"/>
          </p:nvPr>
        </p:nvSpPr>
        <p:spPr>
          <a:xfrm>
            <a:off x="784906" y="366017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6" name="Google Shape;276;p25"/>
          <p:cNvSpPr txBox="1"/>
          <p:nvPr>
            <p:ph type="title"/>
          </p:nvPr>
        </p:nvSpPr>
        <p:spPr>
          <a:xfrm>
            <a:off x="305991" y="224029"/>
            <a:ext cx="49113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77" name="Google Shape;27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5"/>
          <p:cNvSpPr txBox="1"/>
          <p:nvPr>
            <p:ph idx="1" type="body"/>
          </p:nvPr>
        </p:nvSpPr>
        <p:spPr>
          <a:xfrm>
            <a:off x="305992" y="695438"/>
            <a:ext cx="49113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9" name="Google Shape;279;p25"/>
          <p:cNvSpPr/>
          <p:nvPr>
            <p:ph idx="3" type="pic"/>
          </p:nvPr>
        </p:nvSpPr>
        <p:spPr>
          <a:xfrm>
            <a:off x="5217288" y="0"/>
            <a:ext cx="3926700" cy="51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280" name="Google Shape;28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5795" y="2776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5"/>
          <p:cNvSpPr txBox="1"/>
          <p:nvPr>
            <p:ph idx="4" type="body"/>
          </p:nvPr>
        </p:nvSpPr>
        <p:spPr>
          <a:xfrm>
            <a:off x="520622" y="1328270"/>
            <a:ext cx="3146100" cy="17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2" name="Google Shape;282;p25"/>
          <p:cNvSpPr txBox="1"/>
          <p:nvPr>
            <p:ph idx="5" type="body"/>
          </p:nvPr>
        </p:nvSpPr>
        <p:spPr>
          <a:xfrm>
            <a:off x="1265625" y="3489823"/>
            <a:ext cx="22425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mage collage with text">
  <p:cSld name="6 image collage with tex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6"/>
          <p:cNvSpPr/>
          <p:nvPr>
            <p:ph idx="2" type="pic"/>
          </p:nvPr>
        </p:nvSpPr>
        <p:spPr>
          <a:xfrm>
            <a:off x="305990" y="2998332"/>
            <a:ext cx="3887400" cy="14496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6" name="Google Shape;286;p26"/>
          <p:cNvSpPr/>
          <p:nvPr>
            <p:ph idx="3" type="pic"/>
          </p:nvPr>
        </p:nvSpPr>
        <p:spPr>
          <a:xfrm>
            <a:off x="4325306" y="1323027"/>
            <a:ext cx="1892100" cy="3125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7" name="Google Shape;287;p26"/>
          <p:cNvSpPr/>
          <p:nvPr>
            <p:ph idx="4" type="pic"/>
          </p:nvPr>
        </p:nvSpPr>
        <p:spPr>
          <a:xfrm>
            <a:off x="6349284" y="1323027"/>
            <a:ext cx="2488800" cy="925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8" name="Google Shape;288;p26"/>
          <p:cNvSpPr/>
          <p:nvPr>
            <p:ph idx="5" type="pic"/>
          </p:nvPr>
        </p:nvSpPr>
        <p:spPr>
          <a:xfrm>
            <a:off x="6349284" y="2356069"/>
            <a:ext cx="1386900" cy="2091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9" name="Google Shape;289;p26"/>
          <p:cNvSpPr/>
          <p:nvPr>
            <p:ph idx="6" type="pic"/>
          </p:nvPr>
        </p:nvSpPr>
        <p:spPr>
          <a:xfrm>
            <a:off x="7868141" y="3252482"/>
            <a:ext cx="969900" cy="1195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0" name="Google Shape;290;p26"/>
          <p:cNvSpPr/>
          <p:nvPr>
            <p:ph idx="7" type="pic"/>
          </p:nvPr>
        </p:nvSpPr>
        <p:spPr>
          <a:xfrm>
            <a:off x="7868141" y="2359529"/>
            <a:ext cx="969900" cy="740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1" name="Google Shape;291;p2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92" name="Google Shape;29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6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4" name="Google Shape;294;p26"/>
          <p:cNvSpPr txBox="1"/>
          <p:nvPr>
            <p:ph idx="8" type="body"/>
          </p:nvPr>
        </p:nvSpPr>
        <p:spPr>
          <a:xfrm>
            <a:off x="305990" y="1323027"/>
            <a:ext cx="3887400" cy="14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image">
  <p:cSld name="Mixed content with image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7"/>
          <p:cNvSpPr/>
          <p:nvPr>
            <p:ph idx="2" type="pic"/>
          </p:nvPr>
        </p:nvSpPr>
        <p:spPr>
          <a:xfrm>
            <a:off x="4572000" y="1438611"/>
            <a:ext cx="2294100" cy="276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8" name="Google Shape;298;p2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99" name="Google Shape;29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7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1" name="Google Shape;301;p27"/>
          <p:cNvSpPr/>
          <p:nvPr/>
        </p:nvSpPr>
        <p:spPr>
          <a:xfrm>
            <a:off x="305991" y="2662058"/>
            <a:ext cx="453000" cy="453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7"/>
          <p:cNvSpPr/>
          <p:nvPr/>
        </p:nvSpPr>
        <p:spPr>
          <a:xfrm>
            <a:off x="305991" y="3631013"/>
            <a:ext cx="453000" cy="453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7"/>
          <p:cNvSpPr/>
          <p:nvPr/>
        </p:nvSpPr>
        <p:spPr>
          <a:xfrm>
            <a:off x="6865975" y="1438611"/>
            <a:ext cx="1735200" cy="2765400"/>
          </a:xfrm>
          <a:prstGeom prst="rect">
            <a:avLst/>
          </a:prstGeom>
          <a:solidFill>
            <a:srgbClr val="191919">
              <a:alpha val="80784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7"/>
          <p:cNvSpPr txBox="1"/>
          <p:nvPr>
            <p:ph idx="3" type="body"/>
          </p:nvPr>
        </p:nvSpPr>
        <p:spPr>
          <a:xfrm>
            <a:off x="7120212" y="2535311"/>
            <a:ext cx="1269000" cy="129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5" name="Google Shape;305;p27"/>
          <p:cNvSpPr txBox="1"/>
          <p:nvPr>
            <p:ph idx="4" type="body"/>
          </p:nvPr>
        </p:nvSpPr>
        <p:spPr>
          <a:xfrm>
            <a:off x="308498" y="1436057"/>
            <a:ext cx="39357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6" name="Google Shape;306;p27"/>
          <p:cNvSpPr/>
          <p:nvPr>
            <p:ph idx="5" type="pic"/>
          </p:nvPr>
        </p:nvSpPr>
        <p:spPr>
          <a:xfrm>
            <a:off x="438256" y="2791261"/>
            <a:ext cx="194400" cy="194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7" name="Google Shape;307;p27"/>
          <p:cNvSpPr/>
          <p:nvPr>
            <p:ph idx="6" type="pic"/>
          </p:nvPr>
        </p:nvSpPr>
        <p:spPr>
          <a:xfrm>
            <a:off x="438256" y="3760216"/>
            <a:ext cx="194400" cy="194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8" name="Google Shape;308;p27"/>
          <p:cNvSpPr txBox="1"/>
          <p:nvPr>
            <p:ph idx="7" type="body"/>
          </p:nvPr>
        </p:nvSpPr>
        <p:spPr>
          <a:xfrm>
            <a:off x="877850" y="2805104"/>
            <a:ext cx="31410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9" name="Google Shape;309;p27"/>
          <p:cNvSpPr txBox="1"/>
          <p:nvPr>
            <p:ph idx="8" type="body"/>
          </p:nvPr>
        </p:nvSpPr>
        <p:spPr>
          <a:xfrm>
            <a:off x="877491" y="2609828"/>
            <a:ext cx="3088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0" name="Google Shape;310;p27"/>
          <p:cNvSpPr txBox="1"/>
          <p:nvPr>
            <p:ph idx="9" type="body"/>
          </p:nvPr>
        </p:nvSpPr>
        <p:spPr>
          <a:xfrm>
            <a:off x="877850" y="3770965"/>
            <a:ext cx="31410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1" name="Google Shape;311;p27"/>
          <p:cNvSpPr txBox="1"/>
          <p:nvPr>
            <p:ph idx="13" type="body"/>
          </p:nvPr>
        </p:nvSpPr>
        <p:spPr>
          <a:xfrm>
            <a:off x="877491" y="3575689"/>
            <a:ext cx="3088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2 images">
  <p:cSld name="Mixed content with 2 images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8"/>
          <p:cNvSpPr/>
          <p:nvPr>
            <p:ph idx="2" type="pic"/>
          </p:nvPr>
        </p:nvSpPr>
        <p:spPr>
          <a:xfrm>
            <a:off x="4715171" y="1279847"/>
            <a:ext cx="1954200" cy="2196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5" name="Google Shape;315;p28"/>
          <p:cNvSpPr/>
          <p:nvPr>
            <p:ph idx="3" type="pic"/>
          </p:nvPr>
        </p:nvSpPr>
        <p:spPr>
          <a:xfrm>
            <a:off x="6879914" y="1279847"/>
            <a:ext cx="1954200" cy="2196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6" name="Google Shape;316;p2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17" name="Google Shape;31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9" name="Google Shape;319;p28"/>
          <p:cNvSpPr txBox="1"/>
          <p:nvPr>
            <p:ph idx="4" type="body"/>
          </p:nvPr>
        </p:nvSpPr>
        <p:spPr>
          <a:xfrm>
            <a:off x="308815" y="1287743"/>
            <a:ext cx="40968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320" name="Google Shape;320;p28"/>
          <p:cNvCxnSpPr/>
          <p:nvPr/>
        </p:nvCxnSpPr>
        <p:spPr>
          <a:xfrm>
            <a:off x="1014366" y="2922803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28"/>
          <p:cNvCxnSpPr/>
          <p:nvPr/>
        </p:nvCxnSpPr>
        <p:spPr>
          <a:xfrm>
            <a:off x="1014366" y="3638421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2" name="Google Shape;322;p28"/>
          <p:cNvSpPr/>
          <p:nvPr>
            <p:ph idx="5" type="pic"/>
          </p:nvPr>
        </p:nvSpPr>
        <p:spPr>
          <a:xfrm>
            <a:off x="386954" y="233578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3" name="Google Shape;323;p28"/>
          <p:cNvSpPr/>
          <p:nvPr>
            <p:ph idx="6" type="pic"/>
          </p:nvPr>
        </p:nvSpPr>
        <p:spPr>
          <a:xfrm>
            <a:off x="386954" y="3138360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4" name="Google Shape;324;p28"/>
          <p:cNvSpPr/>
          <p:nvPr>
            <p:ph idx="7" type="pic"/>
          </p:nvPr>
        </p:nvSpPr>
        <p:spPr>
          <a:xfrm>
            <a:off x="386954" y="3940931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5" name="Google Shape;325;p28"/>
          <p:cNvSpPr txBox="1"/>
          <p:nvPr>
            <p:ph idx="8" type="body"/>
          </p:nvPr>
        </p:nvSpPr>
        <p:spPr>
          <a:xfrm>
            <a:off x="1014366" y="2281347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6" name="Google Shape;326;p28"/>
          <p:cNvSpPr txBox="1"/>
          <p:nvPr>
            <p:ph idx="9" type="body"/>
          </p:nvPr>
        </p:nvSpPr>
        <p:spPr>
          <a:xfrm>
            <a:off x="1014366" y="3100563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7" name="Google Shape;327;p28"/>
          <p:cNvSpPr txBox="1"/>
          <p:nvPr>
            <p:ph idx="13" type="body"/>
          </p:nvPr>
        </p:nvSpPr>
        <p:spPr>
          <a:xfrm>
            <a:off x="1014366" y="3900780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8" name="Google Shape;328;p28"/>
          <p:cNvSpPr txBox="1"/>
          <p:nvPr>
            <p:ph idx="14" type="body"/>
          </p:nvPr>
        </p:nvSpPr>
        <p:spPr>
          <a:xfrm>
            <a:off x="4714875" y="3476625"/>
            <a:ext cx="1954500" cy="91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9" name="Google Shape;329;p28"/>
          <p:cNvSpPr txBox="1"/>
          <p:nvPr>
            <p:ph idx="15" type="body"/>
          </p:nvPr>
        </p:nvSpPr>
        <p:spPr>
          <a:xfrm>
            <a:off x="6879618" y="3476625"/>
            <a:ext cx="1954500" cy="91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with image">
  <p:cSld name="4 column with image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9"/>
          <p:cNvSpPr/>
          <p:nvPr>
            <p:ph idx="2" type="pic"/>
          </p:nvPr>
        </p:nvSpPr>
        <p:spPr>
          <a:xfrm>
            <a:off x="305990" y="1279847"/>
            <a:ext cx="20289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3" name="Google Shape;333;p2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4" name="Google Shape;33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6" name="Google Shape;336;p29"/>
          <p:cNvSpPr/>
          <p:nvPr/>
        </p:nvSpPr>
        <p:spPr>
          <a:xfrm>
            <a:off x="305991" y="2822239"/>
            <a:ext cx="2028900" cy="157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29"/>
          <p:cNvSpPr/>
          <p:nvPr/>
        </p:nvSpPr>
        <p:spPr>
          <a:xfrm>
            <a:off x="6824775" y="2822239"/>
            <a:ext cx="20133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29"/>
          <p:cNvSpPr/>
          <p:nvPr/>
        </p:nvSpPr>
        <p:spPr>
          <a:xfrm>
            <a:off x="2478919" y="2822239"/>
            <a:ext cx="20289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29"/>
          <p:cNvSpPr/>
          <p:nvPr/>
        </p:nvSpPr>
        <p:spPr>
          <a:xfrm>
            <a:off x="4651847" y="2822239"/>
            <a:ext cx="2028900" cy="157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9"/>
          <p:cNvSpPr/>
          <p:nvPr>
            <p:ph idx="3" type="pic"/>
          </p:nvPr>
        </p:nvSpPr>
        <p:spPr>
          <a:xfrm>
            <a:off x="2478919" y="1279847"/>
            <a:ext cx="20289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1" name="Google Shape;341;p29"/>
          <p:cNvSpPr/>
          <p:nvPr>
            <p:ph idx="4" type="pic"/>
          </p:nvPr>
        </p:nvSpPr>
        <p:spPr>
          <a:xfrm>
            <a:off x="4651847" y="1279847"/>
            <a:ext cx="20289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2" name="Google Shape;342;p29"/>
          <p:cNvSpPr/>
          <p:nvPr>
            <p:ph idx="5" type="pic"/>
          </p:nvPr>
        </p:nvSpPr>
        <p:spPr>
          <a:xfrm>
            <a:off x="6824774" y="1279847"/>
            <a:ext cx="20289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3" name="Google Shape;343;p29"/>
          <p:cNvSpPr txBox="1"/>
          <p:nvPr>
            <p:ph idx="6" type="body"/>
          </p:nvPr>
        </p:nvSpPr>
        <p:spPr>
          <a:xfrm>
            <a:off x="4651847" y="3375609"/>
            <a:ext cx="20133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4" name="Google Shape;344;p29"/>
          <p:cNvSpPr txBox="1"/>
          <p:nvPr>
            <p:ph idx="7" type="body"/>
          </p:nvPr>
        </p:nvSpPr>
        <p:spPr>
          <a:xfrm>
            <a:off x="2486777" y="3375609"/>
            <a:ext cx="20133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5" name="Google Shape;345;p29"/>
          <p:cNvSpPr txBox="1"/>
          <p:nvPr>
            <p:ph idx="8" type="body"/>
          </p:nvPr>
        </p:nvSpPr>
        <p:spPr>
          <a:xfrm>
            <a:off x="305991" y="3375609"/>
            <a:ext cx="20133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6" name="Google Shape;346;p29"/>
          <p:cNvSpPr txBox="1"/>
          <p:nvPr>
            <p:ph idx="9" type="body"/>
          </p:nvPr>
        </p:nvSpPr>
        <p:spPr>
          <a:xfrm>
            <a:off x="4651847" y="3118247"/>
            <a:ext cx="2028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7" name="Google Shape;347;p29"/>
          <p:cNvSpPr txBox="1"/>
          <p:nvPr>
            <p:ph idx="13" type="body"/>
          </p:nvPr>
        </p:nvSpPr>
        <p:spPr>
          <a:xfrm>
            <a:off x="2478919" y="3118247"/>
            <a:ext cx="2028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8" name="Google Shape;348;p29"/>
          <p:cNvSpPr txBox="1"/>
          <p:nvPr>
            <p:ph idx="14" type="body"/>
          </p:nvPr>
        </p:nvSpPr>
        <p:spPr>
          <a:xfrm>
            <a:off x="305991" y="3118247"/>
            <a:ext cx="2028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9" name="Google Shape;349;p29"/>
          <p:cNvSpPr txBox="1"/>
          <p:nvPr>
            <p:ph idx="15" type="body"/>
          </p:nvPr>
        </p:nvSpPr>
        <p:spPr>
          <a:xfrm>
            <a:off x="6816915" y="3375609"/>
            <a:ext cx="20133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0" name="Google Shape;350;p29"/>
          <p:cNvSpPr txBox="1"/>
          <p:nvPr>
            <p:ph idx="16" type="body"/>
          </p:nvPr>
        </p:nvSpPr>
        <p:spPr>
          <a:xfrm>
            <a:off x="6816915" y="3118247"/>
            <a:ext cx="2028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image collage ">
  <p:cSld name="5 image collage 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0"/>
          <p:cNvSpPr/>
          <p:nvPr>
            <p:ph idx="2" type="pic"/>
          </p:nvPr>
        </p:nvSpPr>
        <p:spPr>
          <a:xfrm>
            <a:off x="552758" y="1504044"/>
            <a:ext cx="1757400" cy="2600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4" name="Google Shape;354;p30"/>
          <p:cNvSpPr/>
          <p:nvPr>
            <p:ph idx="3" type="pic"/>
          </p:nvPr>
        </p:nvSpPr>
        <p:spPr>
          <a:xfrm>
            <a:off x="6762902" y="1504044"/>
            <a:ext cx="1757400" cy="2600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5" name="Google Shape;355;p30"/>
          <p:cNvSpPr/>
          <p:nvPr>
            <p:ph idx="4" type="pic"/>
          </p:nvPr>
        </p:nvSpPr>
        <p:spPr>
          <a:xfrm>
            <a:off x="2502565" y="1504044"/>
            <a:ext cx="4067700" cy="1143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6" name="Google Shape;356;p30"/>
          <p:cNvSpPr/>
          <p:nvPr>
            <p:ph idx="5" type="pic"/>
          </p:nvPr>
        </p:nvSpPr>
        <p:spPr>
          <a:xfrm>
            <a:off x="2502566" y="2838794"/>
            <a:ext cx="1937700" cy="126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7" name="Google Shape;357;p30"/>
          <p:cNvSpPr/>
          <p:nvPr>
            <p:ph idx="6" type="pic"/>
          </p:nvPr>
        </p:nvSpPr>
        <p:spPr>
          <a:xfrm>
            <a:off x="4632735" y="2838794"/>
            <a:ext cx="1937700" cy="126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8" name="Google Shape;358;p3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59" name="Google Shape;35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0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3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" name="Google Shape;36;p4"/>
          <p:cNvCxnSpPr/>
          <p:nvPr/>
        </p:nvCxnSpPr>
        <p:spPr>
          <a:xfrm>
            <a:off x="653891" y="2630679"/>
            <a:ext cx="7857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" name="Google Shape;3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3127" y="375465"/>
            <a:ext cx="1983198" cy="45298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/>
          <p:nvPr>
            <p:ph idx="1" type="body"/>
          </p:nvPr>
        </p:nvSpPr>
        <p:spPr>
          <a:xfrm>
            <a:off x="593124" y="1321717"/>
            <a:ext cx="64905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2" type="body"/>
          </p:nvPr>
        </p:nvSpPr>
        <p:spPr>
          <a:xfrm>
            <a:off x="593124" y="3700220"/>
            <a:ext cx="5497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7500" spcFirstLastPara="1" rIns="67500" wrap="square" tIns="34275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3" type="body"/>
          </p:nvPr>
        </p:nvSpPr>
        <p:spPr>
          <a:xfrm>
            <a:off x="593124" y="2931761"/>
            <a:ext cx="5497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rts graphic">
  <p:cSld name="4 parts graphic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64" name="Google Shape;36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366" name="Google Shape;366;p31"/>
          <p:cNvCxnSpPr>
            <a:stCxn id="367" idx="5"/>
            <a:endCxn id="368" idx="1"/>
          </p:cNvCxnSpPr>
          <p:nvPr/>
        </p:nvCxnSpPr>
        <p:spPr>
          <a:xfrm>
            <a:off x="3612003" y="2118003"/>
            <a:ext cx="5040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31"/>
          <p:cNvCxnSpPr>
            <a:stCxn id="370" idx="3"/>
            <a:endCxn id="368" idx="7"/>
          </p:cNvCxnSpPr>
          <p:nvPr/>
        </p:nvCxnSpPr>
        <p:spPr>
          <a:xfrm flipH="1">
            <a:off x="4964408" y="2118003"/>
            <a:ext cx="6783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1" name="Google Shape;371;p31"/>
          <p:cNvCxnSpPr/>
          <p:nvPr/>
        </p:nvCxnSpPr>
        <p:spPr>
          <a:xfrm flipH="1" rot="10800000">
            <a:off x="3611963" y="3240954"/>
            <a:ext cx="5040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2" name="Google Shape;372;p31"/>
          <p:cNvCxnSpPr/>
          <p:nvPr/>
        </p:nvCxnSpPr>
        <p:spPr>
          <a:xfrm rot="10800000">
            <a:off x="4964401" y="3240954"/>
            <a:ext cx="6783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8" name="Google Shape;368;p31"/>
          <p:cNvSpPr/>
          <p:nvPr/>
        </p:nvSpPr>
        <p:spPr>
          <a:xfrm>
            <a:off x="3940343" y="2232491"/>
            <a:ext cx="1199700" cy="1199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31"/>
          <p:cNvSpPr/>
          <p:nvPr/>
        </p:nvSpPr>
        <p:spPr>
          <a:xfrm>
            <a:off x="2944439" y="1450439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1"/>
          <p:cNvSpPr/>
          <p:nvPr/>
        </p:nvSpPr>
        <p:spPr>
          <a:xfrm>
            <a:off x="2944439" y="3432114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1"/>
          <p:cNvSpPr/>
          <p:nvPr/>
        </p:nvSpPr>
        <p:spPr>
          <a:xfrm>
            <a:off x="5528172" y="1450439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31"/>
          <p:cNvSpPr/>
          <p:nvPr/>
        </p:nvSpPr>
        <p:spPr>
          <a:xfrm>
            <a:off x="5528172" y="3432114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1"/>
          <p:cNvSpPr txBox="1"/>
          <p:nvPr>
            <p:ph idx="2" type="body"/>
          </p:nvPr>
        </p:nvSpPr>
        <p:spPr>
          <a:xfrm>
            <a:off x="295224" y="1478568"/>
            <a:ext cx="23379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6" name="Google Shape;376;p31"/>
          <p:cNvSpPr txBox="1"/>
          <p:nvPr>
            <p:ph idx="3" type="body"/>
          </p:nvPr>
        </p:nvSpPr>
        <p:spPr>
          <a:xfrm>
            <a:off x="295224" y="3461160"/>
            <a:ext cx="23379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7" name="Google Shape;377;p31"/>
          <p:cNvSpPr txBox="1"/>
          <p:nvPr>
            <p:ph idx="4" type="body"/>
          </p:nvPr>
        </p:nvSpPr>
        <p:spPr>
          <a:xfrm>
            <a:off x="6499976" y="1478568"/>
            <a:ext cx="23379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8" name="Google Shape;378;p31"/>
          <p:cNvSpPr txBox="1"/>
          <p:nvPr>
            <p:ph idx="5" type="body"/>
          </p:nvPr>
        </p:nvSpPr>
        <p:spPr>
          <a:xfrm>
            <a:off x="6499976" y="3461160"/>
            <a:ext cx="23379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79" name="Google Shape;379;p31"/>
          <p:cNvSpPr/>
          <p:nvPr>
            <p:ph idx="6" type="pic"/>
          </p:nvPr>
        </p:nvSpPr>
        <p:spPr>
          <a:xfrm>
            <a:off x="3190360" y="1681395"/>
            <a:ext cx="290100" cy="290100"/>
          </a:xfrm>
          <a:prstGeom prst="rect">
            <a:avLst/>
          </a:prstGeom>
          <a:noFill/>
          <a:ln>
            <a:noFill/>
          </a:ln>
        </p:spPr>
      </p:sp>
      <p:sp>
        <p:nvSpPr>
          <p:cNvPr id="380" name="Google Shape;380;p31"/>
          <p:cNvSpPr/>
          <p:nvPr>
            <p:ph idx="7" type="pic"/>
          </p:nvPr>
        </p:nvSpPr>
        <p:spPr>
          <a:xfrm>
            <a:off x="5774093" y="1681395"/>
            <a:ext cx="290100" cy="290100"/>
          </a:xfrm>
          <a:prstGeom prst="rect">
            <a:avLst/>
          </a:prstGeom>
          <a:noFill/>
          <a:ln>
            <a:noFill/>
          </a:ln>
        </p:spPr>
      </p:sp>
      <p:sp>
        <p:nvSpPr>
          <p:cNvPr id="381" name="Google Shape;381;p31"/>
          <p:cNvSpPr/>
          <p:nvPr>
            <p:ph idx="8" type="pic"/>
          </p:nvPr>
        </p:nvSpPr>
        <p:spPr>
          <a:xfrm>
            <a:off x="3190360" y="3641042"/>
            <a:ext cx="290100" cy="290100"/>
          </a:xfrm>
          <a:prstGeom prst="rect">
            <a:avLst/>
          </a:prstGeom>
          <a:noFill/>
          <a:ln>
            <a:noFill/>
          </a:ln>
        </p:spPr>
      </p:sp>
      <p:sp>
        <p:nvSpPr>
          <p:cNvPr id="382" name="Google Shape;382;p31"/>
          <p:cNvSpPr/>
          <p:nvPr>
            <p:ph idx="9" type="pic"/>
          </p:nvPr>
        </p:nvSpPr>
        <p:spPr>
          <a:xfrm>
            <a:off x="5774093" y="3641042"/>
            <a:ext cx="290100" cy="290100"/>
          </a:xfrm>
          <a:prstGeom prst="rect">
            <a:avLst/>
          </a:prstGeom>
          <a:noFill/>
          <a:ln>
            <a:noFill/>
          </a:ln>
        </p:spPr>
      </p:sp>
      <p:sp>
        <p:nvSpPr>
          <p:cNvPr id="383" name="Google Shape;383;p31"/>
          <p:cNvSpPr/>
          <p:nvPr>
            <p:ph idx="13" type="pic"/>
          </p:nvPr>
        </p:nvSpPr>
        <p:spPr>
          <a:xfrm>
            <a:off x="4308617" y="2600765"/>
            <a:ext cx="463200" cy="463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31"/>
          <p:cNvSpPr txBox="1"/>
          <p:nvPr>
            <p:ph idx="14" type="body"/>
          </p:nvPr>
        </p:nvSpPr>
        <p:spPr>
          <a:xfrm>
            <a:off x="295583" y="1720812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5" name="Google Shape;385;p31"/>
          <p:cNvSpPr txBox="1"/>
          <p:nvPr>
            <p:ph idx="15" type="body"/>
          </p:nvPr>
        </p:nvSpPr>
        <p:spPr>
          <a:xfrm>
            <a:off x="295583" y="3707198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6" name="Google Shape;386;p31"/>
          <p:cNvSpPr txBox="1"/>
          <p:nvPr>
            <p:ph idx="16" type="body"/>
          </p:nvPr>
        </p:nvSpPr>
        <p:spPr>
          <a:xfrm>
            <a:off x="6499976" y="3707198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7" name="Google Shape;387;p31"/>
          <p:cNvSpPr txBox="1"/>
          <p:nvPr>
            <p:ph idx="17" type="body"/>
          </p:nvPr>
        </p:nvSpPr>
        <p:spPr>
          <a:xfrm>
            <a:off x="6499976" y="1720812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with chart">
  <p:cSld name="Bullets with chart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2"/>
          <p:cNvSpPr txBox="1"/>
          <p:nvPr>
            <p:ph idx="1" type="body"/>
          </p:nvPr>
        </p:nvSpPr>
        <p:spPr>
          <a:xfrm>
            <a:off x="305990" y="1176338"/>
            <a:ext cx="7125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2" name="Google Shape;392;p3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3" name="Google Shape;393;p32"/>
          <p:cNvSpPr txBox="1"/>
          <p:nvPr>
            <p:ph idx="2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394" name="Google Shape;394;p32"/>
          <p:cNvCxnSpPr/>
          <p:nvPr/>
        </p:nvCxnSpPr>
        <p:spPr>
          <a:xfrm>
            <a:off x="1014366" y="2539268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5" name="Google Shape;395;p32"/>
          <p:cNvCxnSpPr/>
          <p:nvPr/>
        </p:nvCxnSpPr>
        <p:spPr>
          <a:xfrm>
            <a:off x="1014366" y="3254886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6" name="Google Shape;396;p32"/>
          <p:cNvSpPr/>
          <p:nvPr>
            <p:ph idx="3" type="pic"/>
          </p:nvPr>
        </p:nvSpPr>
        <p:spPr>
          <a:xfrm>
            <a:off x="386954" y="1952254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97" name="Google Shape;397;p32"/>
          <p:cNvSpPr/>
          <p:nvPr>
            <p:ph idx="4" type="pic"/>
          </p:nvPr>
        </p:nvSpPr>
        <p:spPr>
          <a:xfrm>
            <a:off x="386954" y="2754825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98" name="Google Shape;398;p32"/>
          <p:cNvSpPr/>
          <p:nvPr>
            <p:ph idx="5" type="pic"/>
          </p:nvPr>
        </p:nvSpPr>
        <p:spPr>
          <a:xfrm>
            <a:off x="386954" y="3557396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99" name="Google Shape;399;p32"/>
          <p:cNvSpPr txBox="1"/>
          <p:nvPr>
            <p:ph idx="6" type="body"/>
          </p:nvPr>
        </p:nvSpPr>
        <p:spPr>
          <a:xfrm>
            <a:off x="1014366" y="1897812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0" name="Google Shape;400;p32"/>
          <p:cNvSpPr txBox="1"/>
          <p:nvPr>
            <p:ph idx="7" type="body"/>
          </p:nvPr>
        </p:nvSpPr>
        <p:spPr>
          <a:xfrm>
            <a:off x="1014366" y="2717028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1" name="Google Shape;401;p32"/>
          <p:cNvSpPr txBox="1"/>
          <p:nvPr>
            <p:ph idx="8" type="body"/>
          </p:nvPr>
        </p:nvSpPr>
        <p:spPr>
          <a:xfrm>
            <a:off x="1014366" y="3517245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2" name="Google Shape;402;p32"/>
          <p:cNvSpPr/>
          <p:nvPr>
            <p:ph idx="9" type="chart"/>
          </p:nvPr>
        </p:nvSpPr>
        <p:spPr>
          <a:xfrm>
            <a:off x="4316016" y="1176338"/>
            <a:ext cx="4243500" cy="33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rts graphic">
  <p:cSld name="5 parts graphic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3"/>
          <p:cNvSpPr/>
          <p:nvPr/>
        </p:nvSpPr>
        <p:spPr>
          <a:xfrm>
            <a:off x="3371400" y="1689875"/>
            <a:ext cx="2337600" cy="2337600"/>
          </a:xfrm>
          <a:prstGeom prst="ellipse">
            <a:avLst/>
          </a:prstGeom>
          <a:noFill/>
          <a:ln cap="flat" cmpd="sng" w="152400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33"/>
          <p:cNvSpPr/>
          <p:nvPr/>
        </p:nvSpPr>
        <p:spPr>
          <a:xfrm>
            <a:off x="4180960" y="135653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9" name="Google Shape;409;p3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0" name="Google Shape;410;p33"/>
          <p:cNvSpPr txBox="1"/>
          <p:nvPr>
            <p:ph idx="2" type="body"/>
          </p:nvPr>
        </p:nvSpPr>
        <p:spPr>
          <a:xfrm>
            <a:off x="4242681" y="2749026"/>
            <a:ext cx="6837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1" name="Google Shape;411;p33"/>
          <p:cNvSpPr txBox="1"/>
          <p:nvPr>
            <p:ph idx="3" type="body"/>
          </p:nvPr>
        </p:nvSpPr>
        <p:spPr>
          <a:xfrm>
            <a:off x="548089" y="2543470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2" name="Google Shape;412;p33"/>
          <p:cNvSpPr txBox="1"/>
          <p:nvPr>
            <p:ph idx="4" type="body"/>
          </p:nvPr>
        </p:nvSpPr>
        <p:spPr>
          <a:xfrm>
            <a:off x="547730" y="2343428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3" name="Google Shape;413;p33"/>
          <p:cNvSpPr txBox="1"/>
          <p:nvPr>
            <p:ph idx="5" type="body"/>
          </p:nvPr>
        </p:nvSpPr>
        <p:spPr>
          <a:xfrm>
            <a:off x="548089" y="3808978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4" name="Google Shape;414;p33"/>
          <p:cNvSpPr txBox="1"/>
          <p:nvPr>
            <p:ph idx="6" type="body"/>
          </p:nvPr>
        </p:nvSpPr>
        <p:spPr>
          <a:xfrm>
            <a:off x="547730" y="3608936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5" name="Google Shape;415;p33"/>
          <p:cNvSpPr txBox="1"/>
          <p:nvPr>
            <p:ph idx="7" type="body"/>
          </p:nvPr>
        </p:nvSpPr>
        <p:spPr>
          <a:xfrm>
            <a:off x="6258236" y="2685561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6" name="Google Shape;416;p33"/>
          <p:cNvSpPr txBox="1"/>
          <p:nvPr>
            <p:ph idx="8" type="body"/>
          </p:nvPr>
        </p:nvSpPr>
        <p:spPr>
          <a:xfrm>
            <a:off x="6258236" y="2485520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7" name="Google Shape;417;p33"/>
          <p:cNvSpPr txBox="1"/>
          <p:nvPr>
            <p:ph idx="9" type="body"/>
          </p:nvPr>
        </p:nvSpPr>
        <p:spPr>
          <a:xfrm>
            <a:off x="5957248" y="3808978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8" name="Google Shape;418;p33"/>
          <p:cNvSpPr txBox="1"/>
          <p:nvPr>
            <p:ph idx="13" type="body"/>
          </p:nvPr>
        </p:nvSpPr>
        <p:spPr>
          <a:xfrm>
            <a:off x="5957248" y="3608936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9" name="Google Shape;419;p33"/>
          <p:cNvSpPr txBox="1"/>
          <p:nvPr>
            <p:ph idx="14" type="body"/>
          </p:nvPr>
        </p:nvSpPr>
        <p:spPr>
          <a:xfrm>
            <a:off x="5577507" y="1562145"/>
            <a:ext cx="2337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0" name="Google Shape;420;p33"/>
          <p:cNvSpPr txBox="1"/>
          <p:nvPr>
            <p:ph idx="15" type="body"/>
          </p:nvPr>
        </p:nvSpPr>
        <p:spPr>
          <a:xfrm>
            <a:off x="5577507" y="1362104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1" name="Google Shape;421;p33"/>
          <p:cNvSpPr/>
          <p:nvPr/>
        </p:nvSpPr>
        <p:spPr>
          <a:xfrm>
            <a:off x="3940343" y="2232491"/>
            <a:ext cx="1199700" cy="1199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33"/>
          <p:cNvSpPr/>
          <p:nvPr/>
        </p:nvSpPr>
        <p:spPr>
          <a:xfrm>
            <a:off x="3022002" y="219268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3"/>
          <p:cNvSpPr/>
          <p:nvPr/>
        </p:nvSpPr>
        <p:spPr>
          <a:xfrm>
            <a:off x="4892514" y="352603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3"/>
          <p:cNvSpPr/>
          <p:nvPr/>
        </p:nvSpPr>
        <p:spPr>
          <a:xfrm>
            <a:off x="5308097" y="219268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33"/>
          <p:cNvSpPr/>
          <p:nvPr>
            <p:ph idx="16" type="pic"/>
          </p:nvPr>
        </p:nvSpPr>
        <p:spPr>
          <a:xfrm>
            <a:off x="3279099" y="2422504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426" name="Google Shape;426;p33"/>
          <p:cNvSpPr/>
          <p:nvPr>
            <p:ph idx="17" type="pic"/>
          </p:nvPr>
        </p:nvSpPr>
        <p:spPr>
          <a:xfrm>
            <a:off x="5563816" y="2422504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427" name="Google Shape;427;p33"/>
          <p:cNvSpPr/>
          <p:nvPr>
            <p:ph idx="18" type="pic"/>
          </p:nvPr>
        </p:nvSpPr>
        <p:spPr>
          <a:xfrm>
            <a:off x="4422755" y="1586023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428" name="Google Shape;428;p33"/>
          <p:cNvSpPr/>
          <p:nvPr>
            <p:ph idx="19" type="pic"/>
          </p:nvPr>
        </p:nvSpPr>
        <p:spPr>
          <a:xfrm>
            <a:off x="5134334" y="3777329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429" name="Google Shape;429;p33"/>
          <p:cNvSpPr/>
          <p:nvPr/>
        </p:nvSpPr>
        <p:spPr>
          <a:xfrm>
            <a:off x="3469752" y="352603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3"/>
          <p:cNvSpPr/>
          <p:nvPr>
            <p:ph idx="20" type="pic"/>
          </p:nvPr>
        </p:nvSpPr>
        <p:spPr>
          <a:xfrm>
            <a:off x="3711558" y="3777329"/>
            <a:ext cx="298500" cy="298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vear Venn 5 points">
  <p:cSld name="Livear Venn 5 points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4"/>
          <p:cNvSpPr/>
          <p:nvPr/>
        </p:nvSpPr>
        <p:spPr>
          <a:xfrm>
            <a:off x="1407838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34"/>
          <p:cNvSpPr/>
          <p:nvPr/>
        </p:nvSpPr>
        <p:spPr>
          <a:xfrm>
            <a:off x="2563788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4"/>
          <p:cNvSpPr/>
          <p:nvPr/>
        </p:nvSpPr>
        <p:spPr>
          <a:xfrm>
            <a:off x="3719463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4"/>
          <p:cNvSpPr/>
          <p:nvPr/>
        </p:nvSpPr>
        <p:spPr>
          <a:xfrm>
            <a:off x="4894688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4"/>
          <p:cNvSpPr/>
          <p:nvPr/>
        </p:nvSpPr>
        <p:spPr>
          <a:xfrm>
            <a:off x="6069888" y="2083013"/>
            <a:ext cx="1686000" cy="1686000"/>
          </a:xfrm>
          <a:prstGeom prst="ellipse">
            <a:avLst/>
          </a:prstGeom>
          <a:solidFill>
            <a:srgbClr val="B3C6DC">
              <a:alpha val="49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3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0" name="Google Shape;440;p34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441" name="Google Shape;441;p34"/>
          <p:cNvCxnSpPr/>
          <p:nvPr/>
        </p:nvCxnSpPr>
        <p:spPr>
          <a:xfrm>
            <a:off x="2251132" y="194929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2" name="Google Shape;442;p34"/>
          <p:cNvCxnSpPr/>
          <p:nvPr/>
        </p:nvCxnSpPr>
        <p:spPr>
          <a:xfrm>
            <a:off x="3414863" y="348091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3" name="Google Shape;443;p34"/>
          <p:cNvCxnSpPr/>
          <p:nvPr/>
        </p:nvCxnSpPr>
        <p:spPr>
          <a:xfrm>
            <a:off x="4562463" y="194929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34"/>
          <p:cNvCxnSpPr/>
          <p:nvPr/>
        </p:nvCxnSpPr>
        <p:spPr>
          <a:xfrm>
            <a:off x="5743316" y="348091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34"/>
          <p:cNvCxnSpPr/>
          <p:nvPr/>
        </p:nvCxnSpPr>
        <p:spPr>
          <a:xfrm>
            <a:off x="6907229" y="194929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6" name="Google Shape;446;p34"/>
          <p:cNvSpPr txBox="1"/>
          <p:nvPr>
            <p:ph idx="2" type="body"/>
          </p:nvPr>
        </p:nvSpPr>
        <p:spPr>
          <a:xfrm>
            <a:off x="1293317" y="1252749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7" name="Google Shape;447;p34"/>
          <p:cNvSpPr txBox="1"/>
          <p:nvPr>
            <p:ph idx="3" type="body"/>
          </p:nvPr>
        </p:nvSpPr>
        <p:spPr>
          <a:xfrm>
            <a:off x="3614479" y="1252749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8" name="Google Shape;448;p34"/>
          <p:cNvSpPr txBox="1"/>
          <p:nvPr>
            <p:ph idx="4" type="body"/>
          </p:nvPr>
        </p:nvSpPr>
        <p:spPr>
          <a:xfrm>
            <a:off x="5935054" y="1252749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9" name="Google Shape;449;p34"/>
          <p:cNvSpPr txBox="1"/>
          <p:nvPr>
            <p:ph idx="5" type="body"/>
          </p:nvPr>
        </p:nvSpPr>
        <p:spPr>
          <a:xfrm>
            <a:off x="2482856" y="400554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0" name="Google Shape;450;p34"/>
          <p:cNvSpPr txBox="1"/>
          <p:nvPr>
            <p:ph idx="6" type="body"/>
          </p:nvPr>
        </p:nvSpPr>
        <p:spPr>
          <a:xfrm>
            <a:off x="4794188" y="400554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1" name="Google Shape;451;p34"/>
          <p:cNvSpPr/>
          <p:nvPr>
            <p:ph idx="7" type="pic"/>
          </p:nvPr>
        </p:nvSpPr>
        <p:spPr>
          <a:xfrm>
            <a:off x="2039212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52" name="Google Shape;452;p34"/>
          <p:cNvSpPr/>
          <p:nvPr>
            <p:ph idx="8" type="pic"/>
          </p:nvPr>
        </p:nvSpPr>
        <p:spPr>
          <a:xfrm>
            <a:off x="3194236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53" name="Google Shape;453;p34"/>
          <p:cNvSpPr/>
          <p:nvPr>
            <p:ph idx="9" type="pic"/>
          </p:nvPr>
        </p:nvSpPr>
        <p:spPr>
          <a:xfrm>
            <a:off x="4349260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54" name="Google Shape;454;p34"/>
          <p:cNvSpPr/>
          <p:nvPr>
            <p:ph idx="13" type="pic"/>
          </p:nvPr>
        </p:nvSpPr>
        <p:spPr>
          <a:xfrm>
            <a:off x="5504284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55" name="Google Shape;455;p34"/>
          <p:cNvSpPr/>
          <p:nvPr>
            <p:ph idx="14" type="pic"/>
          </p:nvPr>
        </p:nvSpPr>
        <p:spPr>
          <a:xfrm>
            <a:off x="6659307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456" name="Google Shape;456;p34"/>
          <p:cNvSpPr txBox="1"/>
          <p:nvPr>
            <p:ph idx="15" type="body"/>
          </p:nvPr>
        </p:nvSpPr>
        <p:spPr>
          <a:xfrm>
            <a:off x="1293317" y="1452791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7" name="Google Shape;457;p34"/>
          <p:cNvSpPr txBox="1"/>
          <p:nvPr>
            <p:ph idx="16" type="body"/>
          </p:nvPr>
        </p:nvSpPr>
        <p:spPr>
          <a:xfrm>
            <a:off x="3613599" y="1452791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8" name="Google Shape;458;p34"/>
          <p:cNvSpPr txBox="1"/>
          <p:nvPr>
            <p:ph idx="17" type="body"/>
          </p:nvPr>
        </p:nvSpPr>
        <p:spPr>
          <a:xfrm>
            <a:off x="5933588" y="1452791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9" name="Google Shape;459;p34"/>
          <p:cNvSpPr txBox="1"/>
          <p:nvPr>
            <p:ph idx="18" type="body"/>
          </p:nvPr>
        </p:nvSpPr>
        <p:spPr>
          <a:xfrm>
            <a:off x="2495651" y="4205385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0" name="Google Shape;460;p34"/>
          <p:cNvSpPr txBox="1"/>
          <p:nvPr>
            <p:ph idx="19" type="body"/>
          </p:nvPr>
        </p:nvSpPr>
        <p:spPr>
          <a:xfrm>
            <a:off x="4797309" y="4205385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icons">
  <p:cSld name="4 column icons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3" name="Google Shape;46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3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5" name="Google Shape;465;p3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6" name="Google Shape;466;p35"/>
          <p:cNvSpPr/>
          <p:nvPr/>
        </p:nvSpPr>
        <p:spPr>
          <a:xfrm>
            <a:off x="573207" y="1340580"/>
            <a:ext cx="17616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35"/>
          <p:cNvSpPr/>
          <p:nvPr/>
        </p:nvSpPr>
        <p:spPr>
          <a:xfrm>
            <a:off x="6809058" y="1340580"/>
            <a:ext cx="17481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35"/>
          <p:cNvSpPr/>
          <p:nvPr/>
        </p:nvSpPr>
        <p:spPr>
          <a:xfrm>
            <a:off x="573207" y="3150332"/>
            <a:ext cx="7983900" cy="11976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35"/>
          <p:cNvSpPr/>
          <p:nvPr/>
        </p:nvSpPr>
        <p:spPr>
          <a:xfrm>
            <a:off x="1007738" y="3416273"/>
            <a:ext cx="665700" cy="665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5"/>
          <p:cNvSpPr/>
          <p:nvPr/>
        </p:nvSpPr>
        <p:spPr>
          <a:xfrm>
            <a:off x="2651824" y="1340580"/>
            <a:ext cx="17616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5"/>
          <p:cNvSpPr/>
          <p:nvPr/>
        </p:nvSpPr>
        <p:spPr>
          <a:xfrm>
            <a:off x="4730441" y="1340579"/>
            <a:ext cx="1761600" cy="157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35"/>
          <p:cNvSpPr/>
          <p:nvPr>
            <p:ph idx="2" type="pic"/>
          </p:nvPr>
        </p:nvSpPr>
        <p:spPr>
          <a:xfrm>
            <a:off x="1194847" y="3604791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473" name="Google Shape;473;p35"/>
          <p:cNvSpPr txBox="1"/>
          <p:nvPr>
            <p:ph idx="3" type="body"/>
          </p:nvPr>
        </p:nvSpPr>
        <p:spPr>
          <a:xfrm>
            <a:off x="578047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4" name="Google Shape;474;p35"/>
          <p:cNvSpPr txBox="1"/>
          <p:nvPr>
            <p:ph idx="4" type="body"/>
          </p:nvPr>
        </p:nvSpPr>
        <p:spPr>
          <a:xfrm>
            <a:off x="2651800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5" name="Google Shape;475;p35"/>
          <p:cNvSpPr txBox="1"/>
          <p:nvPr>
            <p:ph idx="5" type="body"/>
          </p:nvPr>
        </p:nvSpPr>
        <p:spPr>
          <a:xfrm>
            <a:off x="4725552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6" name="Google Shape;476;p35"/>
          <p:cNvSpPr txBox="1"/>
          <p:nvPr>
            <p:ph idx="6" type="body"/>
          </p:nvPr>
        </p:nvSpPr>
        <p:spPr>
          <a:xfrm>
            <a:off x="6804193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7" name="Google Shape;477;p35"/>
          <p:cNvSpPr/>
          <p:nvPr>
            <p:ph idx="7" type="pic"/>
          </p:nvPr>
        </p:nvSpPr>
        <p:spPr>
          <a:xfrm>
            <a:off x="1309738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478" name="Google Shape;478;p35"/>
          <p:cNvSpPr/>
          <p:nvPr>
            <p:ph idx="8" type="pic"/>
          </p:nvPr>
        </p:nvSpPr>
        <p:spPr>
          <a:xfrm>
            <a:off x="3388355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479" name="Google Shape;479;p35"/>
          <p:cNvSpPr/>
          <p:nvPr>
            <p:ph idx="9" type="pic"/>
          </p:nvPr>
        </p:nvSpPr>
        <p:spPr>
          <a:xfrm>
            <a:off x="5466972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480" name="Google Shape;480;p35"/>
          <p:cNvSpPr/>
          <p:nvPr>
            <p:ph idx="13" type="pic"/>
          </p:nvPr>
        </p:nvSpPr>
        <p:spPr>
          <a:xfrm>
            <a:off x="7538303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481" name="Google Shape;481;p35"/>
          <p:cNvSpPr txBox="1"/>
          <p:nvPr>
            <p:ph idx="14" type="body"/>
          </p:nvPr>
        </p:nvSpPr>
        <p:spPr>
          <a:xfrm>
            <a:off x="1971322" y="3260312"/>
            <a:ext cx="6160800" cy="9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2" name="Google Shape;482;p35"/>
          <p:cNvSpPr txBox="1"/>
          <p:nvPr>
            <p:ph idx="15" type="body"/>
          </p:nvPr>
        </p:nvSpPr>
        <p:spPr>
          <a:xfrm>
            <a:off x="578341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3" name="Google Shape;483;p35"/>
          <p:cNvSpPr txBox="1"/>
          <p:nvPr>
            <p:ph idx="16" type="body"/>
          </p:nvPr>
        </p:nvSpPr>
        <p:spPr>
          <a:xfrm>
            <a:off x="2660607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4" name="Google Shape;484;p35"/>
          <p:cNvSpPr txBox="1"/>
          <p:nvPr>
            <p:ph idx="17" type="body"/>
          </p:nvPr>
        </p:nvSpPr>
        <p:spPr>
          <a:xfrm>
            <a:off x="4737494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5" name="Google Shape;485;p35"/>
          <p:cNvSpPr txBox="1"/>
          <p:nvPr>
            <p:ph idx="18" type="body"/>
          </p:nvPr>
        </p:nvSpPr>
        <p:spPr>
          <a:xfrm>
            <a:off x="6808595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3 point list">
  <p:cSld name="2x3 point list"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8" name="Google Shape;48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3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0" name="Google Shape;490;p36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1" name="Google Shape;491;p36"/>
          <p:cNvSpPr/>
          <p:nvPr/>
        </p:nvSpPr>
        <p:spPr>
          <a:xfrm>
            <a:off x="281351" y="1510166"/>
            <a:ext cx="2700900" cy="11802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36"/>
          <p:cNvSpPr/>
          <p:nvPr/>
        </p:nvSpPr>
        <p:spPr>
          <a:xfrm>
            <a:off x="3222018" y="1510166"/>
            <a:ext cx="2700900" cy="118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36"/>
          <p:cNvSpPr/>
          <p:nvPr/>
        </p:nvSpPr>
        <p:spPr>
          <a:xfrm>
            <a:off x="6162686" y="1510166"/>
            <a:ext cx="2700900" cy="11802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6"/>
          <p:cNvSpPr/>
          <p:nvPr/>
        </p:nvSpPr>
        <p:spPr>
          <a:xfrm>
            <a:off x="281351" y="2914430"/>
            <a:ext cx="2700900" cy="118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36"/>
          <p:cNvSpPr/>
          <p:nvPr/>
        </p:nvSpPr>
        <p:spPr>
          <a:xfrm>
            <a:off x="6162686" y="2914430"/>
            <a:ext cx="2700900" cy="118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36"/>
          <p:cNvSpPr txBox="1"/>
          <p:nvPr>
            <p:ph idx="2" type="body"/>
          </p:nvPr>
        </p:nvSpPr>
        <p:spPr>
          <a:xfrm>
            <a:off x="857423" y="1936016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7" name="Google Shape;497;p36"/>
          <p:cNvSpPr txBox="1"/>
          <p:nvPr>
            <p:ph idx="3" type="body"/>
          </p:nvPr>
        </p:nvSpPr>
        <p:spPr>
          <a:xfrm>
            <a:off x="857423" y="1717196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8" name="Google Shape;498;p36"/>
          <p:cNvSpPr txBox="1"/>
          <p:nvPr>
            <p:ph idx="4" type="body"/>
          </p:nvPr>
        </p:nvSpPr>
        <p:spPr>
          <a:xfrm>
            <a:off x="3798091" y="1936016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9" name="Google Shape;499;p36"/>
          <p:cNvSpPr txBox="1"/>
          <p:nvPr>
            <p:ph idx="5" type="body"/>
          </p:nvPr>
        </p:nvSpPr>
        <p:spPr>
          <a:xfrm>
            <a:off x="3798091" y="1717196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0" name="Google Shape;500;p36"/>
          <p:cNvSpPr txBox="1"/>
          <p:nvPr>
            <p:ph idx="6" type="body"/>
          </p:nvPr>
        </p:nvSpPr>
        <p:spPr>
          <a:xfrm>
            <a:off x="6738758" y="1936016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1" name="Google Shape;501;p36"/>
          <p:cNvSpPr txBox="1"/>
          <p:nvPr>
            <p:ph idx="7" type="body"/>
          </p:nvPr>
        </p:nvSpPr>
        <p:spPr>
          <a:xfrm>
            <a:off x="6738758" y="1717196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2" name="Google Shape;502;p36"/>
          <p:cNvSpPr/>
          <p:nvPr/>
        </p:nvSpPr>
        <p:spPr>
          <a:xfrm>
            <a:off x="3221534" y="2914430"/>
            <a:ext cx="2700900" cy="11802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36"/>
          <p:cNvSpPr txBox="1"/>
          <p:nvPr>
            <p:ph idx="8" type="body"/>
          </p:nvPr>
        </p:nvSpPr>
        <p:spPr>
          <a:xfrm>
            <a:off x="3797607" y="3340279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4" name="Google Shape;504;p36"/>
          <p:cNvSpPr txBox="1"/>
          <p:nvPr>
            <p:ph idx="9" type="body"/>
          </p:nvPr>
        </p:nvSpPr>
        <p:spPr>
          <a:xfrm>
            <a:off x="3797607" y="312146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5" name="Google Shape;505;p36"/>
          <p:cNvSpPr txBox="1"/>
          <p:nvPr>
            <p:ph idx="13" type="body"/>
          </p:nvPr>
        </p:nvSpPr>
        <p:spPr>
          <a:xfrm>
            <a:off x="857423" y="3336134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6" name="Google Shape;506;p36"/>
          <p:cNvSpPr txBox="1"/>
          <p:nvPr>
            <p:ph idx="14" type="body"/>
          </p:nvPr>
        </p:nvSpPr>
        <p:spPr>
          <a:xfrm>
            <a:off x="857423" y="3117314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7" name="Google Shape;507;p36"/>
          <p:cNvSpPr txBox="1"/>
          <p:nvPr>
            <p:ph idx="15" type="body"/>
          </p:nvPr>
        </p:nvSpPr>
        <p:spPr>
          <a:xfrm>
            <a:off x="6738758" y="3336134"/>
            <a:ext cx="19149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8" name="Google Shape;508;p36"/>
          <p:cNvSpPr txBox="1"/>
          <p:nvPr>
            <p:ph idx="16" type="body"/>
          </p:nvPr>
        </p:nvSpPr>
        <p:spPr>
          <a:xfrm>
            <a:off x="6738758" y="3117314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9" name="Google Shape;509;p36"/>
          <p:cNvSpPr/>
          <p:nvPr>
            <p:ph idx="17" type="pic"/>
          </p:nvPr>
        </p:nvSpPr>
        <p:spPr>
          <a:xfrm>
            <a:off x="521087" y="1684189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10" name="Google Shape;510;p36"/>
          <p:cNvSpPr/>
          <p:nvPr>
            <p:ph idx="18" type="pic"/>
          </p:nvPr>
        </p:nvSpPr>
        <p:spPr>
          <a:xfrm>
            <a:off x="6410816" y="1684189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11" name="Google Shape;511;p36"/>
          <p:cNvSpPr/>
          <p:nvPr>
            <p:ph idx="19" type="pic"/>
          </p:nvPr>
        </p:nvSpPr>
        <p:spPr>
          <a:xfrm>
            <a:off x="3468899" y="1684189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12" name="Google Shape;512;p36"/>
          <p:cNvSpPr/>
          <p:nvPr>
            <p:ph idx="20" type="pic"/>
          </p:nvPr>
        </p:nvSpPr>
        <p:spPr>
          <a:xfrm>
            <a:off x="521087" y="3090192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13" name="Google Shape;513;p36"/>
          <p:cNvSpPr/>
          <p:nvPr>
            <p:ph idx="21" type="pic"/>
          </p:nvPr>
        </p:nvSpPr>
        <p:spPr>
          <a:xfrm>
            <a:off x="6410816" y="3090192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14" name="Google Shape;514;p36"/>
          <p:cNvSpPr/>
          <p:nvPr>
            <p:ph idx="22" type="pic"/>
          </p:nvPr>
        </p:nvSpPr>
        <p:spPr>
          <a:xfrm>
            <a:off x="3468899" y="3090474"/>
            <a:ext cx="273900" cy="273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title">
  <p:cSld name="2 column title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37"/>
          <p:cNvSpPr txBox="1"/>
          <p:nvPr>
            <p:ph idx="1" type="body"/>
          </p:nvPr>
        </p:nvSpPr>
        <p:spPr>
          <a:xfrm>
            <a:off x="4572000" y="1895612"/>
            <a:ext cx="2948100" cy="49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8" name="Google Shape;518;p37"/>
          <p:cNvSpPr txBox="1"/>
          <p:nvPr>
            <p:ph idx="2" type="body"/>
          </p:nvPr>
        </p:nvSpPr>
        <p:spPr>
          <a:xfrm>
            <a:off x="4572000" y="2388394"/>
            <a:ext cx="2948100" cy="1327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19" name="Google Shape;519;p37"/>
          <p:cNvSpPr txBox="1"/>
          <p:nvPr>
            <p:ph idx="3" type="body"/>
          </p:nvPr>
        </p:nvSpPr>
        <p:spPr>
          <a:xfrm>
            <a:off x="1221128" y="1895612"/>
            <a:ext cx="2948100" cy="49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0" name="Google Shape;520;p37"/>
          <p:cNvSpPr txBox="1"/>
          <p:nvPr>
            <p:ph idx="4" type="body"/>
          </p:nvPr>
        </p:nvSpPr>
        <p:spPr>
          <a:xfrm>
            <a:off x="1221128" y="2388394"/>
            <a:ext cx="2948100" cy="1327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521" name="Google Shape;52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3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3" name="Google Shape;523;p37"/>
          <p:cNvSpPr txBox="1"/>
          <p:nvPr>
            <p:ph idx="5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524" name="Google Shape;524;p37"/>
          <p:cNvCxnSpPr/>
          <p:nvPr/>
        </p:nvCxnSpPr>
        <p:spPr>
          <a:xfrm>
            <a:off x="1220164" y="3716456"/>
            <a:ext cx="29490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p37"/>
          <p:cNvCxnSpPr/>
          <p:nvPr/>
        </p:nvCxnSpPr>
        <p:spPr>
          <a:xfrm>
            <a:off x="4572001" y="3716456"/>
            <a:ext cx="29490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ule slide">
  <p:cSld name="Schedule slide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8" name="Google Shape;52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3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0" name="Google Shape;530;p3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1" name="Google Shape;531;p38"/>
          <p:cNvSpPr/>
          <p:nvPr>
            <p:ph idx="2" type="body"/>
          </p:nvPr>
        </p:nvSpPr>
        <p:spPr>
          <a:xfrm>
            <a:off x="829387" y="1568224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2" name="Google Shape;532;p38"/>
          <p:cNvSpPr/>
          <p:nvPr>
            <p:ph idx="3" type="body"/>
          </p:nvPr>
        </p:nvSpPr>
        <p:spPr>
          <a:xfrm>
            <a:off x="829387" y="2456860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3" name="Google Shape;533;p38"/>
          <p:cNvSpPr/>
          <p:nvPr>
            <p:ph idx="4" type="body"/>
          </p:nvPr>
        </p:nvSpPr>
        <p:spPr>
          <a:xfrm>
            <a:off x="829387" y="3372858"/>
            <a:ext cx="1198500" cy="2985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4" name="Google Shape;534;p38"/>
          <p:cNvSpPr/>
          <p:nvPr>
            <p:ph idx="5" type="body"/>
          </p:nvPr>
        </p:nvSpPr>
        <p:spPr>
          <a:xfrm>
            <a:off x="4838460" y="1568224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5" name="Google Shape;535;p38"/>
          <p:cNvSpPr/>
          <p:nvPr>
            <p:ph idx="6" type="body"/>
          </p:nvPr>
        </p:nvSpPr>
        <p:spPr>
          <a:xfrm>
            <a:off x="4838460" y="2456860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6" name="Google Shape;536;p38"/>
          <p:cNvSpPr/>
          <p:nvPr>
            <p:ph idx="7" type="body"/>
          </p:nvPr>
        </p:nvSpPr>
        <p:spPr>
          <a:xfrm>
            <a:off x="4838460" y="3372858"/>
            <a:ext cx="1198500" cy="298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7" name="Google Shape;537;p38"/>
          <p:cNvSpPr txBox="1"/>
          <p:nvPr>
            <p:ph idx="8" type="body"/>
          </p:nvPr>
        </p:nvSpPr>
        <p:spPr>
          <a:xfrm>
            <a:off x="2251278" y="1792040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8" name="Google Shape;538;p38"/>
          <p:cNvSpPr txBox="1"/>
          <p:nvPr>
            <p:ph idx="9" type="body"/>
          </p:nvPr>
        </p:nvSpPr>
        <p:spPr>
          <a:xfrm>
            <a:off x="2250984" y="1568224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9" name="Google Shape;539;p38"/>
          <p:cNvSpPr txBox="1"/>
          <p:nvPr>
            <p:ph idx="13" type="body"/>
          </p:nvPr>
        </p:nvSpPr>
        <p:spPr>
          <a:xfrm>
            <a:off x="2251278" y="2680676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0" name="Google Shape;540;p38"/>
          <p:cNvSpPr txBox="1"/>
          <p:nvPr>
            <p:ph idx="14" type="body"/>
          </p:nvPr>
        </p:nvSpPr>
        <p:spPr>
          <a:xfrm>
            <a:off x="2250984" y="245686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1" name="Google Shape;541;p38"/>
          <p:cNvSpPr txBox="1"/>
          <p:nvPr>
            <p:ph idx="15" type="body"/>
          </p:nvPr>
        </p:nvSpPr>
        <p:spPr>
          <a:xfrm>
            <a:off x="2251278" y="3596675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2" name="Google Shape;542;p38"/>
          <p:cNvSpPr txBox="1"/>
          <p:nvPr>
            <p:ph idx="16" type="body"/>
          </p:nvPr>
        </p:nvSpPr>
        <p:spPr>
          <a:xfrm>
            <a:off x="2250984" y="3372858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3" name="Google Shape;543;p38"/>
          <p:cNvSpPr txBox="1"/>
          <p:nvPr>
            <p:ph idx="17" type="body"/>
          </p:nvPr>
        </p:nvSpPr>
        <p:spPr>
          <a:xfrm>
            <a:off x="6264121" y="1792040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4" name="Google Shape;544;p38"/>
          <p:cNvSpPr txBox="1"/>
          <p:nvPr>
            <p:ph idx="18" type="body"/>
          </p:nvPr>
        </p:nvSpPr>
        <p:spPr>
          <a:xfrm>
            <a:off x="6263827" y="1568224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5" name="Google Shape;545;p38"/>
          <p:cNvSpPr txBox="1"/>
          <p:nvPr>
            <p:ph idx="19" type="body"/>
          </p:nvPr>
        </p:nvSpPr>
        <p:spPr>
          <a:xfrm>
            <a:off x="6264121" y="2680676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6" name="Google Shape;546;p38"/>
          <p:cNvSpPr txBox="1"/>
          <p:nvPr>
            <p:ph idx="20" type="body"/>
          </p:nvPr>
        </p:nvSpPr>
        <p:spPr>
          <a:xfrm>
            <a:off x="6263827" y="2456860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7" name="Google Shape;547;p38"/>
          <p:cNvSpPr txBox="1"/>
          <p:nvPr>
            <p:ph idx="21" type="body"/>
          </p:nvPr>
        </p:nvSpPr>
        <p:spPr>
          <a:xfrm>
            <a:off x="6264415" y="3596675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8" name="Google Shape;548;p38"/>
          <p:cNvSpPr txBox="1"/>
          <p:nvPr>
            <p:ph idx="22" type="body"/>
          </p:nvPr>
        </p:nvSpPr>
        <p:spPr>
          <a:xfrm>
            <a:off x="6264121" y="3372858"/>
            <a:ext cx="19152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icons">
  <p:cSld name="7 icons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1" name="Google Shape;55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3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3" name="Google Shape;553;p3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554" name="Google Shape;554;p39"/>
          <p:cNvGrpSpPr/>
          <p:nvPr/>
        </p:nvGrpSpPr>
        <p:grpSpPr>
          <a:xfrm>
            <a:off x="2482168" y="1709130"/>
            <a:ext cx="830847" cy="841854"/>
            <a:chOff x="407988" y="2288174"/>
            <a:chExt cx="1107796" cy="1122472"/>
          </a:xfrm>
        </p:grpSpPr>
        <p:sp>
          <p:nvSpPr>
            <p:cNvPr id="555" name="Google Shape;555;p39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7" name="Google Shape;557;p39"/>
          <p:cNvGrpSpPr/>
          <p:nvPr/>
        </p:nvGrpSpPr>
        <p:grpSpPr>
          <a:xfrm>
            <a:off x="316890" y="1705823"/>
            <a:ext cx="830847" cy="841854"/>
            <a:chOff x="4114884" y="2288174"/>
            <a:chExt cx="1107796" cy="1122472"/>
          </a:xfrm>
        </p:grpSpPr>
        <p:sp>
          <p:nvSpPr>
            <p:cNvPr id="558" name="Google Shape;558;p39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" name="Google Shape;560;p39"/>
          <p:cNvGrpSpPr/>
          <p:nvPr/>
        </p:nvGrpSpPr>
        <p:grpSpPr>
          <a:xfrm>
            <a:off x="6969475" y="1703228"/>
            <a:ext cx="830847" cy="841854"/>
            <a:chOff x="7676518" y="2293508"/>
            <a:chExt cx="1107796" cy="1122472"/>
          </a:xfrm>
        </p:grpSpPr>
        <p:sp>
          <p:nvSpPr>
            <p:cNvPr id="561" name="Google Shape;561;p3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3" name="Google Shape;563;p39"/>
          <p:cNvGrpSpPr/>
          <p:nvPr/>
        </p:nvGrpSpPr>
        <p:grpSpPr>
          <a:xfrm>
            <a:off x="2485746" y="2971572"/>
            <a:ext cx="830847" cy="841854"/>
            <a:chOff x="7676518" y="2293508"/>
            <a:chExt cx="1107796" cy="1122472"/>
          </a:xfrm>
        </p:grpSpPr>
        <p:sp>
          <p:nvSpPr>
            <p:cNvPr id="564" name="Google Shape;564;p3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6" name="Google Shape;566;p39"/>
          <p:cNvGrpSpPr/>
          <p:nvPr/>
        </p:nvGrpSpPr>
        <p:grpSpPr>
          <a:xfrm>
            <a:off x="4734724" y="1709774"/>
            <a:ext cx="830847" cy="841854"/>
            <a:chOff x="407988" y="2288174"/>
            <a:chExt cx="1107796" cy="1122472"/>
          </a:xfrm>
        </p:grpSpPr>
        <p:sp>
          <p:nvSpPr>
            <p:cNvPr id="567" name="Google Shape;567;p39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>
            <a:off x="321175" y="2975693"/>
            <a:ext cx="830847" cy="841854"/>
            <a:chOff x="4114884" y="2288174"/>
            <a:chExt cx="1107796" cy="1122472"/>
          </a:xfrm>
        </p:grpSpPr>
        <p:sp>
          <p:nvSpPr>
            <p:cNvPr id="570" name="Google Shape;570;p39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2" name="Google Shape;572;p39"/>
          <p:cNvGrpSpPr/>
          <p:nvPr/>
        </p:nvGrpSpPr>
        <p:grpSpPr>
          <a:xfrm>
            <a:off x="4731600" y="2975693"/>
            <a:ext cx="830847" cy="841854"/>
            <a:chOff x="7676518" y="2293508"/>
            <a:chExt cx="1107796" cy="1122472"/>
          </a:xfrm>
        </p:grpSpPr>
        <p:sp>
          <p:nvSpPr>
            <p:cNvPr id="573" name="Google Shape;573;p3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5" name="Google Shape;575;p39"/>
          <p:cNvSpPr/>
          <p:nvPr>
            <p:ph idx="2" type="pic"/>
          </p:nvPr>
        </p:nvSpPr>
        <p:spPr>
          <a:xfrm>
            <a:off x="614086" y="1988654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76" name="Google Shape;576;p39"/>
          <p:cNvSpPr/>
          <p:nvPr>
            <p:ph idx="3" type="pic"/>
          </p:nvPr>
        </p:nvSpPr>
        <p:spPr>
          <a:xfrm>
            <a:off x="601502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39"/>
          <p:cNvSpPr/>
          <p:nvPr>
            <p:ph idx="4" type="pic"/>
          </p:nvPr>
        </p:nvSpPr>
        <p:spPr>
          <a:xfrm>
            <a:off x="2783897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78" name="Google Shape;578;p39"/>
          <p:cNvSpPr/>
          <p:nvPr>
            <p:ph idx="5" type="pic"/>
          </p:nvPr>
        </p:nvSpPr>
        <p:spPr>
          <a:xfrm>
            <a:off x="2783897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79" name="Google Shape;579;p39"/>
          <p:cNvSpPr/>
          <p:nvPr>
            <p:ph idx="6" type="pic"/>
          </p:nvPr>
        </p:nvSpPr>
        <p:spPr>
          <a:xfrm>
            <a:off x="5019405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80" name="Google Shape;580;p39"/>
          <p:cNvSpPr/>
          <p:nvPr>
            <p:ph idx="7" type="pic"/>
          </p:nvPr>
        </p:nvSpPr>
        <p:spPr>
          <a:xfrm>
            <a:off x="5016177" y="3238991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81" name="Google Shape;581;p39"/>
          <p:cNvSpPr/>
          <p:nvPr>
            <p:ph idx="8" type="pic"/>
          </p:nvPr>
        </p:nvSpPr>
        <p:spPr>
          <a:xfrm>
            <a:off x="7254052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582" name="Google Shape;582;p39"/>
          <p:cNvSpPr txBox="1"/>
          <p:nvPr>
            <p:ph idx="9" type="body"/>
          </p:nvPr>
        </p:nvSpPr>
        <p:spPr>
          <a:xfrm>
            <a:off x="1223211" y="1703229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3" name="Google Shape;583;p39"/>
          <p:cNvSpPr txBox="1"/>
          <p:nvPr>
            <p:ph idx="13" type="body"/>
          </p:nvPr>
        </p:nvSpPr>
        <p:spPr>
          <a:xfrm>
            <a:off x="3395396" y="1703229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4" name="Google Shape;584;p39"/>
          <p:cNvSpPr txBox="1"/>
          <p:nvPr>
            <p:ph idx="14" type="body"/>
          </p:nvPr>
        </p:nvSpPr>
        <p:spPr>
          <a:xfrm>
            <a:off x="5659391" y="1703229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5" name="Google Shape;585;p39"/>
          <p:cNvSpPr txBox="1"/>
          <p:nvPr>
            <p:ph idx="15" type="body"/>
          </p:nvPr>
        </p:nvSpPr>
        <p:spPr>
          <a:xfrm>
            <a:off x="7890347" y="1703229"/>
            <a:ext cx="9483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6" name="Google Shape;586;p39"/>
          <p:cNvSpPr txBox="1"/>
          <p:nvPr>
            <p:ph idx="16" type="body"/>
          </p:nvPr>
        </p:nvSpPr>
        <p:spPr>
          <a:xfrm>
            <a:off x="1227441" y="2971572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7" name="Google Shape;587;p39"/>
          <p:cNvSpPr txBox="1"/>
          <p:nvPr>
            <p:ph idx="17" type="body"/>
          </p:nvPr>
        </p:nvSpPr>
        <p:spPr>
          <a:xfrm>
            <a:off x="3395396" y="2971572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88" name="Google Shape;588;p39"/>
          <p:cNvSpPr txBox="1"/>
          <p:nvPr>
            <p:ph idx="18" type="body"/>
          </p:nvPr>
        </p:nvSpPr>
        <p:spPr>
          <a:xfrm>
            <a:off x="5659391" y="2971572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tatement icons slide">
  <p:cSld name="3 statement icons slide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0"/>
          <p:cNvSpPr txBox="1"/>
          <p:nvPr>
            <p:ph idx="1" type="body"/>
          </p:nvPr>
        </p:nvSpPr>
        <p:spPr>
          <a:xfrm>
            <a:off x="972483" y="2794023"/>
            <a:ext cx="2313000" cy="3075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1" name="Google Shape;591;p40"/>
          <p:cNvSpPr txBox="1"/>
          <p:nvPr>
            <p:ph idx="2" type="body"/>
          </p:nvPr>
        </p:nvSpPr>
        <p:spPr>
          <a:xfrm>
            <a:off x="973017" y="3185160"/>
            <a:ext cx="23106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2" name="Google Shape;592;p40"/>
          <p:cNvSpPr txBox="1"/>
          <p:nvPr>
            <p:ph idx="3" type="body"/>
          </p:nvPr>
        </p:nvSpPr>
        <p:spPr>
          <a:xfrm>
            <a:off x="3486978" y="2794023"/>
            <a:ext cx="2313000" cy="3075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3" name="Google Shape;593;p40"/>
          <p:cNvSpPr txBox="1"/>
          <p:nvPr>
            <p:ph idx="4" type="body"/>
          </p:nvPr>
        </p:nvSpPr>
        <p:spPr>
          <a:xfrm>
            <a:off x="3487512" y="3185160"/>
            <a:ext cx="23106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4" name="Google Shape;594;p40"/>
          <p:cNvSpPr txBox="1"/>
          <p:nvPr>
            <p:ph idx="5" type="body"/>
          </p:nvPr>
        </p:nvSpPr>
        <p:spPr>
          <a:xfrm>
            <a:off x="5994169" y="2794023"/>
            <a:ext cx="2313000" cy="3075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5" name="Google Shape;595;p40"/>
          <p:cNvSpPr txBox="1"/>
          <p:nvPr>
            <p:ph idx="6" type="body"/>
          </p:nvPr>
        </p:nvSpPr>
        <p:spPr>
          <a:xfrm>
            <a:off x="5994703" y="3185160"/>
            <a:ext cx="23106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6" name="Google Shape;596;p4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7" name="Google Shape;59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4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9" name="Google Shape;599;p40"/>
          <p:cNvSpPr txBox="1"/>
          <p:nvPr>
            <p:ph idx="7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0" name="Google Shape;600;p40"/>
          <p:cNvSpPr/>
          <p:nvPr/>
        </p:nvSpPr>
        <p:spPr>
          <a:xfrm rot="-2700000">
            <a:off x="1536512" y="1648528"/>
            <a:ext cx="1084611" cy="1094029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40"/>
          <p:cNvSpPr/>
          <p:nvPr/>
        </p:nvSpPr>
        <p:spPr>
          <a:xfrm rot="-2700000">
            <a:off x="4055557" y="1648528"/>
            <a:ext cx="1084611" cy="1094029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40"/>
          <p:cNvSpPr/>
          <p:nvPr/>
        </p:nvSpPr>
        <p:spPr>
          <a:xfrm rot="-2700000">
            <a:off x="6602422" y="1648527"/>
            <a:ext cx="1084611" cy="1094029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40"/>
          <p:cNvSpPr/>
          <p:nvPr>
            <p:ph idx="8" type="pic"/>
          </p:nvPr>
        </p:nvSpPr>
        <p:spPr>
          <a:xfrm>
            <a:off x="1822424" y="1939329"/>
            <a:ext cx="513900" cy="513900"/>
          </a:xfrm>
          <a:prstGeom prst="rect">
            <a:avLst/>
          </a:prstGeom>
          <a:noFill/>
          <a:ln>
            <a:noFill/>
          </a:ln>
        </p:spPr>
      </p:sp>
      <p:sp>
        <p:nvSpPr>
          <p:cNvPr id="604" name="Google Shape;604;p40"/>
          <p:cNvSpPr/>
          <p:nvPr>
            <p:ph idx="9" type="pic"/>
          </p:nvPr>
        </p:nvSpPr>
        <p:spPr>
          <a:xfrm>
            <a:off x="4341470" y="1939329"/>
            <a:ext cx="513900" cy="513900"/>
          </a:xfrm>
          <a:prstGeom prst="rect">
            <a:avLst/>
          </a:prstGeom>
          <a:noFill/>
          <a:ln>
            <a:noFill/>
          </a:ln>
        </p:spPr>
      </p:sp>
      <p:sp>
        <p:nvSpPr>
          <p:cNvPr id="605" name="Google Shape;605;p40"/>
          <p:cNvSpPr/>
          <p:nvPr>
            <p:ph idx="13" type="pic"/>
          </p:nvPr>
        </p:nvSpPr>
        <p:spPr>
          <a:xfrm>
            <a:off x="6888333" y="1939329"/>
            <a:ext cx="513900" cy="513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">
  <p:cSld name="Title 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>
            <a:off x="-14287" y="1428750"/>
            <a:ext cx="9158400" cy="3714900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-14287" y="0"/>
            <a:ext cx="9158288" cy="3328988"/>
          </a:xfrm>
          <a:custGeom>
            <a:rect b="b" l="l" r="r" t="t"/>
            <a:pathLst>
              <a:path extrusionOk="0" h="4438650" w="12211050">
                <a:moveTo>
                  <a:pt x="19050" y="0"/>
                </a:moveTo>
                <a:lnTo>
                  <a:pt x="12211050" y="0"/>
                </a:lnTo>
                <a:lnTo>
                  <a:pt x="12211050" y="4438650"/>
                </a:lnTo>
                <a:lnTo>
                  <a:pt x="0" y="3219450"/>
                </a:lnTo>
                <a:lnTo>
                  <a:pt x="190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814388" y="757238"/>
            <a:ext cx="7515300" cy="392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5"/>
          <p:cNvSpPr/>
          <p:nvPr>
            <p:ph idx="2" type="pic"/>
          </p:nvPr>
        </p:nvSpPr>
        <p:spPr>
          <a:xfrm>
            <a:off x="1385888" y="2114550"/>
            <a:ext cx="6372300" cy="21003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5"/>
          <p:cNvSpPr/>
          <p:nvPr/>
        </p:nvSpPr>
        <p:spPr>
          <a:xfrm>
            <a:off x="4306156" y="4481279"/>
            <a:ext cx="450600" cy="45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>
            <p:ph idx="3" type="pic"/>
          </p:nvPr>
        </p:nvSpPr>
        <p:spPr>
          <a:xfrm>
            <a:off x="4306491" y="4481513"/>
            <a:ext cx="450000" cy="450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8" name="Google Shape;48;p5"/>
          <p:cNvCxnSpPr/>
          <p:nvPr/>
        </p:nvCxnSpPr>
        <p:spPr>
          <a:xfrm>
            <a:off x="4179094" y="1089067"/>
            <a:ext cx="7857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" name="Google Shape;4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31120" y="166816"/>
            <a:ext cx="1681762" cy="38413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5"/>
          <p:cNvSpPr txBox="1"/>
          <p:nvPr>
            <p:ph idx="1" type="body"/>
          </p:nvPr>
        </p:nvSpPr>
        <p:spPr>
          <a:xfrm>
            <a:off x="1326709" y="1278324"/>
            <a:ext cx="64905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1" i="0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tners logo slide">
  <p:cSld name="Partners logo slide"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4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09" name="Google Shape;60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4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11" name="Google Shape;611;p41"/>
          <p:cNvSpPr/>
          <p:nvPr/>
        </p:nvSpPr>
        <p:spPr>
          <a:xfrm>
            <a:off x="635590" y="1451260"/>
            <a:ext cx="25407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41"/>
          <p:cNvSpPr/>
          <p:nvPr/>
        </p:nvSpPr>
        <p:spPr>
          <a:xfrm>
            <a:off x="635590" y="2965735"/>
            <a:ext cx="25407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41"/>
          <p:cNvSpPr/>
          <p:nvPr/>
        </p:nvSpPr>
        <p:spPr>
          <a:xfrm>
            <a:off x="3396601" y="1451260"/>
            <a:ext cx="23508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41"/>
          <p:cNvSpPr/>
          <p:nvPr/>
        </p:nvSpPr>
        <p:spPr>
          <a:xfrm>
            <a:off x="3396602" y="2965735"/>
            <a:ext cx="23508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41"/>
          <p:cNvSpPr/>
          <p:nvPr/>
        </p:nvSpPr>
        <p:spPr>
          <a:xfrm>
            <a:off x="5967853" y="1451260"/>
            <a:ext cx="26106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41"/>
          <p:cNvSpPr/>
          <p:nvPr/>
        </p:nvSpPr>
        <p:spPr>
          <a:xfrm>
            <a:off x="5967853" y="2965735"/>
            <a:ext cx="26106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41"/>
          <p:cNvSpPr/>
          <p:nvPr>
            <p:ph idx="2" type="pic"/>
          </p:nvPr>
        </p:nvSpPr>
        <p:spPr>
          <a:xfrm>
            <a:off x="901884" y="1584591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18" name="Google Shape;618;p41"/>
          <p:cNvSpPr/>
          <p:nvPr>
            <p:ph idx="3" type="pic"/>
          </p:nvPr>
        </p:nvSpPr>
        <p:spPr>
          <a:xfrm>
            <a:off x="3568016" y="1584591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19" name="Google Shape;619;p41"/>
          <p:cNvSpPr/>
          <p:nvPr>
            <p:ph idx="4" type="pic"/>
          </p:nvPr>
        </p:nvSpPr>
        <p:spPr>
          <a:xfrm>
            <a:off x="6269199" y="1584591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20" name="Google Shape;620;p41"/>
          <p:cNvSpPr/>
          <p:nvPr>
            <p:ph idx="5" type="pic"/>
          </p:nvPr>
        </p:nvSpPr>
        <p:spPr>
          <a:xfrm>
            <a:off x="901884" y="3090524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21" name="Google Shape;621;p41"/>
          <p:cNvSpPr/>
          <p:nvPr>
            <p:ph idx="6" type="pic"/>
          </p:nvPr>
        </p:nvSpPr>
        <p:spPr>
          <a:xfrm>
            <a:off x="3568016" y="3090524"/>
            <a:ext cx="2007900" cy="1005000"/>
          </a:xfrm>
          <a:prstGeom prst="rect">
            <a:avLst/>
          </a:prstGeom>
          <a:noFill/>
          <a:ln>
            <a:noFill/>
          </a:ln>
        </p:spPr>
      </p:sp>
      <p:sp>
        <p:nvSpPr>
          <p:cNvPr id="622" name="Google Shape;622;p41"/>
          <p:cNvSpPr/>
          <p:nvPr>
            <p:ph idx="7" type="pic"/>
          </p:nvPr>
        </p:nvSpPr>
        <p:spPr>
          <a:xfrm>
            <a:off x="6269199" y="3090524"/>
            <a:ext cx="2007900" cy="1005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5 image collage ">
  <p:cSld name="2_5 image collage 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4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26" name="Google Shape;62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42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8" name="Google Shape;628;p42"/>
          <p:cNvSpPr/>
          <p:nvPr>
            <p:ph idx="2" type="dgm"/>
          </p:nvPr>
        </p:nvSpPr>
        <p:spPr>
          <a:xfrm>
            <a:off x="4664869" y="1386893"/>
            <a:ext cx="4173000" cy="28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9" name="Google Shape;629;p42"/>
          <p:cNvSpPr txBox="1"/>
          <p:nvPr>
            <p:ph idx="3" type="body"/>
          </p:nvPr>
        </p:nvSpPr>
        <p:spPr>
          <a:xfrm>
            <a:off x="305991" y="1386640"/>
            <a:ext cx="41601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graphic">
  <p:cSld name="4 point graphic"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2" name="Google Shape;63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4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4" name="Google Shape;634;p4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5" name="Google Shape;635;p43"/>
          <p:cNvSpPr/>
          <p:nvPr/>
        </p:nvSpPr>
        <p:spPr>
          <a:xfrm>
            <a:off x="305991" y="1328426"/>
            <a:ext cx="2871300" cy="2871300"/>
          </a:xfrm>
          <a:prstGeom prst="ellipse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43"/>
          <p:cNvSpPr/>
          <p:nvPr/>
        </p:nvSpPr>
        <p:spPr>
          <a:xfrm>
            <a:off x="579605" y="1875656"/>
            <a:ext cx="2324100" cy="2324100"/>
          </a:xfrm>
          <a:prstGeom prst="ellipse">
            <a:avLst/>
          </a:prstGeom>
          <a:solidFill>
            <a:srgbClr val="F7A74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43"/>
          <p:cNvSpPr/>
          <p:nvPr/>
        </p:nvSpPr>
        <p:spPr>
          <a:xfrm>
            <a:off x="893741" y="2503926"/>
            <a:ext cx="1695900" cy="1695900"/>
          </a:xfrm>
          <a:prstGeom prst="ellipse">
            <a:avLst/>
          </a:prstGeom>
          <a:solidFill>
            <a:srgbClr val="F9B96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43"/>
          <p:cNvSpPr/>
          <p:nvPr/>
        </p:nvSpPr>
        <p:spPr>
          <a:xfrm>
            <a:off x="1231547" y="3179537"/>
            <a:ext cx="1020000" cy="1020000"/>
          </a:xfrm>
          <a:prstGeom prst="ellipse">
            <a:avLst/>
          </a:prstGeom>
          <a:solidFill>
            <a:srgbClr val="FBD09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9" name="Google Shape;639;p43"/>
          <p:cNvCxnSpPr/>
          <p:nvPr/>
        </p:nvCxnSpPr>
        <p:spPr>
          <a:xfrm>
            <a:off x="1734042" y="1724838"/>
            <a:ext cx="4067100" cy="126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0" name="Google Shape;640;p43"/>
          <p:cNvCxnSpPr/>
          <p:nvPr/>
        </p:nvCxnSpPr>
        <p:spPr>
          <a:xfrm>
            <a:off x="1734042" y="2386639"/>
            <a:ext cx="4067100" cy="126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1" name="Google Shape;641;p43"/>
          <p:cNvCxnSpPr/>
          <p:nvPr/>
        </p:nvCxnSpPr>
        <p:spPr>
          <a:xfrm>
            <a:off x="1734042" y="3048440"/>
            <a:ext cx="4067100" cy="126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2" name="Google Shape;642;p43"/>
          <p:cNvCxnSpPr/>
          <p:nvPr/>
        </p:nvCxnSpPr>
        <p:spPr>
          <a:xfrm>
            <a:off x="1734042" y="3826383"/>
            <a:ext cx="4067100" cy="126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643" name="Google Shape;643;p43"/>
          <p:cNvSpPr txBox="1"/>
          <p:nvPr>
            <p:ph idx="2" type="body"/>
          </p:nvPr>
        </p:nvSpPr>
        <p:spPr>
          <a:xfrm>
            <a:off x="4659083" y="1476442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4" name="Google Shape;644;p43"/>
          <p:cNvSpPr txBox="1"/>
          <p:nvPr>
            <p:ph idx="3" type="body"/>
          </p:nvPr>
        </p:nvSpPr>
        <p:spPr>
          <a:xfrm>
            <a:off x="4659572" y="1712119"/>
            <a:ext cx="3089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5" name="Google Shape;645;p43"/>
          <p:cNvSpPr txBox="1"/>
          <p:nvPr>
            <p:ph idx="4" type="body"/>
          </p:nvPr>
        </p:nvSpPr>
        <p:spPr>
          <a:xfrm>
            <a:off x="4659083" y="2145154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6" name="Google Shape;646;p43"/>
          <p:cNvSpPr txBox="1"/>
          <p:nvPr>
            <p:ph idx="5" type="body"/>
          </p:nvPr>
        </p:nvSpPr>
        <p:spPr>
          <a:xfrm>
            <a:off x="4659572" y="2380831"/>
            <a:ext cx="3089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7" name="Google Shape;647;p43"/>
          <p:cNvSpPr txBox="1"/>
          <p:nvPr>
            <p:ph idx="6" type="body"/>
          </p:nvPr>
        </p:nvSpPr>
        <p:spPr>
          <a:xfrm>
            <a:off x="4659083" y="282523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8" name="Google Shape;648;p43"/>
          <p:cNvSpPr txBox="1"/>
          <p:nvPr>
            <p:ph idx="7" type="body"/>
          </p:nvPr>
        </p:nvSpPr>
        <p:spPr>
          <a:xfrm>
            <a:off x="4659572" y="3060908"/>
            <a:ext cx="3089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9" name="Google Shape;649;p43"/>
          <p:cNvSpPr txBox="1"/>
          <p:nvPr>
            <p:ph idx="8" type="body"/>
          </p:nvPr>
        </p:nvSpPr>
        <p:spPr>
          <a:xfrm>
            <a:off x="4659083" y="3563018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0" name="Google Shape;650;p43"/>
          <p:cNvSpPr txBox="1"/>
          <p:nvPr>
            <p:ph idx="9" type="body"/>
          </p:nvPr>
        </p:nvSpPr>
        <p:spPr>
          <a:xfrm>
            <a:off x="4647027" y="3798695"/>
            <a:ext cx="30891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1" name="Google Shape;651;p43"/>
          <p:cNvSpPr txBox="1"/>
          <p:nvPr>
            <p:ph idx="13" type="body"/>
          </p:nvPr>
        </p:nvSpPr>
        <p:spPr>
          <a:xfrm>
            <a:off x="4147095" y="1434892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2" name="Google Shape;652;p43"/>
          <p:cNvSpPr txBox="1"/>
          <p:nvPr>
            <p:ph idx="14" type="body"/>
          </p:nvPr>
        </p:nvSpPr>
        <p:spPr>
          <a:xfrm>
            <a:off x="4147095" y="2103152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3" name="Google Shape;653;p43"/>
          <p:cNvSpPr txBox="1"/>
          <p:nvPr>
            <p:ph idx="15" type="body"/>
          </p:nvPr>
        </p:nvSpPr>
        <p:spPr>
          <a:xfrm>
            <a:off x="4147095" y="2781260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4" name="Google Shape;654;p43"/>
          <p:cNvSpPr txBox="1"/>
          <p:nvPr>
            <p:ph idx="16" type="body"/>
          </p:nvPr>
        </p:nvSpPr>
        <p:spPr>
          <a:xfrm>
            <a:off x="4147095" y="3528371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5 image collage ">
  <p:cSld name="3_5 image collage "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4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58" name="Google Shape;65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44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0" name="Google Shape;660;p44"/>
          <p:cNvSpPr/>
          <p:nvPr>
            <p:ph idx="2" type="chart"/>
          </p:nvPr>
        </p:nvSpPr>
        <p:spPr>
          <a:xfrm>
            <a:off x="4664869" y="1386893"/>
            <a:ext cx="41730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1" name="Google Shape;661;p44"/>
          <p:cNvSpPr txBox="1"/>
          <p:nvPr>
            <p:ph idx="3" type="body"/>
          </p:nvPr>
        </p:nvSpPr>
        <p:spPr>
          <a:xfrm>
            <a:off x="305991" y="1386640"/>
            <a:ext cx="41601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pie chart">
  <p:cSld name="4 point pie chart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45"/>
          <p:cNvSpPr/>
          <p:nvPr>
            <p:ph idx="2" type="chart"/>
          </p:nvPr>
        </p:nvSpPr>
        <p:spPr>
          <a:xfrm>
            <a:off x="2315246" y="1591225"/>
            <a:ext cx="4514100" cy="30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5" name="Google Shape;665;p4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66" name="Google Shape;66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4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8" name="Google Shape;668;p45"/>
          <p:cNvSpPr txBox="1"/>
          <p:nvPr>
            <p:ph idx="3" type="body"/>
          </p:nvPr>
        </p:nvSpPr>
        <p:spPr>
          <a:xfrm>
            <a:off x="305989" y="1134186"/>
            <a:ext cx="65235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1100"/>
              <a:buChar char="•"/>
              <a:defRPr b="0" sz="11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9" name="Google Shape;669;p45"/>
          <p:cNvSpPr txBox="1"/>
          <p:nvPr>
            <p:ph idx="4" type="body"/>
          </p:nvPr>
        </p:nvSpPr>
        <p:spPr>
          <a:xfrm>
            <a:off x="1066126" y="172124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0" name="Google Shape;670;p45"/>
          <p:cNvSpPr txBox="1"/>
          <p:nvPr>
            <p:ph idx="5" type="body"/>
          </p:nvPr>
        </p:nvSpPr>
        <p:spPr>
          <a:xfrm>
            <a:off x="798653" y="1956918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1" name="Google Shape;671;p45"/>
          <p:cNvSpPr txBox="1"/>
          <p:nvPr>
            <p:ph idx="6" type="body"/>
          </p:nvPr>
        </p:nvSpPr>
        <p:spPr>
          <a:xfrm>
            <a:off x="1066126" y="343237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2" name="Google Shape;672;p45"/>
          <p:cNvSpPr txBox="1"/>
          <p:nvPr>
            <p:ph idx="7" type="body"/>
          </p:nvPr>
        </p:nvSpPr>
        <p:spPr>
          <a:xfrm>
            <a:off x="798653" y="3668048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3" name="Google Shape;673;p45"/>
          <p:cNvSpPr txBox="1"/>
          <p:nvPr>
            <p:ph idx="8" type="body"/>
          </p:nvPr>
        </p:nvSpPr>
        <p:spPr>
          <a:xfrm>
            <a:off x="6162539" y="172124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4" name="Google Shape;674;p45"/>
          <p:cNvSpPr txBox="1"/>
          <p:nvPr>
            <p:ph idx="9" type="body"/>
          </p:nvPr>
        </p:nvSpPr>
        <p:spPr>
          <a:xfrm>
            <a:off x="6162539" y="1956918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5" name="Google Shape;675;p45"/>
          <p:cNvSpPr txBox="1"/>
          <p:nvPr>
            <p:ph idx="13" type="body"/>
          </p:nvPr>
        </p:nvSpPr>
        <p:spPr>
          <a:xfrm>
            <a:off x="6162539" y="3432371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6" name="Google Shape;676;p45"/>
          <p:cNvSpPr txBox="1"/>
          <p:nvPr>
            <p:ph idx="14" type="body"/>
          </p:nvPr>
        </p:nvSpPr>
        <p:spPr>
          <a:xfrm>
            <a:off x="6162539" y="3668048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7" name="Google Shape;677;p45"/>
          <p:cNvSpPr txBox="1"/>
          <p:nvPr>
            <p:ph idx="15" type="body"/>
          </p:nvPr>
        </p:nvSpPr>
        <p:spPr>
          <a:xfrm>
            <a:off x="3555212" y="2760060"/>
            <a:ext cx="191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8" name="Google Shape;678;p45"/>
          <p:cNvSpPr txBox="1"/>
          <p:nvPr>
            <p:ph idx="16" type="body"/>
          </p:nvPr>
        </p:nvSpPr>
        <p:spPr>
          <a:xfrm>
            <a:off x="3421476" y="2995737"/>
            <a:ext cx="21828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9" name="Google Shape;679;p45"/>
          <p:cNvSpPr/>
          <p:nvPr>
            <p:ph idx="17" type="pic"/>
          </p:nvPr>
        </p:nvSpPr>
        <p:spPr>
          <a:xfrm>
            <a:off x="4363751" y="2287441"/>
            <a:ext cx="298200" cy="298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chart">
  <p:cSld name="4 column chart"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4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4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83" name="Google Shape;68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46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5" name="Google Shape;685;p46"/>
          <p:cNvSpPr txBox="1"/>
          <p:nvPr>
            <p:ph idx="2" type="body"/>
          </p:nvPr>
        </p:nvSpPr>
        <p:spPr>
          <a:xfrm>
            <a:off x="305989" y="1134186"/>
            <a:ext cx="65235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1100"/>
              <a:buChar char="•"/>
              <a:defRPr b="0" sz="11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686" name="Google Shape;686;p46"/>
          <p:cNvCxnSpPr/>
          <p:nvPr/>
        </p:nvCxnSpPr>
        <p:spPr>
          <a:xfrm>
            <a:off x="2382483" y="1745300"/>
            <a:ext cx="0" cy="25956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87" name="Google Shape;687;p46"/>
          <p:cNvCxnSpPr/>
          <p:nvPr/>
        </p:nvCxnSpPr>
        <p:spPr>
          <a:xfrm>
            <a:off x="4555386" y="1745300"/>
            <a:ext cx="0" cy="25956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88" name="Google Shape;688;p46"/>
          <p:cNvCxnSpPr/>
          <p:nvPr/>
        </p:nvCxnSpPr>
        <p:spPr>
          <a:xfrm>
            <a:off x="6702422" y="1745300"/>
            <a:ext cx="0" cy="25956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89" name="Google Shape;689;p46"/>
          <p:cNvSpPr txBox="1"/>
          <p:nvPr>
            <p:ph idx="3" type="body"/>
          </p:nvPr>
        </p:nvSpPr>
        <p:spPr>
          <a:xfrm>
            <a:off x="574543" y="3470164"/>
            <a:ext cx="1596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0" name="Google Shape;690;p46"/>
          <p:cNvSpPr txBox="1"/>
          <p:nvPr>
            <p:ph idx="4" type="body"/>
          </p:nvPr>
        </p:nvSpPr>
        <p:spPr>
          <a:xfrm>
            <a:off x="575102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1" name="Google Shape;691;p46"/>
          <p:cNvSpPr txBox="1"/>
          <p:nvPr>
            <p:ph idx="5" type="body"/>
          </p:nvPr>
        </p:nvSpPr>
        <p:spPr>
          <a:xfrm>
            <a:off x="2703343" y="3470164"/>
            <a:ext cx="1596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2" name="Google Shape;692;p46"/>
          <p:cNvSpPr txBox="1"/>
          <p:nvPr>
            <p:ph idx="6" type="body"/>
          </p:nvPr>
        </p:nvSpPr>
        <p:spPr>
          <a:xfrm>
            <a:off x="2703902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3" name="Google Shape;693;p46"/>
          <p:cNvSpPr txBox="1"/>
          <p:nvPr>
            <p:ph idx="7" type="body"/>
          </p:nvPr>
        </p:nvSpPr>
        <p:spPr>
          <a:xfrm>
            <a:off x="4832143" y="3470164"/>
            <a:ext cx="1596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4" name="Google Shape;694;p46"/>
          <p:cNvSpPr txBox="1"/>
          <p:nvPr>
            <p:ph idx="8" type="body"/>
          </p:nvPr>
        </p:nvSpPr>
        <p:spPr>
          <a:xfrm>
            <a:off x="4832702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5" name="Google Shape;695;p46"/>
          <p:cNvSpPr txBox="1"/>
          <p:nvPr>
            <p:ph idx="9" type="body"/>
          </p:nvPr>
        </p:nvSpPr>
        <p:spPr>
          <a:xfrm>
            <a:off x="6960944" y="3470164"/>
            <a:ext cx="15963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6" name="Google Shape;696;p46"/>
          <p:cNvSpPr txBox="1"/>
          <p:nvPr>
            <p:ph idx="13" type="body"/>
          </p:nvPr>
        </p:nvSpPr>
        <p:spPr>
          <a:xfrm>
            <a:off x="6961503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7" name="Google Shape;697;p46"/>
          <p:cNvSpPr txBox="1"/>
          <p:nvPr>
            <p:ph idx="14" type="body"/>
          </p:nvPr>
        </p:nvSpPr>
        <p:spPr>
          <a:xfrm>
            <a:off x="574543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8" name="Google Shape;698;p46"/>
          <p:cNvSpPr txBox="1"/>
          <p:nvPr>
            <p:ph idx="15" type="body"/>
          </p:nvPr>
        </p:nvSpPr>
        <p:spPr>
          <a:xfrm>
            <a:off x="2700131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9" name="Google Shape;699;p46"/>
          <p:cNvSpPr txBox="1"/>
          <p:nvPr>
            <p:ph idx="16" type="body"/>
          </p:nvPr>
        </p:nvSpPr>
        <p:spPr>
          <a:xfrm>
            <a:off x="4823383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0" name="Google Shape;700;p46"/>
          <p:cNvSpPr txBox="1"/>
          <p:nvPr>
            <p:ph idx="17" type="body"/>
          </p:nvPr>
        </p:nvSpPr>
        <p:spPr>
          <a:xfrm>
            <a:off x="6956658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1" name="Google Shape;701;p46"/>
          <p:cNvSpPr/>
          <p:nvPr>
            <p:ph idx="18" type="chart"/>
          </p:nvPr>
        </p:nvSpPr>
        <p:spPr>
          <a:xfrm>
            <a:off x="375487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2" name="Google Shape;702;p46"/>
          <p:cNvSpPr/>
          <p:nvPr>
            <p:ph idx="19" type="chart"/>
          </p:nvPr>
        </p:nvSpPr>
        <p:spPr>
          <a:xfrm>
            <a:off x="2499286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3" name="Google Shape;703;p46"/>
          <p:cNvSpPr/>
          <p:nvPr>
            <p:ph idx="20" type="chart"/>
          </p:nvPr>
        </p:nvSpPr>
        <p:spPr>
          <a:xfrm>
            <a:off x="4624327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4" name="Google Shape;704;p46"/>
          <p:cNvSpPr/>
          <p:nvPr>
            <p:ph idx="21" type="chart"/>
          </p:nvPr>
        </p:nvSpPr>
        <p:spPr>
          <a:xfrm>
            <a:off x="6757602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 chart placeholder">
  <p:cSld name="bar chart placeholder"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4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4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08" name="Google Shape;70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47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0" name="Google Shape;710;p47"/>
          <p:cNvSpPr/>
          <p:nvPr>
            <p:ph idx="2" type="chart"/>
          </p:nvPr>
        </p:nvSpPr>
        <p:spPr>
          <a:xfrm>
            <a:off x="305990" y="1360885"/>
            <a:ext cx="8532000" cy="29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chart slide">
  <p:cSld name="Mixed content chart slide"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4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4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4" name="Google Shape;71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4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6" name="Google Shape;716;p48"/>
          <p:cNvSpPr/>
          <p:nvPr/>
        </p:nvSpPr>
        <p:spPr>
          <a:xfrm>
            <a:off x="4196058" y="2973134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7" name="Google Shape;717;p48"/>
          <p:cNvCxnSpPr/>
          <p:nvPr/>
        </p:nvCxnSpPr>
        <p:spPr>
          <a:xfrm>
            <a:off x="3838385" y="1447227"/>
            <a:ext cx="0" cy="28434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8" name="Google Shape;718;p48"/>
          <p:cNvSpPr/>
          <p:nvPr/>
        </p:nvSpPr>
        <p:spPr>
          <a:xfrm>
            <a:off x="4174676" y="1409943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48"/>
          <p:cNvSpPr/>
          <p:nvPr/>
        </p:nvSpPr>
        <p:spPr>
          <a:xfrm>
            <a:off x="6706476" y="2970523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48"/>
          <p:cNvSpPr/>
          <p:nvPr/>
        </p:nvSpPr>
        <p:spPr>
          <a:xfrm>
            <a:off x="6685094" y="1409943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48"/>
          <p:cNvSpPr/>
          <p:nvPr>
            <p:ph idx="2" type="pic"/>
          </p:nvPr>
        </p:nvSpPr>
        <p:spPr>
          <a:xfrm>
            <a:off x="6827693" y="3091738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722" name="Google Shape;722;p48"/>
          <p:cNvSpPr/>
          <p:nvPr>
            <p:ph idx="3" type="pic"/>
          </p:nvPr>
        </p:nvSpPr>
        <p:spPr>
          <a:xfrm>
            <a:off x="4317275" y="3091738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723" name="Google Shape;723;p48"/>
          <p:cNvSpPr/>
          <p:nvPr>
            <p:ph idx="4" type="pic"/>
          </p:nvPr>
        </p:nvSpPr>
        <p:spPr>
          <a:xfrm>
            <a:off x="4295893" y="1531159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724" name="Google Shape;724;p48"/>
          <p:cNvSpPr/>
          <p:nvPr>
            <p:ph idx="5" type="pic"/>
          </p:nvPr>
        </p:nvSpPr>
        <p:spPr>
          <a:xfrm>
            <a:off x="6806311" y="1531159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725" name="Google Shape;725;p48"/>
          <p:cNvSpPr txBox="1"/>
          <p:nvPr>
            <p:ph idx="6" type="body"/>
          </p:nvPr>
        </p:nvSpPr>
        <p:spPr>
          <a:xfrm>
            <a:off x="372666" y="3645938"/>
            <a:ext cx="15963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6" name="Google Shape;726;p48"/>
          <p:cNvSpPr txBox="1"/>
          <p:nvPr>
            <p:ph idx="7" type="body"/>
          </p:nvPr>
        </p:nvSpPr>
        <p:spPr>
          <a:xfrm>
            <a:off x="372667" y="3839766"/>
            <a:ext cx="25119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7" name="Google Shape;727;p48"/>
          <p:cNvSpPr txBox="1"/>
          <p:nvPr>
            <p:ph idx="8" type="body"/>
          </p:nvPr>
        </p:nvSpPr>
        <p:spPr>
          <a:xfrm>
            <a:off x="4174676" y="3561815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8" name="Google Shape;728;p48"/>
          <p:cNvSpPr txBox="1"/>
          <p:nvPr>
            <p:ph idx="9" type="body"/>
          </p:nvPr>
        </p:nvSpPr>
        <p:spPr>
          <a:xfrm>
            <a:off x="4174676" y="3734270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9" name="Google Shape;729;p48"/>
          <p:cNvSpPr txBox="1"/>
          <p:nvPr>
            <p:ph idx="13" type="body"/>
          </p:nvPr>
        </p:nvSpPr>
        <p:spPr>
          <a:xfrm>
            <a:off x="6685898" y="3561815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0" name="Google Shape;730;p48"/>
          <p:cNvSpPr txBox="1"/>
          <p:nvPr>
            <p:ph idx="14" type="body"/>
          </p:nvPr>
        </p:nvSpPr>
        <p:spPr>
          <a:xfrm>
            <a:off x="6685898" y="3734270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1" name="Google Shape;731;p48"/>
          <p:cNvSpPr txBox="1"/>
          <p:nvPr>
            <p:ph idx="15" type="body"/>
          </p:nvPr>
        </p:nvSpPr>
        <p:spPr>
          <a:xfrm>
            <a:off x="6685094" y="2005841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2" name="Google Shape;732;p48"/>
          <p:cNvSpPr txBox="1"/>
          <p:nvPr>
            <p:ph idx="16" type="body"/>
          </p:nvPr>
        </p:nvSpPr>
        <p:spPr>
          <a:xfrm>
            <a:off x="6685094" y="2178296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3" name="Google Shape;733;p48"/>
          <p:cNvSpPr txBox="1"/>
          <p:nvPr>
            <p:ph idx="17" type="body"/>
          </p:nvPr>
        </p:nvSpPr>
        <p:spPr>
          <a:xfrm>
            <a:off x="4174676" y="2005841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4" name="Google Shape;734;p48"/>
          <p:cNvSpPr txBox="1"/>
          <p:nvPr>
            <p:ph idx="18" type="body"/>
          </p:nvPr>
        </p:nvSpPr>
        <p:spPr>
          <a:xfrm>
            <a:off x="4174676" y="2178296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5" name="Google Shape;735;p48"/>
          <p:cNvSpPr/>
          <p:nvPr>
            <p:ph idx="19" type="chart"/>
          </p:nvPr>
        </p:nvSpPr>
        <p:spPr>
          <a:xfrm>
            <a:off x="305991" y="1423374"/>
            <a:ext cx="3279000" cy="19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chart slide">
  <p:cSld name="2 column chart slide"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4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4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39" name="Google Shape;73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4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1" name="Google Shape;741;p49"/>
          <p:cNvSpPr/>
          <p:nvPr>
            <p:ph idx="2" type="chart"/>
          </p:nvPr>
        </p:nvSpPr>
        <p:spPr>
          <a:xfrm>
            <a:off x="386954" y="1360886"/>
            <a:ext cx="4104000" cy="21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2" name="Google Shape;742;p49"/>
          <p:cNvSpPr/>
          <p:nvPr>
            <p:ph idx="3" type="chart"/>
          </p:nvPr>
        </p:nvSpPr>
        <p:spPr>
          <a:xfrm>
            <a:off x="4733926" y="1360886"/>
            <a:ext cx="4104000" cy="21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3" name="Google Shape;743;p49"/>
          <p:cNvSpPr txBox="1"/>
          <p:nvPr>
            <p:ph idx="4" type="body"/>
          </p:nvPr>
        </p:nvSpPr>
        <p:spPr>
          <a:xfrm>
            <a:off x="386954" y="3703454"/>
            <a:ext cx="41052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4" name="Google Shape;744;p49"/>
          <p:cNvSpPr txBox="1"/>
          <p:nvPr>
            <p:ph idx="5" type="body"/>
          </p:nvPr>
        </p:nvSpPr>
        <p:spPr>
          <a:xfrm>
            <a:off x="4733926" y="3703454"/>
            <a:ext cx="40911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5" name="Google Shape;745;p49"/>
          <p:cNvSpPr txBox="1"/>
          <p:nvPr>
            <p:ph idx="6" type="body"/>
          </p:nvPr>
        </p:nvSpPr>
        <p:spPr>
          <a:xfrm>
            <a:off x="386954" y="3938588"/>
            <a:ext cx="4104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6" name="Google Shape;746;p49"/>
          <p:cNvSpPr txBox="1"/>
          <p:nvPr>
            <p:ph idx="7" type="body"/>
          </p:nvPr>
        </p:nvSpPr>
        <p:spPr>
          <a:xfrm>
            <a:off x="4733927" y="3938588"/>
            <a:ext cx="41040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with separate legend">
  <p:cSld name="Chart with separate legend"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5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50"/>
          <p:cNvSpPr txBox="1"/>
          <p:nvPr>
            <p:ph idx="1" type="body"/>
          </p:nvPr>
        </p:nvSpPr>
        <p:spPr>
          <a:xfrm>
            <a:off x="5492353" y="2278856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0" name="Google Shape;750;p50"/>
          <p:cNvSpPr txBox="1"/>
          <p:nvPr>
            <p:ph idx="2" type="body"/>
          </p:nvPr>
        </p:nvSpPr>
        <p:spPr>
          <a:xfrm>
            <a:off x="5492353" y="2701994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1" name="Google Shape;751;p50"/>
          <p:cNvSpPr txBox="1"/>
          <p:nvPr>
            <p:ph idx="3" type="body"/>
          </p:nvPr>
        </p:nvSpPr>
        <p:spPr>
          <a:xfrm>
            <a:off x="5492353" y="3125131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2" name="Google Shape;752;p50"/>
          <p:cNvSpPr txBox="1"/>
          <p:nvPr>
            <p:ph idx="4" type="body"/>
          </p:nvPr>
        </p:nvSpPr>
        <p:spPr>
          <a:xfrm>
            <a:off x="5492353" y="3548268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3" name="Google Shape;753;p50"/>
          <p:cNvSpPr txBox="1"/>
          <p:nvPr>
            <p:ph idx="5" type="body"/>
          </p:nvPr>
        </p:nvSpPr>
        <p:spPr>
          <a:xfrm>
            <a:off x="5492353" y="3971406"/>
            <a:ext cx="33456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4" name="Google Shape;754;p5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55" name="Google Shape;75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50"/>
          <p:cNvSpPr txBox="1"/>
          <p:nvPr>
            <p:ph idx="6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7" name="Google Shape;757;p50"/>
          <p:cNvSpPr txBox="1"/>
          <p:nvPr>
            <p:ph idx="7" type="body"/>
          </p:nvPr>
        </p:nvSpPr>
        <p:spPr>
          <a:xfrm>
            <a:off x="305989" y="1134186"/>
            <a:ext cx="65235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1100"/>
              <a:buChar char="•"/>
              <a:defRPr b="0" sz="11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8" name="Google Shape;758;p50"/>
          <p:cNvSpPr/>
          <p:nvPr>
            <p:ph idx="8" type="chart"/>
          </p:nvPr>
        </p:nvSpPr>
        <p:spPr>
          <a:xfrm>
            <a:off x="305991" y="1754040"/>
            <a:ext cx="4673700" cy="27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9" name="Google Shape;759;p50"/>
          <p:cNvSpPr txBox="1"/>
          <p:nvPr>
            <p:ph idx="9" type="body"/>
          </p:nvPr>
        </p:nvSpPr>
        <p:spPr>
          <a:xfrm>
            <a:off x="7438643" y="2278856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0" name="Google Shape;760;p50"/>
          <p:cNvSpPr txBox="1"/>
          <p:nvPr>
            <p:ph idx="13" type="body"/>
          </p:nvPr>
        </p:nvSpPr>
        <p:spPr>
          <a:xfrm>
            <a:off x="7438643" y="2701994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1" name="Google Shape;761;p50"/>
          <p:cNvSpPr txBox="1"/>
          <p:nvPr>
            <p:ph idx="14" type="body"/>
          </p:nvPr>
        </p:nvSpPr>
        <p:spPr>
          <a:xfrm>
            <a:off x="7438643" y="3125131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2" name="Google Shape;762;p50"/>
          <p:cNvSpPr txBox="1"/>
          <p:nvPr>
            <p:ph idx="15" type="body"/>
          </p:nvPr>
        </p:nvSpPr>
        <p:spPr>
          <a:xfrm>
            <a:off x="7438643" y="3548268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3" name="Google Shape;763;p50"/>
          <p:cNvSpPr txBox="1"/>
          <p:nvPr>
            <p:ph idx="16" type="body"/>
          </p:nvPr>
        </p:nvSpPr>
        <p:spPr>
          <a:xfrm>
            <a:off x="7438643" y="3971406"/>
            <a:ext cx="8949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 showMasterSp="0">
  <p:cSld name="Contents 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6"/>
          <p:cNvSpPr/>
          <p:nvPr/>
        </p:nvSpPr>
        <p:spPr>
          <a:xfrm>
            <a:off x="0" y="0"/>
            <a:ext cx="4159942" cy="2570277"/>
          </a:xfrm>
          <a:custGeom>
            <a:rect b="b" l="l" r="r" t="t"/>
            <a:pathLst>
              <a:path extrusionOk="0" h="5648960" w="9142730">
                <a:moveTo>
                  <a:pt x="9142402" y="0"/>
                </a:moveTo>
                <a:lnTo>
                  <a:pt x="0" y="0"/>
                </a:lnTo>
                <a:lnTo>
                  <a:pt x="0" y="2144102"/>
                </a:lnTo>
                <a:lnTo>
                  <a:pt x="3502071" y="5648414"/>
                </a:lnTo>
                <a:lnTo>
                  <a:pt x="9142402" y="0"/>
                </a:lnTo>
                <a:close/>
              </a:path>
            </a:pathLst>
          </a:custGeom>
          <a:solidFill>
            <a:srgbClr val="B3C6DC">
              <a:alpha val="4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6"/>
          <p:cNvSpPr/>
          <p:nvPr/>
        </p:nvSpPr>
        <p:spPr>
          <a:xfrm>
            <a:off x="1833692" y="581586"/>
            <a:ext cx="480771" cy="626100"/>
          </a:xfrm>
          <a:custGeom>
            <a:rect b="b" l="l" r="r" t="t"/>
            <a:pathLst>
              <a:path extrusionOk="0" h="1376045" w="1056639">
                <a:moveTo>
                  <a:pt x="366365" y="0"/>
                </a:moveTo>
                <a:lnTo>
                  <a:pt x="0" y="366407"/>
                </a:lnTo>
                <a:lnTo>
                  <a:pt x="323361" y="687884"/>
                </a:lnTo>
                <a:lnTo>
                  <a:pt x="0" y="1009320"/>
                </a:lnTo>
                <a:lnTo>
                  <a:pt x="366365" y="1375727"/>
                </a:lnTo>
                <a:lnTo>
                  <a:pt x="1056596" y="687884"/>
                </a:lnTo>
                <a:lnTo>
                  <a:pt x="3663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6"/>
          <p:cNvSpPr/>
          <p:nvPr/>
        </p:nvSpPr>
        <p:spPr>
          <a:xfrm>
            <a:off x="870534" y="581587"/>
            <a:ext cx="480771" cy="626100"/>
          </a:xfrm>
          <a:custGeom>
            <a:rect b="b" l="l" r="r" t="t"/>
            <a:pathLst>
              <a:path extrusionOk="0" h="1376045" w="1056639">
                <a:moveTo>
                  <a:pt x="690230" y="0"/>
                </a:moveTo>
                <a:lnTo>
                  <a:pt x="0" y="687884"/>
                </a:lnTo>
                <a:lnTo>
                  <a:pt x="690230" y="1375727"/>
                </a:lnTo>
                <a:lnTo>
                  <a:pt x="1056596" y="1009320"/>
                </a:lnTo>
                <a:lnTo>
                  <a:pt x="733234" y="687884"/>
                </a:lnTo>
                <a:lnTo>
                  <a:pt x="1056596" y="366407"/>
                </a:lnTo>
                <a:lnTo>
                  <a:pt x="6902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>
            <a:off x="1279538" y="172630"/>
            <a:ext cx="626100" cy="480771"/>
          </a:xfrm>
          <a:custGeom>
            <a:rect b="b" l="l" r="r" t="t"/>
            <a:pathLst>
              <a:path extrusionOk="0" h="1056640" w="1376045">
                <a:moveTo>
                  <a:pt x="687863" y="0"/>
                </a:moveTo>
                <a:lnTo>
                  <a:pt x="0" y="690156"/>
                </a:lnTo>
                <a:lnTo>
                  <a:pt x="366418" y="1056596"/>
                </a:lnTo>
                <a:lnTo>
                  <a:pt x="687863" y="733192"/>
                </a:lnTo>
                <a:lnTo>
                  <a:pt x="1332693" y="733192"/>
                </a:lnTo>
                <a:lnTo>
                  <a:pt x="1375727" y="690156"/>
                </a:lnTo>
                <a:lnTo>
                  <a:pt x="687863" y="0"/>
                </a:lnTo>
                <a:close/>
              </a:path>
              <a:path extrusionOk="0" h="1056640" w="1376045">
                <a:moveTo>
                  <a:pt x="1332693" y="733192"/>
                </a:moveTo>
                <a:lnTo>
                  <a:pt x="687863" y="733192"/>
                </a:lnTo>
                <a:lnTo>
                  <a:pt x="1009299" y="1056596"/>
                </a:lnTo>
                <a:lnTo>
                  <a:pt x="1332693" y="733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/>
          <p:nvPr/>
        </p:nvSpPr>
        <p:spPr>
          <a:xfrm>
            <a:off x="1279538" y="1135718"/>
            <a:ext cx="626100" cy="480771"/>
          </a:xfrm>
          <a:custGeom>
            <a:rect b="b" l="l" r="r" t="t"/>
            <a:pathLst>
              <a:path extrusionOk="0" h="1056639" w="1376045">
                <a:moveTo>
                  <a:pt x="366418" y="0"/>
                </a:moveTo>
                <a:lnTo>
                  <a:pt x="0" y="366334"/>
                </a:lnTo>
                <a:lnTo>
                  <a:pt x="687863" y="1056564"/>
                </a:lnTo>
                <a:lnTo>
                  <a:pt x="1375727" y="366334"/>
                </a:lnTo>
                <a:lnTo>
                  <a:pt x="1332712" y="323330"/>
                </a:lnTo>
                <a:lnTo>
                  <a:pt x="687863" y="323330"/>
                </a:lnTo>
                <a:lnTo>
                  <a:pt x="366418" y="0"/>
                </a:lnTo>
                <a:close/>
              </a:path>
              <a:path extrusionOk="0" h="1056639" w="1376045">
                <a:moveTo>
                  <a:pt x="1009299" y="0"/>
                </a:moveTo>
                <a:lnTo>
                  <a:pt x="687863" y="323330"/>
                </a:lnTo>
                <a:lnTo>
                  <a:pt x="1332712" y="323330"/>
                </a:lnTo>
                <a:lnTo>
                  <a:pt x="10092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6"/>
          <p:cNvSpPr txBox="1"/>
          <p:nvPr>
            <p:ph idx="1" type="body"/>
          </p:nvPr>
        </p:nvSpPr>
        <p:spPr>
          <a:xfrm>
            <a:off x="3810000" y="2147219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6"/>
          <p:cNvSpPr txBox="1"/>
          <p:nvPr>
            <p:ph idx="2" type="body"/>
          </p:nvPr>
        </p:nvSpPr>
        <p:spPr>
          <a:xfrm>
            <a:off x="3810000" y="2558327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6"/>
          <p:cNvSpPr txBox="1"/>
          <p:nvPr>
            <p:ph idx="3" type="body"/>
          </p:nvPr>
        </p:nvSpPr>
        <p:spPr>
          <a:xfrm>
            <a:off x="3810000" y="2976161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6"/>
          <p:cNvSpPr txBox="1"/>
          <p:nvPr>
            <p:ph idx="4" type="body"/>
          </p:nvPr>
        </p:nvSpPr>
        <p:spPr>
          <a:xfrm>
            <a:off x="6158230" y="2147219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6"/>
          <p:cNvSpPr txBox="1"/>
          <p:nvPr>
            <p:ph idx="5" type="body"/>
          </p:nvPr>
        </p:nvSpPr>
        <p:spPr>
          <a:xfrm>
            <a:off x="6158230" y="2558327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3" name="Google Shape;63;p6"/>
          <p:cNvCxnSpPr/>
          <p:nvPr/>
        </p:nvCxnSpPr>
        <p:spPr>
          <a:xfrm>
            <a:off x="300837" y="4688541"/>
            <a:ext cx="85422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6"/>
          <p:cNvSpPr txBox="1"/>
          <p:nvPr/>
        </p:nvSpPr>
        <p:spPr>
          <a:xfrm>
            <a:off x="228437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6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6"/>
          <p:cNvSpPr txBox="1"/>
          <p:nvPr>
            <p:ph idx="6" type="body"/>
          </p:nvPr>
        </p:nvSpPr>
        <p:spPr>
          <a:xfrm>
            <a:off x="3566990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" name="Google Shape;67;p6"/>
          <p:cNvSpPr txBox="1"/>
          <p:nvPr>
            <p:ph idx="7" type="body"/>
          </p:nvPr>
        </p:nvSpPr>
        <p:spPr>
          <a:xfrm>
            <a:off x="3566990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" name="Google Shape;68;p6"/>
          <p:cNvSpPr txBox="1"/>
          <p:nvPr>
            <p:ph idx="8" type="body"/>
          </p:nvPr>
        </p:nvSpPr>
        <p:spPr>
          <a:xfrm>
            <a:off x="3566990" y="2976161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6"/>
          <p:cNvSpPr txBox="1"/>
          <p:nvPr>
            <p:ph idx="9" type="body"/>
          </p:nvPr>
        </p:nvSpPr>
        <p:spPr>
          <a:xfrm>
            <a:off x="5923677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0" name="Google Shape;70;p6"/>
          <p:cNvSpPr txBox="1"/>
          <p:nvPr>
            <p:ph idx="13" type="body"/>
          </p:nvPr>
        </p:nvSpPr>
        <p:spPr>
          <a:xfrm>
            <a:off x="5923677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6"/>
          <p:cNvSpPr txBox="1"/>
          <p:nvPr>
            <p:ph type="title"/>
          </p:nvPr>
        </p:nvSpPr>
        <p:spPr>
          <a:xfrm>
            <a:off x="3566990" y="890063"/>
            <a:ext cx="5276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2" name="Google Shape;7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5 image collage ">
  <p:cSld name="10_5 image collage "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5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5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67" name="Google Shape;76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51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9" name="Google Shape;769;p51"/>
          <p:cNvSpPr/>
          <p:nvPr>
            <p:ph idx="2" type="chart"/>
          </p:nvPr>
        </p:nvSpPr>
        <p:spPr>
          <a:xfrm>
            <a:off x="305990" y="1360885"/>
            <a:ext cx="8532000" cy="29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2 images">
  <p:cSld name="Team slide 2 images"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5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52"/>
          <p:cNvSpPr/>
          <p:nvPr/>
        </p:nvSpPr>
        <p:spPr>
          <a:xfrm>
            <a:off x="2254713" y="1429736"/>
            <a:ext cx="1558998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52"/>
          <p:cNvSpPr/>
          <p:nvPr/>
        </p:nvSpPr>
        <p:spPr>
          <a:xfrm>
            <a:off x="5338991" y="1429736"/>
            <a:ext cx="1558997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52"/>
          <p:cNvSpPr/>
          <p:nvPr>
            <p:ph idx="2" type="pic"/>
          </p:nvPr>
        </p:nvSpPr>
        <p:spPr>
          <a:xfrm>
            <a:off x="2374334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75" name="Google Shape;775;p52"/>
          <p:cNvSpPr/>
          <p:nvPr>
            <p:ph idx="3" type="pic"/>
          </p:nvPr>
        </p:nvSpPr>
        <p:spPr>
          <a:xfrm>
            <a:off x="5455995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76" name="Google Shape;776;p5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77" name="Google Shape;77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52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9" name="Google Shape;779;p52"/>
          <p:cNvSpPr txBox="1"/>
          <p:nvPr>
            <p:ph idx="4" type="body"/>
          </p:nvPr>
        </p:nvSpPr>
        <p:spPr>
          <a:xfrm>
            <a:off x="1851226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0" name="Google Shape;780;p52"/>
          <p:cNvSpPr txBox="1"/>
          <p:nvPr>
            <p:ph idx="5" type="body"/>
          </p:nvPr>
        </p:nvSpPr>
        <p:spPr>
          <a:xfrm>
            <a:off x="1851226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1" name="Google Shape;781;p52"/>
          <p:cNvSpPr txBox="1"/>
          <p:nvPr>
            <p:ph idx="6" type="body"/>
          </p:nvPr>
        </p:nvSpPr>
        <p:spPr>
          <a:xfrm>
            <a:off x="1851226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2" name="Google Shape;782;p52"/>
          <p:cNvSpPr txBox="1"/>
          <p:nvPr>
            <p:ph idx="7" type="body"/>
          </p:nvPr>
        </p:nvSpPr>
        <p:spPr>
          <a:xfrm>
            <a:off x="4930445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3" name="Google Shape;783;p52"/>
          <p:cNvSpPr txBox="1"/>
          <p:nvPr>
            <p:ph idx="8" type="body"/>
          </p:nvPr>
        </p:nvSpPr>
        <p:spPr>
          <a:xfrm>
            <a:off x="4930445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4" name="Google Shape;784;p52"/>
          <p:cNvSpPr txBox="1"/>
          <p:nvPr>
            <p:ph idx="9" type="body"/>
          </p:nvPr>
        </p:nvSpPr>
        <p:spPr>
          <a:xfrm>
            <a:off x="4930445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3 images">
  <p:cSld name="Team slide 3 images"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5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53"/>
          <p:cNvSpPr/>
          <p:nvPr/>
        </p:nvSpPr>
        <p:spPr>
          <a:xfrm>
            <a:off x="709478" y="1429736"/>
            <a:ext cx="1558997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53"/>
          <p:cNvSpPr/>
          <p:nvPr/>
        </p:nvSpPr>
        <p:spPr>
          <a:xfrm>
            <a:off x="3793757" y="1429736"/>
            <a:ext cx="1558997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53"/>
          <p:cNvSpPr/>
          <p:nvPr/>
        </p:nvSpPr>
        <p:spPr>
          <a:xfrm>
            <a:off x="6878035" y="1429736"/>
            <a:ext cx="1558998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53"/>
          <p:cNvSpPr/>
          <p:nvPr>
            <p:ph idx="2" type="pic"/>
          </p:nvPr>
        </p:nvSpPr>
        <p:spPr>
          <a:xfrm>
            <a:off x="829099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1" name="Google Shape;791;p53"/>
          <p:cNvSpPr/>
          <p:nvPr>
            <p:ph idx="3" type="pic"/>
          </p:nvPr>
        </p:nvSpPr>
        <p:spPr>
          <a:xfrm>
            <a:off x="3910760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2" name="Google Shape;792;p53"/>
          <p:cNvSpPr/>
          <p:nvPr>
            <p:ph idx="4" type="pic"/>
          </p:nvPr>
        </p:nvSpPr>
        <p:spPr>
          <a:xfrm>
            <a:off x="6992422" y="1534915"/>
            <a:ext cx="1322400" cy="1322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3" name="Google Shape;793;p5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94" name="Google Shape;79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5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6" name="Google Shape;796;p53"/>
          <p:cNvSpPr txBox="1"/>
          <p:nvPr>
            <p:ph idx="5" type="body"/>
          </p:nvPr>
        </p:nvSpPr>
        <p:spPr>
          <a:xfrm>
            <a:off x="305991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7" name="Google Shape;797;p53"/>
          <p:cNvSpPr txBox="1"/>
          <p:nvPr>
            <p:ph idx="6" type="body"/>
          </p:nvPr>
        </p:nvSpPr>
        <p:spPr>
          <a:xfrm>
            <a:off x="305991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8" name="Google Shape;798;p53"/>
          <p:cNvSpPr txBox="1"/>
          <p:nvPr>
            <p:ph idx="7" type="body"/>
          </p:nvPr>
        </p:nvSpPr>
        <p:spPr>
          <a:xfrm>
            <a:off x="305991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9" name="Google Shape;799;p53"/>
          <p:cNvSpPr txBox="1"/>
          <p:nvPr>
            <p:ph idx="8" type="body"/>
          </p:nvPr>
        </p:nvSpPr>
        <p:spPr>
          <a:xfrm>
            <a:off x="3385211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0" name="Google Shape;800;p53"/>
          <p:cNvSpPr txBox="1"/>
          <p:nvPr>
            <p:ph idx="9" type="body"/>
          </p:nvPr>
        </p:nvSpPr>
        <p:spPr>
          <a:xfrm>
            <a:off x="3385211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1" name="Google Shape;801;p53"/>
          <p:cNvSpPr txBox="1"/>
          <p:nvPr>
            <p:ph idx="13" type="body"/>
          </p:nvPr>
        </p:nvSpPr>
        <p:spPr>
          <a:xfrm>
            <a:off x="3385211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2" name="Google Shape;802;p53"/>
          <p:cNvSpPr txBox="1"/>
          <p:nvPr>
            <p:ph idx="14" type="body"/>
          </p:nvPr>
        </p:nvSpPr>
        <p:spPr>
          <a:xfrm>
            <a:off x="6464430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3" name="Google Shape;803;p53"/>
          <p:cNvSpPr txBox="1"/>
          <p:nvPr>
            <p:ph idx="15" type="body"/>
          </p:nvPr>
        </p:nvSpPr>
        <p:spPr>
          <a:xfrm>
            <a:off x="6464430" y="3422798"/>
            <a:ext cx="23736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4" name="Google Shape;804;p53"/>
          <p:cNvSpPr txBox="1"/>
          <p:nvPr>
            <p:ph idx="16" type="body"/>
          </p:nvPr>
        </p:nvSpPr>
        <p:spPr>
          <a:xfrm>
            <a:off x="6464430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1">
    <p:bg>
      <p:bgPr>
        <a:solidFill>
          <a:schemeClr val="lt1"/>
        </a:solidFill>
      </p:bgPr>
    </p:bg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54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54"/>
          <p:cNvSpPr/>
          <p:nvPr/>
        </p:nvSpPr>
        <p:spPr>
          <a:xfrm rot="10800000">
            <a:off x="139" y="-60142"/>
            <a:ext cx="3270600" cy="5267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2" l="0" r="0" t="1333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54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54"/>
          <p:cNvSpPr/>
          <p:nvPr/>
        </p:nvSpPr>
        <p:spPr>
          <a:xfrm rot="10800000">
            <a:off x="-9972" y="780000"/>
            <a:ext cx="2390100" cy="43635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54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>
              <a:alpha val="49411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1" name="Google Shape;811;p54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812" name="Google Shape;812;p54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54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54"/>
            <p:cNvSpPr txBox="1"/>
            <p:nvPr/>
          </p:nvSpPr>
          <p:spPr>
            <a:xfrm>
              <a:off x="3818899" y="1987352"/>
              <a:ext cx="1126200" cy="204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500"/>
                <a:buFont typeface="Montserrat ExtraBold"/>
                <a:buNone/>
              </a:pPr>
              <a:r>
                <a:rPr b="1" i="0" lang="en" sz="95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95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pic>
        <p:nvPicPr>
          <p:cNvPr id="815" name="Google Shape;815;p54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54"/>
          <p:cNvSpPr/>
          <p:nvPr/>
        </p:nvSpPr>
        <p:spPr>
          <a:xfrm>
            <a:off x="4482002" y="3584221"/>
            <a:ext cx="380100" cy="456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54"/>
          <p:cNvSpPr txBox="1"/>
          <p:nvPr>
            <p:ph idx="1" type="body"/>
          </p:nvPr>
        </p:nvSpPr>
        <p:spPr>
          <a:xfrm>
            <a:off x="4394080" y="876939"/>
            <a:ext cx="40647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818" name="Google Shape;818;p54"/>
          <p:cNvCxnSpPr/>
          <p:nvPr/>
        </p:nvCxnSpPr>
        <p:spPr>
          <a:xfrm>
            <a:off x="3543300" y="4688541"/>
            <a:ext cx="529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9" name="Google Shape;819;p54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54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54"/>
          <p:cNvSpPr txBox="1"/>
          <p:nvPr>
            <p:ph idx="2" type="body"/>
          </p:nvPr>
        </p:nvSpPr>
        <p:spPr>
          <a:xfrm>
            <a:off x="4394080" y="3759376"/>
            <a:ext cx="2639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900"/>
              <a:buNone/>
              <a:defRPr b="1" sz="9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48">
          <p15:clr>
            <a:srgbClr val="FBAE40"/>
          </p15:clr>
        </p15:guide>
        <p15:guide id="2" pos="2063">
          <p15:clr>
            <a:srgbClr val="FBAE40"/>
          </p15:clr>
        </p15:guide>
        <p15:guide id="3" orient="horz" pos="294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2">
    <p:bg>
      <p:bgPr>
        <a:solidFill>
          <a:schemeClr val="lt1"/>
        </a:solidFill>
      </p:bgPr>
    </p:bg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55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55"/>
          <p:cNvSpPr/>
          <p:nvPr/>
        </p:nvSpPr>
        <p:spPr>
          <a:xfrm rot="10800000">
            <a:off x="139" y="-60142"/>
            <a:ext cx="3270600" cy="5267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2" l="0" r="0" t="1333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55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55"/>
          <p:cNvSpPr/>
          <p:nvPr/>
        </p:nvSpPr>
        <p:spPr>
          <a:xfrm rot="10800000">
            <a:off x="-9972" y="780000"/>
            <a:ext cx="2390100" cy="43635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55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>
              <a:alpha val="49411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8" name="Google Shape;828;p55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829" name="Google Shape;829;p55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55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1" name="Google Shape;831;p55"/>
          <p:cNvSpPr/>
          <p:nvPr/>
        </p:nvSpPr>
        <p:spPr>
          <a:xfrm>
            <a:off x="4482002" y="3584221"/>
            <a:ext cx="380100" cy="456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55"/>
          <p:cNvSpPr txBox="1"/>
          <p:nvPr>
            <p:ph idx="1" type="body"/>
          </p:nvPr>
        </p:nvSpPr>
        <p:spPr>
          <a:xfrm>
            <a:off x="4394080" y="3759376"/>
            <a:ext cx="2639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900"/>
              <a:buNone/>
              <a:defRPr b="1" sz="9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3" name="Google Shape;833;p55"/>
          <p:cNvSpPr txBox="1"/>
          <p:nvPr>
            <p:ph idx="2" type="body"/>
          </p:nvPr>
        </p:nvSpPr>
        <p:spPr>
          <a:xfrm>
            <a:off x="4394080" y="876939"/>
            <a:ext cx="40647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834" name="Google Shape;834;p55"/>
          <p:cNvCxnSpPr/>
          <p:nvPr/>
        </p:nvCxnSpPr>
        <p:spPr>
          <a:xfrm>
            <a:off x="3543300" y="4688541"/>
            <a:ext cx="529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5" name="Google Shape;835;p55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55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7" name="Google Shape;837;p55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063">
          <p15:clr>
            <a:srgbClr val="FBAE40"/>
          </p15:clr>
        </p15:guide>
        <p15:guide id="2" orient="horz" pos="548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3">
    <p:bg>
      <p:bgPr>
        <a:solidFill>
          <a:schemeClr val="lt1"/>
        </a:solidFill>
      </p:bgPr>
    </p:bg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56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56"/>
          <p:cNvSpPr/>
          <p:nvPr/>
        </p:nvSpPr>
        <p:spPr>
          <a:xfrm rot="10800000">
            <a:off x="139" y="-60142"/>
            <a:ext cx="3270600" cy="5267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2" l="0" r="0" t="1333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56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56"/>
          <p:cNvSpPr/>
          <p:nvPr/>
        </p:nvSpPr>
        <p:spPr>
          <a:xfrm rot="10800000">
            <a:off x="-9972" y="780000"/>
            <a:ext cx="2390100" cy="43635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56"/>
          <p:cNvSpPr/>
          <p:nvPr/>
        </p:nvSpPr>
        <p:spPr>
          <a:xfrm>
            <a:off x="0" y="0"/>
            <a:ext cx="3270600" cy="5143500"/>
          </a:xfrm>
          <a:prstGeom prst="rect">
            <a:avLst/>
          </a:prstGeom>
          <a:solidFill>
            <a:srgbClr val="00527C">
              <a:alpha val="49411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4" name="Google Shape;844;p56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845" name="Google Shape;845;p56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56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7" name="Google Shape;847;p56"/>
          <p:cNvSpPr txBox="1"/>
          <p:nvPr>
            <p:ph idx="1" type="body"/>
          </p:nvPr>
        </p:nvSpPr>
        <p:spPr>
          <a:xfrm>
            <a:off x="4394080" y="3576131"/>
            <a:ext cx="2639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900"/>
              <a:buNone/>
              <a:defRPr b="1" sz="9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8" name="Google Shape;848;p56"/>
          <p:cNvSpPr txBox="1"/>
          <p:nvPr>
            <p:ph idx="2" type="body"/>
          </p:nvPr>
        </p:nvSpPr>
        <p:spPr>
          <a:xfrm>
            <a:off x="4394080" y="876939"/>
            <a:ext cx="40647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849" name="Google Shape;849;p56"/>
          <p:cNvCxnSpPr/>
          <p:nvPr/>
        </p:nvCxnSpPr>
        <p:spPr>
          <a:xfrm>
            <a:off x="3543300" y="4688541"/>
            <a:ext cx="529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0" name="Google Shape;850;p56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56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2" name="Google Shape;852;p56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063">
          <p15:clr>
            <a:srgbClr val="FBAE40"/>
          </p15:clr>
        </p15:guide>
        <p15:guide id="2" orient="horz" pos="548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 slide fullpage"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57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57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57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57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57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57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57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57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57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57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57"/>
          <p:cNvSpPr/>
          <p:nvPr/>
        </p:nvSpPr>
        <p:spPr>
          <a:xfrm>
            <a:off x="1383694" y="1566741"/>
            <a:ext cx="5360100" cy="200160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57"/>
          <p:cNvSpPr txBox="1"/>
          <p:nvPr>
            <p:ph idx="1" type="body"/>
          </p:nvPr>
        </p:nvSpPr>
        <p:spPr>
          <a:xfrm>
            <a:off x="2228350" y="1715616"/>
            <a:ext cx="4324800" cy="16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6" name="Google Shape;866;p57"/>
          <p:cNvSpPr txBox="1"/>
          <p:nvPr>
            <p:ph idx="2" type="body"/>
          </p:nvPr>
        </p:nvSpPr>
        <p:spPr>
          <a:xfrm>
            <a:off x="2118884" y="3733896"/>
            <a:ext cx="399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67" name="Google Shape;867;p57"/>
          <p:cNvGrpSpPr/>
          <p:nvPr/>
        </p:nvGrpSpPr>
        <p:grpSpPr>
          <a:xfrm>
            <a:off x="538085" y="1715616"/>
            <a:ext cx="1689564" cy="1805724"/>
            <a:chOff x="3233789" y="1621820"/>
            <a:chExt cx="2252751" cy="2407632"/>
          </a:xfrm>
        </p:grpSpPr>
        <p:sp>
          <p:nvSpPr>
            <p:cNvPr id="868" name="Google Shape;868;p57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57"/>
            <p:cNvSpPr txBox="1"/>
            <p:nvPr/>
          </p:nvSpPr>
          <p:spPr>
            <a:xfrm>
              <a:off x="3818899" y="1987352"/>
              <a:ext cx="1126200" cy="204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500"/>
                <a:buFont typeface="Montserrat ExtraBold"/>
                <a:buNone/>
              </a:pPr>
              <a:r>
                <a:rPr b="1" i="0" lang="en" sz="95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95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quotes">
  <p:cSld name="3 column quotes"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5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2" name="Google Shape;87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5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4" name="Google Shape;874;p5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5" name="Google Shape;875;p58"/>
          <p:cNvSpPr/>
          <p:nvPr/>
        </p:nvSpPr>
        <p:spPr>
          <a:xfrm>
            <a:off x="635590" y="1550102"/>
            <a:ext cx="2540700" cy="26778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58"/>
          <p:cNvSpPr/>
          <p:nvPr/>
        </p:nvSpPr>
        <p:spPr>
          <a:xfrm>
            <a:off x="3396601" y="1550102"/>
            <a:ext cx="2350800" cy="26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58"/>
          <p:cNvSpPr/>
          <p:nvPr/>
        </p:nvSpPr>
        <p:spPr>
          <a:xfrm>
            <a:off x="5967853" y="1550102"/>
            <a:ext cx="2610600" cy="26778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58"/>
          <p:cNvSpPr/>
          <p:nvPr>
            <p:ph idx="2" type="pic"/>
          </p:nvPr>
        </p:nvSpPr>
        <p:spPr>
          <a:xfrm>
            <a:off x="1752511" y="1837515"/>
            <a:ext cx="298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879" name="Google Shape;879;p58"/>
          <p:cNvSpPr/>
          <p:nvPr>
            <p:ph idx="3" type="pic"/>
          </p:nvPr>
        </p:nvSpPr>
        <p:spPr>
          <a:xfrm>
            <a:off x="7068702" y="1837515"/>
            <a:ext cx="298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880" name="Google Shape;880;p58"/>
          <p:cNvSpPr/>
          <p:nvPr>
            <p:ph idx="4" type="pic"/>
          </p:nvPr>
        </p:nvSpPr>
        <p:spPr>
          <a:xfrm>
            <a:off x="4421933" y="1837515"/>
            <a:ext cx="298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881" name="Google Shape;881;p58"/>
          <p:cNvSpPr txBox="1"/>
          <p:nvPr>
            <p:ph idx="5" type="body"/>
          </p:nvPr>
        </p:nvSpPr>
        <p:spPr>
          <a:xfrm>
            <a:off x="896747" y="2422922"/>
            <a:ext cx="20097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2" name="Google Shape;882;p58"/>
          <p:cNvSpPr txBox="1"/>
          <p:nvPr>
            <p:ph idx="6" type="body"/>
          </p:nvPr>
        </p:nvSpPr>
        <p:spPr>
          <a:xfrm>
            <a:off x="6216603" y="2422922"/>
            <a:ext cx="20097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3" name="Google Shape;883;p58"/>
          <p:cNvSpPr txBox="1"/>
          <p:nvPr>
            <p:ph idx="7" type="body"/>
          </p:nvPr>
        </p:nvSpPr>
        <p:spPr>
          <a:xfrm>
            <a:off x="3605940" y="2422922"/>
            <a:ext cx="2009700" cy="9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4" name="Google Shape;884;p58"/>
          <p:cNvSpPr txBox="1"/>
          <p:nvPr>
            <p:ph idx="8" type="body"/>
          </p:nvPr>
        </p:nvSpPr>
        <p:spPr>
          <a:xfrm>
            <a:off x="896747" y="3532914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5" name="Google Shape;885;p58"/>
          <p:cNvSpPr txBox="1"/>
          <p:nvPr>
            <p:ph idx="9" type="body"/>
          </p:nvPr>
        </p:nvSpPr>
        <p:spPr>
          <a:xfrm>
            <a:off x="896747" y="3691353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6" name="Google Shape;886;p58"/>
          <p:cNvSpPr txBox="1"/>
          <p:nvPr>
            <p:ph idx="13" type="body"/>
          </p:nvPr>
        </p:nvSpPr>
        <p:spPr>
          <a:xfrm>
            <a:off x="6216603" y="3532914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7" name="Google Shape;887;p58"/>
          <p:cNvSpPr txBox="1"/>
          <p:nvPr>
            <p:ph idx="14" type="body"/>
          </p:nvPr>
        </p:nvSpPr>
        <p:spPr>
          <a:xfrm>
            <a:off x="6216603" y="3691353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8" name="Google Shape;888;p58"/>
          <p:cNvSpPr txBox="1"/>
          <p:nvPr>
            <p:ph idx="15" type="body"/>
          </p:nvPr>
        </p:nvSpPr>
        <p:spPr>
          <a:xfrm>
            <a:off x="3605940" y="3532914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9" name="Google Shape;889;p58"/>
          <p:cNvSpPr txBox="1"/>
          <p:nvPr>
            <p:ph idx="16" type="body"/>
          </p:nvPr>
        </p:nvSpPr>
        <p:spPr>
          <a:xfrm>
            <a:off x="3605940" y="3691353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trip with an image">
  <p:cSld name="Quote strip with an image"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5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2" name="Google Shape;89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5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4" name="Google Shape;894;p5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5" name="Google Shape;895;p59"/>
          <p:cNvSpPr/>
          <p:nvPr/>
        </p:nvSpPr>
        <p:spPr>
          <a:xfrm>
            <a:off x="0" y="1709382"/>
            <a:ext cx="9144000" cy="1903800"/>
          </a:xfrm>
          <a:prstGeom prst="rect">
            <a:avLst/>
          </a:prstGeom>
          <a:solidFill>
            <a:schemeClr val="dk2">
              <a:alpha val="89803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59"/>
          <p:cNvSpPr/>
          <p:nvPr>
            <p:ph idx="2" type="pic"/>
          </p:nvPr>
        </p:nvSpPr>
        <p:spPr>
          <a:xfrm>
            <a:off x="282859" y="2035965"/>
            <a:ext cx="1250700" cy="125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97" name="Google Shape;897;p59"/>
          <p:cNvSpPr txBox="1"/>
          <p:nvPr>
            <p:ph idx="3" type="body"/>
          </p:nvPr>
        </p:nvSpPr>
        <p:spPr>
          <a:xfrm>
            <a:off x="1935866" y="1985654"/>
            <a:ext cx="64842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8" name="Google Shape;898;p59"/>
          <p:cNvSpPr txBox="1"/>
          <p:nvPr>
            <p:ph idx="4" type="body"/>
          </p:nvPr>
        </p:nvSpPr>
        <p:spPr>
          <a:xfrm>
            <a:off x="1935866" y="3093524"/>
            <a:ext cx="64842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quote slide">
  <p:cSld name="Mixed content quote slide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6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60"/>
          <p:cNvSpPr/>
          <p:nvPr>
            <p:ph idx="2" type="pic"/>
          </p:nvPr>
        </p:nvSpPr>
        <p:spPr>
          <a:xfrm>
            <a:off x="305870" y="1538622"/>
            <a:ext cx="2578800" cy="247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902" name="Google Shape;90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03" name="Google Shape;903;p6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4" name="Google Shape;904;p60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5" name="Google Shape;905;p60"/>
          <p:cNvSpPr/>
          <p:nvPr/>
        </p:nvSpPr>
        <p:spPr>
          <a:xfrm>
            <a:off x="3182102" y="2895365"/>
            <a:ext cx="1748100" cy="112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60"/>
          <p:cNvSpPr/>
          <p:nvPr/>
        </p:nvSpPr>
        <p:spPr>
          <a:xfrm>
            <a:off x="4930190" y="2895364"/>
            <a:ext cx="3612300" cy="1122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60"/>
          <p:cNvSpPr/>
          <p:nvPr/>
        </p:nvSpPr>
        <p:spPr>
          <a:xfrm>
            <a:off x="3182102" y="1538622"/>
            <a:ext cx="1748100" cy="112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60"/>
          <p:cNvSpPr/>
          <p:nvPr/>
        </p:nvSpPr>
        <p:spPr>
          <a:xfrm>
            <a:off x="4930190" y="1538621"/>
            <a:ext cx="3612300" cy="1122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60"/>
          <p:cNvSpPr/>
          <p:nvPr>
            <p:ph idx="3" type="pic"/>
          </p:nvPr>
        </p:nvSpPr>
        <p:spPr>
          <a:xfrm>
            <a:off x="3824422" y="1865372"/>
            <a:ext cx="4635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910" name="Google Shape;910;p60"/>
          <p:cNvSpPr/>
          <p:nvPr>
            <p:ph idx="4" type="pic"/>
          </p:nvPr>
        </p:nvSpPr>
        <p:spPr>
          <a:xfrm>
            <a:off x="3824422" y="3224829"/>
            <a:ext cx="4635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911" name="Google Shape;911;p60"/>
          <p:cNvSpPr txBox="1"/>
          <p:nvPr>
            <p:ph idx="5" type="body"/>
          </p:nvPr>
        </p:nvSpPr>
        <p:spPr>
          <a:xfrm>
            <a:off x="5303873" y="1642063"/>
            <a:ext cx="28572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2" name="Google Shape;912;p60"/>
          <p:cNvSpPr txBox="1"/>
          <p:nvPr>
            <p:ph idx="6" type="body"/>
          </p:nvPr>
        </p:nvSpPr>
        <p:spPr>
          <a:xfrm>
            <a:off x="5306063" y="2307275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3" name="Google Shape;913;p60"/>
          <p:cNvSpPr txBox="1"/>
          <p:nvPr>
            <p:ph idx="7" type="body"/>
          </p:nvPr>
        </p:nvSpPr>
        <p:spPr>
          <a:xfrm>
            <a:off x="5303873" y="3000385"/>
            <a:ext cx="28572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4" name="Google Shape;914;p60"/>
          <p:cNvSpPr txBox="1"/>
          <p:nvPr>
            <p:ph idx="8" type="body"/>
          </p:nvPr>
        </p:nvSpPr>
        <p:spPr>
          <a:xfrm>
            <a:off x="5306063" y="3665596"/>
            <a:ext cx="20097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b="1"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02">
  <p:cSld name="Contents 0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7"/>
          <p:cNvSpPr txBox="1"/>
          <p:nvPr>
            <p:ph idx="1" type="body"/>
          </p:nvPr>
        </p:nvSpPr>
        <p:spPr>
          <a:xfrm>
            <a:off x="629963" y="2147219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7"/>
          <p:cNvSpPr txBox="1"/>
          <p:nvPr>
            <p:ph idx="2" type="body"/>
          </p:nvPr>
        </p:nvSpPr>
        <p:spPr>
          <a:xfrm>
            <a:off x="629963" y="2558327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7"/>
          <p:cNvSpPr txBox="1"/>
          <p:nvPr>
            <p:ph idx="3" type="body"/>
          </p:nvPr>
        </p:nvSpPr>
        <p:spPr>
          <a:xfrm>
            <a:off x="629963" y="2976161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7"/>
          <p:cNvSpPr txBox="1"/>
          <p:nvPr>
            <p:ph idx="4" type="body"/>
          </p:nvPr>
        </p:nvSpPr>
        <p:spPr>
          <a:xfrm>
            <a:off x="2978193" y="2147219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7"/>
          <p:cNvSpPr txBox="1"/>
          <p:nvPr>
            <p:ph idx="5" type="body"/>
          </p:nvPr>
        </p:nvSpPr>
        <p:spPr>
          <a:xfrm>
            <a:off x="2978193" y="2558327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7"/>
          <p:cNvSpPr txBox="1"/>
          <p:nvPr>
            <p:ph idx="6" type="body"/>
          </p:nvPr>
        </p:nvSpPr>
        <p:spPr>
          <a:xfrm>
            <a:off x="386954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7"/>
          <p:cNvSpPr txBox="1"/>
          <p:nvPr>
            <p:ph idx="7" type="body"/>
          </p:nvPr>
        </p:nvSpPr>
        <p:spPr>
          <a:xfrm>
            <a:off x="386954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" name="Google Shape;83;p7"/>
          <p:cNvSpPr txBox="1"/>
          <p:nvPr>
            <p:ph idx="8" type="body"/>
          </p:nvPr>
        </p:nvSpPr>
        <p:spPr>
          <a:xfrm>
            <a:off x="386954" y="2976161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7"/>
          <p:cNvSpPr txBox="1"/>
          <p:nvPr>
            <p:ph idx="9" type="body"/>
          </p:nvPr>
        </p:nvSpPr>
        <p:spPr>
          <a:xfrm>
            <a:off x="2743640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7"/>
          <p:cNvSpPr txBox="1"/>
          <p:nvPr>
            <p:ph idx="13" type="body"/>
          </p:nvPr>
        </p:nvSpPr>
        <p:spPr>
          <a:xfrm>
            <a:off x="2743640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7"/>
          <p:cNvSpPr txBox="1"/>
          <p:nvPr>
            <p:ph type="title"/>
          </p:nvPr>
        </p:nvSpPr>
        <p:spPr>
          <a:xfrm>
            <a:off x="314063" y="890063"/>
            <a:ext cx="5276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61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7" name="Google Shape;91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p61"/>
          <p:cNvSpPr/>
          <p:nvPr/>
        </p:nvSpPr>
        <p:spPr>
          <a:xfrm>
            <a:off x="386954" y="2014997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61"/>
          <p:cNvSpPr/>
          <p:nvPr/>
        </p:nvSpPr>
        <p:spPr>
          <a:xfrm>
            <a:off x="2078251" y="2016938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61"/>
          <p:cNvSpPr/>
          <p:nvPr/>
        </p:nvSpPr>
        <p:spPr>
          <a:xfrm>
            <a:off x="3769548" y="2014997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61"/>
          <p:cNvSpPr/>
          <p:nvPr/>
        </p:nvSpPr>
        <p:spPr>
          <a:xfrm>
            <a:off x="5460845" y="2016938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61"/>
          <p:cNvSpPr/>
          <p:nvPr/>
        </p:nvSpPr>
        <p:spPr>
          <a:xfrm>
            <a:off x="7152141" y="2020574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61"/>
          <p:cNvSpPr txBox="1"/>
          <p:nvPr>
            <p:ph idx="1" type="body"/>
          </p:nvPr>
        </p:nvSpPr>
        <p:spPr>
          <a:xfrm>
            <a:off x="386954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4" name="Google Shape;924;p61"/>
          <p:cNvSpPr txBox="1"/>
          <p:nvPr>
            <p:ph idx="2" type="body"/>
          </p:nvPr>
        </p:nvSpPr>
        <p:spPr>
          <a:xfrm>
            <a:off x="386954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5" name="Google Shape;925;p61"/>
          <p:cNvSpPr txBox="1"/>
          <p:nvPr>
            <p:ph idx="3" type="body"/>
          </p:nvPr>
        </p:nvSpPr>
        <p:spPr>
          <a:xfrm>
            <a:off x="2083679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6" name="Google Shape;926;p61"/>
          <p:cNvSpPr txBox="1"/>
          <p:nvPr>
            <p:ph idx="4" type="body"/>
          </p:nvPr>
        </p:nvSpPr>
        <p:spPr>
          <a:xfrm>
            <a:off x="2083679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7" name="Google Shape;927;p61"/>
          <p:cNvSpPr txBox="1"/>
          <p:nvPr>
            <p:ph idx="5" type="body"/>
          </p:nvPr>
        </p:nvSpPr>
        <p:spPr>
          <a:xfrm>
            <a:off x="3764120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8" name="Google Shape;928;p61"/>
          <p:cNvSpPr txBox="1"/>
          <p:nvPr>
            <p:ph idx="6" type="body"/>
          </p:nvPr>
        </p:nvSpPr>
        <p:spPr>
          <a:xfrm>
            <a:off x="3764120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9" name="Google Shape;929;p61"/>
          <p:cNvSpPr txBox="1"/>
          <p:nvPr>
            <p:ph idx="7" type="body"/>
          </p:nvPr>
        </p:nvSpPr>
        <p:spPr>
          <a:xfrm>
            <a:off x="5455417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0" name="Google Shape;930;p61"/>
          <p:cNvSpPr txBox="1"/>
          <p:nvPr>
            <p:ph idx="8" type="body"/>
          </p:nvPr>
        </p:nvSpPr>
        <p:spPr>
          <a:xfrm>
            <a:off x="5455417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1" name="Google Shape;931;p61"/>
          <p:cNvSpPr txBox="1"/>
          <p:nvPr>
            <p:ph idx="9" type="body"/>
          </p:nvPr>
        </p:nvSpPr>
        <p:spPr>
          <a:xfrm>
            <a:off x="7146714" y="3321803"/>
            <a:ext cx="1686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2" name="Google Shape;932;p61"/>
          <p:cNvSpPr txBox="1"/>
          <p:nvPr>
            <p:ph idx="13" type="body"/>
          </p:nvPr>
        </p:nvSpPr>
        <p:spPr>
          <a:xfrm>
            <a:off x="7146714" y="3014785"/>
            <a:ext cx="1686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3" name="Google Shape;933;p61"/>
          <p:cNvSpPr txBox="1"/>
          <p:nvPr>
            <p:ph idx="14" type="body"/>
          </p:nvPr>
        </p:nvSpPr>
        <p:spPr>
          <a:xfrm>
            <a:off x="554900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4" name="Google Shape;934;p61"/>
          <p:cNvSpPr txBox="1"/>
          <p:nvPr>
            <p:ph idx="15" type="body"/>
          </p:nvPr>
        </p:nvSpPr>
        <p:spPr>
          <a:xfrm>
            <a:off x="2246197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5" name="Google Shape;935;p61"/>
          <p:cNvSpPr txBox="1"/>
          <p:nvPr>
            <p:ph idx="16" type="body"/>
          </p:nvPr>
        </p:nvSpPr>
        <p:spPr>
          <a:xfrm>
            <a:off x="3937494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6" name="Google Shape;936;p61"/>
          <p:cNvSpPr txBox="1"/>
          <p:nvPr>
            <p:ph idx="17" type="body"/>
          </p:nvPr>
        </p:nvSpPr>
        <p:spPr>
          <a:xfrm>
            <a:off x="5628791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7" name="Google Shape;937;p61"/>
          <p:cNvSpPr txBox="1"/>
          <p:nvPr>
            <p:ph idx="18" type="body"/>
          </p:nvPr>
        </p:nvSpPr>
        <p:spPr>
          <a:xfrm>
            <a:off x="7320087" y="2076632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8" name="Google Shape;938;p61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9" name="Google Shape;939;p61"/>
          <p:cNvSpPr txBox="1"/>
          <p:nvPr>
            <p:ph idx="19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added text">
  <p:cSld name="Timeline added text"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1" name="Google Shape;941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62"/>
          <p:cNvSpPr/>
          <p:nvPr/>
        </p:nvSpPr>
        <p:spPr>
          <a:xfrm>
            <a:off x="386954" y="2160113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62"/>
          <p:cNvSpPr/>
          <p:nvPr/>
        </p:nvSpPr>
        <p:spPr>
          <a:xfrm>
            <a:off x="2078251" y="2162054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62"/>
          <p:cNvSpPr/>
          <p:nvPr/>
        </p:nvSpPr>
        <p:spPr>
          <a:xfrm>
            <a:off x="3769548" y="2160113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62"/>
          <p:cNvSpPr/>
          <p:nvPr/>
        </p:nvSpPr>
        <p:spPr>
          <a:xfrm>
            <a:off x="5460845" y="2162054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62"/>
          <p:cNvSpPr/>
          <p:nvPr/>
        </p:nvSpPr>
        <p:spPr>
          <a:xfrm>
            <a:off x="7152141" y="2165691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62"/>
          <p:cNvSpPr txBox="1"/>
          <p:nvPr>
            <p:ph idx="1" type="body"/>
          </p:nvPr>
        </p:nvSpPr>
        <p:spPr>
          <a:xfrm>
            <a:off x="386954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8" name="Google Shape;948;p62"/>
          <p:cNvSpPr txBox="1"/>
          <p:nvPr>
            <p:ph idx="2" type="body"/>
          </p:nvPr>
        </p:nvSpPr>
        <p:spPr>
          <a:xfrm>
            <a:off x="2083679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9" name="Google Shape;949;p62"/>
          <p:cNvSpPr txBox="1"/>
          <p:nvPr>
            <p:ph idx="3" type="body"/>
          </p:nvPr>
        </p:nvSpPr>
        <p:spPr>
          <a:xfrm>
            <a:off x="3764120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0" name="Google Shape;950;p62"/>
          <p:cNvSpPr txBox="1"/>
          <p:nvPr>
            <p:ph idx="4" type="body"/>
          </p:nvPr>
        </p:nvSpPr>
        <p:spPr>
          <a:xfrm>
            <a:off x="5455417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1" name="Google Shape;951;p62"/>
          <p:cNvSpPr txBox="1"/>
          <p:nvPr>
            <p:ph idx="5" type="body"/>
          </p:nvPr>
        </p:nvSpPr>
        <p:spPr>
          <a:xfrm>
            <a:off x="7146714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2" name="Google Shape;952;p62"/>
          <p:cNvSpPr txBox="1"/>
          <p:nvPr>
            <p:ph idx="6" type="body"/>
          </p:nvPr>
        </p:nvSpPr>
        <p:spPr>
          <a:xfrm>
            <a:off x="554900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3" name="Google Shape;953;p62"/>
          <p:cNvSpPr txBox="1"/>
          <p:nvPr>
            <p:ph idx="7" type="body"/>
          </p:nvPr>
        </p:nvSpPr>
        <p:spPr>
          <a:xfrm>
            <a:off x="2246197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4" name="Google Shape;954;p62"/>
          <p:cNvSpPr txBox="1"/>
          <p:nvPr>
            <p:ph idx="8" type="body"/>
          </p:nvPr>
        </p:nvSpPr>
        <p:spPr>
          <a:xfrm>
            <a:off x="3937494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5" name="Google Shape;955;p62"/>
          <p:cNvSpPr txBox="1"/>
          <p:nvPr>
            <p:ph idx="9" type="body"/>
          </p:nvPr>
        </p:nvSpPr>
        <p:spPr>
          <a:xfrm>
            <a:off x="5628791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6" name="Google Shape;956;p62"/>
          <p:cNvSpPr txBox="1"/>
          <p:nvPr>
            <p:ph idx="13" type="body"/>
          </p:nvPr>
        </p:nvSpPr>
        <p:spPr>
          <a:xfrm>
            <a:off x="7320087" y="2221748"/>
            <a:ext cx="13500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7" name="Google Shape;957;p62"/>
          <p:cNvSpPr txBox="1"/>
          <p:nvPr>
            <p:ph idx="14" type="body"/>
          </p:nvPr>
        </p:nvSpPr>
        <p:spPr>
          <a:xfrm>
            <a:off x="386954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8" name="Google Shape;958;p62"/>
          <p:cNvSpPr txBox="1"/>
          <p:nvPr>
            <p:ph idx="15" type="body"/>
          </p:nvPr>
        </p:nvSpPr>
        <p:spPr>
          <a:xfrm>
            <a:off x="386954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9" name="Google Shape;959;p62"/>
          <p:cNvSpPr txBox="1"/>
          <p:nvPr>
            <p:ph idx="16" type="body"/>
          </p:nvPr>
        </p:nvSpPr>
        <p:spPr>
          <a:xfrm>
            <a:off x="2083679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0" name="Google Shape;960;p62"/>
          <p:cNvSpPr txBox="1"/>
          <p:nvPr>
            <p:ph idx="17" type="body"/>
          </p:nvPr>
        </p:nvSpPr>
        <p:spPr>
          <a:xfrm>
            <a:off x="2083679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1" name="Google Shape;961;p62"/>
          <p:cNvSpPr txBox="1"/>
          <p:nvPr>
            <p:ph idx="18" type="body"/>
          </p:nvPr>
        </p:nvSpPr>
        <p:spPr>
          <a:xfrm>
            <a:off x="3764120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2" name="Google Shape;962;p62"/>
          <p:cNvSpPr txBox="1"/>
          <p:nvPr>
            <p:ph idx="19" type="body"/>
          </p:nvPr>
        </p:nvSpPr>
        <p:spPr>
          <a:xfrm>
            <a:off x="3764120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3" name="Google Shape;963;p62"/>
          <p:cNvSpPr txBox="1"/>
          <p:nvPr>
            <p:ph idx="20" type="body"/>
          </p:nvPr>
        </p:nvSpPr>
        <p:spPr>
          <a:xfrm>
            <a:off x="5455417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4" name="Google Shape;964;p62"/>
          <p:cNvSpPr txBox="1"/>
          <p:nvPr>
            <p:ph idx="21" type="body"/>
          </p:nvPr>
        </p:nvSpPr>
        <p:spPr>
          <a:xfrm>
            <a:off x="5455417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5" name="Google Shape;965;p62"/>
          <p:cNvSpPr txBox="1"/>
          <p:nvPr>
            <p:ph idx="22" type="body"/>
          </p:nvPr>
        </p:nvSpPr>
        <p:spPr>
          <a:xfrm>
            <a:off x="7146714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6" name="Google Shape;966;p62"/>
          <p:cNvSpPr txBox="1"/>
          <p:nvPr>
            <p:ph idx="23" type="body"/>
          </p:nvPr>
        </p:nvSpPr>
        <p:spPr>
          <a:xfrm>
            <a:off x="7146714" y="1607159"/>
            <a:ext cx="16860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7" name="Google Shape;967;p62"/>
          <p:cNvSpPr/>
          <p:nvPr/>
        </p:nvSpPr>
        <p:spPr>
          <a:xfrm>
            <a:off x="386954" y="3077877"/>
            <a:ext cx="1682750" cy="3626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E0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62"/>
          <p:cNvSpPr/>
          <p:nvPr/>
        </p:nvSpPr>
        <p:spPr>
          <a:xfrm>
            <a:off x="2078251" y="3077877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C1D1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62"/>
          <p:cNvSpPr/>
          <p:nvPr/>
        </p:nvSpPr>
        <p:spPr>
          <a:xfrm>
            <a:off x="5460845" y="3077877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436A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62"/>
          <p:cNvSpPr/>
          <p:nvPr/>
        </p:nvSpPr>
        <p:spPr>
          <a:xfrm>
            <a:off x="7152141" y="3081514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62"/>
          <p:cNvSpPr/>
          <p:nvPr/>
        </p:nvSpPr>
        <p:spPr>
          <a:xfrm>
            <a:off x="3769548" y="3074397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62"/>
          <p:cNvSpPr txBox="1"/>
          <p:nvPr>
            <p:ph idx="24" type="body"/>
          </p:nvPr>
        </p:nvSpPr>
        <p:spPr>
          <a:xfrm>
            <a:off x="554900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3" name="Google Shape;973;p62"/>
          <p:cNvSpPr txBox="1"/>
          <p:nvPr>
            <p:ph idx="25" type="body"/>
          </p:nvPr>
        </p:nvSpPr>
        <p:spPr>
          <a:xfrm>
            <a:off x="2246198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4" name="Google Shape;974;p62"/>
          <p:cNvSpPr txBox="1"/>
          <p:nvPr>
            <p:ph idx="26" type="body"/>
          </p:nvPr>
        </p:nvSpPr>
        <p:spPr>
          <a:xfrm>
            <a:off x="3937495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5" name="Google Shape;975;p62"/>
          <p:cNvSpPr txBox="1"/>
          <p:nvPr>
            <p:ph idx="27" type="body"/>
          </p:nvPr>
        </p:nvSpPr>
        <p:spPr>
          <a:xfrm>
            <a:off x="5628792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6" name="Google Shape;976;p62"/>
          <p:cNvSpPr txBox="1"/>
          <p:nvPr>
            <p:ph idx="28" type="body"/>
          </p:nvPr>
        </p:nvSpPr>
        <p:spPr>
          <a:xfrm>
            <a:off x="7320088" y="3167462"/>
            <a:ext cx="1350000" cy="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7" name="Google Shape;977;p62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8" name="Google Shape;978;p62"/>
          <p:cNvSpPr txBox="1"/>
          <p:nvPr>
            <p:ph idx="29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9" name="Google Shape;979;p62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">
  <p:cSld name="4 column points"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1" name="Google Shape;981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Google Shape;982;p63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3" name="Google Shape;983;p63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84" name="Google Shape;984;p6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63"/>
          <p:cNvSpPr/>
          <p:nvPr/>
        </p:nvSpPr>
        <p:spPr>
          <a:xfrm>
            <a:off x="-36814" y="1352033"/>
            <a:ext cx="9180900" cy="301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6" name="Google Shape;986;p63"/>
          <p:cNvCxnSpPr/>
          <p:nvPr/>
        </p:nvCxnSpPr>
        <p:spPr>
          <a:xfrm>
            <a:off x="1125174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7" name="Google Shape;987;p63"/>
          <p:cNvCxnSpPr/>
          <p:nvPr/>
        </p:nvCxnSpPr>
        <p:spPr>
          <a:xfrm>
            <a:off x="3353385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8" name="Google Shape;988;p63"/>
          <p:cNvCxnSpPr/>
          <p:nvPr/>
        </p:nvCxnSpPr>
        <p:spPr>
          <a:xfrm>
            <a:off x="5581596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9" name="Google Shape;989;p63"/>
          <p:cNvCxnSpPr/>
          <p:nvPr/>
        </p:nvCxnSpPr>
        <p:spPr>
          <a:xfrm>
            <a:off x="7809807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0" name="Google Shape;990;p63"/>
          <p:cNvSpPr/>
          <p:nvPr>
            <p:ph idx="2" type="pic"/>
          </p:nvPr>
        </p:nvSpPr>
        <p:spPr>
          <a:xfrm>
            <a:off x="1107660" y="1937383"/>
            <a:ext cx="310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1" name="Google Shape;991;p63"/>
          <p:cNvSpPr/>
          <p:nvPr>
            <p:ph idx="3" type="pic"/>
          </p:nvPr>
        </p:nvSpPr>
        <p:spPr>
          <a:xfrm>
            <a:off x="3335871" y="1937383"/>
            <a:ext cx="310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2" name="Google Shape;992;p63"/>
          <p:cNvSpPr/>
          <p:nvPr>
            <p:ph idx="4" type="pic"/>
          </p:nvPr>
        </p:nvSpPr>
        <p:spPr>
          <a:xfrm>
            <a:off x="5564082" y="1937383"/>
            <a:ext cx="310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3" name="Google Shape;993;p63"/>
          <p:cNvSpPr/>
          <p:nvPr>
            <p:ph idx="5" type="pic"/>
          </p:nvPr>
        </p:nvSpPr>
        <p:spPr>
          <a:xfrm>
            <a:off x="7792294" y="1937383"/>
            <a:ext cx="310200" cy="298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4" name="Google Shape;994;p63"/>
          <p:cNvSpPr txBox="1"/>
          <p:nvPr>
            <p:ph idx="6" type="body"/>
          </p:nvPr>
        </p:nvSpPr>
        <p:spPr>
          <a:xfrm>
            <a:off x="438411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5" name="Google Shape;995;p63"/>
          <p:cNvSpPr txBox="1"/>
          <p:nvPr>
            <p:ph idx="7" type="body"/>
          </p:nvPr>
        </p:nvSpPr>
        <p:spPr>
          <a:xfrm>
            <a:off x="2644553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6" name="Google Shape;996;p63"/>
          <p:cNvSpPr txBox="1"/>
          <p:nvPr>
            <p:ph idx="8" type="body"/>
          </p:nvPr>
        </p:nvSpPr>
        <p:spPr>
          <a:xfrm>
            <a:off x="4850694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7" name="Google Shape;997;p63"/>
          <p:cNvSpPr txBox="1"/>
          <p:nvPr>
            <p:ph idx="9" type="body"/>
          </p:nvPr>
        </p:nvSpPr>
        <p:spPr>
          <a:xfrm>
            <a:off x="7056835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8" name="Google Shape;998;p63"/>
          <p:cNvSpPr txBox="1"/>
          <p:nvPr>
            <p:ph idx="13" type="body"/>
          </p:nvPr>
        </p:nvSpPr>
        <p:spPr>
          <a:xfrm>
            <a:off x="438411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9" name="Google Shape;999;p63"/>
          <p:cNvSpPr txBox="1"/>
          <p:nvPr>
            <p:ph idx="14" type="body"/>
          </p:nvPr>
        </p:nvSpPr>
        <p:spPr>
          <a:xfrm>
            <a:off x="2644553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0" name="Google Shape;1000;p63"/>
          <p:cNvSpPr txBox="1"/>
          <p:nvPr>
            <p:ph idx="15" type="body"/>
          </p:nvPr>
        </p:nvSpPr>
        <p:spPr>
          <a:xfrm>
            <a:off x="4858626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1" name="Google Shape;1001;p63"/>
          <p:cNvSpPr txBox="1"/>
          <p:nvPr>
            <p:ph idx="16" type="body"/>
          </p:nvPr>
        </p:nvSpPr>
        <p:spPr>
          <a:xfrm>
            <a:off x="7056835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 with body text">
  <p:cSld name="4 column points with body text"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" name="Google Shape;1003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04" name="Google Shape;1004;p64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5" name="Google Shape;1005;p64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6" name="Google Shape;1006;p64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64"/>
          <p:cNvSpPr/>
          <p:nvPr/>
        </p:nvSpPr>
        <p:spPr>
          <a:xfrm>
            <a:off x="0" y="1486330"/>
            <a:ext cx="9144000" cy="21297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8" name="Google Shape;1008;p64"/>
          <p:cNvCxnSpPr/>
          <p:nvPr/>
        </p:nvCxnSpPr>
        <p:spPr>
          <a:xfrm>
            <a:off x="2503970" y="1992847"/>
            <a:ext cx="0" cy="1210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9" name="Google Shape;1009;p64"/>
          <p:cNvCxnSpPr/>
          <p:nvPr/>
        </p:nvCxnSpPr>
        <p:spPr>
          <a:xfrm>
            <a:off x="4571999" y="1992846"/>
            <a:ext cx="0" cy="1210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0" name="Google Shape;1010;p64"/>
          <p:cNvCxnSpPr/>
          <p:nvPr/>
        </p:nvCxnSpPr>
        <p:spPr>
          <a:xfrm>
            <a:off x="6640032" y="1992847"/>
            <a:ext cx="0" cy="1210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1" name="Google Shape;1011;p64"/>
          <p:cNvSpPr/>
          <p:nvPr>
            <p:ph idx="2" type="pic"/>
          </p:nvPr>
        </p:nvSpPr>
        <p:spPr>
          <a:xfrm>
            <a:off x="1314825" y="180344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12" name="Google Shape;1012;p64"/>
          <p:cNvSpPr/>
          <p:nvPr>
            <p:ph idx="3" type="pic"/>
          </p:nvPr>
        </p:nvSpPr>
        <p:spPr>
          <a:xfrm>
            <a:off x="3390112" y="180344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13" name="Google Shape;1013;p64"/>
          <p:cNvSpPr/>
          <p:nvPr>
            <p:ph idx="4" type="pic"/>
          </p:nvPr>
        </p:nvSpPr>
        <p:spPr>
          <a:xfrm>
            <a:off x="5443205" y="180344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14" name="Google Shape;1014;p64"/>
          <p:cNvSpPr/>
          <p:nvPr>
            <p:ph idx="5" type="pic"/>
          </p:nvPr>
        </p:nvSpPr>
        <p:spPr>
          <a:xfrm>
            <a:off x="7496299" y="180344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15" name="Google Shape;1015;p64"/>
          <p:cNvSpPr txBox="1"/>
          <p:nvPr>
            <p:ph idx="6" type="body"/>
          </p:nvPr>
        </p:nvSpPr>
        <p:spPr>
          <a:xfrm>
            <a:off x="397099" y="3742204"/>
            <a:ext cx="84141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6" name="Google Shape;1016;p64"/>
          <p:cNvSpPr txBox="1"/>
          <p:nvPr>
            <p:ph idx="7" type="body"/>
          </p:nvPr>
        </p:nvSpPr>
        <p:spPr>
          <a:xfrm>
            <a:off x="579363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7" name="Google Shape;1017;p64"/>
          <p:cNvSpPr txBox="1"/>
          <p:nvPr>
            <p:ph idx="8" type="body"/>
          </p:nvPr>
        </p:nvSpPr>
        <p:spPr>
          <a:xfrm>
            <a:off x="579363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8" name="Google Shape;1018;p64"/>
          <p:cNvSpPr txBox="1"/>
          <p:nvPr>
            <p:ph idx="9" type="body"/>
          </p:nvPr>
        </p:nvSpPr>
        <p:spPr>
          <a:xfrm>
            <a:off x="2647396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9" name="Google Shape;1019;p64"/>
          <p:cNvSpPr txBox="1"/>
          <p:nvPr>
            <p:ph idx="13" type="body"/>
          </p:nvPr>
        </p:nvSpPr>
        <p:spPr>
          <a:xfrm>
            <a:off x="2647396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0" name="Google Shape;1020;p64"/>
          <p:cNvSpPr txBox="1"/>
          <p:nvPr>
            <p:ph idx="14" type="body"/>
          </p:nvPr>
        </p:nvSpPr>
        <p:spPr>
          <a:xfrm>
            <a:off x="4715429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1" name="Google Shape;1021;p64"/>
          <p:cNvSpPr txBox="1"/>
          <p:nvPr>
            <p:ph idx="15" type="body"/>
          </p:nvPr>
        </p:nvSpPr>
        <p:spPr>
          <a:xfrm>
            <a:off x="4715429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2" name="Google Shape;1022;p64"/>
          <p:cNvSpPr txBox="1"/>
          <p:nvPr>
            <p:ph idx="16" type="body"/>
          </p:nvPr>
        </p:nvSpPr>
        <p:spPr>
          <a:xfrm>
            <a:off x="6783461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3" name="Google Shape;1023;p64"/>
          <p:cNvSpPr txBox="1"/>
          <p:nvPr>
            <p:ph idx="17" type="body"/>
          </p:nvPr>
        </p:nvSpPr>
        <p:spPr>
          <a:xfrm>
            <a:off x="6783461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ear Venn chart 4 points">
  <p:cSld name="Linear Venn chart 4 points"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Google Shape;1025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Google Shape;1026;p65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7" name="Google Shape;1027;p65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8" name="Google Shape;1028;p65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65"/>
          <p:cNvSpPr/>
          <p:nvPr>
            <p:ph idx="2" type="pic"/>
          </p:nvPr>
        </p:nvSpPr>
        <p:spPr>
          <a:xfrm>
            <a:off x="2131272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30" name="Google Shape;1030;p65"/>
          <p:cNvSpPr/>
          <p:nvPr>
            <p:ph idx="3" type="pic"/>
          </p:nvPr>
        </p:nvSpPr>
        <p:spPr>
          <a:xfrm>
            <a:off x="3609820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31" name="Google Shape;1031;p65"/>
          <p:cNvSpPr/>
          <p:nvPr>
            <p:ph idx="4" type="pic"/>
          </p:nvPr>
        </p:nvSpPr>
        <p:spPr>
          <a:xfrm>
            <a:off x="5040434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32" name="Google Shape;1032;p65"/>
          <p:cNvSpPr/>
          <p:nvPr>
            <p:ph idx="5" type="pic"/>
          </p:nvPr>
        </p:nvSpPr>
        <p:spPr>
          <a:xfrm>
            <a:off x="6457421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33" name="Google Shape;1033;p65"/>
          <p:cNvSpPr txBox="1"/>
          <p:nvPr>
            <p:ph idx="6" type="body"/>
          </p:nvPr>
        </p:nvSpPr>
        <p:spPr>
          <a:xfrm>
            <a:off x="1621895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4" name="Google Shape;1034;p65"/>
          <p:cNvSpPr txBox="1"/>
          <p:nvPr>
            <p:ph idx="7" type="body"/>
          </p:nvPr>
        </p:nvSpPr>
        <p:spPr>
          <a:xfrm>
            <a:off x="1621895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5" name="Google Shape;1035;p65"/>
          <p:cNvSpPr txBox="1"/>
          <p:nvPr>
            <p:ph idx="8" type="body"/>
          </p:nvPr>
        </p:nvSpPr>
        <p:spPr>
          <a:xfrm>
            <a:off x="3063944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6" name="Google Shape;1036;p65"/>
          <p:cNvSpPr txBox="1"/>
          <p:nvPr>
            <p:ph idx="9" type="body"/>
          </p:nvPr>
        </p:nvSpPr>
        <p:spPr>
          <a:xfrm>
            <a:off x="3063944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7" name="Google Shape;1037;p65"/>
          <p:cNvSpPr txBox="1"/>
          <p:nvPr>
            <p:ph idx="13" type="body"/>
          </p:nvPr>
        </p:nvSpPr>
        <p:spPr>
          <a:xfrm>
            <a:off x="4505994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8" name="Google Shape;1038;p65"/>
          <p:cNvSpPr txBox="1"/>
          <p:nvPr>
            <p:ph idx="14" type="body"/>
          </p:nvPr>
        </p:nvSpPr>
        <p:spPr>
          <a:xfrm>
            <a:off x="4505994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9" name="Google Shape;1039;p65"/>
          <p:cNvSpPr txBox="1"/>
          <p:nvPr>
            <p:ph idx="15" type="body"/>
          </p:nvPr>
        </p:nvSpPr>
        <p:spPr>
          <a:xfrm>
            <a:off x="5948044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0" name="Google Shape;1040;p65"/>
          <p:cNvSpPr txBox="1"/>
          <p:nvPr>
            <p:ph idx="16" type="body"/>
          </p:nvPr>
        </p:nvSpPr>
        <p:spPr>
          <a:xfrm>
            <a:off x="5948044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titles with icons">
  <p:cSld name="8 titles with icons"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66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66"/>
          <p:cNvSpPr/>
          <p:nvPr/>
        </p:nvSpPr>
        <p:spPr>
          <a:xfrm>
            <a:off x="0" y="1328426"/>
            <a:ext cx="9135900" cy="301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66"/>
          <p:cNvSpPr/>
          <p:nvPr/>
        </p:nvSpPr>
        <p:spPr>
          <a:xfrm>
            <a:off x="1133751" y="1733061"/>
            <a:ext cx="14634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66"/>
          <p:cNvSpPr/>
          <p:nvPr/>
        </p:nvSpPr>
        <p:spPr>
          <a:xfrm>
            <a:off x="1159028" y="3013416"/>
            <a:ext cx="14382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66"/>
          <p:cNvSpPr/>
          <p:nvPr/>
        </p:nvSpPr>
        <p:spPr>
          <a:xfrm>
            <a:off x="2935480" y="1733061"/>
            <a:ext cx="14382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66"/>
          <p:cNvSpPr/>
          <p:nvPr/>
        </p:nvSpPr>
        <p:spPr>
          <a:xfrm>
            <a:off x="2960757" y="3013416"/>
            <a:ext cx="14382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66"/>
          <p:cNvSpPr/>
          <p:nvPr/>
        </p:nvSpPr>
        <p:spPr>
          <a:xfrm>
            <a:off x="4737209" y="1733061"/>
            <a:ext cx="14382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66"/>
          <p:cNvSpPr/>
          <p:nvPr/>
        </p:nvSpPr>
        <p:spPr>
          <a:xfrm>
            <a:off x="4762486" y="3013416"/>
            <a:ext cx="14382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66"/>
          <p:cNvSpPr/>
          <p:nvPr/>
        </p:nvSpPr>
        <p:spPr>
          <a:xfrm>
            <a:off x="6538937" y="1733061"/>
            <a:ext cx="14382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66"/>
          <p:cNvSpPr/>
          <p:nvPr/>
        </p:nvSpPr>
        <p:spPr>
          <a:xfrm>
            <a:off x="6564215" y="3013416"/>
            <a:ext cx="14382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66"/>
          <p:cNvSpPr/>
          <p:nvPr>
            <p:ph idx="2" type="pic"/>
          </p:nvPr>
        </p:nvSpPr>
        <p:spPr>
          <a:xfrm>
            <a:off x="1290845" y="2040273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3" name="Google Shape;1053;p66"/>
          <p:cNvSpPr/>
          <p:nvPr>
            <p:ph idx="3" type="pic"/>
          </p:nvPr>
        </p:nvSpPr>
        <p:spPr>
          <a:xfrm>
            <a:off x="1290845" y="335282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4" name="Google Shape;1054;p66"/>
          <p:cNvSpPr/>
          <p:nvPr>
            <p:ph idx="4" type="pic"/>
          </p:nvPr>
        </p:nvSpPr>
        <p:spPr>
          <a:xfrm>
            <a:off x="3047752" y="2040273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5" name="Google Shape;1055;p66"/>
          <p:cNvSpPr/>
          <p:nvPr>
            <p:ph idx="5" type="pic"/>
          </p:nvPr>
        </p:nvSpPr>
        <p:spPr>
          <a:xfrm>
            <a:off x="3047752" y="335282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6" name="Google Shape;1056;p66"/>
          <p:cNvSpPr/>
          <p:nvPr>
            <p:ph idx="6" type="pic"/>
          </p:nvPr>
        </p:nvSpPr>
        <p:spPr>
          <a:xfrm>
            <a:off x="4859563" y="2040273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7" name="Google Shape;1057;p66"/>
          <p:cNvSpPr/>
          <p:nvPr>
            <p:ph idx="7" type="pic"/>
          </p:nvPr>
        </p:nvSpPr>
        <p:spPr>
          <a:xfrm>
            <a:off x="4859563" y="3352829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8" name="Google Shape;1058;p66"/>
          <p:cNvSpPr/>
          <p:nvPr>
            <p:ph idx="8" type="pic"/>
          </p:nvPr>
        </p:nvSpPr>
        <p:spPr>
          <a:xfrm>
            <a:off x="6643850" y="2040273"/>
            <a:ext cx="310200" cy="298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9" name="Google Shape;1059;p66"/>
          <p:cNvSpPr/>
          <p:nvPr>
            <p:ph idx="9" type="pic"/>
          </p:nvPr>
        </p:nvSpPr>
        <p:spPr>
          <a:xfrm>
            <a:off x="6643850" y="3352829"/>
            <a:ext cx="310200" cy="298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060" name="Google Shape;106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66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2" name="Google Shape;1062;p66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3" name="Google Shape;1063;p66"/>
          <p:cNvSpPr txBox="1"/>
          <p:nvPr>
            <p:ph idx="13" type="body"/>
          </p:nvPr>
        </p:nvSpPr>
        <p:spPr>
          <a:xfrm>
            <a:off x="1634573" y="2071676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4" name="Google Shape;1064;p66"/>
          <p:cNvSpPr txBox="1"/>
          <p:nvPr>
            <p:ph idx="14" type="body"/>
          </p:nvPr>
        </p:nvSpPr>
        <p:spPr>
          <a:xfrm>
            <a:off x="3411025" y="2071676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5" name="Google Shape;1065;p66"/>
          <p:cNvSpPr txBox="1"/>
          <p:nvPr>
            <p:ph idx="15" type="body"/>
          </p:nvPr>
        </p:nvSpPr>
        <p:spPr>
          <a:xfrm>
            <a:off x="5209969" y="2071676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6" name="Google Shape;1066;p66"/>
          <p:cNvSpPr txBox="1"/>
          <p:nvPr>
            <p:ph idx="16" type="body"/>
          </p:nvPr>
        </p:nvSpPr>
        <p:spPr>
          <a:xfrm>
            <a:off x="6985661" y="2071676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7" name="Google Shape;1067;p66"/>
          <p:cNvSpPr txBox="1"/>
          <p:nvPr>
            <p:ph idx="17" type="body"/>
          </p:nvPr>
        </p:nvSpPr>
        <p:spPr>
          <a:xfrm>
            <a:off x="1634573" y="3358907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8" name="Google Shape;1068;p66"/>
          <p:cNvSpPr txBox="1"/>
          <p:nvPr>
            <p:ph idx="18" type="body"/>
          </p:nvPr>
        </p:nvSpPr>
        <p:spPr>
          <a:xfrm>
            <a:off x="3411025" y="3358907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9" name="Google Shape;1069;p66"/>
          <p:cNvSpPr txBox="1"/>
          <p:nvPr>
            <p:ph idx="19" type="body"/>
          </p:nvPr>
        </p:nvSpPr>
        <p:spPr>
          <a:xfrm>
            <a:off x="5209969" y="3358907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0" name="Google Shape;1070;p66"/>
          <p:cNvSpPr txBox="1"/>
          <p:nvPr>
            <p:ph idx="20" type="body"/>
          </p:nvPr>
        </p:nvSpPr>
        <p:spPr>
          <a:xfrm>
            <a:off x="6985661" y="3358907"/>
            <a:ext cx="962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titles with icons">
  <p:cSld name="6 titles with icons"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6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3" name="Google Shape;107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74" name="Google Shape;1074;p6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5" name="Google Shape;1075;p67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6" name="Google Shape;1076;p67"/>
          <p:cNvSpPr txBox="1"/>
          <p:nvPr>
            <p:ph idx="2" type="body"/>
          </p:nvPr>
        </p:nvSpPr>
        <p:spPr>
          <a:xfrm>
            <a:off x="969159" y="1807658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7" name="Google Shape;1077;p67"/>
          <p:cNvSpPr txBox="1"/>
          <p:nvPr>
            <p:ph idx="3" type="body"/>
          </p:nvPr>
        </p:nvSpPr>
        <p:spPr>
          <a:xfrm>
            <a:off x="969159" y="2043113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8" name="Google Shape;1078;p67"/>
          <p:cNvSpPr txBox="1"/>
          <p:nvPr>
            <p:ph idx="4" type="body"/>
          </p:nvPr>
        </p:nvSpPr>
        <p:spPr>
          <a:xfrm>
            <a:off x="3795853" y="1807658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9" name="Google Shape;1079;p67"/>
          <p:cNvSpPr txBox="1"/>
          <p:nvPr>
            <p:ph idx="5" type="body"/>
          </p:nvPr>
        </p:nvSpPr>
        <p:spPr>
          <a:xfrm>
            <a:off x="3795853" y="2043113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0" name="Google Shape;1080;p67"/>
          <p:cNvSpPr txBox="1"/>
          <p:nvPr>
            <p:ph idx="6" type="body"/>
          </p:nvPr>
        </p:nvSpPr>
        <p:spPr>
          <a:xfrm>
            <a:off x="6697563" y="1807658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1" name="Google Shape;1081;p67"/>
          <p:cNvSpPr txBox="1"/>
          <p:nvPr>
            <p:ph idx="7" type="body"/>
          </p:nvPr>
        </p:nvSpPr>
        <p:spPr>
          <a:xfrm>
            <a:off x="6697563" y="2043113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2" name="Google Shape;1082;p67"/>
          <p:cNvSpPr txBox="1"/>
          <p:nvPr>
            <p:ph idx="8" type="body"/>
          </p:nvPr>
        </p:nvSpPr>
        <p:spPr>
          <a:xfrm>
            <a:off x="3795853" y="3103507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3" name="Google Shape;1083;p67"/>
          <p:cNvSpPr txBox="1"/>
          <p:nvPr>
            <p:ph idx="9" type="body"/>
          </p:nvPr>
        </p:nvSpPr>
        <p:spPr>
          <a:xfrm>
            <a:off x="3795853" y="3338961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4" name="Google Shape;1084;p67"/>
          <p:cNvSpPr txBox="1"/>
          <p:nvPr>
            <p:ph idx="13" type="body"/>
          </p:nvPr>
        </p:nvSpPr>
        <p:spPr>
          <a:xfrm>
            <a:off x="6697563" y="3103507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5" name="Google Shape;1085;p67"/>
          <p:cNvSpPr txBox="1"/>
          <p:nvPr>
            <p:ph idx="14" type="body"/>
          </p:nvPr>
        </p:nvSpPr>
        <p:spPr>
          <a:xfrm>
            <a:off x="6697563" y="3338961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6" name="Google Shape;1086;p67"/>
          <p:cNvSpPr txBox="1"/>
          <p:nvPr>
            <p:ph idx="15" type="body"/>
          </p:nvPr>
        </p:nvSpPr>
        <p:spPr>
          <a:xfrm>
            <a:off x="969159" y="3103507"/>
            <a:ext cx="16005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7" name="Google Shape;1087;p67"/>
          <p:cNvSpPr txBox="1"/>
          <p:nvPr>
            <p:ph idx="16" type="body"/>
          </p:nvPr>
        </p:nvSpPr>
        <p:spPr>
          <a:xfrm>
            <a:off x="969159" y="3338961"/>
            <a:ext cx="1600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8" name="Google Shape;1088;p67"/>
          <p:cNvSpPr txBox="1"/>
          <p:nvPr>
            <p:ph idx="17" type="body"/>
          </p:nvPr>
        </p:nvSpPr>
        <p:spPr>
          <a:xfrm>
            <a:off x="317969" y="3041183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9" name="Google Shape;1089;p67"/>
          <p:cNvSpPr txBox="1"/>
          <p:nvPr>
            <p:ph idx="18" type="body"/>
          </p:nvPr>
        </p:nvSpPr>
        <p:spPr>
          <a:xfrm>
            <a:off x="3148634" y="3041183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0" name="Google Shape;1090;p67"/>
          <p:cNvSpPr txBox="1"/>
          <p:nvPr>
            <p:ph idx="19" type="body"/>
          </p:nvPr>
        </p:nvSpPr>
        <p:spPr>
          <a:xfrm>
            <a:off x="6061308" y="3041183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1" name="Google Shape;1091;p67"/>
          <p:cNvSpPr txBox="1"/>
          <p:nvPr>
            <p:ph idx="20" type="body"/>
          </p:nvPr>
        </p:nvSpPr>
        <p:spPr>
          <a:xfrm>
            <a:off x="317969" y="1784020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2" name="Google Shape;1092;p67"/>
          <p:cNvSpPr txBox="1"/>
          <p:nvPr>
            <p:ph idx="21" type="body"/>
          </p:nvPr>
        </p:nvSpPr>
        <p:spPr>
          <a:xfrm>
            <a:off x="3148634" y="1784020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3" name="Google Shape;1093;p67"/>
          <p:cNvSpPr txBox="1"/>
          <p:nvPr>
            <p:ph idx="22" type="body"/>
          </p:nvPr>
        </p:nvSpPr>
        <p:spPr>
          <a:xfrm>
            <a:off x="6061308" y="1784019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in slide">
  <p:cSld name="Chain slide"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68"/>
          <p:cNvSpPr txBox="1"/>
          <p:nvPr>
            <p:ph idx="1" type="body"/>
          </p:nvPr>
        </p:nvSpPr>
        <p:spPr>
          <a:xfrm>
            <a:off x="305916" y="2306003"/>
            <a:ext cx="2320500" cy="9843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6" name="Google Shape;1096;p68"/>
          <p:cNvSpPr txBox="1"/>
          <p:nvPr>
            <p:ph idx="2" type="body"/>
          </p:nvPr>
        </p:nvSpPr>
        <p:spPr>
          <a:xfrm>
            <a:off x="3431914" y="2306003"/>
            <a:ext cx="2320500" cy="9843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7" name="Google Shape;1097;p6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8" name="Google Shape;109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p6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0" name="Google Shape;1100;p68"/>
          <p:cNvSpPr txBox="1"/>
          <p:nvPr>
            <p:ph idx="3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1" name="Google Shape;1101;p68"/>
          <p:cNvSpPr/>
          <p:nvPr/>
        </p:nvSpPr>
        <p:spPr>
          <a:xfrm flipH="1" rot="5400000">
            <a:off x="2866851" y="2531033"/>
            <a:ext cx="319800" cy="1482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68"/>
          <p:cNvSpPr/>
          <p:nvPr/>
        </p:nvSpPr>
        <p:spPr>
          <a:xfrm flipH="1" rot="5400000">
            <a:off x="5972651" y="2531032"/>
            <a:ext cx="319800" cy="1482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68"/>
          <p:cNvSpPr txBox="1"/>
          <p:nvPr>
            <p:ph idx="4" type="body"/>
          </p:nvPr>
        </p:nvSpPr>
        <p:spPr>
          <a:xfrm>
            <a:off x="306297" y="1853306"/>
            <a:ext cx="2320200" cy="47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4" name="Google Shape;1104;p68"/>
          <p:cNvSpPr txBox="1"/>
          <p:nvPr>
            <p:ph idx="5" type="body"/>
          </p:nvPr>
        </p:nvSpPr>
        <p:spPr>
          <a:xfrm>
            <a:off x="3427041" y="1853306"/>
            <a:ext cx="2305200" cy="47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5" name="Google Shape;1105;p68"/>
          <p:cNvSpPr txBox="1"/>
          <p:nvPr>
            <p:ph idx="6" type="body"/>
          </p:nvPr>
        </p:nvSpPr>
        <p:spPr>
          <a:xfrm>
            <a:off x="6532841" y="1853306"/>
            <a:ext cx="2305200" cy="143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1" showMasterSp="0">
  <p:cSld name="Section title 01"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69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69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69"/>
          <p:cNvSpPr/>
          <p:nvPr/>
        </p:nvSpPr>
        <p:spPr>
          <a:xfrm rot="10800000">
            <a:off x="-3365" y="-2213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69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69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69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69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69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69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69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69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69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69"/>
          <p:cNvSpPr txBox="1"/>
          <p:nvPr>
            <p:ph idx="1" type="body"/>
          </p:nvPr>
        </p:nvSpPr>
        <p:spPr>
          <a:xfrm>
            <a:off x="1441585" y="2287826"/>
            <a:ext cx="6260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0" name="Google Shape;1120;p69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fld id="{00000000-1234-1234-1234-123412341234}" type="slidenum">
              <a:rPr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2" showMasterSp="0">
  <p:cSld name="Section title 02"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70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70"/>
          <p:cNvSpPr/>
          <p:nvPr/>
        </p:nvSpPr>
        <p:spPr>
          <a:xfrm rot="10800000">
            <a:off x="0" y="-1"/>
            <a:ext cx="9144000" cy="5143500"/>
          </a:xfrm>
          <a:prstGeom prst="rect">
            <a:avLst/>
          </a:pr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70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5" name="Google Shape;1125;p70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70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70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70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70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70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70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70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70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fld id="{00000000-1234-1234-1234-123412341234}" type="slidenum">
              <a:rPr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4" name="Google Shape;1134;p70"/>
          <p:cNvGrpSpPr/>
          <p:nvPr/>
        </p:nvGrpSpPr>
        <p:grpSpPr>
          <a:xfrm flipH="1">
            <a:off x="-2648" y="1467179"/>
            <a:ext cx="1804234" cy="3598068"/>
            <a:chOff x="9341353" y="226377"/>
            <a:chExt cx="3008562" cy="5999780"/>
          </a:xfrm>
        </p:grpSpPr>
        <p:sp>
          <p:nvSpPr>
            <p:cNvPr id="1135" name="Google Shape;1135;p70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70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70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70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70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70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70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70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70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4" name="Google Shape;1144;p70"/>
          <p:cNvSpPr txBox="1"/>
          <p:nvPr>
            <p:ph idx="1" type="body"/>
          </p:nvPr>
        </p:nvSpPr>
        <p:spPr>
          <a:xfrm>
            <a:off x="1441585" y="2287826"/>
            <a:ext cx="6260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8"/>
          <p:cNvSpPr txBox="1"/>
          <p:nvPr>
            <p:ph idx="1" type="body"/>
          </p:nvPr>
        </p:nvSpPr>
        <p:spPr>
          <a:xfrm>
            <a:off x="305991" y="1222973"/>
            <a:ext cx="8532000" cy="42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91" name="Google Shape;9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8"/>
          <p:cNvSpPr txBox="1"/>
          <p:nvPr>
            <p:ph idx="2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" name="Google Shape;93;p8"/>
          <p:cNvSpPr/>
          <p:nvPr>
            <p:ph idx="3" type="pic"/>
          </p:nvPr>
        </p:nvSpPr>
        <p:spPr>
          <a:xfrm>
            <a:off x="4572000" y="1960263"/>
            <a:ext cx="4266000" cy="2414700"/>
          </a:xfrm>
          <a:prstGeom prst="rect">
            <a:avLst/>
          </a:prstGeom>
          <a:solidFill>
            <a:srgbClr val="DDE6E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8"/>
          <p:cNvSpPr txBox="1"/>
          <p:nvPr>
            <p:ph idx="4" type="body"/>
          </p:nvPr>
        </p:nvSpPr>
        <p:spPr>
          <a:xfrm>
            <a:off x="305991" y="1960264"/>
            <a:ext cx="41472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21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3" showMasterSp="0">
  <p:cSld name="Section title 03"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71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71"/>
          <p:cNvSpPr/>
          <p:nvPr/>
        </p:nvSpPr>
        <p:spPr>
          <a:xfrm rot="10800000">
            <a:off x="0" y="-1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71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71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71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71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71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71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71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71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71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803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71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fld id="{00000000-1234-1234-1234-123412341234}" type="slidenum">
              <a:rPr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8" name="Google Shape;1158;p71"/>
          <p:cNvGrpSpPr/>
          <p:nvPr/>
        </p:nvGrpSpPr>
        <p:grpSpPr>
          <a:xfrm flipH="1">
            <a:off x="-2648" y="1467179"/>
            <a:ext cx="1804234" cy="3598068"/>
            <a:chOff x="9341353" y="226377"/>
            <a:chExt cx="3008562" cy="5999780"/>
          </a:xfrm>
        </p:grpSpPr>
        <p:sp>
          <p:nvSpPr>
            <p:cNvPr id="1159" name="Google Shape;1159;p71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71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71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71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71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71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71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71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71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8" name="Google Shape;1168;p71"/>
          <p:cNvSpPr txBox="1"/>
          <p:nvPr>
            <p:ph idx="1" type="body"/>
          </p:nvPr>
        </p:nvSpPr>
        <p:spPr>
          <a:xfrm>
            <a:off x="1441585" y="2287826"/>
            <a:ext cx="6260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4" showMasterSp="0">
  <p:cSld name="Section title 04">
    <p:bg>
      <p:bgPr>
        <a:solidFill>
          <a:schemeClr val="dk2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0" name="Google Shape;1170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54595" y="251767"/>
            <a:ext cx="1583415" cy="3616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1" name="Google Shape;1171;p72"/>
          <p:cNvGrpSpPr/>
          <p:nvPr/>
        </p:nvGrpSpPr>
        <p:grpSpPr>
          <a:xfrm flipH="1">
            <a:off x="-3925" y="346968"/>
            <a:ext cx="2256421" cy="4499835"/>
            <a:chOff x="9188953" y="73977"/>
            <a:chExt cx="3008562" cy="5999780"/>
          </a:xfrm>
        </p:grpSpPr>
        <p:sp>
          <p:nvSpPr>
            <p:cNvPr id="1172" name="Google Shape;1172;p72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72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72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72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72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72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72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72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0" name="Google Shape;1180;p72"/>
          <p:cNvSpPr txBox="1"/>
          <p:nvPr>
            <p:ph idx="1" type="body"/>
          </p:nvPr>
        </p:nvSpPr>
        <p:spPr>
          <a:xfrm>
            <a:off x="776490" y="2349773"/>
            <a:ext cx="62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5" showMasterSp="0">
  <p:cSld name="Section title 05">
    <p:bg>
      <p:bgPr>
        <a:solidFill>
          <a:schemeClr val="dk2"/>
        </a:solidFill>
      </p:bgPr>
    </p:bg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7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73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73"/>
          <p:cNvSpPr/>
          <p:nvPr>
            <p:ph idx="2" type="pic"/>
          </p:nvPr>
        </p:nvSpPr>
        <p:spPr>
          <a:xfrm>
            <a:off x="812131" y="996401"/>
            <a:ext cx="298200" cy="2982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85" name="Google Shape;1185;p73"/>
          <p:cNvCxnSpPr/>
          <p:nvPr/>
        </p:nvCxnSpPr>
        <p:spPr>
          <a:xfrm>
            <a:off x="0" y="1500036"/>
            <a:ext cx="1624200" cy="105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6" name="Google Shape;1186;p73"/>
          <p:cNvSpPr txBox="1"/>
          <p:nvPr>
            <p:ph idx="1" type="body"/>
          </p:nvPr>
        </p:nvSpPr>
        <p:spPr>
          <a:xfrm>
            <a:off x="771713" y="1791686"/>
            <a:ext cx="62607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700"/>
              <a:buNone/>
              <a:defRPr b="1" sz="2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87" name="Google Shape;1187;p73"/>
          <p:cNvSpPr txBox="1"/>
          <p:nvPr>
            <p:ph idx="3" type="body"/>
          </p:nvPr>
        </p:nvSpPr>
        <p:spPr>
          <a:xfrm>
            <a:off x="771713" y="2812114"/>
            <a:ext cx="46536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b="0" sz="1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2" showMasterSp="0">
  <p:cSld name="End slide 02">
    <p:bg>
      <p:bgPr>
        <a:solidFill>
          <a:schemeClr val="dk2"/>
        </a:solidFill>
      </p:bgPr>
    </p:bg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oogle Shape;1189;p74"/>
          <p:cNvGrpSpPr/>
          <p:nvPr/>
        </p:nvGrpSpPr>
        <p:grpSpPr>
          <a:xfrm flipH="1">
            <a:off x="-3925" y="346968"/>
            <a:ext cx="2256421" cy="4499835"/>
            <a:chOff x="9188953" y="73977"/>
            <a:chExt cx="3008562" cy="5999780"/>
          </a:xfrm>
        </p:grpSpPr>
        <p:sp>
          <p:nvSpPr>
            <p:cNvPr id="1190" name="Google Shape;1190;p74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74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74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74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74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74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74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74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803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74"/>
          <p:cNvSpPr txBox="1"/>
          <p:nvPr/>
        </p:nvSpPr>
        <p:spPr>
          <a:xfrm>
            <a:off x="776490" y="1609814"/>
            <a:ext cx="3855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" sz="27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Contact Us</a:t>
            </a:r>
            <a:endParaRPr sz="1100"/>
          </a:p>
        </p:txBody>
      </p:sp>
      <p:pic>
        <p:nvPicPr>
          <p:cNvPr id="1199" name="Google Shape;1199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38758" y="2094532"/>
            <a:ext cx="3051163" cy="1017052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p74"/>
          <p:cNvSpPr/>
          <p:nvPr/>
        </p:nvSpPr>
        <p:spPr>
          <a:xfrm>
            <a:off x="1003027" y="2609528"/>
            <a:ext cx="35719" cy="35719"/>
          </a:xfrm>
          <a:custGeom>
            <a:rect b="b" l="l" r="r" t="t"/>
            <a:pathLst>
              <a:path extrusionOk="0" h="47625" w="47625">
                <a:moveTo>
                  <a:pt x="47625" y="47625"/>
                </a:moveTo>
                <a:lnTo>
                  <a:pt x="28575" y="47625"/>
                </a:lnTo>
                <a:cubicBezTo>
                  <a:pt x="28558" y="31851"/>
                  <a:pt x="15774" y="19067"/>
                  <a:pt x="0" y="19050"/>
                </a:cubicBezTo>
                <a:lnTo>
                  <a:pt x="0" y="0"/>
                </a:lnTo>
                <a:cubicBezTo>
                  <a:pt x="26290" y="30"/>
                  <a:pt x="47595" y="21335"/>
                  <a:pt x="47625" y="476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74"/>
          <p:cNvSpPr/>
          <p:nvPr/>
        </p:nvSpPr>
        <p:spPr>
          <a:xfrm>
            <a:off x="1003027" y="2580953"/>
            <a:ext cx="64294" cy="64294"/>
          </a:xfrm>
          <a:custGeom>
            <a:rect b="b" l="l" r="r" t="t"/>
            <a:pathLst>
              <a:path extrusionOk="0" h="85725" w="85725">
                <a:moveTo>
                  <a:pt x="85725" y="85725"/>
                </a:moveTo>
                <a:lnTo>
                  <a:pt x="66675" y="85725"/>
                </a:lnTo>
                <a:cubicBezTo>
                  <a:pt x="66634" y="48918"/>
                  <a:pt x="36807" y="19091"/>
                  <a:pt x="0" y="19050"/>
                </a:cubicBezTo>
                <a:lnTo>
                  <a:pt x="0" y="0"/>
                </a:lnTo>
                <a:cubicBezTo>
                  <a:pt x="47323" y="52"/>
                  <a:pt x="85673" y="38402"/>
                  <a:pt x="85725" y="857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74"/>
          <p:cNvSpPr/>
          <p:nvPr/>
        </p:nvSpPr>
        <p:spPr>
          <a:xfrm>
            <a:off x="899420" y="2573809"/>
            <a:ext cx="185801" cy="185738"/>
          </a:xfrm>
          <a:custGeom>
            <a:rect b="b" l="l" r="r" t="t"/>
            <a:pathLst>
              <a:path extrusionOk="0" h="247650" w="247735">
                <a:moveTo>
                  <a:pt x="219161" y="247650"/>
                </a:moveTo>
                <a:lnTo>
                  <a:pt x="217541" y="247650"/>
                </a:lnTo>
                <a:cubicBezTo>
                  <a:pt x="30375" y="236887"/>
                  <a:pt x="3800" y="78962"/>
                  <a:pt x="86" y="30766"/>
                </a:cubicBezTo>
                <a:cubicBezTo>
                  <a:pt x="-1125" y="15031"/>
                  <a:pt x="10650" y="1294"/>
                  <a:pt x="26385" y="84"/>
                </a:cubicBezTo>
                <a:cubicBezTo>
                  <a:pt x="26386" y="84"/>
                  <a:pt x="26386" y="84"/>
                  <a:pt x="26386" y="84"/>
                </a:cubicBezTo>
                <a:cubicBezTo>
                  <a:pt x="27140" y="28"/>
                  <a:pt x="27899" y="0"/>
                  <a:pt x="28661" y="0"/>
                </a:cubicBezTo>
                <a:lnTo>
                  <a:pt x="78857" y="0"/>
                </a:lnTo>
                <a:cubicBezTo>
                  <a:pt x="86664" y="-8"/>
                  <a:pt x="93685" y="4749"/>
                  <a:pt x="96574" y="12002"/>
                </a:cubicBezTo>
                <a:lnTo>
                  <a:pt x="111052" y="47625"/>
                </a:lnTo>
                <a:cubicBezTo>
                  <a:pt x="113902" y="54703"/>
                  <a:pt x="112252" y="62799"/>
                  <a:pt x="106861" y="68199"/>
                </a:cubicBezTo>
                <a:lnTo>
                  <a:pt x="86573" y="88678"/>
                </a:lnTo>
                <a:cubicBezTo>
                  <a:pt x="93038" y="125581"/>
                  <a:pt x="121886" y="154505"/>
                  <a:pt x="158772" y="161068"/>
                </a:cubicBezTo>
                <a:lnTo>
                  <a:pt x="179441" y="140589"/>
                </a:lnTo>
                <a:cubicBezTo>
                  <a:pt x="184923" y="135257"/>
                  <a:pt x="193061" y="133719"/>
                  <a:pt x="200111" y="136684"/>
                </a:cubicBezTo>
                <a:lnTo>
                  <a:pt x="236020" y="151067"/>
                </a:lnTo>
                <a:cubicBezTo>
                  <a:pt x="243161" y="154045"/>
                  <a:pt x="247790" y="161047"/>
                  <a:pt x="247736" y="168783"/>
                </a:cubicBezTo>
                <a:lnTo>
                  <a:pt x="247736" y="219075"/>
                </a:lnTo>
                <a:cubicBezTo>
                  <a:pt x="247736" y="234857"/>
                  <a:pt x="234942" y="247650"/>
                  <a:pt x="219161" y="247650"/>
                </a:cubicBezTo>
                <a:close/>
                <a:moveTo>
                  <a:pt x="28661" y="19050"/>
                </a:moveTo>
                <a:cubicBezTo>
                  <a:pt x="23400" y="19033"/>
                  <a:pt x="19122" y="23284"/>
                  <a:pt x="19105" y="28544"/>
                </a:cubicBezTo>
                <a:cubicBezTo>
                  <a:pt x="19105" y="28544"/>
                  <a:pt x="19105" y="28545"/>
                  <a:pt x="19105" y="28545"/>
                </a:cubicBezTo>
                <a:cubicBezTo>
                  <a:pt x="19105" y="28809"/>
                  <a:pt x="19115" y="29073"/>
                  <a:pt x="19136" y="29337"/>
                </a:cubicBezTo>
                <a:cubicBezTo>
                  <a:pt x="23517" y="85725"/>
                  <a:pt x="51616" y="219075"/>
                  <a:pt x="218589" y="228600"/>
                </a:cubicBezTo>
                <a:cubicBezTo>
                  <a:pt x="223840" y="228915"/>
                  <a:pt x="228353" y="224915"/>
                  <a:pt x="228668" y="219664"/>
                </a:cubicBezTo>
                <a:cubicBezTo>
                  <a:pt x="228680" y="219467"/>
                  <a:pt x="228686" y="219271"/>
                  <a:pt x="228686" y="219075"/>
                </a:cubicBezTo>
                <a:lnTo>
                  <a:pt x="228686" y="168783"/>
                </a:lnTo>
                <a:lnTo>
                  <a:pt x="192776" y="154400"/>
                </a:lnTo>
                <a:lnTo>
                  <a:pt x="165440" y="181547"/>
                </a:lnTo>
                <a:lnTo>
                  <a:pt x="160868" y="180975"/>
                </a:lnTo>
                <a:cubicBezTo>
                  <a:pt x="78000" y="170593"/>
                  <a:pt x="66761" y="87725"/>
                  <a:pt x="66761" y="86868"/>
                </a:cubicBezTo>
                <a:lnTo>
                  <a:pt x="66189" y="82296"/>
                </a:lnTo>
                <a:lnTo>
                  <a:pt x="93240" y="54959"/>
                </a:lnTo>
                <a:lnTo>
                  <a:pt x="78953" y="19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3" name="Google Shape;1203;p74"/>
          <p:cNvSpPr/>
          <p:nvPr/>
        </p:nvSpPr>
        <p:spPr>
          <a:xfrm>
            <a:off x="867296" y="2552378"/>
            <a:ext cx="228600" cy="2286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74"/>
          <p:cNvSpPr/>
          <p:nvPr/>
        </p:nvSpPr>
        <p:spPr>
          <a:xfrm>
            <a:off x="892308" y="2964163"/>
            <a:ext cx="200025" cy="142875"/>
          </a:xfrm>
          <a:custGeom>
            <a:rect b="b" l="l" r="r" t="t"/>
            <a:pathLst>
              <a:path extrusionOk="0" h="190500" w="266700">
                <a:moveTo>
                  <a:pt x="247650" y="0"/>
                </a:moveTo>
                <a:lnTo>
                  <a:pt x="19050" y="0"/>
                </a:lnTo>
                <a:cubicBezTo>
                  <a:pt x="8529" y="0"/>
                  <a:pt x="0" y="8529"/>
                  <a:pt x="0" y="19050"/>
                </a:cubicBezTo>
                <a:lnTo>
                  <a:pt x="0" y="171450"/>
                </a:lnTo>
                <a:cubicBezTo>
                  <a:pt x="0" y="181971"/>
                  <a:pt x="8529" y="190500"/>
                  <a:pt x="19050" y="190500"/>
                </a:cubicBezTo>
                <a:lnTo>
                  <a:pt x="247650" y="190500"/>
                </a:lnTo>
                <a:cubicBezTo>
                  <a:pt x="258171" y="190500"/>
                  <a:pt x="266700" y="181971"/>
                  <a:pt x="266700" y="171450"/>
                </a:cubicBezTo>
                <a:lnTo>
                  <a:pt x="266700" y="19050"/>
                </a:lnTo>
                <a:cubicBezTo>
                  <a:pt x="266700" y="8529"/>
                  <a:pt x="258171" y="0"/>
                  <a:pt x="247650" y="0"/>
                </a:cubicBezTo>
                <a:close/>
                <a:moveTo>
                  <a:pt x="226695" y="19050"/>
                </a:moveTo>
                <a:lnTo>
                  <a:pt x="133350" y="83630"/>
                </a:lnTo>
                <a:lnTo>
                  <a:pt x="40005" y="19050"/>
                </a:lnTo>
                <a:close/>
                <a:moveTo>
                  <a:pt x="19050" y="171450"/>
                </a:moveTo>
                <a:lnTo>
                  <a:pt x="19050" y="27718"/>
                </a:lnTo>
                <a:lnTo>
                  <a:pt x="127921" y="103061"/>
                </a:lnTo>
                <a:cubicBezTo>
                  <a:pt x="131186" y="105326"/>
                  <a:pt x="135514" y="105326"/>
                  <a:pt x="138779" y="103061"/>
                </a:cubicBezTo>
                <a:lnTo>
                  <a:pt x="247650" y="27718"/>
                </a:lnTo>
                <a:lnTo>
                  <a:pt x="247650" y="1714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p74"/>
          <p:cNvSpPr/>
          <p:nvPr/>
        </p:nvSpPr>
        <p:spPr>
          <a:xfrm>
            <a:off x="881667" y="2921300"/>
            <a:ext cx="228600" cy="2286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74"/>
          <p:cNvSpPr txBox="1"/>
          <p:nvPr>
            <p:ph idx="1" type="body"/>
          </p:nvPr>
        </p:nvSpPr>
        <p:spPr>
          <a:xfrm>
            <a:off x="1209675" y="2555723"/>
            <a:ext cx="3855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07" name="Google Shape;1207;p74"/>
          <p:cNvSpPr txBox="1"/>
          <p:nvPr>
            <p:ph idx="2" type="body"/>
          </p:nvPr>
        </p:nvSpPr>
        <p:spPr>
          <a:xfrm>
            <a:off x="1209675" y="2921300"/>
            <a:ext cx="3855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us" showMasterSp="0">
  <p:cSld name="End slide 03"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75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75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p75"/>
          <p:cNvSpPr/>
          <p:nvPr/>
        </p:nvSpPr>
        <p:spPr>
          <a:xfrm rot="10800000">
            <a:off x="-3365" y="-2213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75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75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75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75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75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75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75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75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75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411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1" name="Google Shape;1221;p75"/>
          <p:cNvCxnSpPr/>
          <p:nvPr/>
        </p:nvCxnSpPr>
        <p:spPr>
          <a:xfrm>
            <a:off x="3289746" y="2971361"/>
            <a:ext cx="0" cy="1192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2" name="Google Shape;1222;p75"/>
          <p:cNvSpPr txBox="1"/>
          <p:nvPr>
            <p:ph idx="1" type="body"/>
          </p:nvPr>
        </p:nvSpPr>
        <p:spPr>
          <a:xfrm>
            <a:off x="3289746" y="1978606"/>
            <a:ext cx="5625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3" name="Google Shape;1223;p75"/>
          <p:cNvSpPr txBox="1"/>
          <p:nvPr>
            <p:ph idx="2" type="body"/>
          </p:nvPr>
        </p:nvSpPr>
        <p:spPr>
          <a:xfrm>
            <a:off x="3497679" y="2971355"/>
            <a:ext cx="56256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4" name="Google Shape;1224;p75"/>
          <p:cNvSpPr txBox="1"/>
          <p:nvPr>
            <p:ph idx="3" type="body"/>
          </p:nvPr>
        </p:nvSpPr>
        <p:spPr>
          <a:xfrm>
            <a:off x="3497679" y="3452196"/>
            <a:ext cx="56256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5" name="Google Shape;1225;p75"/>
          <p:cNvSpPr txBox="1"/>
          <p:nvPr>
            <p:ph idx="4" type="body"/>
          </p:nvPr>
        </p:nvSpPr>
        <p:spPr>
          <a:xfrm>
            <a:off x="3497679" y="3933037"/>
            <a:ext cx="56256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26" name="Google Shape;1226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029" y="423109"/>
            <a:ext cx="1668854" cy="381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4">
  <p:cSld name="End slide 04"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76"/>
          <p:cNvSpPr/>
          <p:nvPr>
            <p:ph idx="2" type="pic"/>
          </p:nvPr>
        </p:nvSpPr>
        <p:spPr>
          <a:xfrm>
            <a:off x="0" y="-1"/>
            <a:ext cx="9144000" cy="429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slide">
  <p:cSld name="Title only slide"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77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77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232" name="Google Shape;123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cons">
  <p:cSld name="6 icons"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78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5" name="Google Shape;123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236" name="Google Shape;1236;p78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7" name="Google Shape;1237;p78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238" name="Google Shape;1238;p78"/>
          <p:cNvGrpSpPr/>
          <p:nvPr/>
        </p:nvGrpSpPr>
        <p:grpSpPr>
          <a:xfrm>
            <a:off x="3579668" y="1709130"/>
            <a:ext cx="830847" cy="841854"/>
            <a:chOff x="407988" y="2288174"/>
            <a:chExt cx="1107796" cy="1122472"/>
          </a:xfrm>
        </p:grpSpPr>
        <p:sp>
          <p:nvSpPr>
            <p:cNvPr id="1239" name="Google Shape;1239;p7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7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1" name="Google Shape;1241;p78"/>
          <p:cNvGrpSpPr/>
          <p:nvPr/>
        </p:nvGrpSpPr>
        <p:grpSpPr>
          <a:xfrm>
            <a:off x="1307509" y="1705823"/>
            <a:ext cx="830847" cy="841854"/>
            <a:chOff x="4114884" y="2288174"/>
            <a:chExt cx="1107796" cy="1122472"/>
          </a:xfrm>
        </p:grpSpPr>
        <p:sp>
          <p:nvSpPr>
            <p:cNvPr id="1242" name="Google Shape;1242;p7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7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4" name="Google Shape;1244;p78"/>
          <p:cNvGrpSpPr/>
          <p:nvPr/>
        </p:nvGrpSpPr>
        <p:grpSpPr>
          <a:xfrm>
            <a:off x="3583247" y="2971572"/>
            <a:ext cx="830847" cy="841854"/>
            <a:chOff x="7676518" y="2293508"/>
            <a:chExt cx="1107796" cy="1122472"/>
          </a:xfrm>
        </p:grpSpPr>
        <p:sp>
          <p:nvSpPr>
            <p:cNvPr id="1245" name="Google Shape;1245;p7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7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7" name="Google Shape;1247;p78"/>
          <p:cNvGrpSpPr/>
          <p:nvPr/>
        </p:nvGrpSpPr>
        <p:grpSpPr>
          <a:xfrm>
            <a:off x="5849369" y="1709774"/>
            <a:ext cx="830847" cy="841854"/>
            <a:chOff x="407988" y="2288174"/>
            <a:chExt cx="1107796" cy="1122472"/>
          </a:xfrm>
        </p:grpSpPr>
        <p:sp>
          <p:nvSpPr>
            <p:cNvPr id="1248" name="Google Shape;1248;p7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7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0" name="Google Shape;1250;p78"/>
          <p:cNvGrpSpPr/>
          <p:nvPr/>
        </p:nvGrpSpPr>
        <p:grpSpPr>
          <a:xfrm>
            <a:off x="1324378" y="2975693"/>
            <a:ext cx="830847" cy="841854"/>
            <a:chOff x="4114884" y="2288174"/>
            <a:chExt cx="1107796" cy="1122472"/>
          </a:xfrm>
        </p:grpSpPr>
        <p:sp>
          <p:nvSpPr>
            <p:cNvPr id="1251" name="Google Shape;1251;p7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7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3" name="Google Shape;1253;p78"/>
          <p:cNvGrpSpPr/>
          <p:nvPr/>
        </p:nvGrpSpPr>
        <p:grpSpPr>
          <a:xfrm>
            <a:off x="5803383" y="2975693"/>
            <a:ext cx="830847" cy="841854"/>
            <a:chOff x="7676518" y="2293508"/>
            <a:chExt cx="1107796" cy="1122472"/>
          </a:xfrm>
        </p:grpSpPr>
        <p:sp>
          <p:nvSpPr>
            <p:cNvPr id="1254" name="Google Shape;1254;p7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7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6" name="Google Shape;1256;p78"/>
          <p:cNvSpPr/>
          <p:nvPr>
            <p:ph idx="2" type="pic"/>
          </p:nvPr>
        </p:nvSpPr>
        <p:spPr>
          <a:xfrm>
            <a:off x="1604705" y="1988654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57" name="Google Shape;1257;p78"/>
          <p:cNvSpPr/>
          <p:nvPr>
            <p:ph idx="3" type="pic"/>
          </p:nvPr>
        </p:nvSpPr>
        <p:spPr>
          <a:xfrm>
            <a:off x="1604705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58" name="Google Shape;1258;p78"/>
          <p:cNvSpPr/>
          <p:nvPr>
            <p:ph idx="4" type="pic"/>
          </p:nvPr>
        </p:nvSpPr>
        <p:spPr>
          <a:xfrm>
            <a:off x="3881398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59" name="Google Shape;1259;p78"/>
          <p:cNvSpPr/>
          <p:nvPr>
            <p:ph idx="5" type="pic"/>
          </p:nvPr>
        </p:nvSpPr>
        <p:spPr>
          <a:xfrm>
            <a:off x="3881398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60" name="Google Shape;1260;p78"/>
          <p:cNvSpPr/>
          <p:nvPr>
            <p:ph idx="6" type="pic"/>
          </p:nvPr>
        </p:nvSpPr>
        <p:spPr>
          <a:xfrm>
            <a:off x="6134051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61" name="Google Shape;1261;p78"/>
          <p:cNvSpPr/>
          <p:nvPr>
            <p:ph idx="7" type="pic"/>
          </p:nvPr>
        </p:nvSpPr>
        <p:spPr>
          <a:xfrm>
            <a:off x="6087960" y="3238991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62" name="Google Shape;1262;p78"/>
          <p:cNvSpPr txBox="1"/>
          <p:nvPr>
            <p:ph idx="8" type="body"/>
          </p:nvPr>
        </p:nvSpPr>
        <p:spPr>
          <a:xfrm>
            <a:off x="2196354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3" name="Google Shape;1263;p78"/>
          <p:cNvSpPr txBox="1"/>
          <p:nvPr>
            <p:ph idx="9" type="body"/>
          </p:nvPr>
        </p:nvSpPr>
        <p:spPr>
          <a:xfrm>
            <a:off x="4467179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4" name="Google Shape;1264;p78"/>
          <p:cNvSpPr txBox="1"/>
          <p:nvPr>
            <p:ph idx="13" type="body"/>
          </p:nvPr>
        </p:nvSpPr>
        <p:spPr>
          <a:xfrm>
            <a:off x="6731174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5" name="Google Shape;1265;p78"/>
          <p:cNvSpPr txBox="1"/>
          <p:nvPr>
            <p:ph idx="14" type="body"/>
          </p:nvPr>
        </p:nvSpPr>
        <p:spPr>
          <a:xfrm>
            <a:off x="2196354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6" name="Google Shape;1266;p78"/>
          <p:cNvSpPr txBox="1"/>
          <p:nvPr>
            <p:ph idx="15" type="body"/>
          </p:nvPr>
        </p:nvSpPr>
        <p:spPr>
          <a:xfrm>
            <a:off x="4467179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7" name="Google Shape;1267;p78"/>
          <p:cNvSpPr txBox="1"/>
          <p:nvPr>
            <p:ph idx="16" type="body"/>
          </p:nvPr>
        </p:nvSpPr>
        <p:spPr>
          <a:xfrm>
            <a:off x="6731174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icons">
  <p:cSld name="8 icons"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79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0" name="Google Shape;127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271" name="Google Shape;1271;p79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2" name="Google Shape;1272;p79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273" name="Google Shape;1273;p79"/>
          <p:cNvGrpSpPr/>
          <p:nvPr/>
        </p:nvGrpSpPr>
        <p:grpSpPr>
          <a:xfrm>
            <a:off x="2576465" y="1709130"/>
            <a:ext cx="830847" cy="841854"/>
            <a:chOff x="407988" y="2288174"/>
            <a:chExt cx="1107796" cy="1122472"/>
          </a:xfrm>
        </p:grpSpPr>
        <p:sp>
          <p:nvSpPr>
            <p:cNvPr id="1274" name="Google Shape;1274;p79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79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6" name="Google Shape;1276;p79"/>
          <p:cNvGrpSpPr/>
          <p:nvPr/>
        </p:nvGrpSpPr>
        <p:grpSpPr>
          <a:xfrm>
            <a:off x="304306" y="1705823"/>
            <a:ext cx="830847" cy="841854"/>
            <a:chOff x="4114884" y="2288174"/>
            <a:chExt cx="1107796" cy="1122472"/>
          </a:xfrm>
        </p:grpSpPr>
        <p:sp>
          <p:nvSpPr>
            <p:cNvPr id="1277" name="Google Shape;1277;p79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79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9" name="Google Shape;1279;p79"/>
          <p:cNvGrpSpPr/>
          <p:nvPr/>
        </p:nvGrpSpPr>
        <p:grpSpPr>
          <a:xfrm>
            <a:off x="7252367" y="1703228"/>
            <a:ext cx="830847" cy="841854"/>
            <a:chOff x="7676518" y="2293508"/>
            <a:chExt cx="1107796" cy="1122472"/>
          </a:xfrm>
        </p:grpSpPr>
        <p:sp>
          <p:nvSpPr>
            <p:cNvPr id="1280" name="Google Shape;1280;p7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7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2" name="Google Shape;1282;p79"/>
          <p:cNvGrpSpPr/>
          <p:nvPr/>
        </p:nvGrpSpPr>
        <p:grpSpPr>
          <a:xfrm>
            <a:off x="2580043" y="2971572"/>
            <a:ext cx="830847" cy="841854"/>
            <a:chOff x="7676518" y="2293508"/>
            <a:chExt cx="1107796" cy="1122472"/>
          </a:xfrm>
        </p:grpSpPr>
        <p:sp>
          <p:nvSpPr>
            <p:cNvPr id="1283" name="Google Shape;1283;p7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7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5" name="Google Shape;1285;p79"/>
          <p:cNvGrpSpPr/>
          <p:nvPr/>
        </p:nvGrpSpPr>
        <p:grpSpPr>
          <a:xfrm>
            <a:off x="4846166" y="1709774"/>
            <a:ext cx="830847" cy="841854"/>
            <a:chOff x="407988" y="2288174"/>
            <a:chExt cx="1107796" cy="1122472"/>
          </a:xfrm>
        </p:grpSpPr>
        <p:sp>
          <p:nvSpPr>
            <p:cNvPr id="1286" name="Google Shape;1286;p79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79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8" name="Google Shape;1288;p79"/>
          <p:cNvGrpSpPr/>
          <p:nvPr/>
        </p:nvGrpSpPr>
        <p:grpSpPr>
          <a:xfrm>
            <a:off x="321175" y="2975693"/>
            <a:ext cx="830847" cy="841854"/>
            <a:chOff x="4114884" y="2288174"/>
            <a:chExt cx="1107796" cy="1122472"/>
          </a:xfrm>
        </p:grpSpPr>
        <p:sp>
          <p:nvSpPr>
            <p:cNvPr id="1289" name="Google Shape;1289;p79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79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1" name="Google Shape;1291;p79"/>
          <p:cNvGrpSpPr/>
          <p:nvPr/>
        </p:nvGrpSpPr>
        <p:grpSpPr>
          <a:xfrm>
            <a:off x="4800180" y="2975693"/>
            <a:ext cx="830847" cy="841854"/>
            <a:chOff x="7676518" y="2293508"/>
            <a:chExt cx="1107796" cy="1122472"/>
          </a:xfrm>
        </p:grpSpPr>
        <p:sp>
          <p:nvSpPr>
            <p:cNvPr id="1292" name="Google Shape;1292;p7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7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4" name="Google Shape;1294;p79"/>
          <p:cNvSpPr/>
          <p:nvPr>
            <p:ph idx="2" type="pic"/>
          </p:nvPr>
        </p:nvSpPr>
        <p:spPr>
          <a:xfrm>
            <a:off x="601502" y="1988654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5" name="Google Shape;1295;p79"/>
          <p:cNvSpPr/>
          <p:nvPr>
            <p:ph idx="3" type="pic"/>
          </p:nvPr>
        </p:nvSpPr>
        <p:spPr>
          <a:xfrm>
            <a:off x="601502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6" name="Google Shape;1296;p79"/>
          <p:cNvSpPr/>
          <p:nvPr>
            <p:ph idx="4" type="pic"/>
          </p:nvPr>
        </p:nvSpPr>
        <p:spPr>
          <a:xfrm>
            <a:off x="2878195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7" name="Google Shape;1297;p79"/>
          <p:cNvSpPr/>
          <p:nvPr>
            <p:ph idx="5" type="pic"/>
          </p:nvPr>
        </p:nvSpPr>
        <p:spPr>
          <a:xfrm>
            <a:off x="2878195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8" name="Google Shape;1298;p79"/>
          <p:cNvSpPr/>
          <p:nvPr>
            <p:ph idx="6" type="pic"/>
          </p:nvPr>
        </p:nvSpPr>
        <p:spPr>
          <a:xfrm>
            <a:off x="5130848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9" name="Google Shape;1299;p79"/>
          <p:cNvSpPr/>
          <p:nvPr>
            <p:ph idx="7" type="pic"/>
          </p:nvPr>
        </p:nvSpPr>
        <p:spPr>
          <a:xfrm>
            <a:off x="5084757" y="3238991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0" name="Google Shape;1300;p79"/>
          <p:cNvSpPr/>
          <p:nvPr>
            <p:ph idx="8" type="pic"/>
          </p:nvPr>
        </p:nvSpPr>
        <p:spPr>
          <a:xfrm>
            <a:off x="7536944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1" name="Google Shape;1301;p79"/>
          <p:cNvSpPr txBox="1"/>
          <p:nvPr>
            <p:ph idx="9" type="body"/>
          </p:nvPr>
        </p:nvSpPr>
        <p:spPr>
          <a:xfrm>
            <a:off x="1193151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2" name="Google Shape;1302;p79"/>
          <p:cNvSpPr txBox="1"/>
          <p:nvPr>
            <p:ph idx="13" type="body"/>
          </p:nvPr>
        </p:nvSpPr>
        <p:spPr>
          <a:xfrm>
            <a:off x="3463976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3" name="Google Shape;1303;p79"/>
          <p:cNvSpPr txBox="1"/>
          <p:nvPr>
            <p:ph idx="14" type="body"/>
          </p:nvPr>
        </p:nvSpPr>
        <p:spPr>
          <a:xfrm>
            <a:off x="5727971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4" name="Google Shape;1304;p79"/>
          <p:cNvSpPr txBox="1"/>
          <p:nvPr>
            <p:ph idx="15" type="body"/>
          </p:nvPr>
        </p:nvSpPr>
        <p:spPr>
          <a:xfrm>
            <a:off x="8130377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5" name="Google Shape;1305;p79"/>
          <p:cNvSpPr txBox="1"/>
          <p:nvPr>
            <p:ph idx="16" type="body"/>
          </p:nvPr>
        </p:nvSpPr>
        <p:spPr>
          <a:xfrm>
            <a:off x="1193151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6" name="Google Shape;1306;p79"/>
          <p:cNvSpPr txBox="1"/>
          <p:nvPr>
            <p:ph idx="17" type="body"/>
          </p:nvPr>
        </p:nvSpPr>
        <p:spPr>
          <a:xfrm>
            <a:off x="3463976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7" name="Google Shape;1307;p79"/>
          <p:cNvSpPr txBox="1"/>
          <p:nvPr>
            <p:ph idx="18" type="body"/>
          </p:nvPr>
        </p:nvSpPr>
        <p:spPr>
          <a:xfrm>
            <a:off x="5727971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308" name="Google Shape;1308;p79"/>
          <p:cNvGrpSpPr/>
          <p:nvPr/>
        </p:nvGrpSpPr>
        <p:grpSpPr>
          <a:xfrm>
            <a:off x="7252367" y="2979811"/>
            <a:ext cx="830847" cy="841854"/>
            <a:chOff x="7676518" y="2293508"/>
            <a:chExt cx="1107796" cy="1122472"/>
          </a:xfrm>
        </p:grpSpPr>
        <p:sp>
          <p:nvSpPr>
            <p:cNvPr id="1309" name="Google Shape;1309;p7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7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1" name="Google Shape;1311;p79"/>
          <p:cNvSpPr/>
          <p:nvPr>
            <p:ph idx="19" type="pic"/>
          </p:nvPr>
        </p:nvSpPr>
        <p:spPr>
          <a:xfrm>
            <a:off x="7536944" y="3259335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12" name="Google Shape;1312;p79"/>
          <p:cNvSpPr txBox="1"/>
          <p:nvPr>
            <p:ph idx="20" type="body"/>
          </p:nvPr>
        </p:nvSpPr>
        <p:spPr>
          <a:xfrm>
            <a:off x="8130377" y="297981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8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15" name="Google Shape;1315;p8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16" name="Google Shape;1316;p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>
  <p:cSld name="Agenda slid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9"/>
          <p:cNvSpPr/>
          <p:nvPr/>
        </p:nvSpPr>
        <p:spPr>
          <a:xfrm>
            <a:off x="-685" y="0"/>
            <a:ext cx="32706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9"/>
          <p:cNvSpPr/>
          <p:nvPr/>
        </p:nvSpPr>
        <p:spPr>
          <a:xfrm rot="10800000">
            <a:off x="-10658" y="780000"/>
            <a:ext cx="2390100" cy="4363500"/>
          </a:xfrm>
          <a:prstGeom prst="rect">
            <a:avLst/>
          </a:prstGeom>
          <a:blipFill rotWithShape="1">
            <a:blip r:embed="rId3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9"/>
          <p:cNvPicPr preferRelativeResize="0"/>
          <p:nvPr/>
        </p:nvPicPr>
        <p:blipFill rotWithShape="1">
          <a:blip r:embed="rId4">
            <a:alphaModFix/>
          </a:blip>
          <a:srcRect b="690" l="0" r="0" t="69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9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101" name="Google Shape;101;p9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9"/>
          <p:cNvSpPr/>
          <p:nvPr>
            <p:ph idx="2" type="pic"/>
          </p:nvPr>
        </p:nvSpPr>
        <p:spPr>
          <a:xfrm>
            <a:off x="3006328" y="1594247"/>
            <a:ext cx="521400" cy="5226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9"/>
          <p:cNvSpPr txBox="1"/>
          <p:nvPr>
            <p:ph type="title"/>
          </p:nvPr>
        </p:nvSpPr>
        <p:spPr>
          <a:xfrm>
            <a:off x="4394080" y="541258"/>
            <a:ext cx="25437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9"/>
          <p:cNvSpPr txBox="1"/>
          <p:nvPr>
            <p:ph idx="1" type="body"/>
          </p:nvPr>
        </p:nvSpPr>
        <p:spPr>
          <a:xfrm>
            <a:off x="4394080" y="1175854"/>
            <a:ext cx="3712500" cy="25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21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" name="Google Shape;106;p9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700">
                <a:solidFill>
                  <a:schemeClr val="accent2"/>
                </a:solidFill>
              </a:rPr>
              <a:t>2023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title slide">
  <p:cSld name="Title with subtitle slid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0"/>
          <p:cNvSpPr txBox="1"/>
          <p:nvPr>
            <p:ph type="title"/>
          </p:nvPr>
        </p:nvSpPr>
        <p:spPr>
          <a:xfrm>
            <a:off x="305991" y="224029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0" name="Google Shape;11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0"/>
          <p:cNvSpPr txBox="1"/>
          <p:nvPr>
            <p:ph idx="1" type="body"/>
          </p:nvPr>
        </p:nvSpPr>
        <p:spPr>
          <a:xfrm>
            <a:off x="305991" y="695438"/>
            <a:ext cx="58461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80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31.xml"/><Relationship Id="rId75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30.xml"/><Relationship Id="rId74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33.xml"/><Relationship Id="rId77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32.xml"/><Relationship Id="rId76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35.xml"/><Relationship Id="rId79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34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69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b="1" i="0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4000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Char char="•"/>
              <a:defRPr b="1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8" name="Google Shape;8;p1"/>
          <p:cNvCxnSpPr/>
          <p:nvPr/>
        </p:nvCxnSpPr>
        <p:spPr>
          <a:xfrm>
            <a:off x="300837" y="4688541"/>
            <a:ext cx="85422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" name="Google Shape;9;p1"/>
          <p:cNvSpPr txBox="1"/>
          <p:nvPr/>
        </p:nvSpPr>
        <p:spPr>
          <a:xfrm>
            <a:off x="228437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</a:t>
            </a:r>
            <a:r>
              <a:rPr lang="en" sz="700">
                <a:solidFill>
                  <a:schemeClr val="accent2"/>
                </a:solidFill>
              </a:rPr>
              <a:t>3</a:t>
            </a: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1" name="Google Shape;1321;p81"/>
          <p:cNvGraphicFramePr/>
          <p:nvPr/>
        </p:nvGraphicFramePr>
        <p:xfrm>
          <a:off x="432825" y="67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{CF8C861C-1BF1-4722-BB5F-0A6D1C49E677}</a:tableStyleId>
              </a:tblPr>
              <a:tblGrid>
                <a:gridCol w="1495725"/>
                <a:gridCol w="2612725"/>
                <a:gridCol w="1112250"/>
                <a:gridCol w="1112250"/>
                <a:gridCol w="996750"/>
                <a:gridCol w="1030050"/>
              </a:tblGrid>
              <a:tr h="333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</a:rPr>
                        <a:t>Main Activity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</a:rPr>
                        <a:t>Detailed Activities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</a:rPr>
                        <a:t>Responsible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</a:rPr>
                        <a:t>Accountable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</a:rPr>
                        <a:t>Consulted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</a:rPr>
                        <a:t>Informed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9900"/>
                    </a:solidFill>
                  </a:tcPr>
                </a:tc>
              </a:tr>
              <a:tr h="754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lt1"/>
                          </a:solidFill>
                        </a:rPr>
                        <a:t>Customer Success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Customer experience &amp; management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Customer satisfaction 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evaluation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DDE6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Customer success team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6EF"/>
                    </a:solidFill>
                  </a:tcPr>
                </a:tc>
                <a:tc row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Product team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DDE6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Marketing &amp; sales teams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DDE6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Senior Leadership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DDE6EF"/>
                    </a:solidFill>
                  </a:tcPr>
                </a:tc>
              </a:tr>
              <a:tr h="583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lt1"/>
                          </a:solidFill>
                        </a:rPr>
                        <a:t>Product Marketing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Marketing plan &amp; budgeting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Product marketing team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Finance team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Senior Leadership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9FC5E8"/>
                    </a:solidFill>
                  </a:tcPr>
                </a:tc>
              </a:tr>
              <a:tr h="678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lt1"/>
                          </a:solidFill>
                        </a:rPr>
                        <a:t>Sales Enablement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Pricing &amp; proposal support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Sales feedback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DDE6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Consulting group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6EF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Marketing &amp; sales teams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DDE6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Senior Leadership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DDE6EF"/>
                    </a:solidFill>
                  </a:tcPr>
                </a:tc>
              </a:tr>
              <a:tr h="678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lt1"/>
                          </a:solidFill>
                        </a:rPr>
                        <a:t>Product Review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KPI tracking &amp; management (including revenue &amp; costs)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Product team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Sales leadership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Senior Leadership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9FC5E8"/>
                    </a:solidFill>
                  </a:tcPr>
                </a:tc>
              </a:tr>
              <a:tr h="726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chemeClr val="lt1"/>
                          </a:solidFill>
                        </a:rPr>
                        <a:t>Product Management</a:t>
                      </a:r>
                      <a:endParaRPr b="1" sz="1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Product roadmap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Technical skills sourcing &amp; development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Char char="●"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Testing &amp; validation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DDE6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Product &amp; engineering teams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6EF"/>
                    </a:solidFill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Marketing &amp; sales teams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DDE6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Senior Leadership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DDE6EF"/>
                    </a:solidFill>
                  </a:tcPr>
                </a:tc>
              </a:tr>
            </a:tbl>
          </a:graphicData>
        </a:graphic>
      </p:graphicFrame>
      <p:sp>
        <p:nvSpPr>
          <p:cNvPr id="1322" name="Google Shape;1322;p81"/>
          <p:cNvSpPr txBox="1"/>
          <p:nvPr/>
        </p:nvSpPr>
        <p:spPr>
          <a:xfrm>
            <a:off x="340525" y="134175"/>
            <a:ext cx="4438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RACI Example</a:t>
            </a:r>
            <a:endParaRPr b="1"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Vecteris">
      <a:dk1>
        <a:srgbClr val="3A3C41"/>
      </a:dk1>
      <a:lt1>
        <a:srgbClr val="FFFFFF"/>
      </a:lt1>
      <a:dk2>
        <a:srgbClr val="00517C"/>
      </a:dk2>
      <a:lt2>
        <a:srgbClr val="FFFFFF"/>
      </a:lt2>
      <a:accent1>
        <a:srgbClr val="F6921E"/>
      </a:accent1>
      <a:accent2>
        <a:srgbClr val="668EB9"/>
      </a:accent2>
      <a:accent3>
        <a:srgbClr val="73CFF8"/>
      </a:accent3>
      <a:accent4>
        <a:srgbClr val="59646B"/>
      </a:accent4>
      <a:accent5>
        <a:srgbClr val="668EB9"/>
      </a:accent5>
      <a:accent6>
        <a:srgbClr val="8897A5"/>
      </a:accent6>
      <a:hlink>
        <a:srgbClr val="73CFF8"/>
      </a:hlink>
      <a:folHlink>
        <a:srgbClr val="668E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