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06" autoAdjust="0"/>
  </p:normalViewPr>
  <p:slideViewPr>
    <p:cSldViewPr snapToGrid="0" snapToObjects="1">
      <p:cViewPr>
        <p:scale>
          <a:sx n="108" d="100"/>
          <a:sy n="108" d="100"/>
        </p:scale>
        <p:origin x="-80" y="-3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Good Product Managers</a:t>
            </a:r>
            <a:r>
              <a:rPr lang="mr-IN" sz="4400" dirty="0" smtClean="0">
                <a:latin typeface="Calibri"/>
                <a:ea typeface="Calibri"/>
                <a:cs typeface="Calibri"/>
                <a:sym typeface="Calibri"/>
              </a:rPr>
              <a:t>…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934" y="1155925"/>
            <a:ext cx="9288519" cy="518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Understand </a:t>
            </a:r>
            <a:r>
              <a:rPr lang="en-US" altLang="en-US" sz="1200" dirty="0">
                <a:ea typeface="ＭＳ Ｐゴシック" panose="020B0600070205080204" pitchFamily="34" charset="-128"/>
              </a:rPr>
              <a:t>the market/terrain for their product group through constant direct and indirect interaction with customers, prospects and key influencers (regulatory/government bodies, industry associations)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Understand </a:t>
            </a:r>
            <a:r>
              <a:rPr lang="en-US" altLang="en-US" sz="1200" dirty="0">
                <a:ea typeface="ＭＳ Ｐゴシック" panose="020B0600070205080204" pitchFamily="34" charset="-128"/>
              </a:rPr>
              <a:t>the strategic landscape and competitive environment for their product(s) and adjust product strategy accordingly; collect direct and indirect feedback, including commissioning market research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Bring </a:t>
            </a:r>
            <a:r>
              <a:rPr lang="en-US" altLang="en-US" sz="1200" dirty="0">
                <a:ea typeface="ＭＳ Ｐゴシック" panose="020B0600070205080204" pitchFamily="34" charset="-128"/>
              </a:rPr>
              <a:t>business cases, including detailed Market Requirement Specifications and Product Requirement Specifications to the Product Board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Work </a:t>
            </a:r>
            <a:r>
              <a:rPr lang="en-US" altLang="en-US" sz="1200" dirty="0">
                <a:ea typeface="ＭＳ Ｐゴシック" panose="020B0600070205080204" pitchFamily="34" charset="-128"/>
              </a:rPr>
              <a:t>with the relevant departments such as Research or Technology to write Product Functional Specifications for delivery of new products and enhancements including, where necessary, project management of these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Participate </a:t>
            </a:r>
            <a:r>
              <a:rPr lang="en-US" altLang="en-US" sz="1200" dirty="0">
                <a:ea typeface="ＭＳ Ｐゴシック" panose="020B0600070205080204" pitchFamily="34" charset="-128"/>
              </a:rPr>
              <a:t>actively with product building groups (Research, Data, Technology) throughout the development stages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Adhere </a:t>
            </a:r>
            <a:r>
              <a:rPr lang="en-US" altLang="en-US" sz="1200" dirty="0">
                <a:ea typeface="ＭＳ Ｐゴシック" panose="020B0600070205080204" pitchFamily="34" charset="-128"/>
              </a:rPr>
              <a:t>to a product launch checklist to include vital items such as usability testing, beta testing, sales training, availability of collateral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Are </a:t>
            </a:r>
            <a:r>
              <a:rPr lang="en-US" altLang="en-US" sz="1200" dirty="0">
                <a:ea typeface="ＭＳ Ｐゴシック" panose="020B0600070205080204" pitchFamily="34" charset="-128"/>
              </a:rPr>
              <a:t>responsible for all product packaging, pricing and migration paths (upsell) in their product group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Understand </a:t>
            </a:r>
            <a:r>
              <a:rPr lang="en-US" altLang="en-US" sz="1200" dirty="0">
                <a:ea typeface="ＭＳ Ｐゴシック" panose="020B0600070205080204" pitchFamily="34" charset="-128"/>
              </a:rPr>
              <a:t>the power and value of the brand they represent and, with Marketing, develop it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Work </a:t>
            </a:r>
            <a:r>
              <a:rPr lang="en-US" altLang="en-US" sz="1200" dirty="0">
                <a:ea typeface="ＭＳ Ｐゴシック" panose="020B0600070205080204" pitchFamily="34" charset="-128"/>
              </a:rPr>
              <a:t>with Marketing and Marketing Communications groups to formulate and execute on marketing communication strategies to support sales efforts in the appropriate customer segments and geographies (PR, advertising, conferences, collateral etc.) 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Manage </a:t>
            </a:r>
            <a:r>
              <a:rPr lang="en-US" altLang="en-US" sz="1200" dirty="0">
                <a:ea typeface="ＭＳ Ｐゴシック" panose="020B0600070205080204" pitchFamily="34" charset="-128"/>
              </a:rPr>
              <a:t>the entire product life-cycle from definition to sunset 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Monitor </a:t>
            </a:r>
            <a:r>
              <a:rPr lang="en-US" altLang="en-US" sz="1200" dirty="0">
                <a:ea typeface="ＭＳ Ｐゴシック" panose="020B0600070205080204" pitchFamily="34" charset="-128"/>
              </a:rPr>
              <a:t>and champion opportunities to enhance their product line through alliance and acquisition</a:t>
            </a:r>
          </a:p>
          <a:p>
            <a:pPr marL="282575" indent="-282575" eaLnBrk="1" hangingPunct="1">
              <a:spcBef>
                <a:spcPct val="50000"/>
              </a:spcBef>
              <a:spcAft>
                <a:spcPts val="300"/>
              </a:spcAft>
              <a:buClrTx/>
              <a:buFont typeface="+mj-lt"/>
              <a:buAutoNum type="arabicPeriod"/>
            </a:pPr>
            <a:r>
              <a:rPr lang="en-US" altLang="en-US" sz="1200" dirty="0" smtClean="0">
                <a:ea typeface="ＭＳ Ｐゴシック" panose="020B0600070205080204" pitchFamily="34" charset="-128"/>
              </a:rPr>
              <a:t>Co</a:t>
            </a:r>
            <a:r>
              <a:rPr lang="en-US" altLang="en-US" sz="1200" dirty="0">
                <a:ea typeface="ＭＳ Ｐゴシック" panose="020B0600070205080204" pitchFamily="34" charset="-128"/>
              </a:rPr>
              <a:t>-own revenue numbers for the product line with sales and support organizations and consistently support sales efforts through direct (customer calls/visits) and indirect means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292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Good Product Managers…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4</cp:revision>
  <dcterms:created xsi:type="dcterms:W3CDTF">2020-10-22T15:15:22Z</dcterms:created>
  <dcterms:modified xsi:type="dcterms:W3CDTF">2021-04-14T12:47:32Z</dcterms:modified>
</cp:coreProperties>
</file>