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h/WFT1MEG8BoNd6+a+3I0cvXwU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ga4f0d2637a_0_3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 showMasterSp="0">
  <p:cSld name="1_Two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/>
          <p:nvPr/>
        </p:nvSpPr>
        <p:spPr>
          <a:xfrm>
            <a:off x="10388818" y="1095531"/>
            <a:ext cx="1200715" cy="1562977"/>
          </a:xfrm>
          <a:custGeom>
            <a:rect b="b" l="l" r="r" t="t"/>
            <a:pathLst>
              <a:path extrusionOk="0" h="2577465" w="197993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1"/>
          <p:cNvSpPr/>
          <p:nvPr/>
        </p:nvSpPr>
        <p:spPr>
          <a:xfrm>
            <a:off x="9188953" y="2194530"/>
            <a:ext cx="3003329" cy="3872209"/>
          </a:xfrm>
          <a:custGeom>
            <a:rect b="b" l="l" r="r" t="t"/>
            <a:pathLst>
              <a:path extrusionOk="0" h="6385559" w="4952365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1"/>
          <p:cNvSpPr/>
          <p:nvPr/>
        </p:nvSpPr>
        <p:spPr>
          <a:xfrm>
            <a:off x="11410494" y="2479718"/>
            <a:ext cx="781736" cy="1200631"/>
          </a:xfrm>
          <a:custGeom>
            <a:rect b="b" l="l" r="r" t="t"/>
            <a:pathLst>
              <a:path extrusionOk="0" h="1979929" w="128905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1"/>
          <p:cNvSpPr/>
          <p:nvPr/>
        </p:nvSpPr>
        <p:spPr>
          <a:xfrm>
            <a:off x="11410494" y="73978"/>
            <a:ext cx="781736" cy="1200631"/>
          </a:xfrm>
          <a:custGeom>
            <a:rect b="b" l="l" r="r" t="t"/>
            <a:pathLst>
              <a:path extrusionOk="0" h="1979930" w="128905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1"/>
          <p:cNvSpPr/>
          <p:nvPr/>
        </p:nvSpPr>
        <p:spPr>
          <a:xfrm>
            <a:off x="10180929" y="355020"/>
            <a:ext cx="330409" cy="430117"/>
          </a:xfrm>
          <a:custGeom>
            <a:rect b="b" l="l" r="r" t="t"/>
            <a:pathLst>
              <a:path extrusionOk="0" h="709294" w="54483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1"/>
          <p:cNvSpPr/>
          <p:nvPr/>
        </p:nvSpPr>
        <p:spPr>
          <a:xfrm>
            <a:off x="9519048" y="355019"/>
            <a:ext cx="330409" cy="430117"/>
          </a:xfrm>
          <a:custGeom>
            <a:rect b="b" l="l" r="r" t="t"/>
            <a:pathLst>
              <a:path extrusionOk="0" h="709294" w="54483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1"/>
          <p:cNvSpPr/>
          <p:nvPr/>
        </p:nvSpPr>
        <p:spPr>
          <a:xfrm>
            <a:off x="9800119" y="73977"/>
            <a:ext cx="430147" cy="330385"/>
          </a:xfrm>
          <a:custGeom>
            <a:rect b="b" l="l" r="r" t="t"/>
            <a:pathLst>
              <a:path extrusionOk="0" h="544830" w="709294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extrusionOk="0" h="544830" w="709294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1"/>
          <p:cNvSpPr/>
          <p:nvPr/>
        </p:nvSpPr>
        <p:spPr>
          <a:xfrm>
            <a:off x="9800116" y="735815"/>
            <a:ext cx="430147" cy="330385"/>
          </a:xfrm>
          <a:custGeom>
            <a:rect b="b" l="l" r="r" t="t"/>
            <a:pathLst>
              <a:path extrusionOk="0" h="544830" w="709294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extrusionOk="0" h="544830" w="709294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1"/>
          <p:cNvSpPr/>
          <p:nvPr/>
        </p:nvSpPr>
        <p:spPr>
          <a:xfrm>
            <a:off x="9188956" y="657356"/>
            <a:ext cx="1652428" cy="1065474"/>
          </a:xfrm>
          <a:custGeom>
            <a:rect b="b" l="l" r="r" t="t"/>
            <a:pathLst>
              <a:path extrusionOk="0" h="1757045" w="2724784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extrusionOk="0" h="1757045" w="2724784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1"/>
          <p:cNvSpPr/>
          <p:nvPr/>
        </p:nvSpPr>
        <p:spPr>
          <a:xfrm>
            <a:off x="0" y="1"/>
            <a:ext cx="1289287" cy="6857615"/>
          </a:xfrm>
          <a:custGeom>
            <a:rect b="b" l="l" r="r" t="t"/>
            <a:pathLst>
              <a:path extrusionOk="0" h="11308715" w="212598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1"/>
          <p:cNvSpPr txBox="1"/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b="1" i="0" sz="4487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2" type="body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1"/>
          <p:cNvSpPr/>
          <p:nvPr/>
        </p:nvSpPr>
        <p:spPr>
          <a:xfrm>
            <a:off x="2" y="2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1"/>
          <p:cNvSpPr/>
          <p:nvPr/>
        </p:nvSpPr>
        <p:spPr>
          <a:xfrm>
            <a:off x="2" y="0"/>
            <a:ext cx="1746005" cy="2063946"/>
          </a:xfrm>
          <a:custGeom>
            <a:rect b="b" l="l" r="r" t="t"/>
            <a:pathLst>
              <a:path extrusionOk="0" h="3403600" w="287909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3651753" y="6561600"/>
            <a:ext cx="7481945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7701" marR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7701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33" name="Google Shape;3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8" name="Google Shape;98;p2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9" name="Google Shape;99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3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6" name="Google Shape;106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/>
          <p:nvPr/>
        </p:nvSpPr>
        <p:spPr>
          <a:xfrm>
            <a:off x="0" y="1"/>
            <a:ext cx="12192000" cy="6857615"/>
          </a:xfrm>
          <a:custGeom>
            <a:rect b="b" l="l" r="r" t="t"/>
            <a:pathLst>
              <a:path extrusionOk="0" h="11308715" w="2010410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0"/>
          <p:cNvSpPr/>
          <p:nvPr/>
        </p:nvSpPr>
        <p:spPr>
          <a:xfrm>
            <a:off x="7799683" y="3367089"/>
            <a:ext cx="3061478" cy="3061263"/>
          </a:xfrm>
          <a:custGeom>
            <a:rect b="b" l="l" r="r" t="t"/>
            <a:pathLst>
              <a:path extrusionOk="0" h="5048250" w="504825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0"/>
          <p:cNvSpPr/>
          <p:nvPr/>
        </p:nvSpPr>
        <p:spPr>
          <a:xfrm>
            <a:off x="0" y="1"/>
            <a:ext cx="12192000" cy="6735935"/>
          </a:xfrm>
          <a:custGeom>
            <a:rect b="b" l="l" r="r" t="t"/>
            <a:pathLst>
              <a:path extrusionOk="0" h="11108055" w="2010410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0" type="dt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20"/>
          <p:cNvSpPr/>
          <p:nvPr/>
        </p:nvSpPr>
        <p:spPr>
          <a:xfrm>
            <a:off x="6875742" y="1"/>
            <a:ext cx="5316574" cy="3616141"/>
          </a:xfrm>
          <a:custGeom>
            <a:rect b="b" l="l" r="r" t="t"/>
            <a:pathLst>
              <a:path extrusionOk="0" h="5963285" w="876681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0"/>
          <p:cNvSpPr/>
          <p:nvPr/>
        </p:nvSpPr>
        <p:spPr>
          <a:xfrm>
            <a:off x="9471276" y="818615"/>
            <a:ext cx="676606" cy="881028"/>
          </a:xfrm>
          <a:custGeom>
            <a:rect b="b" l="l" r="r" t="t"/>
            <a:pathLst>
              <a:path extrusionOk="0" h="1452880" w="1115694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0"/>
          <p:cNvSpPr/>
          <p:nvPr/>
        </p:nvSpPr>
        <p:spPr>
          <a:xfrm>
            <a:off x="10826977" y="818616"/>
            <a:ext cx="676606" cy="881028"/>
          </a:xfrm>
          <a:custGeom>
            <a:rect b="b" l="l" r="r" t="t"/>
            <a:pathLst>
              <a:path extrusionOk="0" h="1452880" w="1115694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0"/>
          <p:cNvSpPr/>
          <p:nvPr/>
        </p:nvSpPr>
        <p:spPr>
          <a:xfrm>
            <a:off x="10046972" y="242989"/>
            <a:ext cx="881090" cy="676558"/>
          </a:xfrm>
          <a:custGeom>
            <a:rect b="b" l="l" r="r" t="t"/>
            <a:pathLst>
              <a:path extrusionOk="0" h="1115695" w="145288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extrusionOk="0" h="1115695" w="145288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0"/>
          <p:cNvSpPr/>
          <p:nvPr/>
        </p:nvSpPr>
        <p:spPr>
          <a:xfrm>
            <a:off x="10046973" y="1598592"/>
            <a:ext cx="881090" cy="676558"/>
          </a:xfrm>
          <a:custGeom>
            <a:rect b="b" l="l" r="r" t="t"/>
            <a:pathLst>
              <a:path extrusionOk="0" h="1115695" w="145288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extrusionOk="0" h="1115695" w="145288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0"/>
          <p:cNvSpPr/>
          <p:nvPr/>
        </p:nvSpPr>
        <p:spPr>
          <a:xfrm>
            <a:off x="8795164" y="1437888"/>
            <a:ext cx="3384570" cy="2181776"/>
          </a:xfrm>
          <a:custGeom>
            <a:rect b="b" l="l" r="r" t="t"/>
            <a:pathLst>
              <a:path extrusionOk="0" h="3597910" w="5581015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extrusionOk="0" h="3597910" w="5581015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r>
              <a:t/>
            </a:r>
            <a:endParaRPr b="0" i="0" sz="109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" name="Google Shape;47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>
  <p:cSld name="Заголовок раздела"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3600" u="none" cap="none" strike="noStrik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7" name="Google Shape;6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/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9225">
            <a:noAutofit/>
          </a:bodyPr>
          <a:lstStyle/>
          <a:p>
            <a:pPr indent="0" lvl="0" marL="770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Positioning Statement</a:t>
            </a:r>
            <a:endParaRPr sz="4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rect b="b" l="l" r="r" t="t"/>
            <a:pathLst>
              <a:path extrusionOk="0" h="120000" w="12337415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cap="flat" cmpd="sng" w="10450">
            <a:solidFill>
              <a:srgbClr val="B3C6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r>
              <a:t/>
            </a:r>
            <a:endParaRPr b="0" i="0" sz="66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/>
          <p:nvPr>
            <p:ph idx="12" type="sldNum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7701" rtl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‹#›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925">
            <a:noAutofit/>
          </a:bodyPr>
          <a:lstStyle/>
          <a:p>
            <a:pPr indent="0" lvl="0" marL="770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©2021 Vecteris – FOR INTERNAL USE ONLY – DO NOT DISTRIBUTE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a4f0d2637a_0_314"/>
          <p:cNvSpPr txBox="1"/>
          <p:nvPr>
            <p:ph idx="1" type="body"/>
          </p:nvPr>
        </p:nvSpPr>
        <p:spPr>
          <a:xfrm>
            <a:off x="2103890" y="1438734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Use the 1-2 sentence description of target customers, their unmet needs, and your proposed solution from your Product Strategy Document.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We suggest you use the Crossing the Chasm format, i.e., “For [target customer segment] who must [problem to be solved], our product is a new [category name] that provides [solution to the problem]. Unlike [current solutions], we offer [key differentiating factor].”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2020-10-22T15:15:22Z</dcterms:created>
  <dc:creator>Samuel Michel</dc:creator>
</cp:coreProperties>
</file>