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12192000"/>
  <p:notesSz cx="20104100" cy="1130935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440">
          <p15:clr>
            <a:srgbClr val="A4A3A4"/>
          </p15:clr>
        </p15:guide>
        <p15:guide id="2" pos="7217">
          <p15:clr>
            <a:srgbClr val="A4A3A4"/>
          </p15:clr>
        </p15:guide>
      </p15:sldGuideLst>
    </p:ext>
    <p:ext uri="GoogleSlidesCustomDataVersion2">
      <go:slidesCustomData xmlns:go="http://customooxmlschemas.google.com/" r:id="rId19" roundtripDataSignature="AMtx7mihsiyfO1mDp7gCuukgU/tHk8XN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50563D9-7C01-4815-856F-8D5900FA0CEB}">
  <a:tblStyle styleId="{550563D9-7C01-4815-856F-8D5900FA0CEB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9EC"/>
          </a:solidFill>
        </a:fill>
      </a:tcStyle>
    </a:wholeTbl>
    <a:band1H>
      <a:tcTxStyle b="off" i="off"/>
      <a:tcStyle>
        <a:fill>
          <a:solidFill>
            <a:srgbClr val="CACFD6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ACFD6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E404A697-3D09-4FF8-8603-48528F523F1E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5EAAD16E-D110-4BBC-999F-2741DF3B7AD3}" styleName="Table_2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440" orient="horz"/>
        <p:guide pos="721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8712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1387138" y="0"/>
            <a:ext cx="8712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2009775" y="5441950"/>
            <a:ext cx="16084549" cy="4454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2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2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2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2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2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2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2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2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2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c057a6491_1_76:notes"/>
          <p:cNvSpPr txBox="1"/>
          <p:nvPr>
            <p:ph idx="1" type="body"/>
          </p:nvPr>
        </p:nvSpPr>
        <p:spPr>
          <a:xfrm>
            <a:off x="2009775" y="5441950"/>
            <a:ext cx="16084499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gac057a6491_1_76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6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8" name="Google Shape;208;p6:notes"/>
          <p:cNvSpPr txBox="1"/>
          <p:nvPr>
            <p:ph idx="1" type="body"/>
          </p:nvPr>
        </p:nvSpPr>
        <p:spPr>
          <a:xfrm>
            <a:off x="2009775" y="5441950"/>
            <a:ext cx="16084549" cy="4454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9" name="Google Shape;209;p6:notes"/>
          <p:cNvSpPr txBox="1"/>
          <p:nvPr>
            <p:ph idx="12" type="sldNum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ac057a6491_1_92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8" name="Google Shape;218;gac057a6491_1_92:notes"/>
          <p:cNvSpPr txBox="1"/>
          <p:nvPr>
            <p:ph idx="1" type="body"/>
          </p:nvPr>
        </p:nvSpPr>
        <p:spPr>
          <a:xfrm>
            <a:off x="2009775" y="5441950"/>
            <a:ext cx="16084499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gac057a6491_1_92:notes"/>
          <p:cNvSpPr txBox="1"/>
          <p:nvPr>
            <p:ph idx="12" type="sldNum"/>
          </p:nvPr>
        </p:nvSpPr>
        <p:spPr>
          <a:xfrm>
            <a:off x="11387138" y="10742613"/>
            <a:ext cx="87123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ac094c5d01_1_0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8" name="Google Shape;228;gac094c5d01_1_0:notes"/>
          <p:cNvSpPr txBox="1"/>
          <p:nvPr>
            <p:ph idx="1" type="body"/>
          </p:nvPr>
        </p:nvSpPr>
        <p:spPr>
          <a:xfrm>
            <a:off x="2009775" y="5441950"/>
            <a:ext cx="16084499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9" name="Google Shape;229;gac094c5d01_1_0:notes"/>
          <p:cNvSpPr txBox="1"/>
          <p:nvPr>
            <p:ph idx="12" type="sldNum"/>
          </p:nvPr>
        </p:nvSpPr>
        <p:spPr>
          <a:xfrm>
            <a:off x="11387138" y="10742613"/>
            <a:ext cx="87123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/>
          <p:nvPr>
            <p:ph idx="1" type="body"/>
          </p:nvPr>
        </p:nvSpPr>
        <p:spPr>
          <a:xfrm>
            <a:off x="2009775" y="5441950"/>
            <a:ext cx="16084549" cy="4454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4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:notes"/>
          <p:cNvSpPr txBox="1"/>
          <p:nvPr>
            <p:ph idx="1" type="body"/>
          </p:nvPr>
        </p:nvSpPr>
        <p:spPr>
          <a:xfrm>
            <a:off x="2009775" y="5441950"/>
            <a:ext cx="16084549" cy="4454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p1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ac057a6491_1_6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ac057a6491_1_6:notes"/>
          <p:cNvSpPr txBox="1"/>
          <p:nvPr>
            <p:ph idx="1" type="body"/>
          </p:nvPr>
        </p:nvSpPr>
        <p:spPr>
          <a:xfrm>
            <a:off x="2009775" y="5441950"/>
            <a:ext cx="16084499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gac057a6491_1_6:notes"/>
          <p:cNvSpPr txBox="1"/>
          <p:nvPr>
            <p:ph idx="12" type="sldNum"/>
          </p:nvPr>
        </p:nvSpPr>
        <p:spPr>
          <a:xfrm>
            <a:off x="11387138" y="10742613"/>
            <a:ext cx="87123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ac057a6491_1_16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gac057a6491_1_16:notes"/>
          <p:cNvSpPr txBox="1"/>
          <p:nvPr>
            <p:ph idx="1" type="body"/>
          </p:nvPr>
        </p:nvSpPr>
        <p:spPr>
          <a:xfrm>
            <a:off x="2009775" y="5441950"/>
            <a:ext cx="16084499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gac057a6491_1_16:notes"/>
          <p:cNvSpPr txBox="1"/>
          <p:nvPr>
            <p:ph idx="12" type="sldNum"/>
          </p:nvPr>
        </p:nvSpPr>
        <p:spPr>
          <a:xfrm>
            <a:off x="11387138" y="10742613"/>
            <a:ext cx="87123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2:notes"/>
          <p:cNvSpPr txBox="1"/>
          <p:nvPr>
            <p:ph idx="1" type="body"/>
          </p:nvPr>
        </p:nvSpPr>
        <p:spPr>
          <a:xfrm>
            <a:off x="2009775" y="5441950"/>
            <a:ext cx="16084499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9" name="Google Shape;149;p2:notes"/>
          <p:cNvSpPr txBox="1"/>
          <p:nvPr>
            <p:ph idx="12" type="sldNum"/>
          </p:nvPr>
        </p:nvSpPr>
        <p:spPr>
          <a:xfrm>
            <a:off x="11387138" y="10742613"/>
            <a:ext cx="87123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ac057a6491_1_26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ac057a6491_1_26:notes"/>
          <p:cNvSpPr txBox="1"/>
          <p:nvPr>
            <p:ph idx="1" type="body"/>
          </p:nvPr>
        </p:nvSpPr>
        <p:spPr>
          <a:xfrm>
            <a:off x="2009775" y="5441950"/>
            <a:ext cx="16084499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1" name="Google Shape;161;gac057a6491_1_26:notes"/>
          <p:cNvSpPr txBox="1"/>
          <p:nvPr>
            <p:ph idx="12" type="sldNum"/>
          </p:nvPr>
        </p:nvSpPr>
        <p:spPr>
          <a:xfrm>
            <a:off x="11387138" y="10742613"/>
            <a:ext cx="87123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ac057a6491_1_46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gac057a6491_1_46:notes"/>
          <p:cNvSpPr txBox="1"/>
          <p:nvPr>
            <p:ph idx="1" type="body"/>
          </p:nvPr>
        </p:nvSpPr>
        <p:spPr>
          <a:xfrm>
            <a:off x="2009775" y="5441950"/>
            <a:ext cx="16084499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6" name="Google Shape;186;gac057a6491_1_46:notes"/>
          <p:cNvSpPr txBox="1"/>
          <p:nvPr>
            <p:ph idx="12" type="sldNum"/>
          </p:nvPr>
        </p:nvSpPr>
        <p:spPr>
          <a:xfrm>
            <a:off x="11387138" y="10742613"/>
            <a:ext cx="87123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ac057a6491_1_66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gac057a6491_1_66:notes"/>
          <p:cNvSpPr txBox="1"/>
          <p:nvPr>
            <p:ph idx="1" type="body"/>
          </p:nvPr>
        </p:nvSpPr>
        <p:spPr>
          <a:xfrm>
            <a:off x="2009775" y="5441950"/>
            <a:ext cx="16084499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6" name="Google Shape;196;gac057a6491_1_66:notes"/>
          <p:cNvSpPr txBox="1"/>
          <p:nvPr>
            <p:ph idx="12" type="sldNum"/>
          </p:nvPr>
        </p:nvSpPr>
        <p:spPr>
          <a:xfrm>
            <a:off x="11387138" y="10742613"/>
            <a:ext cx="87123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obj">
  <p:cSld name="OBJEC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/>
          <p:nvPr/>
        </p:nvSpPr>
        <p:spPr>
          <a:xfrm>
            <a:off x="0" y="1"/>
            <a:ext cx="12192000" cy="6857615"/>
          </a:xfrm>
          <a:custGeom>
            <a:rect b="b" l="l" r="r" t="t"/>
            <a:pathLst>
              <a:path extrusionOk="0" h="11308715" w="2010410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0"/>
          <p:cNvSpPr/>
          <p:nvPr/>
        </p:nvSpPr>
        <p:spPr>
          <a:xfrm>
            <a:off x="7799683" y="3367089"/>
            <a:ext cx="3061478" cy="3061263"/>
          </a:xfrm>
          <a:custGeom>
            <a:rect b="b" l="l" r="r" t="t"/>
            <a:pathLst>
              <a:path extrusionOk="0" h="5048250" w="5048250">
                <a:moveTo>
                  <a:pt x="4058934" y="0"/>
                </a:moveTo>
                <a:lnTo>
                  <a:pt x="0" y="4058923"/>
                </a:lnTo>
                <a:lnTo>
                  <a:pt x="988734" y="5047657"/>
                </a:lnTo>
                <a:lnTo>
                  <a:pt x="5047668" y="988723"/>
                </a:lnTo>
                <a:lnTo>
                  <a:pt x="40589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0"/>
          <p:cNvSpPr/>
          <p:nvPr/>
        </p:nvSpPr>
        <p:spPr>
          <a:xfrm>
            <a:off x="0" y="1"/>
            <a:ext cx="12192000" cy="6735935"/>
          </a:xfrm>
          <a:custGeom>
            <a:rect b="b" l="l" r="r" t="t"/>
            <a:pathLst>
              <a:path extrusionOk="0" h="11108055" w="20104100">
                <a:moveTo>
                  <a:pt x="20104099" y="0"/>
                </a:moveTo>
                <a:lnTo>
                  <a:pt x="0" y="0"/>
                </a:lnTo>
                <a:lnTo>
                  <a:pt x="0" y="11107682"/>
                </a:lnTo>
                <a:lnTo>
                  <a:pt x="12991311" y="11107682"/>
                </a:lnTo>
                <a:lnTo>
                  <a:pt x="20104099" y="40041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0"/>
          <p:cNvSpPr txBox="1"/>
          <p:nvPr>
            <p:ph idx="11" type="ftr"/>
          </p:nvPr>
        </p:nvSpPr>
        <p:spPr>
          <a:xfrm>
            <a:off x="4145280" y="6377941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609600" y="6377941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91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10"/>
          <p:cNvSpPr txBox="1"/>
          <p:nvPr>
            <p:ph idx="12" type="sldNum"/>
          </p:nvPr>
        </p:nvSpPr>
        <p:spPr>
          <a:xfrm>
            <a:off x="11317842" y="6377940"/>
            <a:ext cx="74412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" name="Google Shape;20;p10"/>
          <p:cNvSpPr/>
          <p:nvPr/>
        </p:nvSpPr>
        <p:spPr>
          <a:xfrm>
            <a:off x="6875742" y="1"/>
            <a:ext cx="5316574" cy="3616141"/>
          </a:xfrm>
          <a:custGeom>
            <a:rect b="b" l="l" r="r" t="t"/>
            <a:pathLst>
              <a:path extrusionOk="0" h="5963285" w="8766810">
                <a:moveTo>
                  <a:pt x="8766288" y="0"/>
                </a:moveTo>
                <a:lnTo>
                  <a:pt x="0" y="0"/>
                </a:lnTo>
                <a:lnTo>
                  <a:pt x="5954331" y="5962855"/>
                </a:lnTo>
                <a:lnTo>
                  <a:pt x="8766288" y="3159380"/>
                </a:lnTo>
                <a:lnTo>
                  <a:pt x="8766288" y="0"/>
                </a:lnTo>
                <a:close/>
              </a:path>
            </a:pathLst>
          </a:custGeom>
          <a:solidFill>
            <a:srgbClr val="FFFFFF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0"/>
          <p:cNvSpPr/>
          <p:nvPr/>
        </p:nvSpPr>
        <p:spPr>
          <a:xfrm>
            <a:off x="9471276" y="818615"/>
            <a:ext cx="676606" cy="881028"/>
          </a:xfrm>
          <a:custGeom>
            <a:rect b="b" l="l" r="r" t="t"/>
            <a:pathLst>
              <a:path extrusionOk="0" h="1452880" w="1115694">
                <a:moveTo>
                  <a:pt x="728658" y="0"/>
                </a:moveTo>
                <a:lnTo>
                  <a:pt x="0" y="726176"/>
                </a:lnTo>
                <a:lnTo>
                  <a:pt x="728658" y="1452311"/>
                </a:lnTo>
                <a:lnTo>
                  <a:pt x="1115421" y="1065506"/>
                </a:lnTo>
                <a:lnTo>
                  <a:pt x="774049" y="726176"/>
                </a:lnTo>
                <a:lnTo>
                  <a:pt x="1115421" y="386804"/>
                </a:lnTo>
                <a:lnTo>
                  <a:pt x="728658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0"/>
          <p:cNvSpPr/>
          <p:nvPr/>
        </p:nvSpPr>
        <p:spPr>
          <a:xfrm>
            <a:off x="10826977" y="818616"/>
            <a:ext cx="676606" cy="881028"/>
          </a:xfrm>
          <a:custGeom>
            <a:rect b="b" l="l" r="r" t="t"/>
            <a:pathLst>
              <a:path extrusionOk="0" h="1452880" w="1115694">
                <a:moveTo>
                  <a:pt x="386763" y="0"/>
                </a:moveTo>
                <a:lnTo>
                  <a:pt x="0" y="386804"/>
                </a:lnTo>
                <a:lnTo>
                  <a:pt x="341371" y="726176"/>
                </a:lnTo>
                <a:lnTo>
                  <a:pt x="0" y="1065506"/>
                </a:lnTo>
                <a:lnTo>
                  <a:pt x="386763" y="1452311"/>
                </a:lnTo>
                <a:lnTo>
                  <a:pt x="1115421" y="726176"/>
                </a:lnTo>
                <a:lnTo>
                  <a:pt x="386763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0"/>
          <p:cNvSpPr/>
          <p:nvPr/>
        </p:nvSpPr>
        <p:spPr>
          <a:xfrm>
            <a:off x="10046972" y="242989"/>
            <a:ext cx="881090" cy="676558"/>
          </a:xfrm>
          <a:custGeom>
            <a:rect b="b" l="l" r="r" t="t"/>
            <a:pathLst>
              <a:path extrusionOk="0" h="1115695" w="1452880">
                <a:moveTo>
                  <a:pt x="726155" y="0"/>
                </a:moveTo>
                <a:lnTo>
                  <a:pt x="0" y="728574"/>
                </a:lnTo>
                <a:lnTo>
                  <a:pt x="386825" y="1115411"/>
                </a:lnTo>
                <a:lnTo>
                  <a:pt x="726155" y="774007"/>
                </a:lnTo>
                <a:lnTo>
                  <a:pt x="1406879" y="774007"/>
                </a:lnTo>
                <a:lnTo>
                  <a:pt x="1452311" y="728574"/>
                </a:lnTo>
                <a:lnTo>
                  <a:pt x="726155" y="0"/>
                </a:lnTo>
                <a:close/>
              </a:path>
              <a:path extrusionOk="0" h="1115695" w="1452880">
                <a:moveTo>
                  <a:pt x="1406879" y="774007"/>
                </a:moveTo>
                <a:lnTo>
                  <a:pt x="726155" y="774007"/>
                </a:lnTo>
                <a:lnTo>
                  <a:pt x="1065485" y="1115411"/>
                </a:lnTo>
                <a:lnTo>
                  <a:pt x="1406879" y="774007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0"/>
          <p:cNvSpPr/>
          <p:nvPr/>
        </p:nvSpPr>
        <p:spPr>
          <a:xfrm>
            <a:off x="10046973" y="1598592"/>
            <a:ext cx="881090" cy="676558"/>
          </a:xfrm>
          <a:custGeom>
            <a:rect b="b" l="l" r="r" t="t"/>
            <a:pathLst>
              <a:path extrusionOk="0" h="1115695" w="1452880">
                <a:moveTo>
                  <a:pt x="386815" y="0"/>
                </a:moveTo>
                <a:lnTo>
                  <a:pt x="0" y="386721"/>
                </a:lnTo>
                <a:lnTo>
                  <a:pt x="726155" y="1115379"/>
                </a:lnTo>
                <a:lnTo>
                  <a:pt x="1452311" y="386721"/>
                </a:lnTo>
                <a:lnTo>
                  <a:pt x="1406908" y="341329"/>
                </a:lnTo>
                <a:lnTo>
                  <a:pt x="726155" y="341329"/>
                </a:lnTo>
                <a:lnTo>
                  <a:pt x="386815" y="0"/>
                </a:lnTo>
                <a:close/>
              </a:path>
              <a:path extrusionOk="0" h="1115695" w="1452880">
                <a:moveTo>
                  <a:pt x="1065485" y="0"/>
                </a:moveTo>
                <a:lnTo>
                  <a:pt x="726155" y="341329"/>
                </a:lnTo>
                <a:lnTo>
                  <a:pt x="1406908" y="341329"/>
                </a:lnTo>
                <a:lnTo>
                  <a:pt x="1065485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0"/>
          <p:cNvSpPr/>
          <p:nvPr/>
        </p:nvSpPr>
        <p:spPr>
          <a:xfrm>
            <a:off x="8795164" y="1437888"/>
            <a:ext cx="3384570" cy="2181776"/>
          </a:xfrm>
          <a:custGeom>
            <a:rect b="b" l="l" r="r" t="t"/>
            <a:pathLst>
              <a:path extrusionOk="0" h="3597910" w="5581015">
                <a:moveTo>
                  <a:pt x="807546" y="0"/>
                </a:moveTo>
                <a:lnTo>
                  <a:pt x="0" y="807514"/>
                </a:lnTo>
                <a:lnTo>
                  <a:pt x="2790333" y="3597859"/>
                </a:lnTo>
                <a:lnTo>
                  <a:pt x="3764174" y="2624014"/>
                </a:lnTo>
                <a:lnTo>
                  <a:pt x="2790333" y="2624014"/>
                </a:lnTo>
                <a:lnTo>
                  <a:pt x="973886" y="807514"/>
                </a:lnTo>
                <a:lnTo>
                  <a:pt x="1294494" y="486938"/>
                </a:lnTo>
                <a:lnTo>
                  <a:pt x="807546" y="0"/>
                </a:lnTo>
                <a:close/>
              </a:path>
              <a:path extrusionOk="0" h="3597910" w="5581015">
                <a:moveTo>
                  <a:pt x="4773121" y="0"/>
                </a:moveTo>
                <a:lnTo>
                  <a:pt x="4286204" y="486938"/>
                </a:lnTo>
                <a:lnTo>
                  <a:pt x="4606791" y="807514"/>
                </a:lnTo>
                <a:lnTo>
                  <a:pt x="2790333" y="2624014"/>
                </a:lnTo>
                <a:lnTo>
                  <a:pt x="3764174" y="2624014"/>
                </a:lnTo>
                <a:lnTo>
                  <a:pt x="5580667" y="807514"/>
                </a:lnTo>
                <a:lnTo>
                  <a:pt x="4773121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871" y="1261919"/>
            <a:ext cx="3331937" cy="76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/>
          <p:nvPr/>
        </p:nvSpPr>
        <p:spPr>
          <a:xfrm>
            <a:off x="10388818" y="1095531"/>
            <a:ext cx="1200715" cy="1562977"/>
          </a:xfrm>
          <a:custGeom>
            <a:rect b="b" l="l" r="r" t="t"/>
            <a:pathLst>
              <a:path extrusionOk="0" h="2577465" w="197993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4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1"/>
          <p:cNvSpPr/>
          <p:nvPr/>
        </p:nvSpPr>
        <p:spPr>
          <a:xfrm>
            <a:off x="9188953" y="2194530"/>
            <a:ext cx="3003329" cy="3872209"/>
          </a:xfrm>
          <a:custGeom>
            <a:rect b="b" l="l" r="r" t="t"/>
            <a:pathLst>
              <a:path extrusionOk="0" h="6385559" w="4952365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4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1"/>
          <p:cNvSpPr/>
          <p:nvPr/>
        </p:nvSpPr>
        <p:spPr>
          <a:xfrm>
            <a:off x="11410494" y="2479718"/>
            <a:ext cx="781736" cy="1200631"/>
          </a:xfrm>
          <a:custGeom>
            <a:rect b="b" l="l" r="r" t="t"/>
            <a:pathLst>
              <a:path extrusionOk="0" h="1979929" w="128905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4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1"/>
          <p:cNvSpPr/>
          <p:nvPr/>
        </p:nvSpPr>
        <p:spPr>
          <a:xfrm>
            <a:off x="11410494" y="73978"/>
            <a:ext cx="781736" cy="1200631"/>
          </a:xfrm>
          <a:custGeom>
            <a:rect b="b" l="l" r="r" t="t"/>
            <a:pathLst>
              <a:path extrusionOk="0" h="1979930" w="128905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4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1"/>
          <p:cNvSpPr/>
          <p:nvPr/>
        </p:nvSpPr>
        <p:spPr>
          <a:xfrm>
            <a:off x="10180929" y="355020"/>
            <a:ext cx="330409" cy="430117"/>
          </a:xfrm>
          <a:custGeom>
            <a:rect b="b" l="l" r="r" t="t"/>
            <a:pathLst>
              <a:path extrusionOk="0" h="709294" w="54483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4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1"/>
          <p:cNvSpPr/>
          <p:nvPr/>
        </p:nvSpPr>
        <p:spPr>
          <a:xfrm>
            <a:off x="9519048" y="355019"/>
            <a:ext cx="330409" cy="430117"/>
          </a:xfrm>
          <a:custGeom>
            <a:rect b="b" l="l" r="r" t="t"/>
            <a:pathLst>
              <a:path extrusionOk="0" h="709294" w="54483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4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1"/>
          <p:cNvSpPr/>
          <p:nvPr/>
        </p:nvSpPr>
        <p:spPr>
          <a:xfrm>
            <a:off x="9800119" y="73977"/>
            <a:ext cx="430147" cy="330385"/>
          </a:xfrm>
          <a:custGeom>
            <a:rect b="b" l="l" r="r" t="t"/>
            <a:pathLst>
              <a:path extrusionOk="0" h="544830" w="709294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extrusionOk="0" h="544830" w="709294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4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1"/>
          <p:cNvSpPr/>
          <p:nvPr/>
        </p:nvSpPr>
        <p:spPr>
          <a:xfrm>
            <a:off x="9800116" y="735815"/>
            <a:ext cx="430147" cy="330385"/>
          </a:xfrm>
          <a:custGeom>
            <a:rect b="b" l="l" r="r" t="t"/>
            <a:pathLst>
              <a:path extrusionOk="0" h="544830" w="709294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extrusionOk="0" h="544830" w="709294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4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1"/>
          <p:cNvSpPr/>
          <p:nvPr/>
        </p:nvSpPr>
        <p:spPr>
          <a:xfrm>
            <a:off x="9188956" y="657356"/>
            <a:ext cx="1652428" cy="1065474"/>
          </a:xfrm>
          <a:custGeom>
            <a:rect b="b" l="l" r="r" t="t"/>
            <a:pathLst>
              <a:path extrusionOk="0" h="1757045" w="2724784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extrusionOk="0" h="1757045" w="2724784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4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/>
          <p:nvPr/>
        </p:nvSpPr>
        <p:spPr>
          <a:xfrm>
            <a:off x="0" y="1"/>
            <a:ext cx="1289287" cy="6857615"/>
          </a:xfrm>
          <a:custGeom>
            <a:rect b="b" l="l" r="r" t="t"/>
            <a:pathLst>
              <a:path extrusionOk="0" h="11308715" w="2125980">
                <a:moveTo>
                  <a:pt x="0" y="11308556"/>
                </a:moveTo>
                <a:lnTo>
                  <a:pt x="2125589" y="11308556"/>
                </a:lnTo>
                <a:lnTo>
                  <a:pt x="212558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1"/>
          <p:cNvSpPr txBox="1"/>
          <p:nvPr>
            <p:ph type="title"/>
          </p:nvPr>
        </p:nvSpPr>
        <p:spPr>
          <a:xfrm>
            <a:off x="4166472" y="1506739"/>
            <a:ext cx="3859055" cy="6905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87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" type="body"/>
          </p:nvPr>
        </p:nvSpPr>
        <p:spPr>
          <a:xfrm>
            <a:off x="60960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2" type="body"/>
          </p:nvPr>
        </p:nvSpPr>
        <p:spPr>
          <a:xfrm>
            <a:off x="627888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/>
          <p:nvPr/>
        </p:nvSpPr>
        <p:spPr>
          <a:xfrm>
            <a:off x="2" y="2"/>
            <a:ext cx="1746005" cy="2063946"/>
          </a:xfrm>
          <a:custGeom>
            <a:rect b="b" l="l" r="r" t="t"/>
            <a:pathLst>
              <a:path extrusionOk="0" h="3403600" w="287909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686973"/>
                </a:lnTo>
                <a:lnTo>
                  <a:pt x="2878697" y="0"/>
                </a:lnTo>
                <a:close/>
              </a:path>
            </a:pathLst>
          </a:custGeom>
          <a:solidFill>
            <a:srgbClr val="668EB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1"/>
          <p:cNvSpPr/>
          <p:nvPr/>
        </p:nvSpPr>
        <p:spPr>
          <a:xfrm>
            <a:off x="2" y="0"/>
            <a:ext cx="1746005" cy="2063946"/>
          </a:xfrm>
          <a:custGeom>
            <a:rect b="b" l="l" r="r" t="t"/>
            <a:pathLst>
              <a:path extrusionOk="0" h="3403600" w="287909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0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1"/>
          <p:cNvSpPr/>
          <p:nvPr/>
        </p:nvSpPr>
        <p:spPr>
          <a:xfrm>
            <a:off x="3651753" y="6561600"/>
            <a:ext cx="7481945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7701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919395"/>
              </a:solidFill>
            </a:endParaRPr>
          </a:p>
        </p:txBody>
      </p:sp>
      <p:pic>
        <p:nvPicPr>
          <p:cNvPr id="45" name="Google Shape;45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32611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>
  <p:cSld name="Conten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/>
          <p:nvPr>
            <p:ph type="title"/>
          </p:nvPr>
        </p:nvSpPr>
        <p:spPr>
          <a:xfrm>
            <a:off x="4166472" y="1506739"/>
            <a:ext cx="3859055" cy="6905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87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" type="body"/>
          </p:nvPr>
        </p:nvSpPr>
        <p:spPr>
          <a:xfrm>
            <a:off x="1017536" y="2480911"/>
            <a:ext cx="10156929" cy="2146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95">
                <a:solidFill>
                  <a:srgbClr val="393C4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/>
          <p:nvPr/>
        </p:nvSpPr>
        <p:spPr>
          <a:xfrm>
            <a:off x="0" y="0"/>
            <a:ext cx="5544549" cy="3425534"/>
          </a:xfrm>
          <a:custGeom>
            <a:rect b="b" l="l" r="r" t="t"/>
            <a:pathLst>
              <a:path extrusionOk="0" h="5648960" w="9142730">
                <a:moveTo>
                  <a:pt x="9142402" y="0"/>
                </a:moveTo>
                <a:lnTo>
                  <a:pt x="0" y="0"/>
                </a:lnTo>
                <a:lnTo>
                  <a:pt x="0" y="2144102"/>
                </a:lnTo>
                <a:lnTo>
                  <a:pt x="3502071" y="5648414"/>
                </a:lnTo>
                <a:lnTo>
                  <a:pt x="9142402" y="0"/>
                </a:lnTo>
                <a:close/>
              </a:path>
            </a:pathLst>
          </a:custGeom>
          <a:solidFill>
            <a:srgbClr val="B3C6DC">
              <a:alpha val="4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3"/>
          <p:cNvSpPr/>
          <p:nvPr/>
        </p:nvSpPr>
        <p:spPr>
          <a:xfrm>
            <a:off x="2444923" y="775448"/>
            <a:ext cx="640792" cy="834435"/>
          </a:xfrm>
          <a:custGeom>
            <a:rect b="b" l="l" r="r" t="t"/>
            <a:pathLst>
              <a:path extrusionOk="0" h="1376045" w="1056639">
                <a:moveTo>
                  <a:pt x="366365" y="0"/>
                </a:moveTo>
                <a:lnTo>
                  <a:pt x="0" y="366407"/>
                </a:lnTo>
                <a:lnTo>
                  <a:pt x="323361" y="687884"/>
                </a:lnTo>
                <a:lnTo>
                  <a:pt x="0" y="1009320"/>
                </a:lnTo>
                <a:lnTo>
                  <a:pt x="366365" y="1375727"/>
                </a:lnTo>
                <a:lnTo>
                  <a:pt x="1056596" y="687884"/>
                </a:lnTo>
                <a:lnTo>
                  <a:pt x="36636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3"/>
          <p:cNvSpPr/>
          <p:nvPr/>
        </p:nvSpPr>
        <p:spPr>
          <a:xfrm>
            <a:off x="1160712" y="775449"/>
            <a:ext cx="640792" cy="834435"/>
          </a:xfrm>
          <a:custGeom>
            <a:rect b="b" l="l" r="r" t="t"/>
            <a:pathLst>
              <a:path extrusionOk="0" h="1376045" w="1056639">
                <a:moveTo>
                  <a:pt x="690230" y="0"/>
                </a:moveTo>
                <a:lnTo>
                  <a:pt x="0" y="687884"/>
                </a:lnTo>
                <a:lnTo>
                  <a:pt x="690230" y="1375727"/>
                </a:lnTo>
                <a:lnTo>
                  <a:pt x="1056596" y="1009320"/>
                </a:lnTo>
                <a:lnTo>
                  <a:pt x="733234" y="687884"/>
                </a:lnTo>
                <a:lnTo>
                  <a:pt x="1056596" y="366407"/>
                </a:lnTo>
                <a:lnTo>
                  <a:pt x="69023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3"/>
          <p:cNvSpPr/>
          <p:nvPr/>
        </p:nvSpPr>
        <p:spPr>
          <a:xfrm>
            <a:off x="1706051" y="230174"/>
            <a:ext cx="834494" cy="640747"/>
          </a:xfrm>
          <a:custGeom>
            <a:rect b="b" l="l" r="r" t="t"/>
            <a:pathLst>
              <a:path extrusionOk="0" h="1056640" w="1376045">
                <a:moveTo>
                  <a:pt x="687863" y="0"/>
                </a:moveTo>
                <a:lnTo>
                  <a:pt x="0" y="690156"/>
                </a:lnTo>
                <a:lnTo>
                  <a:pt x="366418" y="1056596"/>
                </a:lnTo>
                <a:lnTo>
                  <a:pt x="687863" y="733192"/>
                </a:lnTo>
                <a:lnTo>
                  <a:pt x="1332693" y="733192"/>
                </a:lnTo>
                <a:lnTo>
                  <a:pt x="1375727" y="690156"/>
                </a:lnTo>
                <a:lnTo>
                  <a:pt x="687863" y="0"/>
                </a:lnTo>
                <a:close/>
              </a:path>
              <a:path extrusionOk="0" h="1056640" w="1376045">
                <a:moveTo>
                  <a:pt x="1332693" y="733192"/>
                </a:moveTo>
                <a:lnTo>
                  <a:pt x="687863" y="733192"/>
                </a:lnTo>
                <a:lnTo>
                  <a:pt x="1009299" y="1056596"/>
                </a:lnTo>
                <a:lnTo>
                  <a:pt x="1332693" y="73319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3"/>
          <p:cNvSpPr/>
          <p:nvPr/>
        </p:nvSpPr>
        <p:spPr>
          <a:xfrm>
            <a:off x="1706050" y="1514290"/>
            <a:ext cx="834494" cy="640747"/>
          </a:xfrm>
          <a:custGeom>
            <a:rect b="b" l="l" r="r" t="t"/>
            <a:pathLst>
              <a:path extrusionOk="0" h="1056639" w="1376045">
                <a:moveTo>
                  <a:pt x="366418" y="0"/>
                </a:moveTo>
                <a:lnTo>
                  <a:pt x="0" y="366334"/>
                </a:lnTo>
                <a:lnTo>
                  <a:pt x="687863" y="1056564"/>
                </a:lnTo>
                <a:lnTo>
                  <a:pt x="1375727" y="366334"/>
                </a:lnTo>
                <a:lnTo>
                  <a:pt x="1332712" y="323330"/>
                </a:lnTo>
                <a:lnTo>
                  <a:pt x="687863" y="323330"/>
                </a:lnTo>
                <a:lnTo>
                  <a:pt x="366418" y="0"/>
                </a:lnTo>
                <a:close/>
              </a:path>
              <a:path extrusionOk="0" h="1056639" w="1376045">
                <a:moveTo>
                  <a:pt x="1009299" y="0"/>
                </a:moveTo>
                <a:lnTo>
                  <a:pt x="687863" y="323330"/>
                </a:lnTo>
                <a:lnTo>
                  <a:pt x="1332712" y="323330"/>
                </a:lnTo>
                <a:lnTo>
                  <a:pt x="100929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3"/>
          <p:cNvSpPr/>
          <p:nvPr/>
        </p:nvSpPr>
        <p:spPr>
          <a:xfrm>
            <a:off x="520253" y="1362062"/>
            <a:ext cx="3206273" cy="2067026"/>
          </a:xfrm>
          <a:custGeom>
            <a:rect b="b" l="l" r="r" t="t"/>
            <a:pathLst>
              <a:path extrusionOk="0" h="3408679" w="5287010">
                <a:moveTo>
                  <a:pt x="764961" y="0"/>
                </a:moveTo>
                <a:lnTo>
                  <a:pt x="0" y="764940"/>
                </a:lnTo>
                <a:lnTo>
                  <a:pt x="2643197" y="3408137"/>
                </a:lnTo>
                <a:lnTo>
                  <a:pt x="3565688" y="2485641"/>
                </a:lnTo>
                <a:lnTo>
                  <a:pt x="2643197" y="2485641"/>
                </a:lnTo>
                <a:lnTo>
                  <a:pt x="922526" y="764940"/>
                </a:lnTo>
                <a:lnTo>
                  <a:pt x="1226203" y="461263"/>
                </a:lnTo>
                <a:lnTo>
                  <a:pt x="764961" y="0"/>
                </a:lnTo>
                <a:close/>
              </a:path>
              <a:path extrusionOk="0" h="3408679" w="5287010">
                <a:moveTo>
                  <a:pt x="4521422" y="0"/>
                </a:moveTo>
                <a:lnTo>
                  <a:pt x="4060159" y="461263"/>
                </a:lnTo>
                <a:lnTo>
                  <a:pt x="4363856" y="764940"/>
                </a:lnTo>
                <a:lnTo>
                  <a:pt x="2643197" y="2485641"/>
                </a:lnTo>
                <a:lnTo>
                  <a:pt x="3565688" y="2485641"/>
                </a:lnTo>
                <a:lnTo>
                  <a:pt x="5286383" y="764940"/>
                </a:lnTo>
                <a:lnTo>
                  <a:pt x="45214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168066" y="6524919"/>
            <a:ext cx="8965632" cy="36681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7701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919395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46394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">
  <p:cSld name="section 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0" y="1"/>
            <a:ext cx="12192000" cy="6857615"/>
          </a:xfrm>
          <a:custGeom>
            <a:rect b="b" l="l" r="r" t="t"/>
            <a:pathLst>
              <a:path extrusionOk="0" h="11308715" w="2010410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4"/>
          <p:cNvSpPr/>
          <p:nvPr/>
        </p:nvSpPr>
        <p:spPr>
          <a:xfrm rot="10800000">
            <a:off x="712543" y="919546"/>
            <a:ext cx="3061478" cy="3061263"/>
          </a:xfrm>
          <a:custGeom>
            <a:rect b="b" l="l" r="r" t="t"/>
            <a:pathLst>
              <a:path extrusionOk="0" h="5048250" w="5048250">
                <a:moveTo>
                  <a:pt x="4058934" y="0"/>
                </a:moveTo>
                <a:lnTo>
                  <a:pt x="0" y="4058923"/>
                </a:lnTo>
                <a:lnTo>
                  <a:pt x="988734" y="5047657"/>
                </a:lnTo>
                <a:lnTo>
                  <a:pt x="5047668" y="988723"/>
                </a:lnTo>
                <a:lnTo>
                  <a:pt x="40589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4"/>
          <p:cNvSpPr/>
          <p:nvPr/>
        </p:nvSpPr>
        <p:spPr>
          <a:xfrm rot="10800000">
            <a:off x="0" y="1"/>
            <a:ext cx="12192000" cy="6735935"/>
          </a:xfrm>
          <a:custGeom>
            <a:rect b="b" l="l" r="r" t="t"/>
            <a:pathLst>
              <a:path extrusionOk="0" h="11108055" w="20104100">
                <a:moveTo>
                  <a:pt x="20104099" y="0"/>
                </a:moveTo>
                <a:lnTo>
                  <a:pt x="0" y="0"/>
                </a:lnTo>
                <a:lnTo>
                  <a:pt x="0" y="11107682"/>
                </a:lnTo>
                <a:lnTo>
                  <a:pt x="12991311" y="11107682"/>
                </a:lnTo>
                <a:lnTo>
                  <a:pt x="20104099" y="40041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10388818" y="1095531"/>
            <a:ext cx="1200715" cy="1562977"/>
          </a:xfrm>
          <a:custGeom>
            <a:rect b="b" l="l" r="r" t="t"/>
            <a:pathLst>
              <a:path extrusionOk="0" h="2577465" w="197993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9188953" y="2194530"/>
            <a:ext cx="3003329" cy="3872209"/>
          </a:xfrm>
          <a:custGeom>
            <a:rect b="b" l="l" r="r" t="t"/>
            <a:pathLst>
              <a:path extrusionOk="0" h="6385559" w="4952365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11410494" y="2479718"/>
            <a:ext cx="781736" cy="1200631"/>
          </a:xfrm>
          <a:custGeom>
            <a:rect b="b" l="l" r="r" t="t"/>
            <a:pathLst>
              <a:path extrusionOk="0" h="1979929" w="128905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11410494" y="73978"/>
            <a:ext cx="781736" cy="1200631"/>
          </a:xfrm>
          <a:custGeom>
            <a:rect b="b" l="l" r="r" t="t"/>
            <a:pathLst>
              <a:path extrusionOk="0" h="1979930" w="128905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10180929" y="355020"/>
            <a:ext cx="330409" cy="430117"/>
          </a:xfrm>
          <a:custGeom>
            <a:rect b="b" l="l" r="r" t="t"/>
            <a:pathLst>
              <a:path extrusionOk="0" h="709294" w="54483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9519048" y="355019"/>
            <a:ext cx="330409" cy="430117"/>
          </a:xfrm>
          <a:custGeom>
            <a:rect b="b" l="l" r="r" t="t"/>
            <a:pathLst>
              <a:path extrusionOk="0" h="709294" w="54483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9800119" y="73977"/>
            <a:ext cx="430147" cy="330385"/>
          </a:xfrm>
          <a:custGeom>
            <a:rect b="b" l="l" r="r" t="t"/>
            <a:pathLst>
              <a:path extrusionOk="0" h="544830" w="709294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extrusionOk="0" h="544830" w="709294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9800116" y="735815"/>
            <a:ext cx="430147" cy="330385"/>
          </a:xfrm>
          <a:custGeom>
            <a:rect b="b" l="l" r="r" t="t"/>
            <a:pathLst>
              <a:path extrusionOk="0" h="544830" w="709294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extrusionOk="0" h="544830" w="709294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9188956" y="657356"/>
            <a:ext cx="1652428" cy="1065474"/>
          </a:xfrm>
          <a:custGeom>
            <a:rect b="b" l="l" r="r" t="t"/>
            <a:pathLst>
              <a:path extrusionOk="0" h="1757045" w="2724784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extrusionOk="0" h="1757045" w="2724784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7701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919395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/>
          <p:nvPr/>
        </p:nvSpPr>
        <p:spPr>
          <a:xfrm>
            <a:off x="0" y="1"/>
            <a:ext cx="12192000" cy="6857615"/>
          </a:xfrm>
          <a:custGeom>
            <a:rect b="b" l="l" r="r" t="t"/>
            <a:pathLst>
              <a:path extrusionOk="0" h="11308715" w="2010410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5"/>
          <p:cNvSpPr/>
          <p:nvPr/>
        </p:nvSpPr>
        <p:spPr>
          <a:xfrm>
            <a:off x="10388818" y="1095531"/>
            <a:ext cx="1200715" cy="1562977"/>
          </a:xfrm>
          <a:custGeom>
            <a:rect b="b" l="l" r="r" t="t"/>
            <a:pathLst>
              <a:path extrusionOk="0" h="2577465" w="197993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9188953" y="2194530"/>
            <a:ext cx="3003329" cy="3872209"/>
          </a:xfrm>
          <a:custGeom>
            <a:rect b="b" l="l" r="r" t="t"/>
            <a:pathLst>
              <a:path extrusionOk="0" h="6385559" w="4952365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5"/>
          <p:cNvSpPr/>
          <p:nvPr/>
        </p:nvSpPr>
        <p:spPr>
          <a:xfrm>
            <a:off x="11410494" y="2479718"/>
            <a:ext cx="781736" cy="1200631"/>
          </a:xfrm>
          <a:custGeom>
            <a:rect b="b" l="l" r="r" t="t"/>
            <a:pathLst>
              <a:path extrusionOk="0" h="1979929" w="128905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11410494" y="73978"/>
            <a:ext cx="781736" cy="1200631"/>
          </a:xfrm>
          <a:custGeom>
            <a:rect b="b" l="l" r="r" t="t"/>
            <a:pathLst>
              <a:path extrusionOk="0" h="1979930" w="128905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5"/>
          <p:cNvSpPr/>
          <p:nvPr/>
        </p:nvSpPr>
        <p:spPr>
          <a:xfrm>
            <a:off x="10180929" y="355020"/>
            <a:ext cx="330409" cy="430117"/>
          </a:xfrm>
          <a:custGeom>
            <a:rect b="b" l="l" r="r" t="t"/>
            <a:pathLst>
              <a:path extrusionOk="0" h="709294" w="54483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5"/>
          <p:cNvSpPr/>
          <p:nvPr/>
        </p:nvSpPr>
        <p:spPr>
          <a:xfrm>
            <a:off x="9519048" y="355019"/>
            <a:ext cx="330409" cy="430117"/>
          </a:xfrm>
          <a:custGeom>
            <a:rect b="b" l="l" r="r" t="t"/>
            <a:pathLst>
              <a:path extrusionOk="0" h="709294" w="54483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5"/>
          <p:cNvSpPr/>
          <p:nvPr/>
        </p:nvSpPr>
        <p:spPr>
          <a:xfrm>
            <a:off x="9800119" y="73977"/>
            <a:ext cx="430147" cy="330385"/>
          </a:xfrm>
          <a:custGeom>
            <a:rect b="b" l="l" r="r" t="t"/>
            <a:pathLst>
              <a:path extrusionOk="0" h="544830" w="709294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extrusionOk="0" h="544830" w="709294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9800116" y="735815"/>
            <a:ext cx="430147" cy="330385"/>
          </a:xfrm>
          <a:custGeom>
            <a:rect b="b" l="l" r="r" t="t"/>
            <a:pathLst>
              <a:path extrusionOk="0" h="544830" w="709294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extrusionOk="0" h="544830" w="709294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9188956" y="657356"/>
            <a:ext cx="1652428" cy="1065474"/>
          </a:xfrm>
          <a:custGeom>
            <a:rect b="b" l="l" r="r" t="t"/>
            <a:pathLst>
              <a:path extrusionOk="0" h="1757045" w="2724784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extrusionOk="0" h="1757045" w="2724784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5"/>
          <p:cNvSpPr txBox="1"/>
          <p:nvPr>
            <p:ph idx="12" type="sldNum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7701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ntact">
  <p:cSld name="1_contac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/>
          <p:nvPr/>
        </p:nvSpPr>
        <p:spPr>
          <a:xfrm>
            <a:off x="0" y="1"/>
            <a:ext cx="12192000" cy="6857615"/>
          </a:xfrm>
          <a:custGeom>
            <a:rect b="b" l="l" r="r" t="t"/>
            <a:pathLst>
              <a:path extrusionOk="0" h="11308715" w="2010410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6"/>
          <p:cNvSpPr/>
          <p:nvPr/>
        </p:nvSpPr>
        <p:spPr>
          <a:xfrm rot="10800000">
            <a:off x="712543" y="919546"/>
            <a:ext cx="3061478" cy="3061263"/>
          </a:xfrm>
          <a:custGeom>
            <a:rect b="b" l="l" r="r" t="t"/>
            <a:pathLst>
              <a:path extrusionOk="0" h="5048250" w="5048250">
                <a:moveTo>
                  <a:pt x="4058934" y="0"/>
                </a:moveTo>
                <a:lnTo>
                  <a:pt x="0" y="4058923"/>
                </a:lnTo>
                <a:lnTo>
                  <a:pt x="988734" y="5047657"/>
                </a:lnTo>
                <a:lnTo>
                  <a:pt x="5047668" y="988723"/>
                </a:lnTo>
                <a:lnTo>
                  <a:pt x="40589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/>
          <p:nvPr/>
        </p:nvSpPr>
        <p:spPr>
          <a:xfrm rot="10800000">
            <a:off x="0" y="1"/>
            <a:ext cx="12192000" cy="6735935"/>
          </a:xfrm>
          <a:custGeom>
            <a:rect b="b" l="l" r="r" t="t"/>
            <a:pathLst>
              <a:path extrusionOk="0" h="11108055" w="20104100">
                <a:moveTo>
                  <a:pt x="20104099" y="0"/>
                </a:moveTo>
                <a:lnTo>
                  <a:pt x="0" y="0"/>
                </a:lnTo>
                <a:lnTo>
                  <a:pt x="0" y="11107682"/>
                </a:lnTo>
                <a:lnTo>
                  <a:pt x="12991311" y="11107682"/>
                </a:lnTo>
                <a:lnTo>
                  <a:pt x="20104099" y="40041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10388818" y="1095531"/>
            <a:ext cx="1200715" cy="1562977"/>
          </a:xfrm>
          <a:custGeom>
            <a:rect b="b" l="l" r="r" t="t"/>
            <a:pathLst>
              <a:path extrusionOk="0" h="2577465" w="197993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/>
          <p:nvPr/>
        </p:nvSpPr>
        <p:spPr>
          <a:xfrm>
            <a:off x="9188953" y="2194530"/>
            <a:ext cx="3003329" cy="3872209"/>
          </a:xfrm>
          <a:custGeom>
            <a:rect b="b" l="l" r="r" t="t"/>
            <a:pathLst>
              <a:path extrusionOk="0" h="6385559" w="4952365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6"/>
          <p:cNvSpPr/>
          <p:nvPr/>
        </p:nvSpPr>
        <p:spPr>
          <a:xfrm>
            <a:off x="11410494" y="2479718"/>
            <a:ext cx="781736" cy="1200631"/>
          </a:xfrm>
          <a:custGeom>
            <a:rect b="b" l="l" r="r" t="t"/>
            <a:pathLst>
              <a:path extrusionOk="0" h="1979929" w="128905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6"/>
          <p:cNvSpPr/>
          <p:nvPr/>
        </p:nvSpPr>
        <p:spPr>
          <a:xfrm>
            <a:off x="11410494" y="73978"/>
            <a:ext cx="781736" cy="1200631"/>
          </a:xfrm>
          <a:custGeom>
            <a:rect b="b" l="l" r="r" t="t"/>
            <a:pathLst>
              <a:path extrusionOk="0" h="1979930" w="128905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6"/>
          <p:cNvSpPr/>
          <p:nvPr/>
        </p:nvSpPr>
        <p:spPr>
          <a:xfrm>
            <a:off x="10180929" y="355020"/>
            <a:ext cx="330409" cy="430117"/>
          </a:xfrm>
          <a:custGeom>
            <a:rect b="b" l="l" r="r" t="t"/>
            <a:pathLst>
              <a:path extrusionOk="0" h="709294" w="54483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6"/>
          <p:cNvSpPr/>
          <p:nvPr/>
        </p:nvSpPr>
        <p:spPr>
          <a:xfrm>
            <a:off x="9519048" y="355019"/>
            <a:ext cx="330409" cy="430117"/>
          </a:xfrm>
          <a:custGeom>
            <a:rect b="b" l="l" r="r" t="t"/>
            <a:pathLst>
              <a:path extrusionOk="0" h="709294" w="54483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6"/>
          <p:cNvSpPr/>
          <p:nvPr/>
        </p:nvSpPr>
        <p:spPr>
          <a:xfrm>
            <a:off x="9800119" y="73977"/>
            <a:ext cx="430147" cy="330385"/>
          </a:xfrm>
          <a:custGeom>
            <a:rect b="b" l="l" r="r" t="t"/>
            <a:pathLst>
              <a:path extrusionOk="0" h="544830" w="709294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extrusionOk="0" h="544830" w="709294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6"/>
          <p:cNvSpPr/>
          <p:nvPr/>
        </p:nvSpPr>
        <p:spPr>
          <a:xfrm>
            <a:off x="9800116" y="735815"/>
            <a:ext cx="430147" cy="330385"/>
          </a:xfrm>
          <a:custGeom>
            <a:rect b="b" l="l" r="r" t="t"/>
            <a:pathLst>
              <a:path extrusionOk="0" h="544830" w="709294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extrusionOk="0" h="544830" w="709294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6"/>
          <p:cNvSpPr/>
          <p:nvPr/>
        </p:nvSpPr>
        <p:spPr>
          <a:xfrm>
            <a:off x="9188956" y="657356"/>
            <a:ext cx="1652428" cy="1065474"/>
          </a:xfrm>
          <a:custGeom>
            <a:rect b="b" l="l" r="r" t="t"/>
            <a:pathLst>
              <a:path extrusionOk="0" h="1757045" w="2724784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extrusionOk="0" h="1757045" w="2724784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862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st">
  <p:cSld name="is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ctrTitle"/>
          </p:nvPr>
        </p:nvSpPr>
        <p:spPr>
          <a:xfrm>
            <a:off x="914400" y="2125981"/>
            <a:ext cx="10363201" cy="11387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7"/>
          <p:cNvSpPr txBox="1"/>
          <p:nvPr>
            <p:ph idx="1" type="subTitle"/>
          </p:nvPr>
        </p:nvSpPr>
        <p:spPr>
          <a:xfrm>
            <a:off x="1828800" y="3840481"/>
            <a:ext cx="8534400" cy="3539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7"/>
          <p:cNvSpPr/>
          <p:nvPr/>
        </p:nvSpPr>
        <p:spPr>
          <a:xfrm>
            <a:off x="3693028" y="6524919"/>
            <a:ext cx="7440670" cy="36681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7"/>
          <p:cNvSpPr txBox="1"/>
          <p:nvPr>
            <p:ph idx="12" type="sldNum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7701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919395"/>
              </a:solidFill>
            </a:endParaRPr>
          </a:p>
        </p:txBody>
      </p:sp>
      <p:pic>
        <p:nvPicPr>
          <p:cNvPr id="102" name="Google Shape;102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32611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>
            <a:alpha val="0"/>
          </a:schemeClr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4166472" y="1506739"/>
            <a:ext cx="3859055" cy="11387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7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1017536" y="2480911"/>
            <a:ext cx="10156929" cy="3539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300" u="none" cap="none" strike="noStrike">
                <a:solidFill>
                  <a:srgbClr val="393C4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2" type="sldNum"/>
          </p:nvPr>
        </p:nvSpPr>
        <p:spPr>
          <a:xfrm>
            <a:off x="11317842" y="6377940"/>
            <a:ext cx="74412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c057a6491_1_76"/>
          <p:cNvSpPr txBox="1"/>
          <p:nvPr/>
        </p:nvSpPr>
        <p:spPr>
          <a:xfrm>
            <a:off x="1262702" y="3774350"/>
            <a:ext cx="87105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925">
            <a:noAutofit/>
          </a:bodyPr>
          <a:lstStyle/>
          <a:p>
            <a:pPr indent="0" lvl="0" marL="7701" marR="3081" rtl="0" algn="l">
              <a:lnSpc>
                <a:spcPct val="1002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GTM Checklist &amp; Templates</a:t>
            </a:r>
            <a:endParaRPr b="0" i="0" sz="4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6"/>
          <p:cNvSpPr/>
          <p:nvPr/>
        </p:nvSpPr>
        <p:spPr>
          <a:xfrm>
            <a:off x="3651947" y="6561573"/>
            <a:ext cx="7481354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r>
              <a:t/>
            </a:r>
            <a:endParaRPr b="0" i="0" sz="66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6"/>
          <p:cNvSpPr txBox="1"/>
          <p:nvPr>
            <p:ph idx="12" type="sldNum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sp>
        <p:nvSpPr>
          <p:cNvPr id="213" name="Google Shape;213;p6"/>
          <p:cNvSpPr txBox="1"/>
          <p:nvPr/>
        </p:nvSpPr>
        <p:spPr>
          <a:xfrm>
            <a:off x="7239001" y="6358944"/>
            <a:ext cx="3895294" cy="1404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925">
            <a:spAutoFit/>
          </a:bodyPr>
          <a:lstStyle/>
          <a:p>
            <a:pPr indent="0" lvl="0" marL="7701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8796A4"/>
                </a:solidFill>
                <a:latin typeface="Arial"/>
                <a:ea typeface="Arial"/>
                <a:cs typeface="Arial"/>
                <a:sym typeface="Arial"/>
              </a:rPr>
              <a:t>©2020 Vecteris – FOR INTERNAL USE ONLY – DO NOT DISTRIBUTE</a:t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14" name="Google Shape;214;p6"/>
          <p:cNvGraphicFramePr/>
          <p:nvPr/>
        </p:nvGraphicFramePr>
        <p:xfrm>
          <a:off x="2175663" y="1340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{E404A697-3D09-4FF8-8603-48528F523F1E}</a:tableStyleId>
              </a:tblPr>
              <a:tblGrid>
                <a:gridCol w="1060025"/>
                <a:gridCol w="1060025"/>
                <a:gridCol w="1060025"/>
                <a:gridCol w="1060025"/>
                <a:gridCol w="1060025"/>
                <a:gridCol w="1060025"/>
                <a:gridCol w="1060025"/>
              </a:tblGrid>
              <a:tr h="772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Step 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Step 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Step 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Step 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Step 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Step 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Step 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</a:tr>
              <a:tr h="99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Activity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1298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Sales Tools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158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Sales Support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15" name="Google Shape;215;p6"/>
          <p:cNvSpPr txBox="1"/>
          <p:nvPr/>
        </p:nvSpPr>
        <p:spPr>
          <a:xfrm>
            <a:off x="2157933" y="330055"/>
            <a:ext cx="10034067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rPr>
              <a:t>Defined Sales Process</a:t>
            </a:r>
            <a:endParaRPr b="1" i="0" sz="4400" u="none" cap="none" strike="noStrike">
              <a:solidFill>
                <a:srgbClr val="0052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ac057a6491_1_92"/>
          <p:cNvSpPr/>
          <p:nvPr/>
        </p:nvSpPr>
        <p:spPr>
          <a:xfrm>
            <a:off x="3651947" y="6561573"/>
            <a:ext cx="7494980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r>
              <a:t/>
            </a:r>
            <a:endParaRPr b="0" i="0" sz="66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gac057a6491_1_92"/>
          <p:cNvSpPr txBox="1"/>
          <p:nvPr>
            <p:ph idx="12" type="sldNum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sp>
        <p:nvSpPr>
          <p:cNvPr id="223" name="Google Shape;223;gac057a6491_1_92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925">
            <a:noAutofit/>
          </a:bodyPr>
          <a:lstStyle/>
          <a:p>
            <a:pPr indent="0" lvl="0" marL="7701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8796A4"/>
                </a:solidFill>
                <a:latin typeface="Arial"/>
                <a:ea typeface="Arial"/>
                <a:cs typeface="Arial"/>
                <a:sym typeface="Arial"/>
              </a:rPr>
              <a:t>©2020 Vecteris – FOR INTERNAL USE ONLY – DO NOT DISTRIBUTE</a:t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gac057a6491_1_92"/>
          <p:cNvSpPr txBox="1"/>
          <p:nvPr/>
        </p:nvSpPr>
        <p:spPr>
          <a:xfrm>
            <a:off x="2184525" y="942956"/>
            <a:ext cx="8953200" cy="38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200" u="none" cap="none" strike="noStrike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highlight>
                  <a:srgbClr val="4BACC6"/>
                </a:highlight>
                <a:latin typeface="Arial"/>
                <a:ea typeface="Arial"/>
                <a:cs typeface="Arial"/>
                <a:sym typeface="Arial"/>
              </a:rPr>
              <a:t>[Header]</a:t>
            </a:r>
            <a:endParaRPr b="1" i="0" sz="1200" u="none" cap="none" strike="noStrike">
              <a:solidFill>
                <a:srgbClr val="FFFFFF"/>
              </a:solidFill>
              <a:highlight>
                <a:srgbClr val="4BACC6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Product:</a:t>
            </a:r>
            <a:endParaRPr b="0" i="0" sz="1200" u="none" cap="none" strike="noStrike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Tagline: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6363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sng" cap="none" strike="noStrike">
                <a:solidFill>
                  <a:srgbClr val="FFFFFF"/>
                </a:solidFill>
                <a:highlight>
                  <a:srgbClr val="4BACC6"/>
                </a:highlight>
                <a:latin typeface="Arial"/>
                <a:ea typeface="Arial"/>
                <a:cs typeface="Arial"/>
                <a:sym typeface="Arial"/>
              </a:rPr>
              <a:t>Intro Paragraph:</a:t>
            </a:r>
            <a:endParaRPr b="0" i="0" sz="1100" u="sng" cap="none" strike="noStrike">
              <a:solidFill>
                <a:srgbClr val="FFFFFF"/>
              </a:solidFill>
              <a:highlight>
                <a:srgbClr val="4BACC6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6363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Cost avoidance or value generated summarized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5454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sng" cap="none" strike="noStrike">
                <a:solidFill>
                  <a:srgbClr val="FFFFFF"/>
                </a:solidFill>
                <a:highlight>
                  <a:srgbClr val="4BACC6"/>
                </a:highlight>
                <a:latin typeface="Arial"/>
                <a:ea typeface="Arial"/>
                <a:cs typeface="Arial"/>
                <a:sym typeface="Arial"/>
              </a:rPr>
              <a:t>Product features: </a:t>
            </a:r>
            <a:r>
              <a:rPr b="0" i="0" lang="en-US" sz="1100" u="none" cap="none" strike="noStrike">
                <a:solidFill>
                  <a:srgbClr val="FFFFFF"/>
                </a:solidFill>
                <a:highlight>
                  <a:srgbClr val="4BACC6"/>
                </a:highlight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</a:t>
            </a:r>
            <a:r>
              <a:rPr b="0" i="0" lang="en-US" sz="1100" u="sng" cap="none" strike="noStrike">
                <a:solidFill>
                  <a:srgbClr val="FFFFFF"/>
                </a:solidFill>
                <a:highlight>
                  <a:srgbClr val="4BACC6"/>
                </a:highlight>
                <a:latin typeface="Arial"/>
                <a:ea typeface="Arial"/>
                <a:cs typeface="Arial"/>
                <a:sym typeface="Arial"/>
              </a:rPr>
              <a:t>Cost Displacement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5454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Feature			                                                                                $12,000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5454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Feature                 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5454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Feature                                                                                                      		 $10000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5454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Feature                                                     				                             $500-2,000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5454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Feature                                                                             				 $1,000-$3,000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5454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Implementation Consultant Support                                                                         $15,000-$60,000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5454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sng" cap="none" strike="noStrike">
                <a:solidFill>
                  <a:srgbClr val="FFFFFF"/>
                </a:solidFill>
                <a:highlight>
                  <a:srgbClr val="4BACC6"/>
                </a:highlight>
                <a:latin typeface="Arial"/>
                <a:ea typeface="Arial"/>
                <a:cs typeface="Arial"/>
                <a:sym typeface="Arial"/>
              </a:rPr>
              <a:t>Product Benefit:</a:t>
            </a:r>
            <a:r>
              <a:rPr b="0" i="0" lang="en-US" sz="1100" u="none" cap="none" strike="noStrike">
                <a:solidFill>
                  <a:srgbClr val="FFFFFF"/>
                </a:solidFill>
                <a:highlight>
                  <a:srgbClr val="4BACC6"/>
                </a:highlight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</a:t>
            </a:r>
            <a:r>
              <a:rPr b="0" i="0" lang="en-US" sz="1100" u="sng" cap="none" strike="noStrike">
                <a:solidFill>
                  <a:srgbClr val="FFFFFF"/>
                </a:solidFill>
                <a:highlight>
                  <a:srgbClr val="4BACC6"/>
                </a:highlight>
                <a:latin typeface="Arial"/>
                <a:ea typeface="Arial"/>
                <a:cs typeface="Arial"/>
                <a:sym typeface="Arial"/>
              </a:rPr>
              <a:t>Value Created</a:t>
            </a:r>
            <a:endParaRPr b="0" i="0" sz="1100" u="sng" cap="none" strike="noStrike">
              <a:solidFill>
                <a:srgbClr val="FFFFFF"/>
              </a:solidFill>
              <a:highlight>
                <a:srgbClr val="4BACC6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5454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Benefit 1                                                                                  $5,000-$6,000 per person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5454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Benefit 2		                                                           $8,000-$10,000 per team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gac057a6491_1_92"/>
          <p:cNvSpPr txBox="1"/>
          <p:nvPr/>
        </p:nvSpPr>
        <p:spPr>
          <a:xfrm>
            <a:off x="2157933" y="330055"/>
            <a:ext cx="10034067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rPr>
              <a:t>ROI Template</a:t>
            </a:r>
            <a:endParaRPr b="1" i="0" sz="4400" u="none" cap="none" strike="noStrike">
              <a:solidFill>
                <a:srgbClr val="0052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ac094c5d01_1_0"/>
          <p:cNvSpPr/>
          <p:nvPr/>
        </p:nvSpPr>
        <p:spPr>
          <a:xfrm>
            <a:off x="3651947" y="6561573"/>
            <a:ext cx="7494980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r>
              <a:t/>
            </a:r>
            <a:endParaRPr b="0" i="0" sz="66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gac094c5d01_1_0"/>
          <p:cNvSpPr txBox="1"/>
          <p:nvPr>
            <p:ph idx="12" type="sldNum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sp>
        <p:nvSpPr>
          <p:cNvPr id="233" name="Google Shape;233;gac094c5d01_1_0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925">
            <a:noAutofit/>
          </a:bodyPr>
          <a:lstStyle/>
          <a:p>
            <a:pPr indent="0" lvl="0" marL="7701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8796A4"/>
                </a:solidFill>
                <a:latin typeface="Arial"/>
                <a:ea typeface="Arial"/>
                <a:cs typeface="Arial"/>
                <a:sym typeface="Arial"/>
              </a:rPr>
              <a:t>©2020 Vecteris – FOR INTERNAL USE ONLY – DO NOT DISTRIBUTE</a:t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ac094c5d01_1_0"/>
          <p:cNvSpPr txBox="1"/>
          <p:nvPr/>
        </p:nvSpPr>
        <p:spPr>
          <a:xfrm>
            <a:off x="2057400" y="1212956"/>
            <a:ext cx="8953200" cy="38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3081" rtl="0" algn="l">
              <a:lnSpc>
                <a:spcPct val="1254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284901" marR="3081" rtl="0" algn="l">
              <a:lnSpc>
                <a:spcPct val="125499"/>
              </a:lnSpc>
              <a:spcBef>
                <a:spcPts val="5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701" marR="3081" rtl="0" algn="l">
              <a:lnSpc>
                <a:spcPct val="125499"/>
              </a:lnSpc>
              <a:spcBef>
                <a:spcPts val="58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393C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35" name="Google Shape;235;gac094c5d01_1_0"/>
          <p:cNvGraphicFramePr/>
          <p:nvPr/>
        </p:nvGraphicFramePr>
        <p:xfrm>
          <a:off x="2168650" y="1197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{E404A697-3D09-4FF8-8603-48528F523F1E}</a:tableStyleId>
              </a:tblPr>
              <a:tblGrid>
                <a:gridCol w="1838550"/>
                <a:gridCol w="3157350"/>
                <a:gridCol w="3191850"/>
              </a:tblGrid>
              <a:tr h="673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Objection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Solution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Solution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</a:tr>
              <a:tr h="755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Can’t buy right now because of COVID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673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Data “lift” required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673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673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673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673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36" name="Google Shape;236;gac094c5d01_1_0"/>
          <p:cNvSpPr txBox="1"/>
          <p:nvPr/>
        </p:nvSpPr>
        <p:spPr>
          <a:xfrm>
            <a:off x="2157933" y="330055"/>
            <a:ext cx="10034067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rPr>
              <a:t>FAQ / Objection Handling</a:t>
            </a:r>
            <a:endParaRPr b="1" i="0" sz="4400" u="none" cap="none" strike="noStrike">
              <a:solidFill>
                <a:srgbClr val="0052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/>
          <p:nvPr>
            <p:ph idx="12" type="sldNum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graphicFrame>
        <p:nvGraphicFramePr>
          <p:cNvPr id="114" name="Google Shape;114;p4"/>
          <p:cNvGraphicFramePr/>
          <p:nvPr/>
        </p:nvGraphicFramePr>
        <p:xfrm>
          <a:off x="1871610" y="138534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{550563D9-7C01-4815-856F-8D5900FA0CEB}</a:tableStyleId>
              </a:tblPr>
              <a:tblGrid>
                <a:gridCol w="2496075"/>
                <a:gridCol w="1754175"/>
                <a:gridCol w="1141600"/>
                <a:gridCol w="1241500"/>
                <a:gridCol w="29678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Supporting Documents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Owner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Status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Notes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Goals (revenue, awareness)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Urgent &amp; expensive problem (and its root causes) defined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Target market segments and buyer personas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Competitive positioning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Messaging by persona including urgency, disagreement, benefits, differentiators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Pricing &amp; Packaging Strategy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Customer experience journey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Product Branding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15" name="Google Shape;115;p4"/>
          <p:cNvSpPr txBox="1"/>
          <p:nvPr/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rPr>
              <a:t>GTM Checklist</a:t>
            </a:r>
            <a:endParaRPr b="1" i="0" sz="4400" u="none" cap="none" strike="noStrike">
              <a:solidFill>
                <a:srgbClr val="0052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"/>
          <p:cNvSpPr txBox="1"/>
          <p:nvPr>
            <p:ph idx="12" type="sldNum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graphicFrame>
        <p:nvGraphicFramePr>
          <p:cNvPr id="121" name="Google Shape;121;p1"/>
          <p:cNvGraphicFramePr/>
          <p:nvPr/>
        </p:nvGraphicFramePr>
        <p:xfrm>
          <a:off x="1871610" y="138534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{550563D9-7C01-4815-856F-8D5900FA0CEB}</a:tableStyleId>
              </a:tblPr>
              <a:tblGrid>
                <a:gridCol w="2496075"/>
                <a:gridCol w="1754175"/>
                <a:gridCol w="1141600"/>
                <a:gridCol w="1241500"/>
                <a:gridCol w="29678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Supporting Documents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Owner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Status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Notes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Marketing tactics for both awareness &amp; demand gen, assets &amp; goals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Defined sales process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Sales enablement tools &amp; tactics; sales training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Contracts, Product Codes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Risks &amp; Mitigants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Customer success measures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Product gap analysis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Customer-facing roadmap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22" name="Google Shape;122;p1"/>
          <p:cNvSpPr txBox="1"/>
          <p:nvPr/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rPr>
              <a:t>GTM Checklist </a:t>
            </a:r>
            <a:r>
              <a:rPr b="0" i="0" lang="en-US" sz="4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rPr>
              <a:t>(cont’d)</a:t>
            </a:r>
            <a:endParaRPr b="1" i="0" sz="4400" u="none" cap="none" strike="noStrike">
              <a:solidFill>
                <a:srgbClr val="0052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ac057a6491_1_6"/>
          <p:cNvSpPr/>
          <p:nvPr/>
        </p:nvSpPr>
        <p:spPr>
          <a:xfrm>
            <a:off x="3651947" y="6561573"/>
            <a:ext cx="7494980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r>
              <a:t/>
            </a:r>
            <a:endParaRPr b="0" i="0" sz="66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gac057a6491_1_6"/>
          <p:cNvSpPr txBox="1"/>
          <p:nvPr>
            <p:ph idx="12" type="sldNum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sp>
        <p:nvSpPr>
          <p:cNvPr id="130" name="Google Shape;130;gac057a6491_1_6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925">
            <a:noAutofit/>
          </a:bodyPr>
          <a:lstStyle/>
          <a:p>
            <a:pPr indent="0" lvl="0" marL="7701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8796A4"/>
                </a:solidFill>
                <a:latin typeface="Arial"/>
                <a:ea typeface="Arial"/>
                <a:cs typeface="Arial"/>
                <a:sym typeface="Arial"/>
              </a:rPr>
              <a:t>©2020 Vecteris – FOR INTERNAL USE ONLY – DO NOT DISTRIBUTE</a:t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gac057a6491_1_6"/>
          <p:cNvSpPr txBox="1"/>
          <p:nvPr/>
        </p:nvSpPr>
        <p:spPr>
          <a:xfrm>
            <a:off x="2095325" y="1191731"/>
            <a:ext cx="8953200" cy="38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3081" rtl="0" algn="l">
              <a:lnSpc>
                <a:spcPct val="1254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284901" marR="3081" rtl="0" algn="l">
              <a:lnSpc>
                <a:spcPct val="125499"/>
              </a:lnSpc>
              <a:spcBef>
                <a:spcPts val="5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701" marR="3081" rtl="0" algn="l">
              <a:lnSpc>
                <a:spcPct val="125499"/>
              </a:lnSpc>
              <a:spcBef>
                <a:spcPts val="58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393C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2" name="Google Shape;132;gac057a6491_1_6"/>
          <p:cNvGraphicFramePr/>
          <p:nvPr/>
        </p:nvGraphicFramePr>
        <p:xfrm>
          <a:off x="2132000" y="1345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{E404A697-3D09-4FF8-8603-48528F523F1E}</a:tableStyleId>
              </a:tblPr>
              <a:tblGrid>
                <a:gridCol w="4136000"/>
                <a:gridCol w="919875"/>
                <a:gridCol w="1061700"/>
                <a:gridCol w="958050"/>
                <a:gridCol w="1023525"/>
                <a:gridCol w="1089100"/>
              </a:tblGrid>
              <a:tr h="539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Problem &amp; Root Causes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Urgency Driver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Economic Impact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Target Segment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Buyer Personas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User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Personas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3"/>
                    </a:solidFill>
                  </a:tcPr>
                </a:tc>
              </a:tr>
              <a:tr h="667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667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667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667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667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667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33" name="Google Shape;133;gac057a6491_1_6"/>
          <p:cNvSpPr txBox="1"/>
          <p:nvPr/>
        </p:nvSpPr>
        <p:spPr>
          <a:xfrm>
            <a:off x="2157933" y="317355"/>
            <a:ext cx="9700503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rPr>
              <a:t>Urgent &amp; Expensive Customer Problems</a:t>
            </a:r>
            <a:endParaRPr b="1" i="0" sz="4400" u="none" cap="none" strike="noStrike">
              <a:solidFill>
                <a:srgbClr val="0052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ac057a6491_1_16"/>
          <p:cNvSpPr/>
          <p:nvPr/>
        </p:nvSpPr>
        <p:spPr>
          <a:xfrm>
            <a:off x="3651947" y="6561573"/>
            <a:ext cx="7494980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r>
              <a:t/>
            </a:r>
            <a:endParaRPr b="0" i="0" sz="66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gac057a6491_1_16"/>
          <p:cNvSpPr txBox="1"/>
          <p:nvPr>
            <p:ph idx="12" type="sldNum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sp>
        <p:nvSpPr>
          <p:cNvPr id="141" name="Google Shape;141;gac057a6491_1_16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925">
            <a:noAutofit/>
          </a:bodyPr>
          <a:lstStyle/>
          <a:p>
            <a:pPr indent="0" lvl="0" marL="7701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8796A4"/>
                </a:solidFill>
                <a:latin typeface="Arial"/>
                <a:ea typeface="Arial"/>
                <a:cs typeface="Arial"/>
                <a:sym typeface="Arial"/>
              </a:rPr>
              <a:t>©2020 Vecteris – FOR INTERNAL USE ONLY – DO NOT DISTRIBUTE</a:t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ac057a6491_1_16"/>
          <p:cNvSpPr txBox="1"/>
          <p:nvPr/>
        </p:nvSpPr>
        <p:spPr>
          <a:xfrm>
            <a:off x="2057400" y="1212956"/>
            <a:ext cx="8953200" cy="38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3081" rtl="0" algn="l">
              <a:lnSpc>
                <a:spcPct val="1254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284901" marR="3081" rtl="0" algn="l">
              <a:lnSpc>
                <a:spcPct val="125499"/>
              </a:lnSpc>
              <a:spcBef>
                <a:spcPts val="5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701" marR="3081" rtl="0" algn="l">
              <a:lnSpc>
                <a:spcPct val="125499"/>
              </a:lnSpc>
              <a:spcBef>
                <a:spcPts val="58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393C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" name="Google Shape;143;gac057a6491_1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96486" y="1746758"/>
            <a:ext cx="2919141" cy="333297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4" name="Google Shape;144;gac057a6491_1_16"/>
          <p:cNvGraphicFramePr/>
          <p:nvPr/>
        </p:nvGraphicFramePr>
        <p:xfrm>
          <a:off x="2126242" y="1352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{E404A697-3D09-4FF8-8603-48528F523F1E}</a:tableStyleId>
              </a:tblPr>
              <a:tblGrid>
                <a:gridCol w="1212950"/>
                <a:gridCol w="1312850"/>
                <a:gridCol w="1355650"/>
                <a:gridCol w="1327125"/>
                <a:gridCol w="1369925"/>
              </a:tblGrid>
              <a:tr h="840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Persona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About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Goals &amp; Tasks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Fears/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Frustrations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Implications for messaging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</a:tr>
              <a:tr h="1170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1170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1170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5" name="Google Shape;145;gac057a6491_1_16"/>
          <p:cNvSpPr txBox="1"/>
          <p:nvPr/>
        </p:nvSpPr>
        <p:spPr>
          <a:xfrm>
            <a:off x="2157933" y="317355"/>
            <a:ext cx="10034067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rPr>
              <a:t>Target Market Segments / Buyer Personas</a:t>
            </a:r>
            <a:endParaRPr b="1" i="0" sz="4400" u="none" cap="none" strike="noStrike">
              <a:solidFill>
                <a:srgbClr val="0052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"/>
          <p:cNvSpPr/>
          <p:nvPr/>
        </p:nvSpPr>
        <p:spPr>
          <a:xfrm>
            <a:off x="3651947" y="6561573"/>
            <a:ext cx="7494980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r>
              <a:t/>
            </a:r>
            <a:endParaRPr b="0" i="0" sz="66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"/>
          <p:cNvSpPr txBox="1"/>
          <p:nvPr>
            <p:ph idx="12" type="sldNum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sp>
        <p:nvSpPr>
          <p:cNvPr id="153" name="Google Shape;153;p2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925">
            <a:noAutofit/>
          </a:bodyPr>
          <a:lstStyle/>
          <a:p>
            <a:pPr indent="0" lvl="0" marL="7701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8796A4"/>
                </a:solidFill>
                <a:latin typeface="Arial"/>
                <a:ea typeface="Arial"/>
                <a:cs typeface="Arial"/>
                <a:sym typeface="Arial"/>
              </a:rPr>
              <a:t>©2020 Vecteris – FOR INTERNAL USE ONLY – DO NOT DISTRIBUTE</a:t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"/>
          <p:cNvSpPr txBox="1"/>
          <p:nvPr/>
        </p:nvSpPr>
        <p:spPr>
          <a:xfrm>
            <a:off x="2057400" y="1212956"/>
            <a:ext cx="8953200" cy="38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3081" rtl="0" algn="l">
              <a:lnSpc>
                <a:spcPct val="1254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284901" marR="3081" rtl="0" algn="l">
              <a:lnSpc>
                <a:spcPct val="125499"/>
              </a:lnSpc>
              <a:spcBef>
                <a:spcPts val="5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701" marR="3081" rtl="0" algn="l">
              <a:lnSpc>
                <a:spcPct val="125499"/>
              </a:lnSpc>
              <a:spcBef>
                <a:spcPts val="58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393C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"/>
          <p:cNvSpPr txBox="1"/>
          <p:nvPr/>
        </p:nvSpPr>
        <p:spPr>
          <a:xfrm>
            <a:off x="2157933" y="317355"/>
            <a:ext cx="10034067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rPr>
              <a:t>Competitive Differentiation Grid</a:t>
            </a:r>
            <a:endParaRPr b="1" i="0" sz="4400" u="none" cap="none" strike="noStrike">
              <a:solidFill>
                <a:srgbClr val="00527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6" name="Google Shape;156;p2"/>
          <p:cNvGraphicFramePr/>
          <p:nvPr/>
        </p:nvGraphicFramePr>
        <p:xfrm>
          <a:off x="2136338" y="163252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{5EAAD16E-D110-4BBC-999F-2741DF3B7AD3}</a:tableStyleId>
              </a:tblPr>
              <a:tblGrid>
                <a:gridCol w="1628775"/>
                <a:gridCol w="642550"/>
                <a:gridCol w="671900"/>
                <a:gridCol w="809625"/>
                <a:gridCol w="714375"/>
                <a:gridCol w="1085850"/>
                <a:gridCol w="1171575"/>
                <a:gridCol w="1123950"/>
                <a:gridCol w="1238250"/>
              </a:tblGrid>
              <a:tr h="238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60A5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Features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60A5"/>
                    </a:solidFill>
                  </a:tcPr>
                </a:tc>
                <a:tc hMerge="1"/>
                <a:tc hMerge="1"/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Attributes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60A5"/>
                    </a:solidFill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Reputation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Client List, Tenure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60A5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OVERALL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Competitiveness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60A5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7222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Company/Product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60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Feature 1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60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Feature 2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60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Feature 3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60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Feature 4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60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Pricing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60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Data quality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60A5"/>
                    </a:solidFill>
                  </a:tcPr>
                </a:tc>
                <a:tc vMerge="1"/>
                <a:tc vMerge="1"/>
              </a:tr>
              <a:tr h="314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7222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rgbClr val="35404A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823036"/>
                          </a:solidFill>
                        </a:rPr>
                        <a:t>High</a:t>
                      </a:r>
                      <a:endParaRPr b="1" sz="1000" u="none" cap="none" strike="noStrike">
                        <a:solidFill>
                          <a:srgbClr val="823036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CFD1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rgbClr val="35404A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 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823036"/>
                          </a:solidFill>
                        </a:rPr>
                        <a:t>High</a:t>
                      </a:r>
                      <a:endParaRPr b="1" sz="1000" u="none" cap="none" strike="noStrike">
                        <a:solidFill>
                          <a:srgbClr val="823036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CFD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7222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rgbClr val="35404A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823036"/>
                          </a:solidFill>
                        </a:rPr>
                        <a:t>High</a:t>
                      </a:r>
                      <a:endParaRPr b="1" sz="1000" u="none" cap="none" strike="noStrike">
                        <a:solidFill>
                          <a:srgbClr val="823036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CFD1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rgbClr val="35404A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823036"/>
                          </a:solidFill>
                        </a:rPr>
                        <a:t>High</a:t>
                      </a:r>
                      <a:endParaRPr b="1" sz="1000" u="none" cap="none" strike="noStrike">
                        <a:solidFill>
                          <a:srgbClr val="823036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CFD1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rgbClr val="35404A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E87924"/>
                          </a:solidFill>
                        </a:rPr>
                        <a:t>Moderate</a:t>
                      </a:r>
                      <a:endParaRPr b="1" sz="1000" u="none" cap="none" strike="noStrike">
                        <a:solidFill>
                          <a:srgbClr val="E87924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E4D3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rgbClr val="35404A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E87924"/>
                          </a:solidFill>
                        </a:rPr>
                        <a:t>Moderate</a:t>
                      </a:r>
                      <a:endParaRPr b="1" sz="1000" u="none" cap="none" strike="noStrike">
                        <a:solidFill>
                          <a:srgbClr val="E87924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E4D3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E87924"/>
                          </a:solidFill>
                        </a:rPr>
                        <a:t>Moderate</a:t>
                      </a:r>
                      <a:endParaRPr b="1" sz="1000" u="none" cap="none" strike="noStrike">
                        <a:solidFill>
                          <a:srgbClr val="E87924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E4D3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008000"/>
                          </a:solidFill>
                        </a:rPr>
                        <a:t>Low</a:t>
                      </a:r>
                      <a:endParaRPr b="1" sz="1000" u="none" cap="none" strike="noStrike">
                        <a:solidFill>
                          <a:srgbClr val="00800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FFCC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rgbClr val="35404A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008000"/>
                          </a:solidFill>
                        </a:rPr>
                        <a:t>Low</a:t>
                      </a:r>
                      <a:endParaRPr b="1" sz="1000" u="none" cap="none" strike="noStrike">
                        <a:solidFill>
                          <a:srgbClr val="00800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FFCC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008000"/>
                          </a:solidFill>
                        </a:rPr>
                        <a:t>Low</a:t>
                      </a:r>
                      <a:endParaRPr b="1" sz="1000" u="none" cap="none" strike="noStrike">
                        <a:solidFill>
                          <a:srgbClr val="00800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DD0D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pic>
        <p:nvPicPr>
          <p:cNvPr id="157" name="Google Shape;157;p2"/>
          <p:cNvPicPr preferRelativeResize="0"/>
          <p:nvPr/>
        </p:nvPicPr>
        <p:blipFill rotWithShape="1">
          <a:blip r:embed="rId3">
            <a:alphaModFix/>
          </a:blip>
          <a:srcRect b="0" l="827" r="23984" t="0"/>
          <a:stretch/>
        </p:blipFill>
        <p:spPr>
          <a:xfrm>
            <a:off x="3534030" y="1106491"/>
            <a:ext cx="6012654" cy="4630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ac057a6491_1_26"/>
          <p:cNvSpPr/>
          <p:nvPr/>
        </p:nvSpPr>
        <p:spPr>
          <a:xfrm>
            <a:off x="3651947" y="6561573"/>
            <a:ext cx="7494980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r>
              <a:t/>
            </a:r>
            <a:endParaRPr b="0" i="0" sz="66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gac057a6491_1_26"/>
          <p:cNvSpPr txBox="1"/>
          <p:nvPr>
            <p:ph idx="12" type="sldNum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sp>
        <p:nvSpPr>
          <p:cNvPr id="165" name="Google Shape;165;gac057a6491_1_26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925">
            <a:noAutofit/>
          </a:bodyPr>
          <a:lstStyle/>
          <a:p>
            <a:pPr indent="0" lvl="0" marL="7701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8796A4"/>
                </a:solidFill>
                <a:latin typeface="Arial"/>
                <a:ea typeface="Arial"/>
                <a:cs typeface="Arial"/>
                <a:sym typeface="Arial"/>
              </a:rPr>
              <a:t>©2020 Vecteris – FOR INTERNAL USE ONLY – DO NOT DISTRIBUTE</a:t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Google Shape;166;gac057a6491_1_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99800" y="403346"/>
            <a:ext cx="2902399" cy="1965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7" name="Google Shape;167;gac057a6491_1_26"/>
          <p:cNvCxnSpPr/>
          <p:nvPr/>
        </p:nvCxnSpPr>
        <p:spPr>
          <a:xfrm>
            <a:off x="2057400" y="3275056"/>
            <a:ext cx="9016200" cy="6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68" name="Google Shape;168;gac057a6491_1_26"/>
          <p:cNvCxnSpPr/>
          <p:nvPr/>
        </p:nvCxnSpPr>
        <p:spPr>
          <a:xfrm flipH="1" rot="5400000">
            <a:off x="4302275" y="3525475"/>
            <a:ext cx="4755000" cy="93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9" name="Google Shape;169;gac057a6491_1_26"/>
          <p:cNvCxnSpPr/>
          <p:nvPr/>
        </p:nvCxnSpPr>
        <p:spPr>
          <a:xfrm>
            <a:off x="2725075" y="3329025"/>
            <a:ext cx="7214700" cy="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0" name="Google Shape;170;gac057a6491_1_26"/>
          <p:cNvCxnSpPr/>
          <p:nvPr/>
        </p:nvCxnSpPr>
        <p:spPr>
          <a:xfrm rot="10800000">
            <a:off x="6309500" y="1518375"/>
            <a:ext cx="36600" cy="4316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1" name="Google Shape;171;gac057a6491_1_26"/>
          <p:cNvCxnSpPr/>
          <p:nvPr/>
        </p:nvCxnSpPr>
        <p:spPr>
          <a:xfrm>
            <a:off x="6332425" y="1449263"/>
            <a:ext cx="0" cy="4517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2" name="Google Shape;172;gac057a6491_1_26"/>
          <p:cNvCxnSpPr/>
          <p:nvPr/>
        </p:nvCxnSpPr>
        <p:spPr>
          <a:xfrm flipH="1">
            <a:off x="2633625" y="3713050"/>
            <a:ext cx="7333500" cy="17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3" name="Google Shape;173;gac057a6491_1_26"/>
          <p:cNvSpPr txBox="1"/>
          <p:nvPr/>
        </p:nvSpPr>
        <p:spPr>
          <a:xfrm>
            <a:off x="5766975" y="1088413"/>
            <a:ext cx="13077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High Quality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gac057a6491_1_26"/>
          <p:cNvSpPr txBox="1"/>
          <p:nvPr/>
        </p:nvSpPr>
        <p:spPr>
          <a:xfrm>
            <a:off x="5766975" y="5960300"/>
            <a:ext cx="13077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Low Quality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gac057a6491_1_26"/>
          <p:cNvSpPr txBox="1"/>
          <p:nvPr/>
        </p:nvSpPr>
        <p:spPr>
          <a:xfrm>
            <a:off x="1579925" y="3542725"/>
            <a:ext cx="13077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Low Price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gac057a6491_1_26"/>
          <p:cNvSpPr txBox="1"/>
          <p:nvPr/>
        </p:nvSpPr>
        <p:spPr>
          <a:xfrm>
            <a:off x="10071750" y="3536013"/>
            <a:ext cx="13077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High Price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ac057a6491_1_26"/>
          <p:cNvSpPr/>
          <p:nvPr/>
        </p:nvSpPr>
        <p:spPr>
          <a:xfrm>
            <a:off x="4880626" y="3703787"/>
            <a:ext cx="1464611" cy="1010943"/>
          </a:xfrm>
          <a:prstGeom prst="ellipse">
            <a:avLst/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Competitor 1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ac057a6491_1_26"/>
          <p:cNvSpPr/>
          <p:nvPr/>
        </p:nvSpPr>
        <p:spPr>
          <a:xfrm>
            <a:off x="7618664" y="2127078"/>
            <a:ext cx="877800" cy="630900"/>
          </a:xfrm>
          <a:prstGeom prst="ellipse">
            <a:avLst/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ac057a6491_1_26"/>
          <p:cNvSpPr/>
          <p:nvPr/>
        </p:nvSpPr>
        <p:spPr>
          <a:xfrm>
            <a:off x="4576824" y="2565596"/>
            <a:ext cx="877800" cy="630900"/>
          </a:xfrm>
          <a:prstGeom prst="ellipse">
            <a:avLst/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ac057a6491_1_26"/>
          <p:cNvSpPr/>
          <p:nvPr/>
        </p:nvSpPr>
        <p:spPr>
          <a:xfrm>
            <a:off x="4259750" y="4598345"/>
            <a:ext cx="877800" cy="630900"/>
          </a:xfrm>
          <a:prstGeom prst="ellipse">
            <a:avLst/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ac057a6491_1_26"/>
          <p:cNvSpPr/>
          <p:nvPr/>
        </p:nvSpPr>
        <p:spPr>
          <a:xfrm>
            <a:off x="6589155" y="1634903"/>
            <a:ext cx="877800" cy="6309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gac057a6491_1_26"/>
          <p:cNvSpPr txBox="1"/>
          <p:nvPr/>
        </p:nvSpPr>
        <p:spPr>
          <a:xfrm>
            <a:off x="2157933" y="317355"/>
            <a:ext cx="10034067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rPr>
              <a:t>Competitive Positioning</a:t>
            </a:r>
            <a:endParaRPr b="1" i="0" sz="4400" u="none" cap="none" strike="noStrike">
              <a:solidFill>
                <a:srgbClr val="0052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ac057a6491_1_46"/>
          <p:cNvSpPr/>
          <p:nvPr/>
        </p:nvSpPr>
        <p:spPr>
          <a:xfrm>
            <a:off x="3651947" y="6561573"/>
            <a:ext cx="7494980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r>
              <a:t/>
            </a:r>
            <a:endParaRPr b="0" i="0" sz="66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ac057a6491_1_46"/>
          <p:cNvSpPr txBox="1"/>
          <p:nvPr>
            <p:ph idx="12" type="sldNum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sp>
        <p:nvSpPr>
          <p:cNvPr id="190" name="Google Shape;190;gac057a6491_1_46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925">
            <a:noAutofit/>
          </a:bodyPr>
          <a:lstStyle/>
          <a:p>
            <a:pPr indent="0" lvl="0" marL="7701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8796A4"/>
                </a:solidFill>
                <a:latin typeface="Arial"/>
                <a:ea typeface="Arial"/>
                <a:cs typeface="Arial"/>
                <a:sym typeface="Arial"/>
              </a:rPr>
              <a:t>©2020 Vecteris – FOR INTERNAL USE ONLY – DO NOT DISTRIBUTE</a:t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91" name="Google Shape;191;gac057a6491_1_46"/>
          <p:cNvGraphicFramePr/>
          <p:nvPr/>
        </p:nvGraphicFramePr>
        <p:xfrm>
          <a:off x="2193158" y="1132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{E404A697-3D09-4FF8-8603-48528F523F1E}</a:tableStyleId>
              </a:tblPr>
              <a:tblGrid>
                <a:gridCol w="1339550"/>
                <a:gridCol w="1133625"/>
                <a:gridCol w="1551000"/>
                <a:gridCol w="1412750"/>
                <a:gridCol w="1227225"/>
              </a:tblGrid>
              <a:tr h="33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Discovery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(Marketing)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Decide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(Sales)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Delivery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(Services, CS, Support)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Value Realization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Renewal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</a:tr>
              <a:tr h="1570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Customer activities &amp; personas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1236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Activities &amp; owners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1236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Timeframe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92" name="Google Shape;192;gac057a6491_1_46"/>
          <p:cNvSpPr txBox="1"/>
          <p:nvPr/>
        </p:nvSpPr>
        <p:spPr>
          <a:xfrm>
            <a:off x="2157933" y="317355"/>
            <a:ext cx="10034067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rPr>
              <a:t>Customer Journey / Experience Maps</a:t>
            </a:r>
            <a:endParaRPr b="1" i="0" sz="4400" u="none" cap="none" strike="noStrike">
              <a:solidFill>
                <a:srgbClr val="0052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ac057a6491_1_66"/>
          <p:cNvSpPr/>
          <p:nvPr/>
        </p:nvSpPr>
        <p:spPr>
          <a:xfrm>
            <a:off x="3651947" y="6561573"/>
            <a:ext cx="7494980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r>
              <a:t/>
            </a:r>
            <a:endParaRPr b="0" i="0" sz="66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ac057a6491_1_66"/>
          <p:cNvSpPr txBox="1"/>
          <p:nvPr>
            <p:ph idx="12" type="sldNum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sp>
        <p:nvSpPr>
          <p:cNvPr id="200" name="Google Shape;200;gac057a6491_1_66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925">
            <a:noAutofit/>
          </a:bodyPr>
          <a:lstStyle/>
          <a:p>
            <a:pPr indent="0" lvl="0" marL="7701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8796A4"/>
                </a:solidFill>
                <a:latin typeface="Arial"/>
                <a:ea typeface="Arial"/>
                <a:cs typeface="Arial"/>
                <a:sym typeface="Arial"/>
              </a:rPr>
              <a:t>©2020 Vecteris – FOR INTERNAL USE ONLY – DO NOT DISTRIBUTE</a:t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01" name="Google Shape;201;gac057a6491_1_66"/>
          <p:cNvGraphicFramePr/>
          <p:nvPr/>
        </p:nvGraphicFramePr>
        <p:xfrm>
          <a:off x="1482850" y="1550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{E404A697-3D09-4FF8-8603-48528F523F1E}</a:tableStyleId>
              </a:tblPr>
              <a:tblGrid>
                <a:gridCol w="1665475"/>
                <a:gridCol w="1512575"/>
                <a:gridCol w="1625600"/>
                <a:gridCol w="1663700"/>
              </a:tblGrid>
              <a:tr h="519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Phase</a:t>
                      </a:r>
                      <a:endParaRPr b="1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Tactics</a:t>
                      </a:r>
                      <a:endParaRPr b="1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 b="1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Goal</a:t>
                      </a:r>
                      <a:endParaRPr b="1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968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Awareness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968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Competitive Differentiation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968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Upsell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968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Retain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202" name="Google Shape;202;gac057a6491_1_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71749" y="1484126"/>
            <a:ext cx="3742450" cy="227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ac057a6491_1_6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22549" y="3757480"/>
            <a:ext cx="3742448" cy="220061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204" name="Google Shape;204;gac057a6491_1_6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269094" y="2705029"/>
            <a:ext cx="900703" cy="2671885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gac057a6491_1_66"/>
          <p:cNvSpPr txBox="1"/>
          <p:nvPr/>
        </p:nvSpPr>
        <p:spPr>
          <a:xfrm>
            <a:off x="2157933" y="317355"/>
            <a:ext cx="10034067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527B"/>
                </a:solidFill>
                <a:latin typeface="Arial"/>
                <a:ea typeface="Arial"/>
                <a:cs typeface="Arial"/>
                <a:sym typeface="Arial"/>
              </a:rPr>
              <a:t>Marketing Tactics for Awareness &amp; Demand Gen (w/assets &amp; goals) </a:t>
            </a:r>
            <a:endParaRPr b="1" i="0" sz="4400" u="none" cap="none" strike="noStrike">
              <a:solidFill>
                <a:srgbClr val="0052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Другая 10">
      <a:dk1>
        <a:srgbClr val="FFFFFF"/>
      </a:dk1>
      <a:lt1>
        <a:srgbClr val="44484E"/>
      </a:lt1>
      <a:dk2>
        <a:srgbClr val="FFFFFF"/>
      </a:dk2>
      <a:lt2>
        <a:srgbClr val="E7E6E6"/>
      </a:lt2>
      <a:accent1>
        <a:srgbClr val="00527C"/>
      </a:accent1>
      <a:accent2>
        <a:srgbClr val="F6921E"/>
      </a:accent2>
      <a:accent3>
        <a:srgbClr val="93AFCD"/>
      </a:accent3>
      <a:accent4>
        <a:srgbClr val="93AFCD"/>
      </a:accent4>
      <a:accent5>
        <a:srgbClr val="F5F8FB"/>
      </a:accent5>
      <a:accent6>
        <a:srgbClr val="00527C"/>
      </a:accent6>
      <a:hlink>
        <a:srgbClr val="0C4A96"/>
      </a:hlink>
      <a:folHlink>
        <a:srgbClr val="1B1B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2019-07-25T11:15:59Z</dcterms:created>
  <dc:creator>Raccoon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2019-07-25T00:00:00Z</vt:filetime>
  </property>
  <property fmtid="{D5CDD505-2E9C-101B-9397-08002B2CF9AE}" pid="3" name="Creator">
    <vt:lpwstr>Adobe Illustrator CC 22.0 (Windows)</vt:lpwstr>
  </property>
  <property fmtid="{D5CDD505-2E9C-101B-9397-08002B2CF9AE}" pid="4" name="LastSaved">
    <vt:filetime>2019-07-25T00:00:00Z</vt:filetime>
  </property>
</Properties>
</file>