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6" r:id="rId1"/>
  </p:sldMasterIdLst>
  <p:notesMasterIdLst>
    <p:notesMasterId r:id="rId3"/>
  </p:notesMasterIdLst>
  <p:sldIdLst>
    <p:sldId id="267" r:id="rId2"/>
  </p:sldIdLst>
  <p:sldSz cx="12192000" cy="6858000"/>
  <p:notesSz cx="20104100" cy="1130935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440">
          <p15:clr>
            <a:srgbClr val="A4A3A4"/>
          </p15:clr>
        </p15:guide>
        <p15:guide id="2" pos="7217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7" roundtripDataSignature="AMtx7mhkLEdm1x+ziX17qAdUQ0ezruMt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9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1BBFB23-7A2A-4431-A6A1-1FEEAF5CB64E}">
  <a:tblStyle styleId="{21BBFB23-7A2A-4431-A6A1-1FEEAF5CB64E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8488B23F-F705-4F90-A7C1-759BF4404C02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 horzBarState="maximized">
    <p:restoredLeft sz="15620"/>
    <p:restoredTop sz="99189" autoAdjust="0"/>
  </p:normalViewPr>
  <p:slideViewPr>
    <p:cSldViewPr snapToGrid="0">
      <p:cViewPr>
        <p:scale>
          <a:sx n="99" d="100"/>
          <a:sy n="99" d="100"/>
        </p:scale>
        <p:origin x="-16" y="-384"/>
      </p:cViewPr>
      <p:guideLst>
        <p:guide orient="horz" pos="1440"/>
        <p:guide pos="721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37" Type="http://customschemas.google.com/relationships/presentationmetadata" Target="metadata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8712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11387138" y="0"/>
            <a:ext cx="8712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659563" y="1414463"/>
            <a:ext cx="6784975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49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10742613"/>
            <a:ext cx="8712200" cy="56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57862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49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2" name="Google Shape;11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obj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/>
          <p:nvPr/>
        </p:nvSpPr>
        <p:spPr>
          <a:xfrm>
            <a:off x="0" y="1"/>
            <a:ext cx="12192000" cy="6857615"/>
          </a:xfrm>
          <a:custGeom>
            <a:avLst/>
            <a:gdLst/>
            <a:ahLst/>
            <a:cxnLst/>
            <a:rect l="l" t="t" r="r" b="b"/>
            <a:pathLst>
              <a:path w="20104100" h="11308715" extrusionOk="0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15" name="Google Shape;15;p11"/>
          <p:cNvSpPr/>
          <p:nvPr/>
        </p:nvSpPr>
        <p:spPr>
          <a:xfrm>
            <a:off x="7799683" y="3367089"/>
            <a:ext cx="3061478" cy="3061263"/>
          </a:xfrm>
          <a:custGeom>
            <a:avLst/>
            <a:gdLst/>
            <a:ahLst/>
            <a:cxnLst/>
            <a:rect l="l" t="t" r="r" b="b"/>
            <a:pathLst>
              <a:path w="5048250" h="5048250" extrusionOk="0">
                <a:moveTo>
                  <a:pt x="4058934" y="0"/>
                </a:moveTo>
                <a:lnTo>
                  <a:pt x="0" y="4058923"/>
                </a:lnTo>
                <a:lnTo>
                  <a:pt x="988734" y="5047657"/>
                </a:lnTo>
                <a:lnTo>
                  <a:pt x="5047668" y="988723"/>
                </a:lnTo>
                <a:lnTo>
                  <a:pt x="405893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16" name="Google Shape;16;p11"/>
          <p:cNvSpPr/>
          <p:nvPr/>
        </p:nvSpPr>
        <p:spPr>
          <a:xfrm>
            <a:off x="0" y="1"/>
            <a:ext cx="12192000" cy="6735935"/>
          </a:xfrm>
          <a:custGeom>
            <a:avLst/>
            <a:gdLst/>
            <a:ahLst/>
            <a:cxnLst/>
            <a:rect l="l" t="t" r="r" b="b"/>
            <a:pathLst>
              <a:path w="20104100" h="11108055" extrusionOk="0">
                <a:moveTo>
                  <a:pt x="20104099" y="0"/>
                </a:moveTo>
                <a:lnTo>
                  <a:pt x="0" y="0"/>
                </a:lnTo>
                <a:lnTo>
                  <a:pt x="0" y="11107682"/>
                </a:lnTo>
                <a:lnTo>
                  <a:pt x="12991311" y="11107682"/>
                </a:lnTo>
                <a:lnTo>
                  <a:pt x="20104099" y="4004108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17" name="Google Shape;17;p11"/>
          <p:cNvSpPr txBox="1">
            <a:spLocks noGrp="1"/>
          </p:cNvSpPr>
          <p:nvPr>
            <p:ph type="ftr" idx="11"/>
          </p:nvPr>
        </p:nvSpPr>
        <p:spPr>
          <a:xfrm>
            <a:off x="4145280" y="6377941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dt" idx="10"/>
          </p:nvPr>
        </p:nvSpPr>
        <p:spPr>
          <a:xfrm>
            <a:off x="609600" y="6377941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91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sldNum" idx="12"/>
          </p:nvPr>
        </p:nvSpPr>
        <p:spPr>
          <a:xfrm>
            <a:off x="11317842" y="6377940"/>
            <a:ext cx="74412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91939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  <p:sp>
        <p:nvSpPr>
          <p:cNvPr id="20" name="Google Shape;20;p11"/>
          <p:cNvSpPr/>
          <p:nvPr/>
        </p:nvSpPr>
        <p:spPr>
          <a:xfrm>
            <a:off x="6875742" y="1"/>
            <a:ext cx="5316574" cy="3616141"/>
          </a:xfrm>
          <a:custGeom>
            <a:avLst/>
            <a:gdLst/>
            <a:ahLst/>
            <a:cxnLst/>
            <a:rect l="l" t="t" r="r" b="b"/>
            <a:pathLst>
              <a:path w="8766810" h="5963285" extrusionOk="0">
                <a:moveTo>
                  <a:pt x="8766288" y="0"/>
                </a:moveTo>
                <a:lnTo>
                  <a:pt x="0" y="0"/>
                </a:lnTo>
                <a:lnTo>
                  <a:pt x="5954331" y="5962855"/>
                </a:lnTo>
                <a:lnTo>
                  <a:pt x="8766288" y="3159380"/>
                </a:lnTo>
                <a:lnTo>
                  <a:pt x="8766288" y="0"/>
                </a:lnTo>
                <a:close/>
              </a:path>
            </a:pathLst>
          </a:custGeom>
          <a:solidFill>
            <a:srgbClr val="FFFFFF">
              <a:alpha val="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21" name="Google Shape;21;p11"/>
          <p:cNvSpPr/>
          <p:nvPr/>
        </p:nvSpPr>
        <p:spPr>
          <a:xfrm>
            <a:off x="9471276" y="818615"/>
            <a:ext cx="676606" cy="881028"/>
          </a:xfrm>
          <a:custGeom>
            <a:avLst/>
            <a:gdLst/>
            <a:ahLst/>
            <a:cxnLst/>
            <a:rect l="l" t="t" r="r" b="b"/>
            <a:pathLst>
              <a:path w="1115694" h="1452880" extrusionOk="0">
                <a:moveTo>
                  <a:pt x="728658" y="0"/>
                </a:moveTo>
                <a:lnTo>
                  <a:pt x="0" y="726176"/>
                </a:lnTo>
                <a:lnTo>
                  <a:pt x="728658" y="1452311"/>
                </a:lnTo>
                <a:lnTo>
                  <a:pt x="1115421" y="1065506"/>
                </a:lnTo>
                <a:lnTo>
                  <a:pt x="774049" y="726176"/>
                </a:lnTo>
                <a:lnTo>
                  <a:pt x="1115421" y="386804"/>
                </a:lnTo>
                <a:lnTo>
                  <a:pt x="728658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22" name="Google Shape;22;p11"/>
          <p:cNvSpPr/>
          <p:nvPr/>
        </p:nvSpPr>
        <p:spPr>
          <a:xfrm>
            <a:off x="10826977" y="818616"/>
            <a:ext cx="676606" cy="881028"/>
          </a:xfrm>
          <a:custGeom>
            <a:avLst/>
            <a:gdLst/>
            <a:ahLst/>
            <a:cxnLst/>
            <a:rect l="l" t="t" r="r" b="b"/>
            <a:pathLst>
              <a:path w="1115694" h="1452880" extrusionOk="0">
                <a:moveTo>
                  <a:pt x="386763" y="0"/>
                </a:moveTo>
                <a:lnTo>
                  <a:pt x="0" y="386804"/>
                </a:lnTo>
                <a:lnTo>
                  <a:pt x="341371" y="726176"/>
                </a:lnTo>
                <a:lnTo>
                  <a:pt x="0" y="1065506"/>
                </a:lnTo>
                <a:lnTo>
                  <a:pt x="386763" y="1452311"/>
                </a:lnTo>
                <a:lnTo>
                  <a:pt x="1115421" y="726176"/>
                </a:lnTo>
                <a:lnTo>
                  <a:pt x="386763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23" name="Google Shape;23;p11"/>
          <p:cNvSpPr/>
          <p:nvPr/>
        </p:nvSpPr>
        <p:spPr>
          <a:xfrm>
            <a:off x="10046972" y="242989"/>
            <a:ext cx="881090" cy="676558"/>
          </a:xfrm>
          <a:custGeom>
            <a:avLst/>
            <a:gdLst/>
            <a:ahLst/>
            <a:cxnLst/>
            <a:rect l="l" t="t" r="r" b="b"/>
            <a:pathLst>
              <a:path w="1452880" h="1115695" extrusionOk="0">
                <a:moveTo>
                  <a:pt x="726155" y="0"/>
                </a:moveTo>
                <a:lnTo>
                  <a:pt x="0" y="728574"/>
                </a:lnTo>
                <a:lnTo>
                  <a:pt x="386825" y="1115411"/>
                </a:lnTo>
                <a:lnTo>
                  <a:pt x="726155" y="774007"/>
                </a:lnTo>
                <a:lnTo>
                  <a:pt x="1406879" y="774007"/>
                </a:lnTo>
                <a:lnTo>
                  <a:pt x="1452311" y="728574"/>
                </a:lnTo>
                <a:lnTo>
                  <a:pt x="726155" y="0"/>
                </a:lnTo>
                <a:close/>
              </a:path>
              <a:path w="1452880" h="1115695" extrusionOk="0">
                <a:moveTo>
                  <a:pt x="1406879" y="774007"/>
                </a:moveTo>
                <a:lnTo>
                  <a:pt x="726155" y="774007"/>
                </a:lnTo>
                <a:lnTo>
                  <a:pt x="1065485" y="1115411"/>
                </a:lnTo>
                <a:lnTo>
                  <a:pt x="1406879" y="774007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24" name="Google Shape;24;p11"/>
          <p:cNvSpPr/>
          <p:nvPr/>
        </p:nvSpPr>
        <p:spPr>
          <a:xfrm>
            <a:off x="10046973" y="1598592"/>
            <a:ext cx="881090" cy="676558"/>
          </a:xfrm>
          <a:custGeom>
            <a:avLst/>
            <a:gdLst/>
            <a:ahLst/>
            <a:cxnLst/>
            <a:rect l="l" t="t" r="r" b="b"/>
            <a:pathLst>
              <a:path w="1452880" h="1115695" extrusionOk="0">
                <a:moveTo>
                  <a:pt x="386815" y="0"/>
                </a:moveTo>
                <a:lnTo>
                  <a:pt x="0" y="386721"/>
                </a:lnTo>
                <a:lnTo>
                  <a:pt x="726155" y="1115379"/>
                </a:lnTo>
                <a:lnTo>
                  <a:pt x="1452311" y="386721"/>
                </a:lnTo>
                <a:lnTo>
                  <a:pt x="1406908" y="341329"/>
                </a:lnTo>
                <a:lnTo>
                  <a:pt x="726155" y="341329"/>
                </a:lnTo>
                <a:lnTo>
                  <a:pt x="386815" y="0"/>
                </a:lnTo>
                <a:close/>
              </a:path>
              <a:path w="1452880" h="1115695" extrusionOk="0">
                <a:moveTo>
                  <a:pt x="1065485" y="0"/>
                </a:moveTo>
                <a:lnTo>
                  <a:pt x="726155" y="341329"/>
                </a:lnTo>
                <a:lnTo>
                  <a:pt x="1406908" y="341329"/>
                </a:lnTo>
                <a:lnTo>
                  <a:pt x="1065485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25" name="Google Shape;25;p11"/>
          <p:cNvSpPr/>
          <p:nvPr/>
        </p:nvSpPr>
        <p:spPr>
          <a:xfrm>
            <a:off x="8795164" y="1437888"/>
            <a:ext cx="3384570" cy="2181776"/>
          </a:xfrm>
          <a:custGeom>
            <a:avLst/>
            <a:gdLst/>
            <a:ahLst/>
            <a:cxnLst/>
            <a:rect l="l" t="t" r="r" b="b"/>
            <a:pathLst>
              <a:path w="5581015" h="3597910" extrusionOk="0">
                <a:moveTo>
                  <a:pt x="807546" y="0"/>
                </a:moveTo>
                <a:lnTo>
                  <a:pt x="0" y="807514"/>
                </a:lnTo>
                <a:lnTo>
                  <a:pt x="2790333" y="3597859"/>
                </a:lnTo>
                <a:lnTo>
                  <a:pt x="3764174" y="2624014"/>
                </a:lnTo>
                <a:lnTo>
                  <a:pt x="2790333" y="2624014"/>
                </a:lnTo>
                <a:lnTo>
                  <a:pt x="973886" y="807514"/>
                </a:lnTo>
                <a:lnTo>
                  <a:pt x="1294494" y="486938"/>
                </a:lnTo>
                <a:lnTo>
                  <a:pt x="807546" y="0"/>
                </a:lnTo>
                <a:close/>
              </a:path>
              <a:path w="5581015" h="3597910" extrusionOk="0">
                <a:moveTo>
                  <a:pt x="4773121" y="0"/>
                </a:moveTo>
                <a:lnTo>
                  <a:pt x="4286204" y="486938"/>
                </a:lnTo>
                <a:lnTo>
                  <a:pt x="4606791" y="807514"/>
                </a:lnTo>
                <a:lnTo>
                  <a:pt x="2790333" y="2624014"/>
                </a:lnTo>
                <a:lnTo>
                  <a:pt x="3764174" y="2624014"/>
                </a:lnTo>
                <a:lnTo>
                  <a:pt x="5580667" y="807514"/>
                </a:lnTo>
                <a:lnTo>
                  <a:pt x="4773121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pic>
        <p:nvPicPr>
          <p:cNvPr id="26" name="Google Shape;26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71871" y="1261919"/>
            <a:ext cx="3331937" cy="761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3021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o Content">
  <p:cSld name="Two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/>
          <p:nvPr/>
        </p:nvSpPr>
        <p:spPr>
          <a:xfrm>
            <a:off x="10388818" y="1095531"/>
            <a:ext cx="1200715" cy="1562977"/>
          </a:xfrm>
          <a:custGeom>
            <a:avLst/>
            <a:gdLst/>
            <a:ahLst/>
            <a:cxnLst/>
            <a:rect l="l" t="t" r="r" b="b"/>
            <a:pathLst>
              <a:path w="1979930" h="2577465" extrusionOk="0">
                <a:moveTo>
                  <a:pt x="1293122" y="0"/>
                </a:moveTo>
                <a:lnTo>
                  <a:pt x="0" y="1288714"/>
                </a:lnTo>
                <a:lnTo>
                  <a:pt x="1293122" y="2577356"/>
                </a:lnTo>
                <a:lnTo>
                  <a:pt x="1979499" y="1890916"/>
                </a:lnTo>
                <a:lnTo>
                  <a:pt x="1373685" y="1288714"/>
                </a:lnTo>
                <a:lnTo>
                  <a:pt x="1979499" y="686439"/>
                </a:lnTo>
                <a:lnTo>
                  <a:pt x="1293122" y="0"/>
                </a:lnTo>
                <a:close/>
              </a:path>
            </a:pathLst>
          </a:custGeom>
          <a:solidFill>
            <a:srgbClr val="E9EEF4">
              <a:alpha val="4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29" name="Google Shape;29;p12"/>
          <p:cNvSpPr/>
          <p:nvPr/>
        </p:nvSpPr>
        <p:spPr>
          <a:xfrm>
            <a:off x="9188953" y="2194530"/>
            <a:ext cx="3003329" cy="3872209"/>
          </a:xfrm>
          <a:custGeom>
            <a:avLst/>
            <a:gdLst/>
            <a:ahLst/>
            <a:cxnLst/>
            <a:rect l="l" t="t" r="r" b="b"/>
            <a:pathLst>
              <a:path w="4952365" h="6385559" extrusionOk="0">
                <a:moveTo>
                  <a:pt x="1433118" y="0"/>
                </a:moveTo>
                <a:lnTo>
                  <a:pt x="0" y="1433066"/>
                </a:lnTo>
                <a:lnTo>
                  <a:pt x="4951901" y="6384978"/>
                </a:lnTo>
                <a:lnTo>
                  <a:pt x="4951901" y="4656727"/>
                </a:lnTo>
                <a:lnTo>
                  <a:pt x="1728313" y="1433066"/>
                </a:lnTo>
                <a:lnTo>
                  <a:pt x="2297280" y="864141"/>
                </a:lnTo>
                <a:lnTo>
                  <a:pt x="1433118" y="0"/>
                </a:lnTo>
                <a:close/>
              </a:path>
            </a:pathLst>
          </a:custGeom>
          <a:solidFill>
            <a:srgbClr val="E9EEF4">
              <a:alpha val="4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30" name="Google Shape;30;p12"/>
          <p:cNvSpPr/>
          <p:nvPr/>
        </p:nvSpPr>
        <p:spPr>
          <a:xfrm>
            <a:off x="11410494" y="2479718"/>
            <a:ext cx="781736" cy="1200631"/>
          </a:xfrm>
          <a:custGeom>
            <a:avLst/>
            <a:gdLst/>
            <a:ahLst/>
            <a:cxnLst/>
            <a:rect l="l" t="t" r="r" b="b"/>
            <a:pathLst>
              <a:path w="1289050" h="1979929" extrusionOk="0">
                <a:moveTo>
                  <a:pt x="686471" y="0"/>
                </a:moveTo>
                <a:lnTo>
                  <a:pt x="0" y="686303"/>
                </a:lnTo>
                <a:lnTo>
                  <a:pt x="1288672" y="1979416"/>
                </a:lnTo>
                <a:lnTo>
                  <a:pt x="1288672" y="605740"/>
                </a:lnTo>
                <a:lnTo>
                  <a:pt x="686471" y="0"/>
                </a:lnTo>
                <a:close/>
              </a:path>
            </a:pathLst>
          </a:custGeom>
          <a:solidFill>
            <a:srgbClr val="E9EEF4">
              <a:alpha val="4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31" name="Google Shape;31;p12"/>
          <p:cNvSpPr/>
          <p:nvPr/>
        </p:nvSpPr>
        <p:spPr>
          <a:xfrm>
            <a:off x="11410494" y="73978"/>
            <a:ext cx="781736" cy="1200631"/>
          </a:xfrm>
          <a:custGeom>
            <a:avLst/>
            <a:gdLst/>
            <a:ahLst/>
            <a:cxnLst/>
            <a:rect l="l" t="t" r="r" b="b"/>
            <a:pathLst>
              <a:path w="1289050" h="1979930" extrusionOk="0">
                <a:moveTo>
                  <a:pt x="1288672" y="0"/>
                </a:moveTo>
                <a:lnTo>
                  <a:pt x="0" y="1292976"/>
                </a:lnTo>
                <a:lnTo>
                  <a:pt x="686471" y="1979489"/>
                </a:lnTo>
                <a:lnTo>
                  <a:pt x="1288672" y="1373612"/>
                </a:lnTo>
                <a:lnTo>
                  <a:pt x="1288672" y="0"/>
                </a:lnTo>
                <a:close/>
              </a:path>
            </a:pathLst>
          </a:custGeom>
          <a:solidFill>
            <a:srgbClr val="E9EEF4">
              <a:alpha val="4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32" name="Google Shape;32;p12"/>
          <p:cNvSpPr/>
          <p:nvPr/>
        </p:nvSpPr>
        <p:spPr>
          <a:xfrm>
            <a:off x="10180929" y="355020"/>
            <a:ext cx="330409" cy="430117"/>
          </a:xfrm>
          <a:custGeom>
            <a:avLst/>
            <a:gdLst/>
            <a:ahLst/>
            <a:cxnLst/>
            <a:rect l="l" t="t" r="r" b="b"/>
            <a:pathLst>
              <a:path w="544830" h="709294" extrusionOk="0">
                <a:moveTo>
                  <a:pt x="188831" y="0"/>
                </a:moveTo>
                <a:lnTo>
                  <a:pt x="0" y="188842"/>
                </a:lnTo>
                <a:lnTo>
                  <a:pt x="166665" y="354533"/>
                </a:lnTo>
                <a:lnTo>
                  <a:pt x="0" y="520204"/>
                </a:lnTo>
                <a:lnTo>
                  <a:pt x="188831" y="709046"/>
                </a:lnTo>
                <a:lnTo>
                  <a:pt x="544580" y="354533"/>
                </a:lnTo>
                <a:lnTo>
                  <a:pt x="188831" y="0"/>
                </a:lnTo>
                <a:close/>
              </a:path>
            </a:pathLst>
          </a:custGeom>
          <a:solidFill>
            <a:srgbClr val="E9EEF4">
              <a:alpha val="4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33" name="Google Shape;33;p12"/>
          <p:cNvSpPr/>
          <p:nvPr/>
        </p:nvSpPr>
        <p:spPr>
          <a:xfrm>
            <a:off x="9519048" y="355019"/>
            <a:ext cx="330409" cy="430117"/>
          </a:xfrm>
          <a:custGeom>
            <a:avLst/>
            <a:gdLst/>
            <a:ahLst/>
            <a:cxnLst/>
            <a:rect l="l" t="t" r="r" b="b"/>
            <a:pathLst>
              <a:path w="544830" h="709294" extrusionOk="0">
                <a:moveTo>
                  <a:pt x="355748" y="0"/>
                </a:moveTo>
                <a:lnTo>
                  <a:pt x="0" y="354533"/>
                </a:lnTo>
                <a:lnTo>
                  <a:pt x="355748" y="709046"/>
                </a:lnTo>
                <a:lnTo>
                  <a:pt x="544569" y="520204"/>
                </a:lnTo>
                <a:lnTo>
                  <a:pt x="377915" y="354533"/>
                </a:lnTo>
                <a:lnTo>
                  <a:pt x="544569" y="188842"/>
                </a:lnTo>
                <a:lnTo>
                  <a:pt x="355748" y="0"/>
                </a:lnTo>
                <a:close/>
              </a:path>
            </a:pathLst>
          </a:custGeom>
          <a:solidFill>
            <a:srgbClr val="E9EEF4">
              <a:alpha val="4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34" name="Google Shape;34;p12"/>
          <p:cNvSpPr/>
          <p:nvPr/>
        </p:nvSpPr>
        <p:spPr>
          <a:xfrm>
            <a:off x="9800119" y="73977"/>
            <a:ext cx="430147" cy="330385"/>
          </a:xfrm>
          <a:custGeom>
            <a:avLst/>
            <a:gdLst/>
            <a:ahLst/>
            <a:cxnLst/>
            <a:rect l="l" t="t" r="r" b="b"/>
            <a:pathLst>
              <a:path w="709294" h="544830" extrusionOk="0">
                <a:moveTo>
                  <a:pt x="354523" y="0"/>
                </a:moveTo>
                <a:lnTo>
                  <a:pt x="0" y="355706"/>
                </a:lnTo>
                <a:lnTo>
                  <a:pt x="188852" y="544580"/>
                </a:lnTo>
                <a:lnTo>
                  <a:pt x="354523" y="377894"/>
                </a:lnTo>
                <a:lnTo>
                  <a:pt x="686861" y="377894"/>
                </a:lnTo>
                <a:lnTo>
                  <a:pt x="709046" y="355706"/>
                </a:lnTo>
                <a:lnTo>
                  <a:pt x="354523" y="0"/>
                </a:lnTo>
                <a:close/>
              </a:path>
              <a:path w="709294" h="544830" extrusionOk="0">
                <a:moveTo>
                  <a:pt x="686861" y="377894"/>
                </a:moveTo>
                <a:lnTo>
                  <a:pt x="354523" y="377894"/>
                </a:lnTo>
                <a:lnTo>
                  <a:pt x="520193" y="544580"/>
                </a:lnTo>
                <a:lnTo>
                  <a:pt x="686861" y="377894"/>
                </a:lnTo>
                <a:close/>
              </a:path>
            </a:pathLst>
          </a:custGeom>
          <a:solidFill>
            <a:srgbClr val="E9EEF4">
              <a:alpha val="4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35" name="Google Shape;35;p12"/>
          <p:cNvSpPr/>
          <p:nvPr/>
        </p:nvSpPr>
        <p:spPr>
          <a:xfrm>
            <a:off x="9800116" y="735815"/>
            <a:ext cx="430147" cy="330385"/>
          </a:xfrm>
          <a:custGeom>
            <a:avLst/>
            <a:gdLst/>
            <a:ahLst/>
            <a:cxnLst/>
            <a:rect l="l" t="t" r="r" b="b"/>
            <a:pathLst>
              <a:path w="709294" h="544830" extrusionOk="0">
                <a:moveTo>
                  <a:pt x="188852" y="0"/>
                </a:moveTo>
                <a:lnTo>
                  <a:pt x="0" y="188811"/>
                </a:lnTo>
                <a:lnTo>
                  <a:pt x="354533" y="544559"/>
                </a:lnTo>
                <a:lnTo>
                  <a:pt x="709056" y="188811"/>
                </a:lnTo>
                <a:lnTo>
                  <a:pt x="686885" y="166644"/>
                </a:lnTo>
                <a:lnTo>
                  <a:pt x="354533" y="166644"/>
                </a:lnTo>
                <a:lnTo>
                  <a:pt x="188852" y="0"/>
                </a:lnTo>
                <a:close/>
              </a:path>
              <a:path w="709294" h="544830" extrusionOk="0">
                <a:moveTo>
                  <a:pt x="520204" y="0"/>
                </a:moveTo>
                <a:lnTo>
                  <a:pt x="354533" y="166644"/>
                </a:lnTo>
                <a:lnTo>
                  <a:pt x="686885" y="166644"/>
                </a:lnTo>
                <a:lnTo>
                  <a:pt x="520204" y="0"/>
                </a:lnTo>
                <a:close/>
              </a:path>
            </a:pathLst>
          </a:custGeom>
          <a:solidFill>
            <a:srgbClr val="E9EEF4">
              <a:alpha val="4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36" name="Google Shape;36;p12"/>
          <p:cNvSpPr/>
          <p:nvPr/>
        </p:nvSpPr>
        <p:spPr>
          <a:xfrm>
            <a:off x="9188956" y="657356"/>
            <a:ext cx="1652428" cy="1065474"/>
          </a:xfrm>
          <a:custGeom>
            <a:avLst/>
            <a:gdLst/>
            <a:ahLst/>
            <a:cxnLst/>
            <a:rect l="l" t="t" r="r" b="b"/>
            <a:pathLst>
              <a:path w="2724784" h="1757045" extrusionOk="0">
                <a:moveTo>
                  <a:pt x="394260" y="0"/>
                </a:moveTo>
                <a:lnTo>
                  <a:pt x="0" y="394249"/>
                </a:lnTo>
                <a:lnTo>
                  <a:pt x="1362304" y="1756564"/>
                </a:lnTo>
                <a:lnTo>
                  <a:pt x="1837755" y="1281112"/>
                </a:lnTo>
                <a:lnTo>
                  <a:pt x="1362304" y="1281112"/>
                </a:lnTo>
                <a:lnTo>
                  <a:pt x="475472" y="394249"/>
                </a:lnTo>
                <a:lnTo>
                  <a:pt x="631980" y="237741"/>
                </a:lnTo>
                <a:lnTo>
                  <a:pt x="394260" y="0"/>
                </a:lnTo>
                <a:close/>
              </a:path>
              <a:path w="2724784" h="1757045" extrusionOk="0">
                <a:moveTo>
                  <a:pt x="2330347" y="0"/>
                </a:moveTo>
                <a:lnTo>
                  <a:pt x="2092606" y="237741"/>
                </a:lnTo>
                <a:lnTo>
                  <a:pt x="2249135" y="394249"/>
                </a:lnTo>
                <a:lnTo>
                  <a:pt x="1362304" y="1281112"/>
                </a:lnTo>
                <a:lnTo>
                  <a:pt x="1837755" y="1281112"/>
                </a:lnTo>
                <a:lnTo>
                  <a:pt x="2724618" y="394249"/>
                </a:lnTo>
                <a:lnTo>
                  <a:pt x="2330347" y="0"/>
                </a:lnTo>
                <a:close/>
              </a:path>
            </a:pathLst>
          </a:custGeom>
          <a:solidFill>
            <a:srgbClr val="E9EEF4">
              <a:alpha val="4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37" name="Google Shape;37;p12"/>
          <p:cNvSpPr/>
          <p:nvPr/>
        </p:nvSpPr>
        <p:spPr>
          <a:xfrm>
            <a:off x="0" y="1"/>
            <a:ext cx="1289287" cy="6857615"/>
          </a:xfrm>
          <a:custGeom>
            <a:avLst/>
            <a:gdLst/>
            <a:ahLst/>
            <a:cxnLst/>
            <a:rect l="l" t="t" r="r" b="b"/>
            <a:pathLst>
              <a:path w="2125980" h="11308715" extrusionOk="0">
                <a:moveTo>
                  <a:pt x="0" y="11308556"/>
                </a:moveTo>
                <a:lnTo>
                  <a:pt x="2125589" y="11308556"/>
                </a:lnTo>
                <a:lnTo>
                  <a:pt x="212558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38" name="Google Shape;38;p12"/>
          <p:cNvSpPr txBox="1">
            <a:spLocks noGrp="1"/>
          </p:cNvSpPr>
          <p:nvPr>
            <p:ph type="title"/>
          </p:nvPr>
        </p:nvSpPr>
        <p:spPr>
          <a:xfrm>
            <a:off x="4166472" y="1506739"/>
            <a:ext cx="3859055" cy="690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87" b="1" i="0">
                <a:solidFill>
                  <a:srgbClr val="00527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body" idx="1"/>
          </p:nvPr>
        </p:nvSpPr>
        <p:spPr>
          <a:xfrm>
            <a:off x="609600" y="1577341"/>
            <a:ext cx="5303520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2"/>
          </p:nvPr>
        </p:nvSpPr>
        <p:spPr>
          <a:xfrm>
            <a:off x="6278880" y="1577341"/>
            <a:ext cx="5303520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2"/>
          <p:cNvSpPr/>
          <p:nvPr/>
        </p:nvSpPr>
        <p:spPr>
          <a:xfrm>
            <a:off x="2" y="2"/>
            <a:ext cx="1746005" cy="2063946"/>
          </a:xfrm>
          <a:custGeom>
            <a:avLst/>
            <a:gdLst/>
            <a:ahLst/>
            <a:cxnLst/>
            <a:rect l="l" t="t" r="r" b="b"/>
            <a:pathLst>
              <a:path w="2879090" h="3403600" extrusionOk="0">
                <a:moveTo>
                  <a:pt x="2878697" y="0"/>
                </a:moveTo>
                <a:lnTo>
                  <a:pt x="0" y="0"/>
                </a:lnTo>
                <a:lnTo>
                  <a:pt x="0" y="3403540"/>
                </a:lnTo>
                <a:lnTo>
                  <a:pt x="2878697" y="686973"/>
                </a:lnTo>
                <a:lnTo>
                  <a:pt x="2878697" y="0"/>
                </a:lnTo>
                <a:close/>
              </a:path>
            </a:pathLst>
          </a:custGeom>
          <a:solidFill>
            <a:srgbClr val="668E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42" name="Google Shape;42;p12"/>
          <p:cNvSpPr/>
          <p:nvPr/>
        </p:nvSpPr>
        <p:spPr>
          <a:xfrm>
            <a:off x="2" y="0"/>
            <a:ext cx="1746005" cy="2063946"/>
          </a:xfrm>
          <a:custGeom>
            <a:avLst/>
            <a:gdLst/>
            <a:ahLst/>
            <a:cxnLst/>
            <a:rect l="l" t="t" r="r" b="b"/>
            <a:pathLst>
              <a:path w="2879090" h="3403600" extrusionOk="0">
                <a:moveTo>
                  <a:pt x="2878697" y="0"/>
                </a:moveTo>
                <a:lnTo>
                  <a:pt x="0" y="0"/>
                </a:lnTo>
                <a:lnTo>
                  <a:pt x="0" y="3403540"/>
                </a:lnTo>
                <a:lnTo>
                  <a:pt x="2878697" y="0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43" name="Google Shape;43;p12"/>
          <p:cNvSpPr/>
          <p:nvPr/>
        </p:nvSpPr>
        <p:spPr>
          <a:xfrm>
            <a:off x="3651753" y="6561600"/>
            <a:ext cx="7481945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44" name="Google Shape;44;p12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520" cy="348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7701" marR="0" lvl="0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701" marR="0" lvl="1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01" marR="0" lvl="2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701" marR="0" lvl="3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01" marR="0" lvl="4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701" marR="0" lvl="5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7701" marR="0" lvl="6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7701" marR="0" lvl="7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7701" marR="0" lvl="8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>
              <a:solidFill>
                <a:srgbClr val="919395"/>
              </a:solidFill>
            </a:endParaRPr>
          </a:p>
        </p:txBody>
      </p:sp>
      <p:pic>
        <p:nvPicPr>
          <p:cNvPr id="45" name="Google Shape;45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032611" y="6247672"/>
            <a:ext cx="1428638" cy="3262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0989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">
  <p:cSld name="Conten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title"/>
          </p:nvPr>
        </p:nvSpPr>
        <p:spPr>
          <a:xfrm>
            <a:off x="4166472" y="1506739"/>
            <a:ext cx="3859055" cy="690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87" b="1" i="0">
                <a:solidFill>
                  <a:srgbClr val="00527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body" idx="1"/>
          </p:nvPr>
        </p:nvSpPr>
        <p:spPr>
          <a:xfrm>
            <a:off x="1017536" y="2480911"/>
            <a:ext cx="10156929" cy="214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95" b="0" i="0">
                <a:solidFill>
                  <a:srgbClr val="393C4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0" y="0"/>
            <a:ext cx="5544549" cy="3425534"/>
          </a:xfrm>
          <a:custGeom>
            <a:avLst/>
            <a:gdLst/>
            <a:ahLst/>
            <a:cxnLst/>
            <a:rect l="l" t="t" r="r" b="b"/>
            <a:pathLst>
              <a:path w="9142730" h="5648960" extrusionOk="0">
                <a:moveTo>
                  <a:pt x="9142402" y="0"/>
                </a:moveTo>
                <a:lnTo>
                  <a:pt x="0" y="0"/>
                </a:lnTo>
                <a:lnTo>
                  <a:pt x="0" y="2144102"/>
                </a:lnTo>
                <a:lnTo>
                  <a:pt x="3502071" y="5648414"/>
                </a:lnTo>
                <a:lnTo>
                  <a:pt x="9142402" y="0"/>
                </a:lnTo>
                <a:close/>
              </a:path>
            </a:pathLst>
          </a:custGeom>
          <a:solidFill>
            <a:srgbClr val="B3C6DC">
              <a:alpha val="4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2444923" y="775448"/>
            <a:ext cx="640792" cy="834435"/>
          </a:xfrm>
          <a:custGeom>
            <a:avLst/>
            <a:gdLst/>
            <a:ahLst/>
            <a:cxnLst/>
            <a:rect l="l" t="t" r="r" b="b"/>
            <a:pathLst>
              <a:path w="1056639" h="1376045" extrusionOk="0">
                <a:moveTo>
                  <a:pt x="366365" y="0"/>
                </a:moveTo>
                <a:lnTo>
                  <a:pt x="0" y="366407"/>
                </a:lnTo>
                <a:lnTo>
                  <a:pt x="323361" y="687884"/>
                </a:lnTo>
                <a:lnTo>
                  <a:pt x="0" y="1009320"/>
                </a:lnTo>
                <a:lnTo>
                  <a:pt x="366365" y="1375727"/>
                </a:lnTo>
                <a:lnTo>
                  <a:pt x="1056596" y="687884"/>
                </a:lnTo>
                <a:lnTo>
                  <a:pt x="36636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1160712" y="775449"/>
            <a:ext cx="640792" cy="834435"/>
          </a:xfrm>
          <a:custGeom>
            <a:avLst/>
            <a:gdLst/>
            <a:ahLst/>
            <a:cxnLst/>
            <a:rect l="l" t="t" r="r" b="b"/>
            <a:pathLst>
              <a:path w="1056639" h="1376045" extrusionOk="0">
                <a:moveTo>
                  <a:pt x="690230" y="0"/>
                </a:moveTo>
                <a:lnTo>
                  <a:pt x="0" y="687884"/>
                </a:lnTo>
                <a:lnTo>
                  <a:pt x="690230" y="1375727"/>
                </a:lnTo>
                <a:lnTo>
                  <a:pt x="1056596" y="1009320"/>
                </a:lnTo>
                <a:lnTo>
                  <a:pt x="733234" y="687884"/>
                </a:lnTo>
                <a:lnTo>
                  <a:pt x="1056596" y="366407"/>
                </a:lnTo>
                <a:lnTo>
                  <a:pt x="69023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1706051" y="230174"/>
            <a:ext cx="834494" cy="640747"/>
          </a:xfrm>
          <a:custGeom>
            <a:avLst/>
            <a:gdLst/>
            <a:ahLst/>
            <a:cxnLst/>
            <a:rect l="l" t="t" r="r" b="b"/>
            <a:pathLst>
              <a:path w="1376045" h="1056640" extrusionOk="0">
                <a:moveTo>
                  <a:pt x="687863" y="0"/>
                </a:moveTo>
                <a:lnTo>
                  <a:pt x="0" y="690156"/>
                </a:lnTo>
                <a:lnTo>
                  <a:pt x="366418" y="1056596"/>
                </a:lnTo>
                <a:lnTo>
                  <a:pt x="687863" y="733192"/>
                </a:lnTo>
                <a:lnTo>
                  <a:pt x="1332693" y="733192"/>
                </a:lnTo>
                <a:lnTo>
                  <a:pt x="1375727" y="690156"/>
                </a:lnTo>
                <a:lnTo>
                  <a:pt x="687863" y="0"/>
                </a:lnTo>
                <a:close/>
              </a:path>
              <a:path w="1376045" h="1056640" extrusionOk="0">
                <a:moveTo>
                  <a:pt x="1332693" y="733192"/>
                </a:moveTo>
                <a:lnTo>
                  <a:pt x="687863" y="733192"/>
                </a:lnTo>
                <a:lnTo>
                  <a:pt x="1009299" y="1056596"/>
                </a:lnTo>
                <a:lnTo>
                  <a:pt x="1332693" y="73319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1706050" y="1514290"/>
            <a:ext cx="834494" cy="640747"/>
          </a:xfrm>
          <a:custGeom>
            <a:avLst/>
            <a:gdLst/>
            <a:ahLst/>
            <a:cxnLst/>
            <a:rect l="l" t="t" r="r" b="b"/>
            <a:pathLst>
              <a:path w="1376045" h="1056639" extrusionOk="0">
                <a:moveTo>
                  <a:pt x="366418" y="0"/>
                </a:moveTo>
                <a:lnTo>
                  <a:pt x="0" y="366334"/>
                </a:lnTo>
                <a:lnTo>
                  <a:pt x="687863" y="1056564"/>
                </a:lnTo>
                <a:lnTo>
                  <a:pt x="1375727" y="366334"/>
                </a:lnTo>
                <a:lnTo>
                  <a:pt x="1332712" y="323330"/>
                </a:lnTo>
                <a:lnTo>
                  <a:pt x="687863" y="323330"/>
                </a:lnTo>
                <a:lnTo>
                  <a:pt x="366418" y="0"/>
                </a:lnTo>
                <a:close/>
              </a:path>
              <a:path w="1376045" h="1056639" extrusionOk="0">
                <a:moveTo>
                  <a:pt x="1009299" y="0"/>
                </a:moveTo>
                <a:lnTo>
                  <a:pt x="687863" y="323330"/>
                </a:lnTo>
                <a:lnTo>
                  <a:pt x="1332712" y="323330"/>
                </a:lnTo>
                <a:lnTo>
                  <a:pt x="100929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68" name="Google Shape;68;p13"/>
          <p:cNvSpPr/>
          <p:nvPr/>
        </p:nvSpPr>
        <p:spPr>
          <a:xfrm>
            <a:off x="520253" y="1362062"/>
            <a:ext cx="3206273" cy="2067026"/>
          </a:xfrm>
          <a:custGeom>
            <a:avLst/>
            <a:gdLst/>
            <a:ahLst/>
            <a:cxnLst/>
            <a:rect l="l" t="t" r="r" b="b"/>
            <a:pathLst>
              <a:path w="5287010" h="3408679" extrusionOk="0">
                <a:moveTo>
                  <a:pt x="764961" y="0"/>
                </a:moveTo>
                <a:lnTo>
                  <a:pt x="0" y="764940"/>
                </a:lnTo>
                <a:lnTo>
                  <a:pt x="2643197" y="3408137"/>
                </a:lnTo>
                <a:lnTo>
                  <a:pt x="3565688" y="2485641"/>
                </a:lnTo>
                <a:lnTo>
                  <a:pt x="2643197" y="2485641"/>
                </a:lnTo>
                <a:lnTo>
                  <a:pt x="922526" y="764940"/>
                </a:lnTo>
                <a:lnTo>
                  <a:pt x="1226203" y="461263"/>
                </a:lnTo>
                <a:lnTo>
                  <a:pt x="764961" y="0"/>
                </a:lnTo>
                <a:close/>
              </a:path>
              <a:path w="5287010" h="3408679" extrusionOk="0">
                <a:moveTo>
                  <a:pt x="4521422" y="0"/>
                </a:moveTo>
                <a:lnTo>
                  <a:pt x="4060159" y="461263"/>
                </a:lnTo>
                <a:lnTo>
                  <a:pt x="4363856" y="764940"/>
                </a:lnTo>
                <a:lnTo>
                  <a:pt x="2643197" y="2485641"/>
                </a:lnTo>
                <a:lnTo>
                  <a:pt x="3565688" y="2485641"/>
                </a:lnTo>
                <a:lnTo>
                  <a:pt x="5286383" y="764940"/>
                </a:lnTo>
                <a:lnTo>
                  <a:pt x="452142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2168066" y="6524919"/>
            <a:ext cx="8965632" cy="36681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520" cy="348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7701" marR="0" lvl="0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701" marR="0" lvl="1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01" marR="0" lvl="2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701" marR="0" lvl="3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01" marR="0" lvl="4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701" marR="0" lvl="5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7701" marR="0" lvl="6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7701" marR="0" lvl="7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7701" marR="0" lvl="8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>
              <a:solidFill>
                <a:srgbClr val="919395"/>
              </a:solidFill>
            </a:endParaRPr>
          </a:p>
        </p:txBody>
      </p:sp>
      <p:pic>
        <p:nvPicPr>
          <p:cNvPr id="71" name="Google Shape;7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6394" y="6247672"/>
            <a:ext cx="1428638" cy="3262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4525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">
  <p:cSld name="quote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/>
          <p:nvPr/>
        </p:nvSpPr>
        <p:spPr>
          <a:xfrm>
            <a:off x="0" y="1"/>
            <a:ext cx="12192000" cy="6857615"/>
          </a:xfrm>
          <a:custGeom>
            <a:avLst/>
            <a:gdLst/>
            <a:ahLst/>
            <a:cxnLst/>
            <a:rect l="l" t="t" r="r" b="b"/>
            <a:pathLst>
              <a:path w="20104100" h="11308715" extrusionOk="0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74" name="Google Shape;74;p15"/>
          <p:cNvSpPr/>
          <p:nvPr/>
        </p:nvSpPr>
        <p:spPr>
          <a:xfrm>
            <a:off x="10388818" y="1095531"/>
            <a:ext cx="1200715" cy="1562977"/>
          </a:xfrm>
          <a:custGeom>
            <a:avLst/>
            <a:gdLst/>
            <a:ahLst/>
            <a:cxnLst/>
            <a:rect l="l" t="t" r="r" b="b"/>
            <a:pathLst>
              <a:path w="1979930" h="2577465" extrusionOk="0">
                <a:moveTo>
                  <a:pt x="1293122" y="0"/>
                </a:moveTo>
                <a:lnTo>
                  <a:pt x="0" y="1288714"/>
                </a:lnTo>
                <a:lnTo>
                  <a:pt x="1293122" y="2577356"/>
                </a:lnTo>
                <a:lnTo>
                  <a:pt x="1979499" y="1890916"/>
                </a:lnTo>
                <a:lnTo>
                  <a:pt x="1373685" y="1288714"/>
                </a:lnTo>
                <a:lnTo>
                  <a:pt x="1979499" y="686439"/>
                </a:lnTo>
                <a:lnTo>
                  <a:pt x="1293122" y="0"/>
                </a:lnTo>
                <a:close/>
              </a:path>
            </a:pathLst>
          </a:custGeom>
          <a:solidFill>
            <a:srgbClr val="E9EEF4">
              <a:alpha val="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75" name="Google Shape;75;p15"/>
          <p:cNvSpPr/>
          <p:nvPr/>
        </p:nvSpPr>
        <p:spPr>
          <a:xfrm>
            <a:off x="9188953" y="2194530"/>
            <a:ext cx="3003329" cy="3872209"/>
          </a:xfrm>
          <a:custGeom>
            <a:avLst/>
            <a:gdLst/>
            <a:ahLst/>
            <a:cxnLst/>
            <a:rect l="l" t="t" r="r" b="b"/>
            <a:pathLst>
              <a:path w="4952365" h="6385559" extrusionOk="0">
                <a:moveTo>
                  <a:pt x="1433118" y="0"/>
                </a:moveTo>
                <a:lnTo>
                  <a:pt x="0" y="1433066"/>
                </a:lnTo>
                <a:lnTo>
                  <a:pt x="4951901" y="6384978"/>
                </a:lnTo>
                <a:lnTo>
                  <a:pt x="4951901" y="4656727"/>
                </a:lnTo>
                <a:lnTo>
                  <a:pt x="1728313" y="1433066"/>
                </a:lnTo>
                <a:lnTo>
                  <a:pt x="2297280" y="864141"/>
                </a:lnTo>
                <a:lnTo>
                  <a:pt x="1433118" y="0"/>
                </a:lnTo>
                <a:close/>
              </a:path>
            </a:pathLst>
          </a:custGeom>
          <a:solidFill>
            <a:srgbClr val="E9EEF4">
              <a:alpha val="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76" name="Google Shape;76;p15"/>
          <p:cNvSpPr/>
          <p:nvPr/>
        </p:nvSpPr>
        <p:spPr>
          <a:xfrm>
            <a:off x="11410494" y="2479718"/>
            <a:ext cx="781736" cy="1200631"/>
          </a:xfrm>
          <a:custGeom>
            <a:avLst/>
            <a:gdLst/>
            <a:ahLst/>
            <a:cxnLst/>
            <a:rect l="l" t="t" r="r" b="b"/>
            <a:pathLst>
              <a:path w="1289050" h="1979929" extrusionOk="0">
                <a:moveTo>
                  <a:pt x="686471" y="0"/>
                </a:moveTo>
                <a:lnTo>
                  <a:pt x="0" y="686303"/>
                </a:lnTo>
                <a:lnTo>
                  <a:pt x="1288672" y="1979416"/>
                </a:lnTo>
                <a:lnTo>
                  <a:pt x="1288672" y="605740"/>
                </a:lnTo>
                <a:lnTo>
                  <a:pt x="686471" y="0"/>
                </a:lnTo>
                <a:close/>
              </a:path>
            </a:pathLst>
          </a:custGeom>
          <a:solidFill>
            <a:srgbClr val="E9EEF4">
              <a:alpha val="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77" name="Google Shape;77;p15"/>
          <p:cNvSpPr/>
          <p:nvPr/>
        </p:nvSpPr>
        <p:spPr>
          <a:xfrm>
            <a:off x="11410494" y="73978"/>
            <a:ext cx="781736" cy="1200631"/>
          </a:xfrm>
          <a:custGeom>
            <a:avLst/>
            <a:gdLst/>
            <a:ahLst/>
            <a:cxnLst/>
            <a:rect l="l" t="t" r="r" b="b"/>
            <a:pathLst>
              <a:path w="1289050" h="1979930" extrusionOk="0">
                <a:moveTo>
                  <a:pt x="1288672" y="0"/>
                </a:moveTo>
                <a:lnTo>
                  <a:pt x="0" y="1292976"/>
                </a:lnTo>
                <a:lnTo>
                  <a:pt x="686471" y="1979489"/>
                </a:lnTo>
                <a:lnTo>
                  <a:pt x="1288672" y="1373612"/>
                </a:lnTo>
                <a:lnTo>
                  <a:pt x="1288672" y="0"/>
                </a:lnTo>
                <a:close/>
              </a:path>
            </a:pathLst>
          </a:custGeom>
          <a:solidFill>
            <a:srgbClr val="E9EEF4">
              <a:alpha val="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78" name="Google Shape;78;p15"/>
          <p:cNvSpPr/>
          <p:nvPr/>
        </p:nvSpPr>
        <p:spPr>
          <a:xfrm>
            <a:off x="10180929" y="355020"/>
            <a:ext cx="330409" cy="430117"/>
          </a:xfrm>
          <a:custGeom>
            <a:avLst/>
            <a:gdLst/>
            <a:ahLst/>
            <a:cxnLst/>
            <a:rect l="l" t="t" r="r" b="b"/>
            <a:pathLst>
              <a:path w="544830" h="709294" extrusionOk="0">
                <a:moveTo>
                  <a:pt x="188831" y="0"/>
                </a:moveTo>
                <a:lnTo>
                  <a:pt x="0" y="188842"/>
                </a:lnTo>
                <a:lnTo>
                  <a:pt x="166665" y="354533"/>
                </a:lnTo>
                <a:lnTo>
                  <a:pt x="0" y="520204"/>
                </a:lnTo>
                <a:lnTo>
                  <a:pt x="188831" y="709046"/>
                </a:lnTo>
                <a:lnTo>
                  <a:pt x="544580" y="354533"/>
                </a:lnTo>
                <a:lnTo>
                  <a:pt x="188831" y="0"/>
                </a:lnTo>
                <a:close/>
              </a:path>
            </a:pathLst>
          </a:custGeom>
          <a:solidFill>
            <a:srgbClr val="E9EEF4">
              <a:alpha val="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79" name="Google Shape;79;p15"/>
          <p:cNvSpPr/>
          <p:nvPr/>
        </p:nvSpPr>
        <p:spPr>
          <a:xfrm>
            <a:off x="9519048" y="355019"/>
            <a:ext cx="330409" cy="430117"/>
          </a:xfrm>
          <a:custGeom>
            <a:avLst/>
            <a:gdLst/>
            <a:ahLst/>
            <a:cxnLst/>
            <a:rect l="l" t="t" r="r" b="b"/>
            <a:pathLst>
              <a:path w="544830" h="709294" extrusionOk="0">
                <a:moveTo>
                  <a:pt x="355748" y="0"/>
                </a:moveTo>
                <a:lnTo>
                  <a:pt x="0" y="354533"/>
                </a:lnTo>
                <a:lnTo>
                  <a:pt x="355748" y="709046"/>
                </a:lnTo>
                <a:lnTo>
                  <a:pt x="544569" y="520204"/>
                </a:lnTo>
                <a:lnTo>
                  <a:pt x="377915" y="354533"/>
                </a:lnTo>
                <a:lnTo>
                  <a:pt x="544569" y="188842"/>
                </a:lnTo>
                <a:lnTo>
                  <a:pt x="355748" y="0"/>
                </a:lnTo>
                <a:close/>
              </a:path>
            </a:pathLst>
          </a:custGeom>
          <a:solidFill>
            <a:srgbClr val="E9EEF4">
              <a:alpha val="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80" name="Google Shape;80;p15"/>
          <p:cNvSpPr/>
          <p:nvPr/>
        </p:nvSpPr>
        <p:spPr>
          <a:xfrm>
            <a:off x="9800119" y="73977"/>
            <a:ext cx="430147" cy="330385"/>
          </a:xfrm>
          <a:custGeom>
            <a:avLst/>
            <a:gdLst/>
            <a:ahLst/>
            <a:cxnLst/>
            <a:rect l="l" t="t" r="r" b="b"/>
            <a:pathLst>
              <a:path w="709294" h="544830" extrusionOk="0">
                <a:moveTo>
                  <a:pt x="354523" y="0"/>
                </a:moveTo>
                <a:lnTo>
                  <a:pt x="0" y="355706"/>
                </a:lnTo>
                <a:lnTo>
                  <a:pt x="188852" y="544580"/>
                </a:lnTo>
                <a:lnTo>
                  <a:pt x="354523" y="377894"/>
                </a:lnTo>
                <a:lnTo>
                  <a:pt x="686861" y="377894"/>
                </a:lnTo>
                <a:lnTo>
                  <a:pt x="709046" y="355706"/>
                </a:lnTo>
                <a:lnTo>
                  <a:pt x="354523" y="0"/>
                </a:lnTo>
                <a:close/>
              </a:path>
              <a:path w="709294" h="544830" extrusionOk="0">
                <a:moveTo>
                  <a:pt x="686861" y="377894"/>
                </a:moveTo>
                <a:lnTo>
                  <a:pt x="354523" y="377894"/>
                </a:lnTo>
                <a:lnTo>
                  <a:pt x="520193" y="544580"/>
                </a:lnTo>
                <a:lnTo>
                  <a:pt x="686861" y="377894"/>
                </a:lnTo>
                <a:close/>
              </a:path>
            </a:pathLst>
          </a:custGeom>
          <a:solidFill>
            <a:srgbClr val="E9EEF4">
              <a:alpha val="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81" name="Google Shape;81;p15"/>
          <p:cNvSpPr/>
          <p:nvPr/>
        </p:nvSpPr>
        <p:spPr>
          <a:xfrm>
            <a:off x="9800116" y="735815"/>
            <a:ext cx="430147" cy="330385"/>
          </a:xfrm>
          <a:custGeom>
            <a:avLst/>
            <a:gdLst/>
            <a:ahLst/>
            <a:cxnLst/>
            <a:rect l="l" t="t" r="r" b="b"/>
            <a:pathLst>
              <a:path w="709294" h="544830" extrusionOk="0">
                <a:moveTo>
                  <a:pt x="188852" y="0"/>
                </a:moveTo>
                <a:lnTo>
                  <a:pt x="0" y="188811"/>
                </a:lnTo>
                <a:lnTo>
                  <a:pt x="354533" y="544559"/>
                </a:lnTo>
                <a:lnTo>
                  <a:pt x="709056" y="188811"/>
                </a:lnTo>
                <a:lnTo>
                  <a:pt x="686885" y="166644"/>
                </a:lnTo>
                <a:lnTo>
                  <a:pt x="354533" y="166644"/>
                </a:lnTo>
                <a:lnTo>
                  <a:pt x="188852" y="0"/>
                </a:lnTo>
                <a:close/>
              </a:path>
              <a:path w="709294" h="544830" extrusionOk="0">
                <a:moveTo>
                  <a:pt x="520204" y="0"/>
                </a:moveTo>
                <a:lnTo>
                  <a:pt x="354533" y="166644"/>
                </a:lnTo>
                <a:lnTo>
                  <a:pt x="686885" y="166644"/>
                </a:lnTo>
                <a:lnTo>
                  <a:pt x="520204" y="0"/>
                </a:lnTo>
                <a:close/>
              </a:path>
            </a:pathLst>
          </a:custGeom>
          <a:solidFill>
            <a:srgbClr val="E9EEF4">
              <a:alpha val="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82" name="Google Shape;82;p15"/>
          <p:cNvSpPr/>
          <p:nvPr/>
        </p:nvSpPr>
        <p:spPr>
          <a:xfrm>
            <a:off x="9188956" y="657356"/>
            <a:ext cx="1652428" cy="1065474"/>
          </a:xfrm>
          <a:custGeom>
            <a:avLst/>
            <a:gdLst/>
            <a:ahLst/>
            <a:cxnLst/>
            <a:rect l="l" t="t" r="r" b="b"/>
            <a:pathLst>
              <a:path w="2724784" h="1757045" extrusionOk="0">
                <a:moveTo>
                  <a:pt x="394260" y="0"/>
                </a:moveTo>
                <a:lnTo>
                  <a:pt x="0" y="394249"/>
                </a:lnTo>
                <a:lnTo>
                  <a:pt x="1362304" y="1756564"/>
                </a:lnTo>
                <a:lnTo>
                  <a:pt x="1837755" y="1281112"/>
                </a:lnTo>
                <a:lnTo>
                  <a:pt x="1362304" y="1281112"/>
                </a:lnTo>
                <a:lnTo>
                  <a:pt x="475472" y="394249"/>
                </a:lnTo>
                <a:lnTo>
                  <a:pt x="631980" y="237741"/>
                </a:lnTo>
                <a:lnTo>
                  <a:pt x="394260" y="0"/>
                </a:lnTo>
                <a:close/>
              </a:path>
              <a:path w="2724784" h="1757045" extrusionOk="0">
                <a:moveTo>
                  <a:pt x="2330347" y="0"/>
                </a:moveTo>
                <a:lnTo>
                  <a:pt x="2092606" y="237741"/>
                </a:lnTo>
                <a:lnTo>
                  <a:pt x="2249135" y="394249"/>
                </a:lnTo>
                <a:lnTo>
                  <a:pt x="1362304" y="1281112"/>
                </a:lnTo>
                <a:lnTo>
                  <a:pt x="1837755" y="1281112"/>
                </a:lnTo>
                <a:lnTo>
                  <a:pt x="2724618" y="394249"/>
                </a:lnTo>
                <a:lnTo>
                  <a:pt x="2330347" y="0"/>
                </a:lnTo>
                <a:close/>
              </a:path>
            </a:pathLst>
          </a:custGeom>
          <a:solidFill>
            <a:srgbClr val="E9EEF4">
              <a:alpha val="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520" cy="348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7701" marR="0" lvl="0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701" marR="0" lvl="1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01" marR="0" lvl="2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701" marR="0" lvl="3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01" marR="0" lvl="4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701" marR="0" lvl="5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7701" marR="0" lvl="6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7701" marR="0" lvl="7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7701" marR="0" lvl="8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31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st">
  <p:cSld name="is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>
            <a:spLocks noGrp="1"/>
          </p:cNvSpPr>
          <p:nvPr>
            <p:ph type="ctrTitle"/>
          </p:nvPr>
        </p:nvSpPr>
        <p:spPr>
          <a:xfrm>
            <a:off x="914400" y="2125981"/>
            <a:ext cx="10363201" cy="1138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7"/>
          <p:cNvSpPr txBox="1">
            <a:spLocks noGrp="1"/>
          </p:cNvSpPr>
          <p:nvPr>
            <p:ph type="subTitle" idx="1"/>
          </p:nvPr>
        </p:nvSpPr>
        <p:spPr>
          <a:xfrm>
            <a:off x="1828800" y="3840481"/>
            <a:ext cx="8534400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7"/>
          <p:cNvSpPr/>
          <p:nvPr/>
        </p:nvSpPr>
        <p:spPr>
          <a:xfrm>
            <a:off x="3693028" y="6524919"/>
            <a:ext cx="7440670" cy="36681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092"/>
            </a:pPr>
            <a:endParaRPr sz="1092">
              <a:solidFill>
                <a:srgbClr val="44484E"/>
              </a:solidFill>
            </a:endParaRPr>
          </a:p>
        </p:txBody>
      </p:sp>
      <p:sp>
        <p:nvSpPr>
          <p:cNvPr id="101" name="Google Shape;101;p17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520" cy="348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7701" marR="0" lvl="0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701" marR="0" lvl="1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01" marR="0" lvl="2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701" marR="0" lvl="3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01" marR="0" lvl="4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701" marR="0" lvl="5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7701" marR="0" lvl="6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7701" marR="0" lvl="7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7701" marR="0" lvl="8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>
              <a:solidFill>
                <a:srgbClr val="919395"/>
              </a:solidFill>
            </a:endParaRPr>
          </a:p>
        </p:txBody>
      </p:sp>
      <p:pic>
        <p:nvPicPr>
          <p:cNvPr id="102" name="Google Shape;102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032611" y="6247672"/>
            <a:ext cx="1428638" cy="3262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214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4166472" y="1506739"/>
            <a:ext cx="3859055" cy="1138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400" b="1" i="0" u="none" strike="noStrike" cap="none">
                <a:solidFill>
                  <a:srgbClr val="00527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1017536" y="2480911"/>
            <a:ext cx="10156929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300" b="0" i="0" u="none" strike="noStrike" cap="none">
                <a:solidFill>
                  <a:srgbClr val="393C4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sldNum" idx="12"/>
          </p:nvPr>
        </p:nvSpPr>
        <p:spPr>
          <a:xfrm>
            <a:off x="11317842" y="6377940"/>
            <a:ext cx="74412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6921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2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513489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2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fld id="{00000000-1234-1234-1234-123412341234}" type="slidenum">
              <a:rPr lang="en-US"/>
              <a:pPr/>
              <a:t>1</a:t>
            </a:fld>
            <a:endParaRPr/>
          </a:p>
        </p:txBody>
      </p:sp>
      <p:sp>
        <p:nvSpPr>
          <p:cNvPr id="117" name="Google Shape;117;p2"/>
          <p:cNvSpPr txBox="1"/>
          <p:nvPr/>
        </p:nvSpPr>
        <p:spPr>
          <a:xfrm>
            <a:off x="7239001" y="6525708"/>
            <a:ext cx="3895294" cy="140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spAutoFit/>
          </a:bodyPr>
          <a:lstStyle/>
          <a:p>
            <a:pPr marL="7701" algn="r">
              <a:buSzPts val="900"/>
            </a:pPr>
            <a:r>
              <a:rPr lang="en-US" sz="900" dirty="0">
                <a:solidFill>
                  <a:srgbClr val="8796A4"/>
                </a:solidFill>
              </a:rPr>
              <a:t>©2021 Vecteris – FOR INTERNAL USE ONLY – DO NOT DISTRIBUTE</a:t>
            </a:r>
            <a:endParaRPr sz="900" dirty="0">
              <a:solidFill>
                <a:srgbClr val="44484E"/>
              </a:solidFill>
            </a:endParaRPr>
          </a:p>
        </p:txBody>
      </p:sp>
      <p:sp>
        <p:nvSpPr>
          <p:cNvPr id="118" name="Google Shape;118;p2"/>
          <p:cNvSpPr txBox="1"/>
          <p:nvPr/>
        </p:nvSpPr>
        <p:spPr>
          <a:xfrm>
            <a:off x="200043" y="123237"/>
            <a:ext cx="7872471" cy="795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90000"/>
              </a:lnSpc>
              <a:buClr>
                <a:srgbClr val="00527C"/>
              </a:buClr>
              <a:buSzPts val="4800"/>
              <a:buFont typeface="Montserrat"/>
              <a:buNone/>
            </a:pPr>
            <a:r>
              <a:rPr lang="en-US" sz="3600" b="1" dirty="0" smtClean="0">
                <a:solidFill>
                  <a:srgbClr val="00527C"/>
                </a:solidFill>
              </a:rPr>
              <a:t>Product Portfolio Roadmap</a:t>
            </a:r>
            <a:endParaRPr sz="1050" dirty="0">
              <a:solidFill>
                <a:srgbClr val="44484E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E8C861F-5509-E64B-A12F-D4C8209D7DF7}"/>
              </a:ext>
            </a:extLst>
          </p:cNvPr>
          <p:cNvSpPr txBox="1"/>
          <p:nvPr/>
        </p:nvSpPr>
        <p:spPr>
          <a:xfrm>
            <a:off x="7814061" y="17710"/>
            <a:ext cx="4385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+mn-lt"/>
              </a:rPr>
              <a:t>In Production – generally available for sale</a:t>
            </a:r>
          </a:p>
          <a:p>
            <a:r>
              <a:rPr lang="en-US" sz="1000" dirty="0">
                <a:latin typeface="+mn-lt"/>
              </a:rPr>
              <a:t>Deliver – in software development, launch or maintenance after G3</a:t>
            </a:r>
          </a:p>
          <a:p>
            <a:r>
              <a:rPr lang="en-US" sz="1000" dirty="0">
                <a:latin typeface="+mn-lt"/>
              </a:rPr>
              <a:t>Scope/Design – in the scoping or design phase after G1</a:t>
            </a:r>
          </a:p>
          <a:p>
            <a:r>
              <a:rPr lang="en-US" sz="1000" dirty="0">
                <a:latin typeface="+mn-lt"/>
              </a:rPr>
              <a:t>Discover – solution has yet to meet discovery G1 phase gate requirements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7504743" y="76967"/>
            <a:ext cx="307887" cy="590074"/>
            <a:chOff x="7178040" y="182882"/>
            <a:chExt cx="228600" cy="455442"/>
          </a:xfrm>
        </p:grpSpPr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xmlns="" id="{DDBD6DC8-75CB-9D49-91D1-769CE16F4CF0}"/>
                </a:ext>
              </a:extLst>
            </p:cNvPr>
            <p:cNvSpPr/>
            <p:nvPr/>
          </p:nvSpPr>
          <p:spPr>
            <a:xfrm>
              <a:off x="7178040" y="182882"/>
              <a:ext cx="228600" cy="91440"/>
            </a:xfrm>
            <a:prstGeom prst="roundRect">
              <a:avLst>
                <a:gd name="adj" fmla="val 50000"/>
              </a:avLst>
            </a:prstGeom>
            <a:solidFill>
              <a:srgbClr val="0171BB"/>
            </a:solidFill>
            <a:ln w="12700" cap="flat" cmpd="sng" algn="ctr">
              <a:solidFill>
                <a:schemeClr val="accent6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xmlns="" id="{DDB17B0E-B3B6-B148-8FA6-56DCF0021D12}"/>
                </a:ext>
              </a:extLst>
            </p:cNvPr>
            <p:cNvSpPr/>
            <p:nvPr/>
          </p:nvSpPr>
          <p:spPr>
            <a:xfrm>
              <a:off x="7178040" y="425550"/>
              <a:ext cx="228600" cy="91440"/>
            </a:xfrm>
            <a:prstGeom prst="roundRect">
              <a:avLst>
                <a:gd name="adj" fmla="val 50000"/>
              </a:avLst>
            </a:prstGeom>
            <a:solidFill>
              <a:srgbClr val="0171BB">
                <a:alpha val="25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xmlns="" id="{E44E933E-EE94-DA4F-A522-1F1DE980633C}"/>
                </a:ext>
              </a:extLst>
            </p:cNvPr>
            <p:cNvSpPr/>
            <p:nvPr/>
          </p:nvSpPr>
          <p:spPr>
            <a:xfrm>
              <a:off x="7178040" y="304216"/>
              <a:ext cx="228600" cy="91440"/>
            </a:xfrm>
            <a:prstGeom prst="roundRect">
              <a:avLst>
                <a:gd name="adj" fmla="val 50000"/>
              </a:avLst>
            </a:prstGeom>
            <a:solidFill>
              <a:srgbClr val="0171BB">
                <a:alpha val="5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xmlns="" id="{B531AC8C-3CD1-AA4F-B0DE-EFC1BF146640}"/>
                </a:ext>
              </a:extLst>
            </p:cNvPr>
            <p:cNvSpPr/>
            <p:nvPr/>
          </p:nvSpPr>
          <p:spPr>
            <a:xfrm>
              <a:off x="7178040" y="546884"/>
              <a:ext cx="228600" cy="91440"/>
            </a:xfrm>
            <a:prstGeom prst="roundRect">
              <a:avLst>
                <a:gd name="adj" fmla="val 50000"/>
              </a:avLst>
            </a:prstGeom>
            <a:solidFill>
              <a:srgbClr val="A5A5A5"/>
            </a:solidFill>
            <a:ln w="12700" cap="flat" cmpd="sng" algn="ctr">
              <a:solidFill>
                <a:srgbClr val="0171BB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21" name="Table 6">
            <a:extLst>
              <a:ext uri="{FF2B5EF4-FFF2-40B4-BE49-F238E27FC236}">
                <a16:creationId xmlns:a16="http://schemas.microsoft.com/office/drawing/2014/main" xmlns="" id="{CC3633C9-0AEC-8E40-8A08-8D26DBC2F3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080573"/>
              </p:ext>
            </p:extLst>
          </p:nvPr>
        </p:nvGraphicFramePr>
        <p:xfrm>
          <a:off x="392417" y="895345"/>
          <a:ext cx="11397085" cy="51286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9447">
                  <a:extLst>
                    <a:ext uri="{9D8B030D-6E8A-4147-A177-3AD203B41FA5}">
                      <a16:colId xmlns:a16="http://schemas.microsoft.com/office/drawing/2014/main" xmlns="" val="3619941494"/>
                    </a:ext>
                  </a:extLst>
                </a:gridCol>
                <a:gridCol w="1642063">
                  <a:extLst>
                    <a:ext uri="{9D8B030D-6E8A-4147-A177-3AD203B41FA5}">
                      <a16:colId xmlns:a16="http://schemas.microsoft.com/office/drawing/2014/main" xmlns="" val="961384351"/>
                    </a:ext>
                  </a:extLst>
                </a:gridCol>
                <a:gridCol w="1590749">
                  <a:extLst>
                    <a:ext uri="{9D8B030D-6E8A-4147-A177-3AD203B41FA5}">
                      <a16:colId xmlns:a16="http://schemas.microsoft.com/office/drawing/2014/main" xmlns="" val="466232166"/>
                    </a:ext>
                  </a:extLst>
                </a:gridCol>
                <a:gridCol w="1398320">
                  <a:extLst>
                    <a:ext uri="{9D8B030D-6E8A-4147-A177-3AD203B41FA5}">
                      <a16:colId xmlns:a16="http://schemas.microsoft.com/office/drawing/2014/main" xmlns="" val="94284602"/>
                    </a:ext>
                  </a:extLst>
                </a:gridCol>
                <a:gridCol w="1347005">
                  <a:extLst>
                    <a:ext uri="{9D8B030D-6E8A-4147-A177-3AD203B41FA5}">
                      <a16:colId xmlns:a16="http://schemas.microsoft.com/office/drawing/2014/main" xmlns="" val="229715622"/>
                    </a:ext>
                  </a:extLst>
                </a:gridCol>
                <a:gridCol w="1282862">
                  <a:extLst>
                    <a:ext uri="{9D8B030D-6E8A-4147-A177-3AD203B41FA5}">
                      <a16:colId xmlns:a16="http://schemas.microsoft.com/office/drawing/2014/main" xmlns="" val="1245095792"/>
                    </a:ext>
                  </a:extLst>
                </a:gridCol>
                <a:gridCol w="1299179">
                  <a:extLst>
                    <a:ext uri="{9D8B030D-6E8A-4147-A177-3AD203B41FA5}">
                      <a16:colId xmlns:a16="http://schemas.microsoft.com/office/drawing/2014/main" xmlns="" val="4188188818"/>
                    </a:ext>
                  </a:extLst>
                </a:gridCol>
                <a:gridCol w="1497460">
                  <a:extLst>
                    <a:ext uri="{9D8B030D-6E8A-4147-A177-3AD203B41FA5}">
                      <a16:colId xmlns:a16="http://schemas.microsoft.com/office/drawing/2014/main" xmlns="" val="1763707339"/>
                    </a:ext>
                  </a:extLst>
                </a:gridCol>
              </a:tblGrid>
              <a:tr h="3996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Business Area</a:t>
                      </a:r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Product Line</a:t>
                      </a:r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Q2-2021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2H-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2021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1H-2022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2H-2022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Future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Objectives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63762470"/>
                  </a:ext>
                </a:extLst>
              </a:tr>
              <a:tr h="1097280"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Area 1 </a:t>
                      </a:r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+mn-lt"/>
                        </a:rPr>
                        <a:t>Product Line 1</a:t>
                      </a:r>
                      <a:endParaRPr lang="en-US" sz="105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Attribute</a:t>
                      </a:r>
                      <a:r>
                        <a:rPr lang="en-US" sz="800" b="0" i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A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Attribute B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Attribute C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Etc. </a:t>
                      </a:r>
                      <a:endParaRPr lang="en-US" sz="800" b="0" i="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Objective</a:t>
                      </a:r>
                      <a:r>
                        <a:rPr lang="en-US" sz="800" b="0" i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1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Objective 2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Objective 3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Etc. </a:t>
                      </a:r>
                      <a:endParaRPr lang="en-US" sz="800" b="0" i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9634138"/>
                  </a:ext>
                </a:extLst>
              </a:tr>
              <a:tr h="91440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+mn-lt"/>
                        </a:rPr>
                        <a:t>Product Line 2</a:t>
                      </a:r>
                      <a:endParaRPr lang="en-US" sz="105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Attribute A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Etc. </a:t>
                      </a:r>
                      <a:endParaRPr lang="en-US" sz="800" b="0" i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Objective 1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Etc. </a:t>
                      </a:r>
                      <a:endParaRPr lang="en-US" sz="800" b="0" i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l"/>
                      <a:endParaRPr lang="en-US" sz="800" b="0" i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30576930"/>
                  </a:ext>
                </a:extLst>
              </a:tr>
              <a:tr h="386806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+mn-lt"/>
                        </a:rPr>
                        <a:t>Product Line 3 </a:t>
                      </a:r>
                      <a:endParaRPr lang="en-US" sz="105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dirty="0">
                          <a:solidFill>
                            <a:schemeClr val="bg1"/>
                          </a:solidFill>
                          <a:latin typeface="+mn-lt"/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dirty="0">
                          <a:solidFill>
                            <a:schemeClr val="bg1"/>
                          </a:solidFill>
                          <a:latin typeface="+mn-lt"/>
                        </a:rPr>
                        <a:t>Identify next </a:t>
                      </a:r>
                      <a:r>
                        <a:rPr lang="en-US" sz="800" b="0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steps</a:t>
                      </a:r>
                      <a:endParaRPr lang="en-US" sz="800" b="0" i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5531608"/>
                  </a:ext>
                </a:extLst>
              </a:tr>
              <a:tr h="5578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Area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2 </a:t>
                      </a:r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+mn-lt"/>
                        </a:rPr>
                        <a:t>Client </a:t>
                      </a:r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+mn-lt"/>
                        </a:rPr>
                        <a:t>Experience</a:t>
                      </a:r>
                      <a:r>
                        <a:rPr lang="en-US" sz="105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+mn-lt"/>
                        </a:rPr>
                        <a:t>Team</a:t>
                      </a:r>
                      <a:endParaRPr lang="en-US" sz="105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dirty="0">
                          <a:solidFill>
                            <a:schemeClr val="bg1"/>
                          </a:solidFill>
                          <a:latin typeface="+mn-lt"/>
                        </a:rPr>
                        <a:t>Discovery </a:t>
                      </a:r>
                      <a:r>
                        <a:rPr lang="en-US" sz="800" b="0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planned</a:t>
                      </a:r>
                      <a:endParaRPr lang="en-US" sz="800" b="0" i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Objective !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Etc. </a:t>
                      </a:r>
                      <a:endParaRPr lang="en-US" sz="800" b="0" i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5667031"/>
                  </a:ext>
                </a:extLst>
              </a:tr>
              <a:tr h="3868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Area 3 </a:t>
                      </a:r>
                    </a:p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+mn-lt"/>
                        </a:rPr>
                        <a:t>Product Line 4</a:t>
                      </a:r>
                      <a:endParaRPr lang="en-US" sz="105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Delivery excellence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Objective</a:t>
                      </a:r>
                      <a:r>
                        <a:rPr lang="en-US" sz="800" b="0" i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Etc. </a:t>
                      </a:r>
                      <a:endParaRPr lang="en-US" sz="800" b="0" i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1544944"/>
                  </a:ext>
                </a:extLst>
              </a:tr>
              <a:tr h="386806">
                <a:tc v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+mn-lt"/>
                        </a:rPr>
                        <a:t>New Product</a:t>
                      </a:r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Attribute</a:t>
                      </a:r>
                      <a:r>
                        <a:rPr lang="en-US" sz="800" b="0" i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Etc. </a:t>
                      </a:r>
                      <a:endParaRPr lang="en-US" sz="800" b="0" i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$1 – 3 MM in Revenue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Winning business</a:t>
                      </a:r>
                      <a:endParaRPr lang="en-US" sz="800" b="0" i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0134476"/>
                  </a:ext>
                </a:extLst>
              </a:tr>
              <a:tr h="499522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Area 4 </a:t>
                      </a:r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+mn-lt"/>
                        </a:rPr>
                        <a:t>Product Line 5</a:t>
                      </a:r>
                      <a:endParaRPr lang="en-US" sz="105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Increase sales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Objective 1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Etc. </a:t>
                      </a:r>
                      <a:endParaRPr lang="en-US" sz="800" b="0" i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7782897"/>
                  </a:ext>
                </a:extLst>
              </a:tr>
              <a:tr h="499522">
                <a:tc v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+mn-lt"/>
                        </a:rPr>
                        <a:t>Product Line 6</a:t>
                      </a:r>
                      <a:endParaRPr lang="en-US" sz="105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Attribute</a:t>
                      </a:r>
                      <a:r>
                        <a:rPr lang="en-US" sz="800" b="0" i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Etc. </a:t>
                      </a:r>
                      <a:endParaRPr lang="en-US" sz="800" b="0" i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Maintain Revenue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3254822"/>
                  </a:ext>
                </a:extLst>
              </a:tr>
            </a:tbl>
          </a:graphicData>
        </a:graphic>
      </p:graphicFrame>
      <p:sp>
        <p:nvSpPr>
          <p:cNvPr id="22" name="Rounded Rectangle 21">
            <a:extLst>
              <a:ext uri="{FF2B5EF4-FFF2-40B4-BE49-F238E27FC236}">
                <a16:creationId xmlns:a16="http://schemas.microsoft.com/office/drawing/2014/main" xmlns="" id="{3C7677EF-8A48-2047-B63E-502023857461}"/>
              </a:ext>
            </a:extLst>
          </p:cNvPr>
          <p:cNvSpPr/>
          <p:nvPr/>
        </p:nvSpPr>
        <p:spPr>
          <a:xfrm>
            <a:off x="3417991" y="1371227"/>
            <a:ext cx="2743200" cy="182880"/>
          </a:xfrm>
          <a:prstGeom prst="roundRect">
            <a:avLst/>
          </a:prstGeom>
          <a:solidFill>
            <a:srgbClr val="0171BB">
              <a:alpha val="50000"/>
            </a:srgbClr>
          </a:solidFill>
          <a:ln>
            <a:solidFill>
              <a:srgbClr val="0171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Product 1 – </a:t>
            </a:r>
            <a:r>
              <a:rPr lang="en-US" sz="1100" dirty="0"/>
              <a:t>Initial Build v1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xmlns="" id="{8D549684-0778-D045-9CC8-867F9D70386A}"/>
              </a:ext>
            </a:extLst>
          </p:cNvPr>
          <p:cNvSpPr/>
          <p:nvPr/>
        </p:nvSpPr>
        <p:spPr>
          <a:xfrm>
            <a:off x="4044355" y="1636451"/>
            <a:ext cx="2790444" cy="182880"/>
          </a:xfrm>
          <a:prstGeom prst="roundRect">
            <a:avLst/>
          </a:prstGeom>
          <a:solidFill>
            <a:srgbClr val="0171BB">
              <a:alpha val="25000"/>
            </a:srgbClr>
          </a:solidFill>
          <a:ln>
            <a:solidFill>
              <a:srgbClr val="0171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Product 1– </a:t>
            </a:r>
            <a:r>
              <a:rPr lang="en-US" sz="1100" dirty="0"/>
              <a:t>Optimize Build v2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xmlns="" id="{81CDDA21-3530-5F40-A941-1F4DC81E1E6A}"/>
              </a:ext>
            </a:extLst>
          </p:cNvPr>
          <p:cNvSpPr/>
          <p:nvPr/>
        </p:nvSpPr>
        <p:spPr>
          <a:xfrm>
            <a:off x="7732151" y="4756227"/>
            <a:ext cx="1238477" cy="182880"/>
          </a:xfrm>
          <a:prstGeom prst="roundRect">
            <a:avLst/>
          </a:prstGeom>
          <a:solidFill>
            <a:srgbClr val="0171BB">
              <a:alpha val="25000"/>
            </a:srgbClr>
          </a:solidFill>
          <a:ln>
            <a:solidFill>
              <a:srgbClr val="0171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Act on Plan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xmlns="" id="{2FBCE1F6-C064-F144-8FF3-1EC213A75138}"/>
              </a:ext>
            </a:extLst>
          </p:cNvPr>
          <p:cNvSpPr/>
          <p:nvPr/>
        </p:nvSpPr>
        <p:spPr>
          <a:xfrm>
            <a:off x="6246536" y="2166899"/>
            <a:ext cx="2743200" cy="182880"/>
          </a:xfrm>
          <a:prstGeom prst="roundRect">
            <a:avLst/>
          </a:prstGeom>
          <a:solidFill>
            <a:srgbClr val="8A9099"/>
          </a:solidFill>
          <a:ln>
            <a:solidFill>
              <a:srgbClr val="0171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Product 1 </a:t>
            </a:r>
            <a:r>
              <a:rPr lang="mr-IN" sz="1100" dirty="0" smtClean="0">
                <a:solidFill>
                  <a:schemeClr val="tx1"/>
                </a:solidFill>
              </a:rPr>
              <a:t>–</a:t>
            </a:r>
            <a:r>
              <a:rPr lang="en-US" sz="1100" dirty="0" smtClean="0">
                <a:solidFill>
                  <a:schemeClr val="tx1"/>
                </a:solidFill>
              </a:rPr>
              <a:t> IP transfer 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xmlns="" id="{14E2337A-11F9-3642-8245-F8E3775A8C72}"/>
              </a:ext>
            </a:extLst>
          </p:cNvPr>
          <p:cNvSpPr/>
          <p:nvPr/>
        </p:nvSpPr>
        <p:spPr>
          <a:xfrm>
            <a:off x="2089275" y="2890857"/>
            <a:ext cx="1280160" cy="182880"/>
          </a:xfrm>
          <a:prstGeom prst="roundRect">
            <a:avLst/>
          </a:prstGeom>
          <a:solidFill>
            <a:srgbClr val="0171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FFFFFF"/>
                </a:solidFill>
              </a:rPr>
              <a:t>Project B</a:t>
            </a:r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xmlns="" id="{B8E0BF1E-A6D7-8C42-BE8A-96A6A4FEF8B7}"/>
              </a:ext>
            </a:extLst>
          </p:cNvPr>
          <p:cNvSpPr/>
          <p:nvPr/>
        </p:nvSpPr>
        <p:spPr>
          <a:xfrm>
            <a:off x="3992539" y="2938067"/>
            <a:ext cx="1828800" cy="182880"/>
          </a:xfrm>
          <a:prstGeom prst="roundRect">
            <a:avLst/>
          </a:prstGeom>
          <a:solidFill>
            <a:srgbClr val="8A9099"/>
          </a:solidFill>
          <a:ln>
            <a:solidFill>
              <a:srgbClr val="0171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New Product Discovery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xmlns="" id="{E946F53D-E3B7-DF47-83C7-E0C935241C97}"/>
              </a:ext>
            </a:extLst>
          </p:cNvPr>
          <p:cNvSpPr/>
          <p:nvPr/>
        </p:nvSpPr>
        <p:spPr>
          <a:xfrm>
            <a:off x="2089275" y="3109469"/>
            <a:ext cx="1280160" cy="182880"/>
          </a:xfrm>
          <a:prstGeom prst="roundRect">
            <a:avLst/>
          </a:prstGeom>
          <a:solidFill>
            <a:srgbClr val="0171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FFFFFF"/>
                </a:solidFill>
              </a:rPr>
              <a:t>Project C</a:t>
            </a:r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xmlns="" id="{5C367A47-F295-B44F-B863-81588C4AF1C0}"/>
              </a:ext>
            </a:extLst>
          </p:cNvPr>
          <p:cNvSpPr/>
          <p:nvPr/>
        </p:nvSpPr>
        <p:spPr>
          <a:xfrm>
            <a:off x="3600074" y="2639670"/>
            <a:ext cx="301752" cy="685800"/>
          </a:xfrm>
          <a:prstGeom prst="rightBrace">
            <a:avLst/>
          </a:prstGeom>
          <a:ln>
            <a:solidFill>
              <a:srgbClr val="0171BB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xmlns="" id="{5499CAFA-A6F4-CB49-939A-CA63E708D41C}"/>
              </a:ext>
            </a:extLst>
          </p:cNvPr>
          <p:cNvSpPr/>
          <p:nvPr/>
        </p:nvSpPr>
        <p:spPr>
          <a:xfrm>
            <a:off x="3992539" y="3948483"/>
            <a:ext cx="1828800" cy="182880"/>
          </a:xfrm>
          <a:prstGeom prst="roundRect">
            <a:avLst/>
          </a:prstGeom>
          <a:solidFill>
            <a:srgbClr val="8A9099"/>
          </a:solidFill>
          <a:ln>
            <a:solidFill>
              <a:srgbClr val="0171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Discovery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xmlns="" id="{5C53FCF9-9621-F046-821E-AC91658EC9F4}"/>
              </a:ext>
            </a:extLst>
          </p:cNvPr>
          <p:cNvSpPr/>
          <p:nvPr/>
        </p:nvSpPr>
        <p:spPr>
          <a:xfrm>
            <a:off x="3399908" y="4372996"/>
            <a:ext cx="1365504" cy="182880"/>
          </a:xfrm>
          <a:prstGeom prst="roundRect">
            <a:avLst/>
          </a:prstGeom>
          <a:solidFill>
            <a:srgbClr val="0171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FFFFFF"/>
                </a:solidFill>
              </a:rPr>
              <a:t>3 Projects 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xmlns="" id="{C6D89BD7-5A61-7E41-80CF-F4FD2AE57FD9}"/>
              </a:ext>
            </a:extLst>
          </p:cNvPr>
          <p:cNvSpPr/>
          <p:nvPr/>
        </p:nvSpPr>
        <p:spPr>
          <a:xfrm>
            <a:off x="3417040" y="4756227"/>
            <a:ext cx="1379283" cy="182880"/>
          </a:xfrm>
          <a:prstGeom prst="roundRect">
            <a:avLst/>
          </a:prstGeom>
          <a:solidFill>
            <a:srgbClr val="8A9099"/>
          </a:solidFill>
          <a:ln>
            <a:solidFill>
              <a:srgbClr val="0171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Discovery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xmlns="" id="{06C9926B-8208-774E-ABA5-9230471E0AB2}"/>
              </a:ext>
            </a:extLst>
          </p:cNvPr>
          <p:cNvSpPr/>
          <p:nvPr/>
        </p:nvSpPr>
        <p:spPr>
          <a:xfrm>
            <a:off x="4992385" y="4743400"/>
            <a:ext cx="2678910" cy="182880"/>
          </a:xfrm>
          <a:prstGeom prst="roundRect">
            <a:avLst/>
          </a:prstGeom>
          <a:solidFill>
            <a:srgbClr val="8A9099"/>
          </a:solidFill>
          <a:ln>
            <a:solidFill>
              <a:srgbClr val="0171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Build / Buy / or Partner Diligence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xmlns="" id="{DA12F349-1619-3A43-9831-7D10D11B6F70}"/>
              </a:ext>
            </a:extLst>
          </p:cNvPr>
          <p:cNvSpPr/>
          <p:nvPr/>
        </p:nvSpPr>
        <p:spPr>
          <a:xfrm>
            <a:off x="4850277" y="1914503"/>
            <a:ext cx="2790444" cy="182880"/>
          </a:xfrm>
          <a:prstGeom prst="roundRect">
            <a:avLst/>
          </a:prstGeom>
          <a:solidFill>
            <a:srgbClr val="0171BB">
              <a:alpha val="25000"/>
            </a:srgbClr>
          </a:solidFill>
          <a:ln>
            <a:solidFill>
              <a:srgbClr val="0171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Product 1 - Maintenance </a:t>
            </a:r>
            <a:r>
              <a:rPr lang="en-US" sz="1100" dirty="0"/>
              <a:t>v3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xmlns="" id="{4C24EDBC-004D-EE41-9F38-AA3BAC0ED9FE}"/>
              </a:ext>
            </a:extLst>
          </p:cNvPr>
          <p:cNvSpPr/>
          <p:nvPr/>
        </p:nvSpPr>
        <p:spPr>
          <a:xfrm>
            <a:off x="4805529" y="3435406"/>
            <a:ext cx="1355662" cy="182880"/>
          </a:xfrm>
          <a:prstGeom prst="roundRect">
            <a:avLst/>
          </a:prstGeom>
          <a:solidFill>
            <a:srgbClr val="8A9099"/>
          </a:solidFill>
          <a:ln>
            <a:solidFill>
              <a:srgbClr val="0171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Discovery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xmlns="" id="{BED886D3-4520-C44C-989F-8D30B7BF931D}"/>
              </a:ext>
            </a:extLst>
          </p:cNvPr>
          <p:cNvSpPr/>
          <p:nvPr/>
        </p:nvSpPr>
        <p:spPr>
          <a:xfrm>
            <a:off x="3417991" y="5131208"/>
            <a:ext cx="1365504" cy="182880"/>
          </a:xfrm>
          <a:prstGeom prst="roundRect">
            <a:avLst/>
          </a:prstGeom>
          <a:solidFill>
            <a:srgbClr val="0171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FFFFFF"/>
                </a:solidFill>
              </a:rPr>
              <a:t>Product XY</a:t>
            </a:r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xmlns="" id="{B1D2F6E2-53D9-5743-ABD9-78B9F95CB9F8}"/>
              </a:ext>
            </a:extLst>
          </p:cNvPr>
          <p:cNvSpPr/>
          <p:nvPr/>
        </p:nvSpPr>
        <p:spPr>
          <a:xfrm>
            <a:off x="6425100" y="5689183"/>
            <a:ext cx="1828800" cy="182880"/>
          </a:xfrm>
          <a:prstGeom prst="roundRect">
            <a:avLst/>
          </a:prstGeom>
          <a:solidFill>
            <a:srgbClr val="0171BB">
              <a:alpha val="50000"/>
            </a:srgbClr>
          </a:solidFill>
          <a:ln>
            <a:solidFill>
              <a:srgbClr val="0171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Product YZ</a:t>
            </a:r>
            <a:endParaRPr lang="en-US" sz="1100" dirty="0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xmlns="" id="{751999C7-6BED-4146-951A-33D721BA774C}"/>
              </a:ext>
            </a:extLst>
          </p:cNvPr>
          <p:cNvSpPr/>
          <p:nvPr/>
        </p:nvSpPr>
        <p:spPr>
          <a:xfrm>
            <a:off x="4056683" y="5700027"/>
            <a:ext cx="1828800" cy="182880"/>
          </a:xfrm>
          <a:prstGeom prst="roundRect">
            <a:avLst/>
          </a:prstGeom>
          <a:solidFill>
            <a:srgbClr val="8A9099"/>
          </a:solidFill>
          <a:ln>
            <a:solidFill>
              <a:srgbClr val="0171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Discovery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xmlns="" id="{2858D01E-5D52-3047-B820-AA169583539F}"/>
              </a:ext>
            </a:extLst>
          </p:cNvPr>
          <p:cNvSpPr/>
          <p:nvPr/>
        </p:nvSpPr>
        <p:spPr>
          <a:xfrm>
            <a:off x="5912052" y="2931745"/>
            <a:ext cx="1828800" cy="189201"/>
          </a:xfrm>
          <a:prstGeom prst="roundRect">
            <a:avLst/>
          </a:prstGeom>
          <a:solidFill>
            <a:srgbClr val="0171BB">
              <a:alpha val="25000"/>
            </a:srgbClr>
          </a:solidFill>
          <a:ln>
            <a:solidFill>
              <a:srgbClr val="0171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Build </a:t>
            </a:r>
            <a:r>
              <a:rPr lang="en-US" sz="1100" dirty="0" smtClean="0"/>
              <a:t>Product </a:t>
            </a:r>
            <a:endParaRPr lang="en-US" sz="1100" dirty="0"/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xmlns="" id="{0A7D56B6-240F-6743-8367-AD48EDDD857A}"/>
              </a:ext>
            </a:extLst>
          </p:cNvPr>
          <p:cNvSpPr/>
          <p:nvPr/>
        </p:nvSpPr>
        <p:spPr>
          <a:xfrm>
            <a:off x="7806242" y="2921317"/>
            <a:ext cx="1109645" cy="208635"/>
          </a:xfrm>
          <a:prstGeom prst="roundRect">
            <a:avLst/>
          </a:prstGeom>
          <a:solidFill>
            <a:srgbClr val="0171BB">
              <a:alpha val="25000"/>
            </a:srgbClr>
          </a:solidFill>
          <a:ln>
            <a:solidFill>
              <a:srgbClr val="0171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GA Product</a:t>
            </a: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xmlns="" id="{FAEC6896-7B3C-6648-A114-08AF1B8DDB4D}"/>
              </a:ext>
            </a:extLst>
          </p:cNvPr>
          <p:cNvSpPr/>
          <p:nvPr/>
        </p:nvSpPr>
        <p:spPr>
          <a:xfrm>
            <a:off x="2089275" y="2672244"/>
            <a:ext cx="1280160" cy="182880"/>
          </a:xfrm>
          <a:prstGeom prst="roundRect">
            <a:avLst/>
          </a:prstGeom>
          <a:solidFill>
            <a:srgbClr val="0171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FFFFFF"/>
                </a:solidFill>
              </a:rPr>
              <a:t>Project A</a:t>
            </a:r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xmlns="" id="{168BEA6D-C478-1546-B193-989173BF9516}"/>
              </a:ext>
            </a:extLst>
          </p:cNvPr>
          <p:cNvSpPr/>
          <p:nvPr/>
        </p:nvSpPr>
        <p:spPr>
          <a:xfrm>
            <a:off x="2089275" y="1790387"/>
            <a:ext cx="1280160" cy="182880"/>
          </a:xfrm>
          <a:prstGeom prst="roundRect">
            <a:avLst/>
          </a:prstGeom>
          <a:solidFill>
            <a:srgbClr val="0171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60 Projects 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xmlns="" id="{8C93F1A2-4585-244A-9EFB-6EDA251FB7C6}"/>
              </a:ext>
            </a:extLst>
          </p:cNvPr>
          <p:cNvSpPr/>
          <p:nvPr/>
        </p:nvSpPr>
        <p:spPr>
          <a:xfrm>
            <a:off x="2089275" y="3948483"/>
            <a:ext cx="1280160" cy="182880"/>
          </a:xfrm>
          <a:prstGeom prst="roundRect">
            <a:avLst/>
          </a:prstGeom>
          <a:solidFill>
            <a:srgbClr val="0171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FFFFFF"/>
                </a:solidFill>
              </a:rPr>
              <a:t>Several Clients</a:t>
            </a:r>
          </a:p>
        </p:txBody>
      </p:sp>
    </p:spTree>
    <p:extLst>
      <p:ext uri="{BB962C8B-B14F-4D97-AF65-F5344CB8AC3E}">
        <p14:creationId xmlns:p14="http://schemas.microsoft.com/office/powerpoint/2010/main" val="26384138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Другая 10">
      <a:dk1>
        <a:srgbClr val="FFFFFF"/>
      </a:dk1>
      <a:lt1>
        <a:srgbClr val="44484E"/>
      </a:lt1>
      <a:dk2>
        <a:srgbClr val="FFFFFF"/>
      </a:dk2>
      <a:lt2>
        <a:srgbClr val="E7E6E6"/>
      </a:lt2>
      <a:accent1>
        <a:srgbClr val="00527C"/>
      </a:accent1>
      <a:accent2>
        <a:srgbClr val="F6921E"/>
      </a:accent2>
      <a:accent3>
        <a:srgbClr val="93AFCD"/>
      </a:accent3>
      <a:accent4>
        <a:srgbClr val="93AFCD"/>
      </a:accent4>
      <a:accent5>
        <a:srgbClr val="F5F8FB"/>
      </a:accent5>
      <a:accent6>
        <a:srgbClr val="00527C"/>
      </a:accent6>
      <a:hlink>
        <a:srgbClr val="0C4A96"/>
      </a:hlink>
      <a:folHlink>
        <a:srgbClr val="1B1B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231</Words>
  <Application>Microsoft Macintosh PowerPoint</Application>
  <PresentationFormat>Custom</PresentationFormat>
  <Paragraphs>78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Raccoon</dc:creator>
  <cp:lastModifiedBy>Josh Hershner</cp:lastModifiedBy>
  <cp:revision>14</cp:revision>
  <dcterms:created xsi:type="dcterms:W3CDTF">2019-07-25T11:15:59Z</dcterms:created>
  <dcterms:modified xsi:type="dcterms:W3CDTF">2021-02-08T17:56:16Z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2019-07-25T00:00:00Z</vt:filetime>
  </property>
  <property fmtid="{D5CDD505-2E9C-101B-9397-08002B2CF9AE}" pid="3" name="Creator">
    <vt:lpwstr>Adobe Illustrator CC 22.0 (Windows)</vt:lpwstr>
  </property>
  <property fmtid="{D5CDD505-2E9C-101B-9397-08002B2CF9AE}" pid="4" name="LastSaved">
    <vt:filetime>2019-07-25T00:00:00Z</vt:filetime>
  </property>
</Properties>
</file>