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h+F52FvkufO0mNGYWcBg36GJCF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1560" y="-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4" Type="http://customschemas.google.com/relationships/presentationmetadata" Target="metadata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5332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/>
          <p:nvPr/>
        </p:nvSpPr>
        <p:spPr>
          <a:xfrm>
            <a:off x="0" y="1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0"/>
          <p:cNvSpPr/>
          <p:nvPr/>
        </p:nvSpPr>
        <p:spPr>
          <a:xfrm>
            <a:off x="7799683" y="3367089"/>
            <a:ext cx="3061478" cy="3061263"/>
          </a:xfrm>
          <a:custGeom>
            <a:avLst/>
            <a:gdLst/>
            <a:ahLst/>
            <a:cxnLst/>
            <a:rect l="l" t="t" r="r" b="b"/>
            <a:pathLst>
              <a:path w="5048250" h="5048250" extrusionOk="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0"/>
          <p:cNvSpPr/>
          <p:nvPr/>
        </p:nvSpPr>
        <p:spPr>
          <a:xfrm>
            <a:off x="0" y="1"/>
            <a:ext cx="12192000" cy="6735935"/>
          </a:xfrm>
          <a:custGeom>
            <a:avLst/>
            <a:gdLst/>
            <a:ahLst/>
            <a:cxnLst/>
            <a:rect l="l" t="t" r="r" b="b"/>
            <a:pathLst>
              <a:path w="20104100" h="11108055" extrusionOk="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20"/>
          <p:cNvSpPr/>
          <p:nvPr/>
        </p:nvSpPr>
        <p:spPr>
          <a:xfrm>
            <a:off x="6875742" y="1"/>
            <a:ext cx="5316574" cy="3616141"/>
          </a:xfrm>
          <a:custGeom>
            <a:avLst/>
            <a:gdLst/>
            <a:ahLst/>
            <a:cxnLst/>
            <a:rect l="l" t="t" r="r" b="b"/>
            <a:pathLst>
              <a:path w="8766810" h="5963285" extrusionOk="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0"/>
          <p:cNvSpPr/>
          <p:nvPr/>
        </p:nvSpPr>
        <p:spPr>
          <a:xfrm>
            <a:off x="9471276" y="818615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0"/>
          <p:cNvSpPr/>
          <p:nvPr/>
        </p:nvSpPr>
        <p:spPr>
          <a:xfrm>
            <a:off x="10826977" y="818616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0"/>
          <p:cNvSpPr/>
          <p:nvPr/>
        </p:nvSpPr>
        <p:spPr>
          <a:xfrm>
            <a:off x="10046972" y="242989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w="1452880" h="1115695" extrusionOk="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0"/>
          <p:cNvSpPr/>
          <p:nvPr/>
        </p:nvSpPr>
        <p:spPr>
          <a:xfrm>
            <a:off x="10046973" y="1598592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w="1452880" h="1115695" extrusionOk="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0"/>
          <p:cNvSpPr/>
          <p:nvPr/>
        </p:nvSpPr>
        <p:spPr>
          <a:xfrm>
            <a:off x="8795164" y="1437888"/>
            <a:ext cx="3384570" cy="2181776"/>
          </a:xfrm>
          <a:custGeom>
            <a:avLst/>
            <a:gdLst/>
            <a:ahLst/>
            <a:cxnLst/>
            <a:rect l="l" t="t" r="r" b="b"/>
            <a:pathLst>
              <a:path w="5581015" h="3597910" extrusionOk="0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w="5581015" h="3597910" extrusionOk="0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6" name="Google Shape;10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wo Content">
  <p:cSld name="1_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/>
          <p:nvPr/>
        </p:nvSpPr>
        <p:spPr>
          <a:xfrm>
            <a:off x="10388818" y="1095531"/>
            <a:ext cx="1200715" cy="1562977"/>
          </a:xfrm>
          <a:custGeom>
            <a:avLst/>
            <a:gdLst/>
            <a:ahLst/>
            <a:cxnLst/>
            <a:rect l="l" t="t" r="r" b="b"/>
            <a:pathLst>
              <a:path w="1979930" h="2577465" extrusionOk="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9188953" y="2194530"/>
            <a:ext cx="3003329" cy="3872209"/>
          </a:xfrm>
          <a:custGeom>
            <a:avLst/>
            <a:gdLst/>
            <a:ahLst/>
            <a:cxnLst/>
            <a:rect l="l" t="t" r="r" b="b"/>
            <a:pathLst>
              <a:path w="4952365" h="6385559" extrusionOk="0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1"/>
          <p:cNvSpPr/>
          <p:nvPr/>
        </p:nvSpPr>
        <p:spPr>
          <a:xfrm>
            <a:off x="11410494" y="247971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29" extrusionOk="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1"/>
          <p:cNvSpPr/>
          <p:nvPr/>
        </p:nvSpPr>
        <p:spPr>
          <a:xfrm>
            <a:off x="11410494" y="7397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30" extrusionOk="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1"/>
          <p:cNvSpPr/>
          <p:nvPr/>
        </p:nvSpPr>
        <p:spPr>
          <a:xfrm>
            <a:off x="10180929" y="355020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1"/>
          <p:cNvSpPr/>
          <p:nvPr/>
        </p:nvSpPr>
        <p:spPr>
          <a:xfrm>
            <a:off x="9519048" y="355019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1"/>
          <p:cNvSpPr/>
          <p:nvPr/>
        </p:nvSpPr>
        <p:spPr>
          <a:xfrm>
            <a:off x="9800119" y="73977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w="709294" h="544830" extrusionOk="0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1"/>
          <p:cNvSpPr/>
          <p:nvPr/>
        </p:nvSpPr>
        <p:spPr>
          <a:xfrm>
            <a:off x="9800116" y="735815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w="709294" h="544830" extrusionOk="0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1"/>
          <p:cNvSpPr/>
          <p:nvPr/>
        </p:nvSpPr>
        <p:spPr>
          <a:xfrm>
            <a:off x="9188956" y="657356"/>
            <a:ext cx="1652428" cy="1065474"/>
          </a:xfrm>
          <a:custGeom>
            <a:avLst/>
            <a:gdLst/>
            <a:ahLst/>
            <a:cxnLst/>
            <a:rect l="l" t="t" r="r" b="b"/>
            <a:pathLst>
              <a:path w="2724784" h="1757045" extrusionOk="0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w="2724784" h="1757045" extrusionOk="0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1"/>
          <p:cNvSpPr/>
          <p:nvPr/>
        </p:nvSpPr>
        <p:spPr>
          <a:xfrm>
            <a:off x="0" y="1"/>
            <a:ext cx="1289287" cy="6857615"/>
          </a:xfrm>
          <a:custGeom>
            <a:avLst/>
            <a:gdLst/>
            <a:ahLst/>
            <a:cxnLst/>
            <a:rect l="l" t="t" r="r" b="b"/>
            <a:pathLst>
              <a:path w="2125980" h="11308715" extrusionOk="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1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87"/>
              <a:buFont typeface="Montserrat"/>
              <a:buNone/>
              <a:defRPr sz="4487" b="1" i="0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1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2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/>
          <p:nvPr/>
        </p:nvSpPr>
        <p:spPr>
          <a:xfrm>
            <a:off x="2" y="2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1"/>
          <p:cNvSpPr/>
          <p:nvPr/>
        </p:nvSpPr>
        <p:spPr>
          <a:xfrm>
            <a:off x="2" y="0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1"/>
          <p:cNvSpPr/>
          <p:nvPr/>
        </p:nvSpPr>
        <p:spPr>
          <a:xfrm>
            <a:off x="3651753" y="6561600"/>
            <a:ext cx="7481945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1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7701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47" name="Google Shape;4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/>
          <p:nvPr/>
        </p:nvSpPr>
        <p:spPr>
          <a:xfrm flipH="1">
            <a:off x="0" y="0"/>
            <a:ext cx="11401168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0" name="Google Shape;50;p17"/>
          <p:cNvSpPr txBox="1">
            <a:spLocks noGrp="1"/>
          </p:cNvSpPr>
          <p:nvPr>
            <p:ph type="sldNum" idx="12"/>
          </p:nvPr>
        </p:nvSpPr>
        <p:spPr>
          <a:xfrm>
            <a:off x="11278503" y="6090572"/>
            <a:ext cx="828962" cy="6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0584" y="552190"/>
            <a:ext cx="2247826" cy="7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Strategy Template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34" y="1414601"/>
            <a:ext cx="9288519" cy="3816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 smtClean="0">
              <a:latin typeface="Calibri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latin typeface="Calibri"/>
                <a:cs typeface="Calibri"/>
              </a:rPr>
              <a:t>Vision: </a:t>
            </a:r>
            <a:r>
              <a:rPr lang="en-US" sz="1800" dirty="0">
                <a:latin typeface="Calibri"/>
                <a:cs typeface="Calibri"/>
              </a:rPr>
              <a:t>What is your purpose for the product? Which positive change should it bring about?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>
              <a:latin typeface="Calibri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latin typeface="Calibri"/>
                <a:cs typeface="Calibri"/>
              </a:rPr>
              <a:t>Target Group</a:t>
            </a:r>
            <a:r>
              <a:rPr lang="en-US" sz="1800" dirty="0">
                <a:latin typeface="Calibri"/>
                <a:cs typeface="Calibri"/>
              </a:rPr>
              <a:t>: Which market or market segment does the product address? Who are the target customers and users?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>
              <a:latin typeface="Calibri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latin typeface="Calibri"/>
                <a:cs typeface="Calibri"/>
              </a:rPr>
              <a:t>Customer Needs: </a:t>
            </a:r>
            <a:r>
              <a:rPr lang="en-US" sz="1800" dirty="0">
                <a:latin typeface="Calibri"/>
                <a:cs typeface="Calibri"/>
              </a:rPr>
              <a:t>What </a:t>
            </a:r>
            <a:r>
              <a:rPr lang="en-US" sz="1800" i="1" dirty="0">
                <a:latin typeface="Calibri"/>
                <a:cs typeface="Calibri"/>
              </a:rPr>
              <a:t>meaningful</a:t>
            </a:r>
            <a:r>
              <a:rPr lang="en-US" sz="1800" dirty="0">
                <a:latin typeface="Calibri"/>
                <a:cs typeface="Calibri"/>
              </a:rPr>
              <a:t> (i.e., expensive and urgent) validated problem does the product solve? Which benefit does it provide?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>
              <a:latin typeface="Calibri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latin typeface="Calibri"/>
                <a:cs typeface="Calibri"/>
              </a:rPr>
              <a:t>Solution: </a:t>
            </a:r>
            <a:r>
              <a:rPr lang="en-US" sz="1800" dirty="0">
                <a:latin typeface="Calibri"/>
                <a:cs typeface="Calibri"/>
              </a:rPr>
              <a:t>What is the solution? What features makes it stand out? What features does it need to develop? Are they feasible to develop?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>
              <a:latin typeface="Calibri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latin typeface="Calibri"/>
                <a:cs typeface="Calibri"/>
              </a:rPr>
              <a:t>Business Goals: </a:t>
            </a:r>
            <a:r>
              <a:rPr lang="en-US" sz="1800" dirty="0">
                <a:latin typeface="Calibri"/>
                <a:cs typeface="Calibri"/>
              </a:rPr>
              <a:t>How is the product going to benefit COMPANY NAME? What are the business goals</a:t>
            </a:r>
            <a:r>
              <a:rPr lang="en-US" sz="1800" dirty="0" smtClean="0">
                <a:latin typeface="Calibri"/>
                <a:cs typeface="Calibri"/>
              </a:rPr>
              <a:t>?</a:t>
            </a:r>
            <a:r>
              <a:rPr lang="en-US" sz="1800" dirty="0" smtClean="0">
                <a:latin typeface="Calibri"/>
                <a:cs typeface="Calibri"/>
              </a:rPr>
              <a:t> </a:t>
            </a:r>
            <a:endParaRPr lang="en-US"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4" y="317355"/>
            <a:ext cx="87555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400" dirty="0" smtClean="0">
                <a:latin typeface="Calibri"/>
                <a:ea typeface="Calibri"/>
                <a:cs typeface="Calibri"/>
                <a:sym typeface="Calibri"/>
              </a:rPr>
              <a:t>Positioning Statement</a:t>
            </a:r>
            <a:endParaRPr sz="4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2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48;p10"/>
          <p:cNvSpPr txBox="1">
            <a:spLocks noGrp="1"/>
          </p:cNvSpPr>
          <p:nvPr>
            <p:ph type="body" idx="1"/>
          </p:nvPr>
        </p:nvSpPr>
        <p:spPr>
          <a:xfrm>
            <a:off x="2345755" y="2269342"/>
            <a:ext cx="8661443" cy="429855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" sz="1800" dirty="0"/>
              <a:t>“For [target customer segment] who must [problem to be solved], our product is a new [category name] that provides [solution to the problem]. Unlike [current solutions], </a:t>
            </a:r>
            <a:r>
              <a:rPr lang="en-US" sz="1800" dirty="0" smtClean="0"/>
              <a:t>             </a:t>
            </a:r>
            <a:r>
              <a:rPr lang="en" sz="1800" dirty="0" smtClean="0"/>
              <a:t>we </a:t>
            </a:r>
            <a:r>
              <a:rPr lang="en" sz="1800" dirty="0"/>
              <a:t>offer [key differentiating factor].”</a:t>
            </a:r>
            <a:endParaRPr sz="1800" dirty="0"/>
          </a:p>
          <a:p>
            <a:pPr marL="0" indent="0" algn="ctr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5366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186</Words>
  <Application>Microsoft Macintosh PowerPoint</Application>
  <PresentationFormat>Custom</PresentationFormat>
  <Paragraphs>17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Strategy Template</vt:lpstr>
      <vt:lpstr>Positioning Statement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 Value- Complexity Matrix PLOT Product Opportunities</dc:title>
  <dc:creator>Samuel Michel</dc:creator>
  <cp:lastModifiedBy>Josh Hershner</cp:lastModifiedBy>
  <cp:revision>4</cp:revision>
  <dcterms:created xsi:type="dcterms:W3CDTF">2020-10-22T15:15:22Z</dcterms:created>
  <dcterms:modified xsi:type="dcterms:W3CDTF">2021-04-14T12:46:36Z</dcterms:modified>
</cp:coreProperties>
</file>