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5" roundtripDataSignature="AMtx7mhqgrLbRnZLrpZ/sjMi00xDRX0p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font" Target="fonts/Roboto-bold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15" Type="http://customschemas.google.com/relationships/presentationmetadata" Target="meta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3" name="Google Shape;123;ga4f0d2637a_0_3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wo Content" showMasterSp="0">
  <p:cSld name="1_Two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1"/>
          <p:cNvSpPr/>
          <p:nvPr/>
        </p:nvSpPr>
        <p:spPr>
          <a:xfrm>
            <a:off x="10388818" y="1095531"/>
            <a:ext cx="1200715" cy="1562977"/>
          </a:xfrm>
          <a:custGeom>
            <a:rect b="b" l="l" r="r" t="t"/>
            <a:pathLst>
              <a:path extrusionOk="0" h="2577465" w="1979930">
                <a:moveTo>
                  <a:pt x="1293122" y="0"/>
                </a:moveTo>
                <a:lnTo>
                  <a:pt x="0" y="1288714"/>
                </a:lnTo>
                <a:lnTo>
                  <a:pt x="1293122" y="2577356"/>
                </a:lnTo>
                <a:lnTo>
                  <a:pt x="1979499" y="1890916"/>
                </a:lnTo>
                <a:lnTo>
                  <a:pt x="1373685" y="1288714"/>
                </a:lnTo>
                <a:lnTo>
                  <a:pt x="1979499" y="686439"/>
                </a:lnTo>
                <a:lnTo>
                  <a:pt x="1293122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1"/>
          <p:cNvSpPr/>
          <p:nvPr/>
        </p:nvSpPr>
        <p:spPr>
          <a:xfrm>
            <a:off x="9188953" y="2194530"/>
            <a:ext cx="3003329" cy="3872209"/>
          </a:xfrm>
          <a:custGeom>
            <a:rect b="b" l="l" r="r" t="t"/>
            <a:pathLst>
              <a:path extrusionOk="0" h="6385559" w="4952365">
                <a:moveTo>
                  <a:pt x="1433118" y="0"/>
                </a:moveTo>
                <a:lnTo>
                  <a:pt x="0" y="1433066"/>
                </a:lnTo>
                <a:lnTo>
                  <a:pt x="4951901" y="6384978"/>
                </a:lnTo>
                <a:lnTo>
                  <a:pt x="4951901" y="4656727"/>
                </a:lnTo>
                <a:lnTo>
                  <a:pt x="1728313" y="1433066"/>
                </a:lnTo>
                <a:lnTo>
                  <a:pt x="2297280" y="864141"/>
                </a:lnTo>
                <a:lnTo>
                  <a:pt x="1433118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1"/>
          <p:cNvSpPr/>
          <p:nvPr/>
        </p:nvSpPr>
        <p:spPr>
          <a:xfrm>
            <a:off x="11410494" y="2479718"/>
            <a:ext cx="781736" cy="1200631"/>
          </a:xfrm>
          <a:custGeom>
            <a:rect b="b" l="l" r="r" t="t"/>
            <a:pathLst>
              <a:path extrusionOk="0" h="1979929" w="1289050">
                <a:moveTo>
                  <a:pt x="686471" y="0"/>
                </a:moveTo>
                <a:lnTo>
                  <a:pt x="0" y="686303"/>
                </a:lnTo>
                <a:lnTo>
                  <a:pt x="1288672" y="1979416"/>
                </a:lnTo>
                <a:lnTo>
                  <a:pt x="1288672" y="605740"/>
                </a:lnTo>
                <a:lnTo>
                  <a:pt x="686471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1"/>
          <p:cNvSpPr/>
          <p:nvPr/>
        </p:nvSpPr>
        <p:spPr>
          <a:xfrm>
            <a:off x="11410494" y="73978"/>
            <a:ext cx="781736" cy="1200631"/>
          </a:xfrm>
          <a:custGeom>
            <a:rect b="b" l="l" r="r" t="t"/>
            <a:pathLst>
              <a:path extrusionOk="0" h="1979930" w="1289050">
                <a:moveTo>
                  <a:pt x="1288672" y="0"/>
                </a:moveTo>
                <a:lnTo>
                  <a:pt x="0" y="1292976"/>
                </a:lnTo>
                <a:lnTo>
                  <a:pt x="686471" y="1979489"/>
                </a:lnTo>
                <a:lnTo>
                  <a:pt x="1288672" y="1373612"/>
                </a:lnTo>
                <a:lnTo>
                  <a:pt x="1288672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1"/>
          <p:cNvSpPr/>
          <p:nvPr/>
        </p:nvSpPr>
        <p:spPr>
          <a:xfrm>
            <a:off x="10180929" y="355020"/>
            <a:ext cx="330409" cy="430117"/>
          </a:xfrm>
          <a:custGeom>
            <a:rect b="b" l="l" r="r" t="t"/>
            <a:pathLst>
              <a:path extrusionOk="0" h="709294" w="544830">
                <a:moveTo>
                  <a:pt x="188831" y="0"/>
                </a:moveTo>
                <a:lnTo>
                  <a:pt x="0" y="188842"/>
                </a:lnTo>
                <a:lnTo>
                  <a:pt x="166665" y="354533"/>
                </a:lnTo>
                <a:lnTo>
                  <a:pt x="0" y="520204"/>
                </a:lnTo>
                <a:lnTo>
                  <a:pt x="188831" y="709046"/>
                </a:lnTo>
                <a:lnTo>
                  <a:pt x="544580" y="354533"/>
                </a:lnTo>
                <a:lnTo>
                  <a:pt x="188831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1"/>
          <p:cNvSpPr/>
          <p:nvPr/>
        </p:nvSpPr>
        <p:spPr>
          <a:xfrm>
            <a:off x="9519048" y="355019"/>
            <a:ext cx="330409" cy="430117"/>
          </a:xfrm>
          <a:custGeom>
            <a:rect b="b" l="l" r="r" t="t"/>
            <a:pathLst>
              <a:path extrusionOk="0" h="709294" w="544830">
                <a:moveTo>
                  <a:pt x="355748" y="0"/>
                </a:moveTo>
                <a:lnTo>
                  <a:pt x="0" y="354533"/>
                </a:lnTo>
                <a:lnTo>
                  <a:pt x="355748" y="709046"/>
                </a:lnTo>
                <a:lnTo>
                  <a:pt x="544569" y="520204"/>
                </a:lnTo>
                <a:lnTo>
                  <a:pt x="377915" y="354533"/>
                </a:lnTo>
                <a:lnTo>
                  <a:pt x="544569" y="188842"/>
                </a:lnTo>
                <a:lnTo>
                  <a:pt x="355748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1"/>
          <p:cNvSpPr/>
          <p:nvPr/>
        </p:nvSpPr>
        <p:spPr>
          <a:xfrm>
            <a:off x="9800119" y="73977"/>
            <a:ext cx="430147" cy="330385"/>
          </a:xfrm>
          <a:custGeom>
            <a:rect b="b" l="l" r="r" t="t"/>
            <a:pathLst>
              <a:path extrusionOk="0" h="544830" w="709294">
                <a:moveTo>
                  <a:pt x="354523" y="0"/>
                </a:moveTo>
                <a:lnTo>
                  <a:pt x="0" y="355706"/>
                </a:lnTo>
                <a:lnTo>
                  <a:pt x="188852" y="544580"/>
                </a:lnTo>
                <a:lnTo>
                  <a:pt x="354523" y="377894"/>
                </a:lnTo>
                <a:lnTo>
                  <a:pt x="686861" y="377894"/>
                </a:lnTo>
                <a:lnTo>
                  <a:pt x="709046" y="355706"/>
                </a:lnTo>
                <a:lnTo>
                  <a:pt x="354523" y="0"/>
                </a:lnTo>
                <a:close/>
              </a:path>
              <a:path extrusionOk="0" h="544830" w="709294">
                <a:moveTo>
                  <a:pt x="686861" y="377894"/>
                </a:moveTo>
                <a:lnTo>
                  <a:pt x="354523" y="377894"/>
                </a:lnTo>
                <a:lnTo>
                  <a:pt x="520193" y="544580"/>
                </a:lnTo>
                <a:lnTo>
                  <a:pt x="686861" y="377894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1"/>
          <p:cNvSpPr/>
          <p:nvPr/>
        </p:nvSpPr>
        <p:spPr>
          <a:xfrm>
            <a:off x="9800116" y="735815"/>
            <a:ext cx="430147" cy="330385"/>
          </a:xfrm>
          <a:custGeom>
            <a:rect b="b" l="l" r="r" t="t"/>
            <a:pathLst>
              <a:path extrusionOk="0" h="544830" w="709294">
                <a:moveTo>
                  <a:pt x="188852" y="0"/>
                </a:moveTo>
                <a:lnTo>
                  <a:pt x="0" y="188811"/>
                </a:lnTo>
                <a:lnTo>
                  <a:pt x="354533" y="544559"/>
                </a:lnTo>
                <a:lnTo>
                  <a:pt x="709056" y="188811"/>
                </a:lnTo>
                <a:lnTo>
                  <a:pt x="686885" y="166644"/>
                </a:lnTo>
                <a:lnTo>
                  <a:pt x="354533" y="166644"/>
                </a:lnTo>
                <a:lnTo>
                  <a:pt x="188852" y="0"/>
                </a:lnTo>
                <a:close/>
              </a:path>
              <a:path extrusionOk="0" h="544830" w="709294">
                <a:moveTo>
                  <a:pt x="520204" y="0"/>
                </a:moveTo>
                <a:lnTo>
                  <a:pt x="354533" y="166644"/>
                </a:lnTo>
                <a:lnTo>
                  <a:pt x="686885" y="166644"/>
                </a:lnTo>
                <a:lnTo>
                  <a:pt x="520204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1"/>
          <p:cNvSpPr/>
          <p:nvPr/>
        </p:nvSpPr>
        <p:spPr>
          <a:xfrm>
            <a:off x="9188956" y="657356"/>
            <a:ext cx="1652428" cy="1065474"/>
          </a:xfrm>
          <a:custGeom>
            <a:rect b="b" l="l" r="r" t="t"/>
            <a:pathLst>
              <a:path extrusionOk="0" h="1757045" w="2724784">
                <a:moveTo>
                  <a:pt x="394260" y="0"/>
                </a:moveTo>
                <a:lnTo>
                  <a:pt x="0" y="394249"/>
                </a:lnTo>
                <a:lnTo>
                  <a:pt x="1362304" y="1756564"/>
                </a:lnTo>
                <a:lnTo>
                  <a:pt x="1837755" y="1281112"/>
                </a:lnTo>
                <a:lnTo>
                  <a:pt x="1362304" y="1281112"/>
                </a:lnTo>
                <a:lnTo>
                  <a:pt x="475472" y="394249"/>
                </a:lnTo>
                <a:lnTo>
                  <a:pt x="631980" y="237741"/>
                </a:lnTo>
                <a:lnTo>
                  <a:pt x="394260" y="0"/>
                </a:lnTo>
                <a:close/>
              </a:path>
              <a:path extrusionOk="0" h="1757045" w="2724784">
                <a:moveTo>
                  <a:pt x="2330347" y="0"/>
                </a:moveTo>
                <a:lnTo>
                  <a:pt x="2092606" y="237741"/>
                </a:lnTo>
                <a:lnTo>
                  <a:pt x="2249135" y="394249"/>
                </a:lnTo>
                <a:lnTo>
                  <a:pt x="1362304" y="1281112"/>
                </a:lnTo>
                <a:lnTo>
                  <a:pt x="1837755" y="1281112"/>
                </a:lnTo>
                <a:lnTo>
                  <a:pt x="2724618" y="394249"/>
                </a:lnTo>
                <a:lnTo>
                  <a:pt x="2330347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1"/>
          <p:cNvSpPr/>
          <p:nvPr/>
        </p:nvSpPr>
        <p:spPr>
          <a:xfrm>
            <a:off x="0" y="1"/>
            <a:ext cx="1289287" cy="6857615"/>
          </a:xfrm>
          <a:custGeom>
            <a:rect b="b" l="l" r="r" t="t"/>
            <a:pathLst>
              <a:path extrusionOk="0" h="11308715" w="2125980">
                <a:moveTo>
                  <a:pt x="0" y="11308556"/>
                </a:moveTo>
                <a:lnTo>
                  <a:pt x="2125589" y="11308556"/>
                </a:lnTo>
                <a:lnTo>
                  <a:pt x="212558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21"/>
          <p:cNvSpPr txBox="1"/>
          <p:nvPr>
            <p:ph type="title"/>
          </p:nvPr>
        </p:nvSpPr>
        <p:spPr>
          <a:xfrm>
            <a:off x="4166472" y="1506739"/>
            <a:ext cx="3859055" cy="6905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87"/>
              <a:buFont typeface="Montserrat"/>
              <a:buNone/>
              <a:defRPr b="1" i="0" sz="4487">
                <a:solidFill>
                  <a:srgbClr val="00527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1"/>
          <p:cNvSpPr txBox="1"/>
          <p:nvPr>
            <p:ph idx="1" type="body"/>
          </p:nvPr>
        </p:nvSpPr>
        <p:spPr>
          <a:xfrm>
            <a:off x="60960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21"/>
          <p:cNvSpPr txBox="1"/>
          <p:nvPr>
            <p:ph idx="2" type="body"/>
          </p:nvPr>
        </p:nvSpPr>
        <p:spPr>
          <a:xfrm>
            <a:off x="627888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21"/>
          <p:cNvSpPr/>
          <p:nvPr/>
        </p:nvSpPr>
        <p:spPr>
          <a:xfrm>
            <a:off x="2" y="2"/>
            <a:ext cx="1746005" cy="2063946"/>
          </a:xfrm>
          <a:custGeom>
            <a:rect b="b" l="l" r="r" t="t"/>
            <a:pathLst>
              <a:path extrusionOk="0" h="3403600" w="287909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686973"/>
                </a:lnTo>
                <a:lnTo>
                  <a:pt x="2878697" y="0"/>
                </a:lnTo>
                <a:close/>
              </a:path>
            </a:pathLst>
          </a:custGeom>
          <a:solidFill>
            <a:srgbClr val="668EB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21"/>
          <p:cNvSpPr/>
          <p:nvPr/>
        </p:nvSpPr>
        <p:spPr>
          <a:xfrm>
            <a:off x="2" y="0"/>
            <a:ext cx="1746005" cy="2063946"/>
          </a:xfrm>
          <a:custGeom>
            <a:rect b="b" l="l" r="r" t="t"/>
            <a:pathLst>
              <a:path extrusionOk="0" h="3403600" w="287909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0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1"/>
          <p:cNvSpPr/>
          <p:nvPr/>
        </p:nvSpPr>
        <p:spPr>
          <a:xfrm>
            <a:off x="3651753" y="6561600"/>
            <a:ext cx="7481945" cy="0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1"/>
          <p:cNvSpPr txBox="1"/>
          <p:nvPr>
            <p:ph idx="12" type="sldNum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7701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888888"/>
              </a:solidFill>
            </a:endParaRPr>
          </a:p>
        </p:txBody>
      </p:sp>
      <p:pic>
        <p:nvPicPr>
          <p:cNvPr id="33" name="Google Shape;33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32611" y="6247672"/>
            <a:ext cx="1428638" cy="32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98" name="Google Shape;98;p2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9" name="Google Shape;99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3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3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06" name="Google Shape;106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3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obj">
  <p:cSld name="OBJEC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/>
          <p:nvPr/>
        </p:nvSpPr>
        <p:spPr>
          <a:xfrm>
            <a:off x="0" y="1"/>
            <a:ext cx="12192000" cy="6857615"/>
          </a:xfrm>
          <a:custGeom>
            <a:rect b="b" l="l" r="r" t="t"/>
            <a:pathLst>
              <a:path extrusionOk="0" h="11308715" w="20104100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0"/>
          <p:cNvSpPr/>
          <p:nvPr/>
        </p:nvSpPr>
        <p:spPr>
          <a:xfrm>
            <a:off x="7799683" y="3367089"/>
            <a:ext cx="3061478" cy="3061263"/>
          </a:xfrm>
          <a:custGeom>
            <a:rect b="b" l="l" r="r" t="t"/>
            <a:pathLst>
              <a:path extrusionOk="0" h="5048250" w="5048250">
                <a:moveTo>
                  <a:pt x="4058934" y="0"/>
                </a:moveTo>
                <a:lnTo>
                  <a:pt x="0" y="4058923"/>
                </a:lnTo>
                <a:lnTo>
                  <a:pt x="988734" y="5047657"/>
                </a:lnTo>
                <a:lnTo>
                  <a:pt x="5047668" y="988723"/>
                </a:lnTo>
                <a:lnTo>
                  <a:pt x="40589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0"/>
          <p:cNvSpPr/>
          <p:nvPr/>
        </p:nvSpPr>
        <p:spPr>
          <a:xfrm>
            <a:off x="0" y="1"/>
            <a:ext cx="12192000" cy="6735935"/>
          </a:xfrm>
          <a:custGeom>
            <a:rect b="b" l="l" r="r" t="t"/>
            <a:pathLst>
              <a:path extrusionOk="0" h="11108055" w="20104100">
                <a:moveTo>
                  <a:pt x="20104099" y="0"/>
                </a:moveTo>
                <a:lnTo>
                  <a:pt x="0" y="0"/>
                </a:lnTo>
                <a:lnTo>
                  <a:pt x="0" y="11107682"/>
                </a:lnTo>
                <a:lnTo>
                  <a:pt x="12991311" y="11107682"/>
                </a:lnTo>
                <a:lnTo>
                  <a:pt x="20104099" y="40041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0"/>
          <p:cNvSpPr txBox="1"/>
          <p:nvPr>
            <p:ph idx="11" type="ftr"/>
          </p:nvPr>
        </p:nvSpPr>
        <p:spPr>
          <a:xfrm>
            <a:off x="4145280" y="6377941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10" type="dt"/>
          </p:nvPr>
        </p:nvSpPr>
        <p:spPr>
          <a:xfrm>
            <a:off x="609600" y="6377941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20"/>
          <p:cNvSpPr/>
          <p:nvPr/>
        </p:nvSpPr>
        <p:spPr>
          <a:xfrm>
            <a:off x="6875742" y="1"/>
            <a:ext cx="5316574" cy="3616141"/>
          </a:xfrm>
          <a:custGeom>
            <a:rect b="b" l="l" r="r" t="t"/>
            <a:pathLst>
              <a:path extrusionOk="0" h="5963285" w="8766810">
                <a:moveTo>
                  <a:pt x="8766288" y="0"/>
                </a:moveTo>
                <a:lnTo>
                  <a:pt x="0" y="0"/>
                </a:lnTo>
                <a:lnTo>
                  <a:pt x="5954331" y="5962855"/>
                </a:lnTo>
                <a:lnTo>
                  <a:pt x="8766288" y="3159380"/>
                </a:lnTo>
                <a:lnTo>
                  <a:pt x="8766288" y="0"/>
                </a:lnTo>
                <a:close/>
              </a:path>
            </a:pathLst>
          </a:custGeom>
          <a:solidFill>
            <a:srgbClr val="FFFFFF">
              <a:alpha val="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20"/>
          <p:cNvSpPr/>
          <p:nvPr/>
        </p:nvSpPr>
        <p:spPr>
          <a:xfrm>
            <a:off x="9471276" y="818615"/>
            <a:ext cx="676606" cy="881028"/>
          </a:xfrm>
          <a:custGeom>
            <a:rect b="b" l="l" r="r" t="t"/>
            <a:pathLst>
              <a:path extrusionOk="0" h="1452880" w="1115694">
                <a:moveTo>
                  <a:pt x="728658" y="0"/>
                </a:moveTo>
                <a:lnTo>
                  <a:pt x="0" y="726176"/>
                </a:lnTo>
                <a:lnTo>
                  <a:pt x="728658" y="1452311"/>
                </a:lnTo>
                <a:lnTo>
                  <a:pt x="1115421" y="1065506"/>
                </a:lnTo>
                <a:lnTo>
                  <a:pt x="774049" y="726176"/>
                </a:lnTo>
                <a:lnTo>
                  <a:pt x="1115421" y="386804"/>
                </a:lnTo>
                <a:lnTo>
                  <a:pt x="728658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20"/>
          <p:cNvSpPr/>
          <p:nvPr/>
        </p:nvSpPr>
        <p:spPr>
          <a:xfrm>
            <a:off x="10826977" y="818616"/>
            <a:ext cx="676606" cy="881028"/>
          </a:xfrm>
          <a:custGeom>
            <a:rect b="b" l="l" r="r" t="t"/>
            <a:pathLst>
              <a:path extrusionOk="0" h="1452880" w="1115694">
                <a:moveTo>
                  <a:pt x="386763" y="0"/>
                </a:moveTo>
                <a:lnTo>
                  <a:pt x="0" y="386804"/>
                </a:lnTo>
                <a:lnTo>
                  <a:pt x="341371" y="726176"/>
                </a:lnTo>
                <a:lnTo>
                  <a:pt x="0" y="1065506"/>
                </a:lnTo>
                <a:lnTo>
                  <a:pt x="386763" y="1452311"/>
                </a:lnTo>
                <a:lnTo>
                  <a:pt x="1115421" y="726176"/>
                </a:lnTo>
                <a:lnTo>
                  <a:pt x="386763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20"/>
          <p:cNvSpPr/>
          <p:nvPr/>
        </p:nvSpPr>
        <p:spPr>
          <a:xfrm>
            <a:off x="10046972" y="242989"/>
            <a:ext cx="881090" cy="676558"/>
          </a:xfrm>
          <a:custGeom>
            <a:rect b="b" l="l" r="r" t="t"/>
            <a:pathLst>
              <a:path extrusionOk="0" h="1115695" w="1452880">
                <a:moveTo>
                  <a:pt x="726155" y="0"/>
                </a:moveTo>
                <a:lnTo>
                  <a:pt x="0" y="728574"/>
                </a:lnTo>
                <a:lnTo>
                  <a:pt x="386825" y="1115411"/>
                </a:lnTo>
                <a:lnTo>
                  <a:pt x="726155" y="774007"/>
                </a:lnTo>
                <a:lnTo>
                  <a:pt x="1406879" y="774007"/>
                </a:lnTo>
                <a:lnTo>
                  <a:pt x="1452311" y="728574"/>
                </a:lnTo>
                <a:lnTo>
                  <a:pt x="726155" y="0"/>
                </a:lnTo>
                <a:close/>
              </a:path>
              <a:path extrusionOk="0" h="1115695" w="1452880">
                <a:moveTo>
                  <a:pt x="1406879" y="774007"/>
                </a:moveTo>
                <a:lnTo>
                  <a:pt x="726155" y="774007"/>
                </a:lnTo>
                <a:lnTo>
                  <a:pt x="1065485" y="1115411"/>
                </a:lnTo>
                <a:lnTo>
                  <a:pt x="1406879" y="774007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0"/>
          <p:cNvSpPr/>
          <p:nvPr/>
        </p:nvSpPr>
        <p:spPr>
          <a:xfrm>
            <a:off x="10046973" y="1598592"/>
            <a:ext cx="881090" cy="676558"/>
          </a:xfrm>
          <a:custGeom>
            <a:rect b="b" l="l" r="r" t="t"/>
            <a:pathLst>
              <a:path extrusionOk="0" h="1115695" w="1452880">
                <a:moveTo>
                  <a:pt x="386815" y="0"/>
                </a:moveTo>
                <a:lnTo>
                  <a:pt x="0" y="386721"/>
                </a:lnTo>
                <a:lnTo>
                  <a:pt x="726155" y="1115379"/>
                </a:lnTo>
                <a:lnTo>
                  <a:pt x="1452311" y="386721"/>
                </a:lnTo>
                <a:lnTo>
                  <a:pt x="1406908" y="341329"/>
                </a:lnTo>
                <a:lnTo>
                  <a:pt x="726155" y="341329"/>
                </a:lnTo>
                <a:lnTo>
                  <a:pt x="386815" y="0"/>
                </a:lnTo>
                <a:close/>
              </a:path>
              <a:path extrusionOk="0" h="1115695" w="1452880">
                <a:moveTo>
                  <a:pt x="1065485" y="0"/>
                </a:moveTo>
                <a:lnTo>
                  <a:pt x="726155" y="341329"/>
                </a:lnTo>
                <a:lnTo>
                  <a:pt x="1406908" y="341329"/>
                </a:lnTo>
                <a:lnTo>
                  <a:pt x="1065485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0"/>
          <p:cNvSpPr/>
          <p:nvPr/>
        </p:nvSpPr>
        <p:spPr>
          <a:xfrm>
            <a:off x="8795164" y="1437888"/>
            <a:ext cx="3384570" cy="2181776"/>
          </a:xfrm>
          <a:custGeom>
            <a:rect b="b" l="l" r="r" t="t"/>
            <a:pathLst>
              <a:path extrusionOk="0" h="3597910" w="5581015">
                <a:moveTo>
                  <a:pt x="807546" y="0"/>
                </a:moveTo>
                <a:lnTo>
                  <a:pt x="0" y="807514"/>
                </a:lnTo>
                <a:lnTo>
                  <a:pt x="2790333" y="3597859"/>
                </a:lnTo>
                <a:lnTo>
                  <a:pt x="3764174" y="2624014"/>
                </a:lnTo>
                <a:lnTo>
                  <a:pt x="2790333" y="2624014"/>
                </a:lnTo>
                <a:lnTo>
                  <a:pt x="973886" y="807514"/>
                </a:lnTo>
                <a:lnTo>
                  <a:pt x="1294494" y="486938"/>
                </a:lnTo>
                <a:lnTo>
                  <a:pt x="807546" y="0"/>
                </a:lnTo>
                <a:close/>
              </a:path>
              <a:path extrusionOk="0" h="3597910" w="5581015">
                <a:moveTo>
                  <a:pt x="4773121" y="0"/>
                </a:moveTo>
                <a:lnTo>
                  <a:pt x="4286204" y="486938"/>
                </a:lnTo>
                <a:lnTo>
                  <a:pt x="4606791" y="807514"/>
                </a:lnTo>
                <a:lnTo>
                  <a:pt x="2790333" y="2624014"/>
                </a:lnTo>
                <a:lnTo>
                  <a:pt x="3764174" y="2624014"/>
                </a:lnTo>
                <a:lnTo>
                  <a:pt x="5580667" y="807514"/>
                </a:lnTo>
                <a:lnTo>
                  <a:pt x="4773121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7" name="Google Shape;47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871" y="1261919"/>
            <a:ext cx="3331937" cy="76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>
  <p:cSld name="Заголовок раздела">
    <p:bg>
      <p:bgPr>
        <a:solidFill>
          <a:schemeClr val="lt1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/>
          <p:nvPr/>
        </p:nvSpPr>
        <p:spPr>
          <a:xfrm flipH="1">
            <a:off x="0" y="0"/>
            <a:ext cx="11401168" cy="6858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0" name="Google Shape;50;p17"/>
          <p:cNvSpPr txBox="1"/>
          <p:nvPr>
            <p:ph idx="12" type="sldNum"/>
          </p:nvPr>
        </p:nvSpPr>
        <p:spPr>
          <a:xfrm>
            <a:off x="11278503" y="6090572"/>
            <a:ext cx="828962" cy="6738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1" name="Google Shape;51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30584" y="552190"/>
            <a:ext cx="2247826" cy="74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73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55" name="Google Shape;5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7" name="Google Shape;67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2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0" name="Google Shape;80;p2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2" name="Google Shape;82;p2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/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9225">
            <a:noAutofit/>
          </a:bodyPr>
          <a:lstStyle/>
          <a:p>
            <a:pPr indent="0" lvl="0" marL="7701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Value- Complexity Matrix</a:t>
            </a:r>
            <a:br>
              <a:rPr lang="en-US" sz="44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PLOT Product Opportunities</a:t>
            </a:r>
            <a:endParaRPr sz="4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r>
              <a:t/>
            </a:r>
            <a:endParaRPr b="0" i="0" sz="66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/>
          <p:nvPr>
            <p:ph idx="12" type="sldNum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7701" rtl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‹#›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925">
            <a:noAutofit/>
          </a:bodyPr>
          <a:lstStyle/>
          <a:p>
            <a:pPr indent="0" lvl="0" marL="7701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©2021 Vecteris – FOR INTERNAL USE ONLY – DO NOT DISTRIBUTE</a:t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ga4f0d2637a_0_314"/>
          <p:cNvSpPr/>
          <p:nvPr/>
        </p:nvSpPr>
        <p:spPr>
          <a:xfrm>
            <a:off x="2673275" y="1383000"/>
            <a:ext cx="4296000" cy="20607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ga4f0d2637a_0_314"/>
          <p:cNvSpPr/>
          <p:nvPr/>
        </p:nvSpPr>
        <p:spPr>
          <a:xfrm>
            <a:off x="2673225" y="3522550"/>
            <a:ext cx="4296000" cy="2086500"/>
          </a:xfrm>
          <a:prstGeom prst="rect">
            <a:avLst/>
          </a:prstGeom>
          <a:solidFill>
            <a:schemeClr val="lt1">
              <a:alpha val="22352"/>
            </a:schemeClr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ga4f0d2637a_0_314"/>
          <p:cNvSpPr txBox="1"/>
          <p:nvPr/>
        </p:nvSpPr>
        <p:spPr>
          <a:xfrm>
            <a:off x="1302527" y="3332877"/>
            <a:ext cx="9882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Value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ga4f0d2637a_0_314"/>
          <p:cNvSpPr txBox="1"/>
          <p:nvPr/>
        </p:nvSpPr>
        <p:spPr>
          <a:xfrm>
            <a:off x="5573439" y="5966072"/>
            <a:ext cx="2791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Implementation Complexity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3" name="Google Shape;133;ga4f0d2637a_0_314"/>
          <p:cNvCxnSpPr/>
          <p:nvPr/>
        </p:nvCxnSpPr>
        <p:spPr>
          <a:xfrm>
            <a:off x="2290669" y="1483895"/>
            <a:ext cx="58" cy="4008877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134" name="Google Shape;134;ga4f0d2637a_0_314"/>
          <p:cNvCxnSpPr/>
          <p:nvPr/>
        </p:nvCxnSpPr>
        <p:spPr>
          <a:xfrm flipH="1">
            <a:off x="3052501" y="5851110"/>
            <a:ext cx="8080800" cy="17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sp>
        <p:nvSpPr>
          <p:cNvPr id="135" name="Google Shape;135;ga4f0d2637a_0_314"/>
          <p:cNvSpPr/>
          <p:nvPr/>
        </p:nvSpPr>
        <p:spPr>
          <a:xfrm>
            <a:off x="7070475" y="1382925"/>
            <a:ext cx="4296000" cy="20607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a4f0d2637a_0_314"/>
          <p:cNvSpPr/>
          <p:nvPr/>
        </p:nvSpPr>
        <p:spPr>
          <a:xfrm>
            <a:off x="7072076" y="3522550"/>
            <a:ext cx="4296000" cy="20607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ga4f0d2637a_0_314"/>
          <p:cNvSpPr txBox="1"/>
          <p:nvPr/>
        </p:nvSpPr>
        <p:spPr>
          <a:xfrm>
            <a:off x="1722099" y="1315450"/>
            <a:ext cx="988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ga4f0d2637a_0_314"/>
          <p:cNvSpPr txBox="1"/>
          <p:nvPr/>
        </p:nvSpPr>
        <p:spPr>
          <a:xfrm>
            <a:off x="2527009" y="5842961"/>
            <a:ext cx="988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ga4f0d2637a_0_314"/>
          <p:cNvSpPr txBox="1"/>
          <p:nvPr/>
        </p:nvSpPr>
        <p:spPr>
          <a:xfrm>
            <a:off x="11005342" y="5996849"/>
            <a:ext cx="988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ga4f0d2637a_0_314"/>
          <p:cNvSpPr txBox="1"/>
          <p:nvPr/>
        </p:nvSpPr>
        <p:spPr>
          <a:xfrm>
            <a:off x="1722100" y="5348032"/>
            <a:ext cx="988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ga4f0d2637a_0_314"/>
          <p:cNvSpPr/>
          <p:nvPr/>
        </p:nvSpPr>
        <p:spPr>
          <a:xfrm>
            <a:off x="10932450" y="34175"/>
            <a:ext cx="1209300" cy="533400"/>
          </a:xfrm>
          <a:prstGeom prst="flowChartConnector">
            <a:avLst/>
          </a:prstGeom>
          <a:solidFill>
            <a:schemeClr val="accent2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Endemic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a4f0d2637a_0_314"/>
          <p:cNvSpPr/>
          <p:nvPr/>
        </p:nvSpPr>
        <p:spPr>
          <a:xfrm>
            <a:off x="10907250" y="600525"/>
            <a:ext cx="1284600" cy="533400"/>
          </a:xfrm>
          <a:prstGeom prst="flowChartConnector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Peripheral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ga4f0d2637a_0_314"/>
          <p:cNvSpPr txBox="1"/>
          <p:nvPr/>
        </p:nvSpPr>
        <p:spPr>
          <a:xfrm>
            <a:off x="10341251" y="1369630"/>
            <a:ext cx="988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Easy Wins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ga4f0d2637a_0_314"/>
          <p:cNvSpPr txBox="1"/>
          <p:nvPr/>
        </p:nvSpPr>
        <p:spPr>
          <a:xfrm>
            <a:off x="4534371" y="1343635"/>
            <a:ext cx="1825260" cy="279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Strategic Initiatives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a4f0d2637a_0_314"/>
          <p:cNvSpPr txBox="1"/>
          <p:nvPr/>
        </p:nvSpPr>
        <p:spPr>
          <a:xfrm>
            <a:off x="3278812" y="5226525"/>
            <a:ext cx="1825260" cy="279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Deprioritize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a4f0d2637a_0_314"/>
          <p:cNvSpPr txBox="1"/>
          <p:nvPr/>
        </p:nvSpPr>
        <p:spPr>
          <a:xfrm>
            <a:off x="9922721" y="5186321"/>
            <a:ext cx="1825260" cy="279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Parking Lot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2020-10-22T15:15:22Z</dcterms:created>
  <dc:creator>Samuel Michel</dc:creator>
</cp:coreProperties>
</file>