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</p:sldIdLst>
  <p:sldSz cy="6858000" cx="12192000"/>
  <p:notesSz cx="6858000" cy="9144000"/>
  <p:embeddedFontLst>
    <p:embeddedFont>
      <p:font typeface="Roboto"/>
      <p:regular r:id="rId7"/>
      <p:bold r:id="rId8"/>
      <p:italic r:id="rId9"/>
      <p:boldItalic r:id="rId10"/>
    </p:embeddedFont>
    <p:embeddedFont>
      <p:font typeface="Montserrat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15" roundtripDataSignature="AMtx7mhqgrLbRnZLrpZ/sjMi00xDRX0p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Montserrat-regular.fntdata"/><Relationship Id="rId10" Type="http://schemas.openxmlformats.org/officeDocument/2006/relationships/font" Target="fonts/Roboto-boldItalic.fntdata"/><Relationship Id="rId13" Type="http://schemas.openxmlformats.org/officeDocument/2006/relationships/font" Target="fonts/Montserrat-italic.fntdata"/><Relationship Id="rId12" Type="http://schemas.openxmlformats.org/officeDocument/2006/relationships/font" Target="fonts/Montserra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italic.fntdata"/><Relationship Id="rId15" Type="http://customschemas.google.com/relationships/presentationmetadata" Target="metadata"/><Relationship Id="rId14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oboto-regular.fntdata"/><Relationship Id="rId8" Type="http://schemas.openxmlformats.org/officeDocument/2006/relationships/font" Target="fonts/Roboto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ga4f0d2637a_0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wo Content" showMasterSp="0">
  <p:cSld name="1_Two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1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1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1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1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1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21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1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1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1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1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b="1" i="0" sz="4487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1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21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21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30;p21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33" name="Google Shape;33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8" name="Google Shape;98;p2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9" name="Google Shape;99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3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3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6" name="Google Shape;106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8" name="Google Shape;118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0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0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0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1" name="Google Shape;41;p20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058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20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0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0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0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0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>
  <p:cSld name="Заголовок раздела"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/>
          <p:nvPr>
            <p:ph idx="12" type="sldNum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3600" u="none" cap="none" strike="noStrik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5" name="Google Shape;5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7" name="Google Shape;6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2" name="Google Shape;82;p2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Value- Complexity Matrix</a:t>
            </a:r>
            <a:br>
              <a:rPr lang="en-US" sz="4400"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PLOT Product Opportunities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r>
              <a:t/>
            </a:r>
            <a:endParaRPr b="0" i="0" sz="662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/>
          <p:nvPr>
            <p:ph idx="12" type="sldNum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7701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‹#›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no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©2021 Vecteris – FOR INTERNAL USE ONLY – DO NOT DISTRIBUTE</a:t>
            </a:r>
            <a:endParaRPr b="0" i="0" sz="9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a4f0d2637a_0_314"/>
          <p:cNvSpPr/>
          <p:nvPr/>
        </p:nvSpPr>
        <p:spPr>
          <a:xfrm>
            <a:off x="2673275" y="1383000"/>
            <a:ext cx="4296000" cy="20607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ga4f0d2637a_0_314"/>
          <p:cNvSpPr/>
          <p:nvPr/>
        </p:nvSpPr>
        <p:spPr>
          <a:xfrm>
            <a:off x="2673225" y="3522550"/>
            <a:ext cx="4296000" cy="2086500"/>
          </a:xfrm>
          <a:prstGeom prst="rect">
            <a:avLst/>
          </a:prstGeom>
          <a:solidFill>
            <a:schemeClr val="lt1">
              <a:alpha val="22352"/>
            </a:schemeClr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ga4f0d2637a_0_314"/>
          <p:cNvSpPr txBox="1"/>
          <p:nvPr/>
        </p:nvSpPr>
        <p:spPr>
          <a:xfrm>
            <a:off x="1302527" y="3332877"/>
            <a:ext cx="988200" cy="6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Value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ga4f0d2637a_0_314"/>
          <p:cNvSpPr txBox="1"/>
          <p:nvPr/>
        </p:nvSpPr>
        <p:spPr>
          <a:xfrm>
            <a:off x="5573439" y="5966072"/>
            <a:ext cx="279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Implementation Complexity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3" name="Google Shape;133;ga4f0d2637a_0_314"/>
          <p:cNvCxnSpPr/>
          <p:nvPr/>
        </p:nvCxnSpPr>
        <p:spPr>
          <a:xfrm>
            <a:off x="2290669" y="1483895"/>
            <a:ext cx="58" cy="4008877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cxnSp>
        <p:nvCxnSpPr>
          <p:cNvPr id="134" name="Google Shape;134;ga4f0d2637a_0_314"/>
          <p:cNvCxnSpPr/>
          <p:nvPr/>
        </p:nvCxnSpPr>
        <p:spPr>
          <a:xfrm flipH="1">
            <a:off x="3052501" y="5851110"/>
            <a:ext cx="8080800" cy="171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med" w="med" type="triangle"/>
            <a:tailEnd len="med" w="med" type="triangle"/>
          </a:ln>
        </p:spPr>
      </p:cxnSp>
      <p:sp>
        <p:nvSpPr>
          <p:cNvPr id="135" name="Google Shape;135;ga4f0d2637a_0_314"/>
          <p:cNvSpPr/>
          <p:nvPr/>
        </p:nvSpPr>
        <p:spPr>
          <a:xfrm>
            <a:off x="7070475" y="1382925"/>
            <a:ext cx="4296000" cy="20607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ga4f0d2637a_0_314"/>
          <p:cNvSpPr/>
          <p:nvPr/>
        </p:nvSpPr>
        <p:spPr>
          <a:xfrm>
            <a:off x="7072076" y="3522550"/>
            <a:ext cx="4296000" cy="20607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ga4f0d2637a_0_314"/>
          <p:cNvSpPr txBox="1"/>
          <p:nvPr/>
        </p:nvSpPr>
        <p:spPr>
          <a:xfrm>
            <a:off x="1722099" y="1315450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ga4f0d2637a_0_314"/>
          <p:cNvSpPr txBox="1"/>
          <p:nvPr/>
        </p:nvSpPr>
        <p:spPr>
          <a:xfrm>
            <a:off x="2527009" y="5842961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High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a4f0d2637a_0_314"/>
          <p:cNvSpPr txBox="1"/>
          <p:nvPr/>
        </p:nvSpPr>
        <p:spPr>
          <a:xfrm>
            <a:off x="11005342" y="5996849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a4f0d2637a_0_314"/>
          <p:cNvSpPr txBox="1"/>
          <p:nvPr/>
        </p:nvSpPr>
        <p:spPr>
          <a:xfrm>
            <a:off x="1722100" y="5348032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Low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ga4f0d2637a_0_314"/>
          <p:cNvSpPr/>
          <p:nvPr/>
        </p:nvSpPr>
        <p:spPr>
          <a:xfrm>
            <a:off x="10932450" y="34175"/>
            <a:ext cx="1209300" cy="533400"/>
          </a:xfrm>
          <a:prstGeom prst="flowChartConnector">
            <a:avLst/>
          </a:prstGeom>
          <a:solidFill>
            <a:schemeClr val="accent2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Endemic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a4f0d2637a_0_314"/>
          <p:cNvSpPr/>
          <p:nvPr/>
        </p:nvSpPr>
        <p:spPr>
          <a:xfrm>
            <a:off x="10907250" y="600525"/>
            <a:ext cx="1284600" cy="533400"/>
          </a:xfrm>
          <a:prstGeom prst="flowChartConnector">
            <a:avLst/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Peripheral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a4f0d2637a_0_314"/>
          <p:cNvSpPr txBox="1"/>
          <p:nvPr/>
        </p:nvSpPr>
        <p:spPr>
          <a:xfrm>
            <a:off x="10341251" y="1369630"/>
            <a:ext cx="988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Easy Wins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a4f0d2637a_0_314"/>
          <p:cNvSpPr txBox="1"/>
          <p:nvPr/>
        </p:nvSpPr>
        <p:spPr>
          <a:xfrm>
            <a:off x="4534371" y="1343635"/>
            <a:ext cx="1825260" cy="279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Strategic Initiatives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ga4f0d2637a_0_314"/>
          <p:cNvSpPr txBox="1"/>
          <p:nvPr/>
        </p:nvSpPr>
        <p:spPr>
          <a:xfrm>
            <a:off x="3278812" y="5226525"/>
            <a:ext cx="1825260" cy="279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Deprioritize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ga4f0d2637a_0_314"/>
          <p:cNvSpPr txBox="1"/>
          <p:nvPr/>
        </p:nvSpPr>
        <p:spPr>
          <a:xfrm>
            <a:off x="9922721" y="5186321"/>
            <a:ext cx="1825260" cy="279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Parking Lot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2020-10-22T15:15:22Z</dcterms:created>
  <dc:creator>Samuel Michel</dc:creator>
</cp:coreProperties>
</file>