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embeddedFontLst>
    <p:embeddedFont>
      <p:font typeface="Roboto"/>
      <p:regular r:id="rId7"/>
      <p:bold r:id="rId8"/>
      <p:italic r:id="rId9"/>
      <p:boldItalic r:id="rId10"/>
    </p:embeddedFont>
    <p:embeddedFont>
      <p:font typeface="Montserrat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5" roundtripDataSignature="AMtx7mh/WFT1MEG8BoNd6+a+3I0cvXwUH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regular.fntdata"/><Relationship Id="rId10" Type="http://schemas.openxmlformats.org/officeDocument/2006/relationships/font" Target="fonts/Roboto-boldItalic.fntdata"/><Relationship Id="rId13" Type="http://schemas.openxmlformats.org/officeDocument/2006/relationships/font" Target="fonts/Montserrat-italic.fntdata"/><Relationship Id="rId12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italic.fntdata"/><Relationship Id="rId15" Type="http://customschemas.google.com/relationships/presentationmetadata" Target="metadata"/><Relationship Id="rId14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ga4f0d2637a_0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 showMasterSp="0">
  <p:cSld name="1_Two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1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1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1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1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1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1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1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1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1"/>
          <p:cNvSpPr/>
          <p:nvPr/>
        </p:nvSpPr>
        <p:spPr>
          <a:xfrm>
            <a:off x="0" y="1"/>
            <a:ext cx="1289287" cy="6857615"/>
          </a:xfrm>
          <a:custGeom>
            <a:rect b="b" l="l" r="r" t="t"/>
            <a:pathLst>
              <a:path extrusionOk="0" h="11308715" w="212598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1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b="1" i="0" sz="4487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" type="body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1"/>
          <p:cNvSpPr txBox="1"/>
          <p:nvPr>
            <p:ph idx="2" type="body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1"/>
          <p:cNvSpPr/>
          <p:nvPr/>
        </p:nvSpPr>
        <p:spPr>
          <a:xfrm>
            <a:off x="2" y="2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21"/>
          <p:cNvSpPr/>
          <p:nvPr/>
        </p:nvSpPr>
        <p:spPr>
          <a:xfrm>
            <a:off x="2" y="0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3651753" y="6561600"/>
            <a:ext cx="7481945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33" name="Google Shape;3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8" name="Google Shape;98;p2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3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6" name="Google Shape;106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0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0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0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0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20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0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0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0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0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>
  <p:cSld name="Заголовок раздела">
    <p:bg>
      <p:bgPr>
        <a:solidFill>
          <a:schemeClr val="lt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/>
          <p:nvPr>
            <p:ph idx="12" type="sldNum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5" name="Google Shape;5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7" name="Google Shape;6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2" name="Google Shape;82;p2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Positioning Statement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©2021 Vecteris – FOR INTERNAL USE ONLY – DO NOT DISTRIBUTE</a:t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a4f0d2637a_0_314"/>
          <p:cNvSpPr txBox="1"/>
          <p:nvPr>
            <p:ph idx="1" type="body"/>
          </p:nvPr>
        </p:nvSpPr>
        <p:spPr>
          <a:xfrm>
            <a:off x="2103890" y="1438734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Use the 1-2 sentence description of target customers, their unmet needs, and your proposed solution from your Product Strategy Document.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/>
              <a:t>We suggest you use the Crossing the Chasm format, i.e., “For [target customer segment] who must [problem to be solved], our product is a new [category name] that provides [solution to the problem]. Unlike [current solutions], we offer [key differentiating factor].”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2020-10-22T15:15:22Z</dcterms:created>
  <dc:creator>Samuel Michel</dc:creator>
</cp:coreProperties>
</file>