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62.xml"/>
  <Override ContentType="application/vnd.openxmlformats-officedocument.presentationml.slideLayout+xml" PartName="/ppt/slideLayouts/slideLayout5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70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55.xml"/>
  <Override ContentType="application/vnd.openxmlformats-officedocument.presentationml.slideLayout+xml" PartName="/ppt/slideLayouts/slideLayout61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52.xml"/>
  <Override ContentType="application/vnd.openxmlformats-officedocument.presentationml.slideLayout+xml" PartName="/ppt/slideLayouts/slideLayout64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60.xml"/>
  <Override ContentType="application/vnd.openxmlformats-officedocument.presentationml.slideLayout+xml" PartName="/ppt/slideLayouts/slideLayout47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78.xml"/>
  <Override ContentType="application/vnd.openxmlformats-officedocument.presentationml.slideLayout+xml" PartName="/ppt/slideLayouts/slideLayout65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48.xml"/>
  <Override ContentType="application/vnd.openxmlformats-officedocument.presentationml.slideLayout+xml" PartName="/ppt/slideLayouts/slideLayout72.xml"/>
  <Override ContentType="application/vnd.openxmlformats-officedocument.presentationml.slideLayout+xml" PartName="/ppt/slideLayouts/slideLayout49.xml"/>
  <Override ContentType="application/vnd.openxmlformats-officedocument.presentationml.slideLayout+xml" PartName="/ppt/slideLayouts/slideLayout7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66.xml"/>
  <Override ContentType="application/vnd.openxmlformats-officedocument.presentationml.slideLayout+xml" PartName="/ppt/slideLayouts/slideLayout53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1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67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76.xml"/>
  <Override ContentType="application/vnd.openxmlformats-officedocument.presentationml.slideLayout+xml" PartName="/ppt/slideLayouts/slideLayout59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7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68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7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73.xml"/>
  <Override ContentType="application/vnd.openxmlformats-officedocument.presentationml.slideLayout+xml" PartName="/ppt/slideLayouts/slideLayout56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51.xml"/>
  <Override ContentType="application/vnd.openxmlformats-officedocument.presentationml.slideLayout+xml" PartName="/ppt/slideLayouts/slideLayout69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5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50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63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58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75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48" r:id="rId4"/>
  </p:sldMasterIdLst>
  <p:notesMasterIdLst>
    <p:notesMasterId r:id="rId5"/>
  </p:notesMasterIdLst>
  <p:sldIdLst>
    <p:sldId id="256" r:id="rId6"/>
  </p:sldIdLst>
  <p:sldSz cy="6858000" cx="12192000"/>
  <p:notesSz cx="6858000" cy="9144000"/>
  <p:embeddedFontLst>
    <p:embeddedFont>
      <p:font typeface="Roboto"/>
      <p:regular r:id="rId7"/>
      <p:bold r:id="rId8"/>
      <p:italic r:id="rId9"/>
      <p:boldItalic r:id="rId10"/>
    </p:embeddedFont>
    <p:embeddedFont>
      <p:font typeface="Montserrat"/>
      <p:regular r:id="rId11"/>
      <p:bold r:id="rId12"/>
      <p:italic r:id="rId13"/>
      <p:boldItalic r:id="rId14"/>
    </p:embeddedFont>
    <p:embeddedFont>
      <p:font typeface="Montserrat ExtraBold"/>
      <p:bold r:id="rId15"/>
      <p:boldItalic r:id="rId1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4056">
          <p15:clr>
            <a:srgbClr val="A4A3A4"/>
          </p15:clr>
        </p15:guide>
        <p15:guide id="2" pos="6432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17" roundtripDataSignature="AMtx7mjsrwzbpSKZMZTZ4AgnLtiO8GdU9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4056" orient="horz"/>
        <p:guide pos="6432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font" Target="fonts/Roboto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font" Target="fonts/Roboto-regular.fntdata"/><Relationship Id="rId8" Type="http://schemas.openxmlformats.org/officeDocument/2006/relationships/font" Target="fonts/Roboto-bold.fntdata"/><Relationship Id="rId11" Type="http://schemas.openxmlformats.org/officeDocument/2006/relationships/font" Target="fonts/Montserrat-regular.fntdata"/><Relationship Id="rId10" Type="http://schemas.openxmlformats.org/officeDocument/2006/relationships/font" Target="fonts/Roboto-boldItalic.fntdata"/><Relationship Id="rId13" Type="http://schemas.openxmlformats.org/officeDocument/2006/relationships/font" Target="fonts/Montserrat-italic.fntdata"/><Relationship Id="rId12" Type="http://schemas.openxmlformats.org/officeDocument/2006/relationships/font" Target="fonts/Montserrat-bold.fntdata"/><Relationship Id="rId15" Type="http://schemas.openxmlformats.org/officeDocument/2006/relationships/font" Target="fonts/MontserratExtraBold-bold.fntdata"/><Relationship Id="rId14" Type="http://schemas.openxmlformats.org/officeDocument/2006/relationships/font" Target="fonts/Montserrat-boldItalic.fntdata"/><Relationship Id="rId17" Type="http://customschemas.google.com/relationships/presentationmetadata" Target="metadata"/><Relationship Id="rId16" Type="http://schemas.openxmlformats.org/officeDocument/2006/relationships/font" Target="fonts/MontserratExtraBold-bold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2" name="Shape 1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3" name="Google Shape;1323;g22bc8081a6b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4" name="Google Shape;1324;g22bc8081a6b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6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6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6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6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6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6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6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6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6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6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Relationship Id="rId3" Type="http://schemas.openxmlformats.org/officeDocument/2006/relationships/image" Target="../media/image10.png"/><Relationship Id="rId4" Type="http://schemas.openxmlformats.org/officeDocument/2006/relationships/image" Target="../media/image6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6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6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6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6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6.pn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6.png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6.png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6.png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6.png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6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5.png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6.png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6.png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6.png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6.png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6.png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6.png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6.png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6.png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6.png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6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6.png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6.png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6.png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6.png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6.png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6.png"/></Relationships>
</file>

<file path=ppt/slideLayouts/_rels/slideLayout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6.png"/></Relationships>
</file>

<file path=ppt/slideLayouts/_rels/slideLayout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6.png"/></Relationships>
</file>

<file path=ppt/slideLayouts/_rels/slideLayout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6.png"/></Relationships>
</file>

<file path=ppt/slideLayouts/_rels/slideLayout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6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6.png"/></Relationships>
</file>

<file path=ppt/slideLayouts/_rels/slideLayout5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6.png"/></Relationships>
</file>

<file path=ppt/slideLayouts/_rels/slideLayout5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6.png"/></Relationships>
</file>

<file path=ppt/slideLayouts/_rels/slideLayout5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6.png"/></Relationships>
</file>

<file path=ppt/slideLayouts/_rels/slideLayout5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11.png"/><Relationship Id="rId4" Type="http://schemas.openxmlformats.org/officeDocument/2006/relationships/image" Target="../media/image8.png"/><Relationship Id="rId5" Type="http://schemas.openxmlformats.org/officeDocument/2006/relationships/image" Target="../media/image9.png"/></Relationships>
</file>

<file path=ppt/slideLayouts/_rels/slideLayout5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11.png"/><Relationship Id="rId4" Type="http://schemas.openxmlformats.org/officeDocument/2006/relationships/image" Target="../media/image8.png"/><Relationship Id="rId5" Type="http://schemas.openxmlformats.org/officeDocument/2006/relationships/image" Target="../media/image9.png"/></Relationships>
</file>

<file path=ppt/slideLayouts/_rels/slideLayout5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11.png"/><Relationship Id="rId4" Type="http://schemas.openxmlformats.org/officeDocument/2006/relationships/image" Target="../media/image8.png"/><Relationship Id="rId5" Type="http://schemas.openxmlformats.org/officeDocument/2006/relationships/image" Target="../media/image9.png"/></Relationships>
</file>

<file path=ppt/slideLayouts/_rels/slideLayout5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6.png"/></Relationships>
</file>

<file path=ppt/slideLayouts/_rels/slideLayout5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6.png"/></Relationships>
</file>

<file path=ppt/slideLayouts/_rels/slideLayout5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6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6.png"/></Relationships>
</file>

<file path=ppt/slideLayouts/_rels/slideLayout6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6.png"/></Relationships>
</file>

<file path=ppt/slideLayouts/_rels/slideLayout6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1.png"/></Relationships>
</file>

<file path=ppt/slideLayouts/_rels/slideLayout6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1.png"/></Relationships>
</file>

<file path=ppt/slideLayouts/_rels/slideLayout6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1.png"/></Relationships>
</file>

<file path=ppt/slideLayouts/_rels/slideLayout6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1.png"/></Relationships>
</file>

<file path=ppt/slideLayouts/_rels/slideLayout6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6.png"/></Relationships>
</file>

<file path=ppt/slideLayouts/_rels/slideLayout6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6.png"/></Relationships>
</file>

<file path=ppt/slideLayouts/_rels/slideLayout6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6.png"/></Relationships>
</file>

<file path=ppt/slideLayouts/_rels/slideLayout6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6.png"/></Relationships>
</file>

<file path=ppt/slideLayouts/_rels/slideLayout7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7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7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1.png"/></Relationships>
</file>

<file path=ppt/slideLayouts/_rels/slideLayout7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8.png"/></Relationships>
</file>

<file path=ppt/slideLayouts/_rels/slideLayout7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6.png"/></Relationships>
</file>

<file path=ppt/slideLayouts/_rels/slideLayout7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6.png"/></Relationships>
</file>

<file path=ppt/slideLayouts/_rels/slideLayout7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6.png"/></Relationships>
</file>

<file path=ppt/slideLayouts/_rels/slideLayout7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9.png"/><Relationship Id="rId3" Type="http://schemas.openxmlformats.org/officeDocument/2006/relationships/image" Target="../media/image28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8.png"/><Relationship Id="rId4" Type="http://schemas.openxmlformats.org/officeDocument/2006/relationships/image" Target="../media/image9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>
  <p:cSld name="Title layout 01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g23aa859a9f7_0_6"/>
          <p:cNvSpPr/>
          <p:nvPr/>
        </p:nvSpPr>
        <p:spPr>
          <a:xfrm>
            <a:off x="0" y="1"/>
            <a:ext cx="12213241" cy="6870044"/>
          </a:xfrm>
          <a:custGeom>
            <a:rect b="b" l="l" r="r" t="t"/>
            <a:pathLst>
              <a:path extrusionOk="0" h="11308715" w="20104100">
                <a:moveTo>
                  <a:pt x="0" y="11308556"/>
                </a:moveTo>
                <a:lnTo>
                  <a:pt x="20104099" y="11308556"/>
                </a:lnTo>
                <a:lnTo>
                  <a:pt x="20104099" y="0"/>
                </a:lnTo>
                <a:lnTo>
                  <a:pt x="0" y="0"/>
                </a:lnTo>
                <a:lnTo>
                  <a:pt x="0" y="11308556"/>
                </a:lnTo>
                <a:close/>
              </a:path>
            </a:pathLst>
          </a:custGeom>
          <a:solidFill>
            <a:srgbClr val="F6921E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Google Shape;17;g23aa859a9f7_0_6"/>
          <p:cNvSpPr/>
          <p:nvPr/>
        </p:nvSpPr>
        <p:spPr>
          <a:xfrm>
            <a:off x="7799683" y="3367089"/>
            <a:ext cx="3066812" cy="3066812"/>
          </a:xfrm>
          <a:custGeom>
            <a:rect b="b" l="l" r="r" t="t"/>
            <a:pathLst>
              <a:path extrusionOk="0" h="5048250" w="5048250">
                <a:moveTo>
                  <a:pt x="4058934" y="0"/>
                </a:moveTo>
                <a:lnTo>
                  <a:pt x="0" y="4058923"/>
                </a:lnTo>
                <a:lnTo>
                  <a:pt x="988734" y="5047657"/>
                </a:lnTo>
                <a:lnTo>
                  <a:pt x="5047668" y="988723"/>
                </a:lnTo>
                <a:lnTo>
                  <a:pt x="405893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" name="Google Shape;18;g23aa859a9f7_0_6"/>
          <p:cNvSpPr/>
          <p:nvPr/>
        </p:nvSpPr>
        <p:spPr>
          <a:xfrm>
            <a:off x="0" y="1"/>
            <a:ext cx="12213241" cy="6748143"/>
          </a:xfrm>
          <a:custGeom>
            <a:rect b="b" l="l" r="r" t="t"/>
            <a:pathLst>
              <a:path extrusionOk="0" h="11108055" w="20104100">
                <a:moveTo>
                  <a:pt x="20104099" y="0"/>
                </a:moveTo>
                <a:lnTo>
                  <a:pt x="0" y="0"/>
                </a:lnTo>
                <a:lnTo>
                  <a:pt x="0" y="11107682"/>
                </a:lnTo>
                <a:lnTo>
                  <a:pt x="12991311" y="11107682"/>
                </a:lnTo>
                <a:lnTo>
                  <a:pt x="20104099" y="4004108"/>
                </a:lnTo>
                <a:lnTo>
                  <a:pt x="20104099" y="0"/>
                </a:lnTo>
                <a:close/>
              </a:path>
            </a:pathLst>
          </a:custGeom>
          <a:solidFill>
            <a:srgbClr val="00527B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" name="Google Shape;19;g23aa859a9f7_0_6"/>
          <p:cNvSpPr/>
          <p:nvPr/>
        </p:nvSpPr>
        <p:spPr>
          <a:xfrm>
            <a:off x="6875742" y="1"/>
            <a:ext cx="5325837" cy="3622696"/>
          </a:xfrm>
          <a:custGeom>
            <a:rect b="b" l="l" r="r" t="t"/>
            <a:pathLst>
              <a:path extrusionOk="0" h="5963285" w="8766810">
                <a:moveTo>
                  <a:pt x="8766288" y="0"/>
                </a:moveTo>
                <a:lnTo>
                  <a:pt x="0" y="0"/>
                </a:lnTo>
                <a:lnTo>
                  <a:pt x="5954331" y="5962855"/>
                </a:lnTo>
                <a:lnTo>
                  <a:pt x="8766288" y="3159380"/>
                </a:lnTo>
                <a:lnTo>
                  <a:pt x="8766288" y="0"/>
                </a:lnTo>
                <a:close/>
              </a:path>
            </a:pathLst>
          </a:custGeom>
          <a:solidFill>
            <a:srgbClr val="FFFFFF">
              <a:alpha val="9411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" name="Google Shape;20;g23aa859a9f7_0_6"/>
          <p:cNvSpPr/>
          <p:nvPr/>
        </p:nvSpPr>
        <p:spPr>
          <a:xfrm>
            <a:off x="9471276" y="818615"/>
            <a:ext cx="677784" cy="882625"/>
          </a:xfrm>
          <a:custGeom>
            <a:rect b="b" l="l" r="r" t="t"/>
            <a:pathLst>
              <a:path extrusionOk="0" h="1452880" w="1115694">
                <a:moveTo>
                  <a:pt x="728658" y="0"/>
                </a:moveTo>
                <a:lnTo>
                  <a:pt x="0" y="726176"/>
                </a:lnTo>
                <a:lnTo>
                  <a:pt x="728658" y="1452311"/>
                </a:lnTo>
                <a:lnTo>
                  <a:pt x="1115421" y="1065506"/>
                </a:lnTo>
                <a:lnTo>
                  <a:pt x="774049" y="726176"/>
                </a:lnTo>
                <a:lnTo>
                  <a:pt x="1115421" y="386804"/>
                </a:lnTo>
                <a:lnTo>
                  <a:pt x="728658" y="0"/>
                </a:lnTo>
                <a:close/>
              </a:path>
            </a:pathLst>
          </a:custGeom>
          <a:solidFill>
            <a:srgbClr val="00527B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" name="Google Shape;21;g23aa859a9f7_0_6"/>
          <p:cNvSpPr/>
          <p:nvPr/>
        </p:nvSpPr>
        <p:spPr>
          <a:xfrm>
            <a:off x="10826977" y="818616"/>
            <a:ext cx="677784" cy="882625"/>
          </a:xfrm>
          <a:custGeom>
            <a:rect b="b" l="l" r="r" t="t"/>
            <a:pathLst>
              <a:path extrusionOk="0" h="1452880" w="1115694">
                <a:moveTo>
                  <a:pt x="386763" y="0"/>
                </a:moveTo>
                <a:lnTo>
                  <a:pt x="0" y="386804"/>
                </a:lnTo>
                <a:lnTo>
                  <a:pt x="341371" y="726176"/>
                </a:lnTo>
                <a:lnTo>
                  <a:pt x="0" y="1065506"/>
                </a:lnTo>
                <a:lnTo>
                  <a:pt x="386763" y="1452311"/>
                </a:lnTo>
                <a:lnTo>
                  <a:pt x="1115421" y="726176"/>
                </a:lnTo>
                <a:lnTo>
                  <a:pt x="386763" y="0"/>
                </a:lnTo>
                <a:close/>
              </a:path>
            </a:pathLst>
          </a:custGeom>
          <a:solidFill>
            <a:srgbClr val="00527B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" name="Google Shape;22;g23aa859a9f7_0_6"/>
          <p:cNvSpPr/>
          <p:nvPr/>
        </p:nvSpPr>
        <p:spPr>
          <a:xfrm>
            <a:off x="10046972" y="242989"/>
            <a:ext cx="882625" cy="677785"/>
          </a:xfrm>
          <a:custGeom>
            <a:rect b="b" l="l" r="r" t="t"/>
            <a:pathLst>
              <a:path extrusionOk="0" h="1115695" w="1452880">
                <a:moveTo>
                  <a:pt x="726155" y="0"/>
                </a:moveTo>
                <a:lnTo>
                  <a:pt x="0" y="728574"/>
                </a:lnTo>
                <a:lnTo>
                  <a:pt x="386825" y="1115411"/>
                </a:lnTo>
                <a:lnTo>
                  <a:pt x="726155" y="774007"/>
                </a:lnTo>
                <a:lnTo>
                  <a:pt x="1406879" y="774007"/>
                </a:lnTo>
                <a:lnTo>
                  <a:pt x="1452311" y="728574"/>
                </a:lnTo>
                <a:lnTo>
                  <a:pt x="726155" y="0"/>
                </a:lnTo>
                <a:close/>
              </a:path>
              <a:path extrusionOk="0" h="1115695" w="1452880">
                <a:moveTo>
                  <a:pt x="1406879" y="774007"/>
                </a:moveTo>
                <a:lnTo>
                  <a:pt x="726155" y="774007"/>
                </a:lnTo>
                <a:lnTo>
                  <a:pt x="1065485" y="1115411"/>
                </a:lnTo>
                <a:lnTo>
                  <a:pt x="1406879" y="774007"/>
                </a:lnTo>
                <a:close/>
              </a:path>
            </a:pathLst>
          </a:custGeom>
          <a:solidFill>
            <a:srgbClr val="00527B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" name="Google Shape;23;g23aa859a9f7_0_6"/>
          <p:cNvSpPr/>
          <p:nvPr/>
        </p:nvSpPr>
        <p:spPr>
          <a:xfrm>
            <a:off x="10046973" y="1598592"/>
            <a:ext cx="882625" cy="677785"/>
          </a:xfrm>
          <a:custGeom>
            <a:rect b="b" l="l" r="r" t="t"/>
            <a:pathLst>
              <a:path extrusionOk="0" h="1115695" w="1452880">
                <a:moveTo>
                  <a:pt x="386815" y="0"/>
                </a:moveTo>
                <a:lnTo>
                  <a:pt x="0" y="386721"/>
                </a:lnTo>
                <a:lnTo>
                  <a:pt x="726155" y="1115379"/>
                </a:lnTo>
                <a:lnTo>
                  <a:pt x="1452311" y="386721"/>
                </a:lnTo>
                <a:lnTo>
                  <a:pt x="1406908" y="341329"/>
                </a:lnTo>
                <a:lnTo>
                  <a:pt x="726155" y="341329"/>
                </a:lnTo>
                <a:lnTo>
                  <a:pt x="386815" y="0"/>
                </a:lnTo>
                <a:close/>
              </a:path>
              <a:path extrusionOk="0" h="1115695" w="1452880">
                <a:moveTo>
                  <a:pt x="1065485" y="0"/>
                </a:moveTo>
                <a:lnTo>
                  <a:pt x="726155" y="341329"/>
                </a:lnTo>
                <a:lnTo>
                  <a:pt x="1406908" y="341329"/>
                </a:lnTo>
                <a:lnTo>
                  <a:pt x="1065485" y="0"/>
                </a:lnTo>
                <a:close/>
              </a:path>
            </a:pathLst>
          </a:custGeom>
          <a:solidFill>
            <a:srgbClr val="00527B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" name="Google Shape;24;g23aa859a9f7_0_6"/>
          <p:cNvSpPr/>
          <p:nvPr/>
        </p:nvSpPr>
        <p:spPr>
          <a:xfrm>
            <a:off x="8795164" y="1437888"/>
            <a:ext cx="3390467" cy="2185730"/>
          </a:xfrm>
          <a:custGeom>
            <a:rect b="b" l="l" r="r" t="t"/>
            <a:pathLst>
              <a:path extrusionOk="0" h="3597910" w="5581015">
                <a:moveTo>
                  <a:pt x="807546" y="0"/>
                </a:moveTo>
                <a:lnTo>
                  <a:pt x="0" y="807514"/>
                </a:lnTo>
                <a:lnTo>
                  <a:pt x="2790333" y="3597859"/>
                </a:lnTo>
                <a:lnTo>
                  <a:pt x="3764174" y="2624014"/>
                </a:lnTo>
                <a:lnTo>
                  <a:pt x="2790333" y="2624014"/>
                </a:lnTo>
                <a:lnTo>
                  <a:pt x="973886" y="807514"/>
                </a:lnTo>
                <a:lnTo>
                  <a:pt x="1294494" y="486938"/>
                </a:lnTo>
                <a:lnTo>
                  <a:pt x="807546" y="0"/>
                </a:lnTo>
                <a:close/>
              </a:path>
              <a:path extrusionOk="0" h="3597910" w="5581015">
                <a:moveTo>
                  <a:pt x="4773121" y="0"/>
                </a:moveTo>
                <a:lnTo>
                  <a:pt x="4286204" y="486938"/>
                </a:lnTo>
                <a:lnTo>
                  <a:pt x="4606791" y="807514"/>
                </a:lnTo>
                <a:lnTo>
                  <a:pt x="2790333" y="2624014"/>
                </a:lnTo>
                <a:lnTo>
                  <a:pt x="3764174" y="2624014"/>
                </a:lnTo>
                <a:lnTo>
                  <a:pt x="5580667" y="807514"/>
                </a:lnTo>
                <a:lnTo>
                  <a:pt x="4773121" y="0"/>
                </a:lnTo>
                <a:close/>
              </a:path>
            </a:pathLst>
          </a:custGeom>
          <a:solidFill>
            <a:srgbClr val="00527B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" name="Google Shape;25;g23aa859a9f7_0_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80068" y="593217"/>
            <a:ext cx="3331938" cy="761049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Google Shape;26;g23aa859a9f7_0_6"/>
          <p:cNvSpPr txBox="1"/>
          <p:nvPr>
            <p:ph idx="1" type="body"/>
          </p:nvPr>
        </p:nvSpPr>
        <p:spPr>
          <a:xfrm>
            <a:off x="580068" y="2531453"/>
            <a:ext cx="73296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b="1" i="0" sz="20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7" name="Google Shape;27;g23aa859a9f7_0_6"/>
          <p:cNvSpPr txBox="1"/>
          <p:nvPr>
            <p:ph idx="2" type="body"/>
          </p:nvPr>
        </p:nvSpPr>
        <p:spPr>
          <a:xfrm>
            <a:off x="580068" y="3302805"/>
            <a:ext cx="73296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1" i="0" sz="40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8" name="Google Shape;28;g23aa859a9f7_0_6"/>
          <p:cNvSpPr txBox="1"/>
          <p:nvPr>
            <p:ph idx="3" type="body"/>
          </p:nvPr>
        </p:nvSpPr>
        <p:spPr>
          <a:xfrm>
            <a:off x="580068" y="4351156"/>
            <a:ext cx="73296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b="1" i="0" sz="15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9" name="Google Shape;29;g23aa859a9f7_0_6"/>
          <p:cNvSpPr txBox="1"/>
          <p:nvPr>
            <p:ph idx="4" type="body"/>
          </p:nvPr>
        </p:nvSpPr>
        <p:spPr>
          <a:xfrm>
            <a:off x="8991600" y="6212655"/>
            <a:ext cx="2895600" cy="35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1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slide 01">
  <p:cSld name="Content slide 01"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23aa859a9f7_0_107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" name="Google Shape;118;g23aa859a9f7_0_107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119" name="Google Shape;119;g23aa859a9f7_0_107"/>
          <p:cNvSpPr txBox="1"/>
          <p:nvPr>
            <p:ph idx="1" type="body"/>
          </p:nvPr>
        </p:nvSpPr>
        <p:spPr>
          <a:xfrm>
            <a:off x="407987" y="1567805"/>
            <a:ext cx="11376000" cy="460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385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238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238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238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238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pic>
        <p:nvPicPr>
          <p:cNvPr id="120" name="Google Shape;120;g23aa859a9f7_0_10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g23aa859a9f7_0_107"/>
          <p:cNvSpPr txBox="1"/>
          <p:nvPr>
            <p:ph idx="2" type="body"/>
          </p:nvPr>
        </p:nvSpPr>
        <p:spPr>
          <a:xfrm>
            <a:off x="407988" y="927250"/>
            <a:ext cx="77946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slide 02">
  <p:cSld name="Content slide 02"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23aa859a9f7_0_113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4" name="Google Shape;124;g23aa859a9f7_0_1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g23aa859a9f7_0_113"/>
          <p:cNvSpPr txBox="1"/>
          <p:nvPr>
            <p:ph idx="1" type="body"/>
          </p:nvPr>
        </p:nvSpPr>
        <p:spPr>
          <a:xfrm>
            <a:off x="407987" y="1568450"/>
            <a:ext cx="9499800" cy="31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b="1" sz="1600"/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26" name="Google Shape;126;g23aa859a9f7_0_113"/>
          <p:cNvSpPr txBox="1"/>
          <p:nvPr>
            <p:ph idx="2" type="body"/>
          </p:nvPr>
        </p:nvSpPr>
        <p:spPr>
          <a:xfrm>
            <a:off x="407987" y="2032974"/>
            <a:ext cx="11376000" cy="402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385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238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238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238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238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27" name="Google Shape;127;g23aa859a9f7_0_113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128" name="Google Shape;128;g23aa859a9f7_0_113"/>
          <p:cNvSpPr txBox="1"/>
          <p:nvPr>
            <p:ph idx="3" type="body"/>
          </p:nvPr>
        </p:nvSpPr>
        <p:spPr>
          <a:xfrm>
            <a:off x="407988" y="927250"/>
            <a:ext cx="77946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three column text no title">
  <p:cSld name="Content three column text no title"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23aa859a9f7_0_120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1" name="Google Shape;131;g23aa859a9f7_0_1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g23aa859a9f7_0_120"/>
          <p:cNvSpPr txBox="1"/>
          <p:nvPr>
            <p:ph idx="1" type="body"/>
          </p:nvPr>
        </p:nvSpPr>
        <p:spPr>
          <a:xfrm>
            <a:off x="407987" y="1568450"/>
            <a:ext cx="9499800" cy="31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b="1" sz="1600"/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33" name="Google Shape;133;g23aa859a9f7_0_120"/>
          <p:cNvSpPr txBox="1"/>
          <p:nvPr>
            <p:ph idx="2" type="body"/>
          </p:nvPr>
        </p:nvSpPr>
        <p:spPr>
          <a:xfrm>
            <a:off x="407988" y="2032974"/>
            <a:ext cx="3423300" cy="402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385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238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238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238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238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34" name="Google Shape;134;g23aa859a9f7_0_120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135" name="Google Shape;135;g23aa859a9f7_0_120"/>
          <p:cNvSpPr txBox="1"/>
          <p:nvPr>
            <p:ph idx="3" type="body"/>
          </p:nvPr>
        </p:nvSpPr>
        <p:spPr>
          <a:xfrm>
            <a:off x="407988" y="927250"/>
            <a:ext cx="77946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36" name="Google Shape;136;g23aa859a9f7_0_120"/>
          <p:cNvSpPr txBox="1"/>
          <p:nvPr>
            <p:ph idx="4" type="body"/>
          </p:nvPr>
        </p:nvSpPr>
        <p:spPr>
          <a:xfrm>
            <a:off x="4370364" y="2032974"/>
            <a:ext cx="3423300" cy="402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385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238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238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238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238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37" name="Google Shape;137;g23aa859a9f7_0_120"/>
          <p:cNvSpPr txBox="1"/>
          <p:nvPr>
            <p:ph idx="5" type="body"/>
          </p:nvPr>
        </p:nvSpPr>
        <p:spPr>
          <a:xfrm>
            <a:off x="8332740" y="2032974"/>
            <a:ext cx="3423300" cy="402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385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238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238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238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238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two column text ">
  <p:cSld name="Content two column text "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23aa859a9f7_0_129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0" name="Google Shape;140;g23aa859a9f7_0_1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g23aa859a9f7_0_129"/>
          <p:cNvSpPr txBox="1"/>
          <p:nvPr>
            <p:ph idx="1" type="body"/>
          </p:nvPr>
        </p:nvSpPr>
        <p:spPr>
          <a:xfrm>
            <a:off x="407988" y="2524190"/>
            <a:ext cx="54306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b="1" sz="2000"/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42" name="Google Shape;142;g23aa859a9f7_0_129"/>
          <p:cNvSpPr txBox="1"/>
          <p:nvPr>
            <p:ph idx="2" type="body"/>
          </p:nvPr>
        </p:nvSpPr>
        <p:spPr>
          <a:xfrm>
            <a:off x="6096000" y="2988714"/>
            <a:ext cx="5430600" cy="131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32385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238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238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238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238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43" name="Google Shape;143;g23aa859a9f7_0_129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144" name="Google Shape;144;g23aa859a9f7_0_129"/>
          <p:cNvSpPr txBox="1"/>
          <p:nvPr>
            <p:ph idx="3" type="body"/>
          </p:nvPr>
        </p:nvSpPr>
        <p:spPr>
          <a:xfrm>
            <a:off x="407988" y="927250"/>
            <a:ext cx="77946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45" name="Google Shape;145;g23aa859a9f7_0_129"/>
          <p:cNvSpPr txBox="1"/>
          <p:nvPr>
            <p:ph idx="4" type="body"/>
          </p:nvPr>
        </p:nvSpPr>
        <p:spPr>
          <a:xfrm>
            <a:off x="407988" y="2988714"/>
            <a:ext cx="5430600" cy="131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32385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238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238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238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238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46" name="Google Shape;146;g23aa859a9f7_0_129"/>
          <p:cNvSpPr txBox="1"/>
          <p:nvPr>
            <p:ph idx="5" type="body"/>
          </p:nvPr>
        </p:nvSpPr>
        <p:spPr>
          <a:xfrm>
            <a:off x="6096000" y="2524190"/>
            <a:ext cx="54306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b="1" sz="2000"/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two column text with icon">
  <p:cSld name="Content two column text with icon"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23aa859a9f7_0_138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9" name="Google Shape;149;g23aa859a9f7_0_1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g23aa859a9f7_0_138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151" name="Google Shape;151;g23aa859a9f7_0_138"/>
          <p:cNvSpPr txBox="1"/>
          <p:nvPr>
            <p:ph idx="1" type="body"/>
          </p:nvPr>
        </p:nvSpPr>
        <p:spPr>
          <a:xfrm>
            <a:off x="407988" y="927250"/>
            <a:ext cx="77946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52" name="Google Shape;152;g23aa859a9f7_0_138"/>
          <p:cNvSpPr txBox="1"/>
          <p:nvPr>
            <p:ph idx="2" type="body"/>
          </p:nvPr>
        </p:nvSpPr>
        <p:spPr>
          <a:xfrm>
            <a:off x="614372" y="3065328"/>
            <a:ext cx="5475900" cy="131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32385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238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238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238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238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53" name="Google Shape;153;g23aa859a9f7_0_138"/>
          <p:cNvSpPr txBox="1"/>
          <p:nvPr>
            <p:ph idx="3" type="body"/>
          </p:nvPr>
        </p:nvSpPr>
        <p:spPr>
          <a:xfrm>
            <a:off x="6400733" y="3065328"/>
            <a:ext cx="5475900" cy="131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32385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238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238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238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238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54" name="Google Shape;154;g23aa859a9f7_0_138"/>
          <p:cNvSpPr txBox="1"/>
          <p:nvPr>
            <p:ph idx="4" type="body"/>
          </p:nvPr>
        </p:nvSpPr>
        <p:spPr>
          <a:xfrm>
            <a:off x="1040510" y="2546955"/>
            <a:ext cx="50496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55" name="Google Shape;155;g23aa859a9f7_0_138"/>
          <p:cNvSpPr/>
          <p:nvPr>
            <p:ph idx="5" type="pic"/>
          </p:nvPr>
        </p:nvSpPr>
        <p:spPr>
          <a:xfrm>
            <a:off x="614372" y="2546350"/>
            <a:ext cx="373200" cy="3732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156" name="Google Shape;156;g23aa859a9f7_0_138"/>
          <p:cNvSpPr txBox="1"/>
          <p:nvPr>
            <p:ph idx="6" type="body"/>
          </p:nvPr>
        </p:nvSpPr>
        <p:spPr>
          <a:xfrm>
            <a:off x="6826871" y="2546955"/>
            <a:ext cx="50496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57" name="Google Shape;157;g23aa859a9f7_0_138"/>
          <p:cNvSpPr/>
          <p:nvPr>
            <p:ph idx="7" type="pic"/>
          </p:nvPr>
        </p:nvSpPr>
        <p:spPr>
          <a:xfrm>
            <a:off x="6400733" y="2546350"/>
            <a:ext cx="373200" cy="3732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three column text with icons">
  <p:cSld name="Content three column text with icons"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23aa859a9f7_0_149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0" name="Google Shape;160;g23aa859a9f7_0_14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g23aa859a9f7_0_149"/>
          <p:cNvSpPr txBox="1"/>
          <p:nvPr>
            <p:ph idx="1" type="body"/>
          </p:nvPr>
        </p:nvSpPr>
        <p:spPr>
          <a:xfrm>
            <a:off x="407988" y="3035190"/>
            <a:ext cx="3423300" cy="3022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385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238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238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238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238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62" name="Google Shape;162;g23aa859a9f7_0_149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163" name="Google Shape;163;g23aa859a9f7_0_149"/>
          <p:cNvSpPr txBox="1"/>
          <p:nvPr>
            <p:ph idx="2" type="body"/>
          </p:nvPr>
        </p:nvSpPr>
        <p:spPr>
          <a:xfrm>
            <a:off x="407988" y="927250"/>
            <a:ext cx="77946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64" name="Google Shape;164;g23aa859a9f7_0_149"/>
          <p:cNvSpPr txBox="1"/>
          <p:nvPr>
            <p:ph idx="3" type="body"/>
          </p:nvPr>
        </p:nvSpPr>
        <p:spPr>
          <a:xfrm>
            <a:off x="4370364" y="3035190"/>
            <a:ext cx="3423300" cy="3022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385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238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238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238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238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65" name="Google Shape;165;g23aa859a9f7_0_149"/>
          <p:cNvSpPr txBox="1"/>
          <p:nvPr>
            <p:ph idx="4" type="body"/>
          </p:nvPr>
        </p:nvSpPr>
        <p:spPr>
          <a:xfrm>
            <a:off x="8332740" y="3035190"/>
            <a:ext cx="3423300" cy="3022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385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238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238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238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238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66" name="Google Shape;166;g23aa859a9f7_0_149"/>
          <p:cNvSpPr txBox="1"/>
          <p:nvPr>
            <p:ph idx="5" type="body"/>
          </p:nvPr>
        </p:nvSpPr>
        <p:spPr>
          <a:xfrm>
            <a:off x="407989" y="2662617"/>
            <a:ext cx="34233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67" name="Google Shape;167;g23aa859a9f7_0_149"/>
          <p:cNvSpPr txBox="1"/>
          <p:nvPr>
            <p:ph idx="6" type="body"/>
          </p:nvPr>
        </p:nvSpPr>
        <p:spPr>
          <a:xfrm>
            <a:off x="4370363" y="2662617"/>
            <a:ext cx="34233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68" name="Google Shape;168;g23aa859a9f7_0_149"/>
          <p:cNvSpPr txBox="1"/>
          <p:nvPr>
            <p:ph idx="7" type="body"/>
          </p:nvPr>
        </p:nvSpPr>
        <p:spPr>
          <a:xfrm>
            <a:off x="8332737" y="2662617"/>
            <a:ext cx="34233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69" name="Google Shape;169;g23aa859a9f7_0_149"/>
          <p:cNvSpPr/>
          <p:nvPr>
            <p:ph idx="8" type="pic"/>
          </p:nvPr>
        </p:nvSpPr>
        <p:spPr>
          <a:xfrm>
            <a:off x="407988" y="2101402"/>
            <a:ext cx="397800" cy="3978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170" name="Google Shape;170;g23aa859a9f7_0_149"/>
          <p:cNvSpPr/>
          <p:nvPr>
            <p:ph idx="9" type="pic"/>
          </p:nvPr>
        </p:nvSpPr>
        <p:spPr>
          <a:xfrm>
            <a:off x="4370364" y="2101402"/>
            <a:ext cx="397800" cy="3978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171" name="Google Shape;171;g23aa859a9f7_0_149"/>
          <p:cNvSpPr/>
          <p:nvPr>
            <p:ph idx="13" type="pic"/>
          </p:nvPr>
        </p:nvSpPr>
        <p:spPr>
          <a:xfrm>
            <a:off x="8332737" y="2101402"/>
            <a:ext cx="397800" cy="3978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three column text title">
  <p:cSld name="Content three column text title"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23aa859a9f7_0_163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4" name="Google Shape;174;g23aa859a9f7_0_16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g23aa859a9f7_0_163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176" name="Google Shape;176;g23aa859a9f7_0_163"/>
          <p:cNvSpPr txBox="1"/>
          <p:nvPr>
            <p:ph idx="1" type="body"/>
          </p:nvPr>
        </p:nvSpPr>
        <p:spPr>
          <a:xfrm>
            <a:off x="407988" y="927250"/>
            <a:ext cx="77946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77" name="Google Shape;177;g23aa859a9f7_0_163"/>
          <p:cNvSpPr txBox="1"/>
          <p:nvPr>
            <p:ph idx="2" type="body"/>
          </p:nvPr>
        </p:nvSpPr>
        <p:spPr>
          <a:xfrm>
            <a:off x="407988" y="2729155"/>
            <a:ext cx="3423300" cy="3022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385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238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238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238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238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78" name="Google Shape;178;g23aa859a9f7_0_163"/>
          <p:cNvSpPr txBox="1"/>
          <p:nvPr>
            <p:ph idx="3" type="body"/>
          </p:nvPr>
        </p:nvSpPr>
        <p:spPr>
          <a:xfrm>
            <a:off x="407989" y="2264631"/>
            <a:ext cx="34233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b="1" sz="2000">
                <a:solidFill>
                  <a:schemeClr val="dk2"/>
                </a:solidFill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79" name="Google Shape;179;g23aa859a9f7_0_163"/>
          <p:cNvSpPr txBox="1"/>
          <p:nvPr>
            <p:ph idx="4" type="body"/>
          </p:nvPr>
        </p:nvSpPr>
        <p:spPr>
          <a:xfrm>
            <a:off x="4384382" y="2729155"/>
            <a:ext cx="3423300" cy="3022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385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238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238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238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238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80" name="Google Shape;180;g23aa859a9f7_0_163"/>
          <p:cNvSpPr txBox="1"/>
          <p:nvPr>
            <p:ph idx="5" type="body"/>
          </p:nvPr>
        </p:nvSpPr>
        <p:spPr>
          <a:xfrm>
            <a:off x="4384382" y="2264631"/>
            <a:ext cx="34233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b="1" sz="2000">
                <a:solidFill>
                  <a:schemeClr val="dk2"/>
                </a:solidFill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81" name="Google Shape;181;g23aa859a9f7_0_163"/>
          <p:cNvSpPr txBox="1"/>
          <p:nvPr>
            <p:ph idx="6" type="body"/>
          </p:nvPr>
        </p:nvSpPr>
        <p:spPr>
          <a:xfrm>
            <a:off x="8360776" y="2729155"/>
            <a:ext cx="3423300" cy="3022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385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238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238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238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238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82" name="Google Shape;182;g23aa859a9f7_0_163"/>
          <p:cNvSpPr txBox="1"/>
          <p:nvPr>
            <p:ph idx="7" type="body"/>
          </p:nvPr>
        </p:nvSpPr>
        <p:spPr>
          <a:xfrm>
            <a:off x="8360777" y="2264631"/>
            <a:ext cx="34233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b="1" sz="2000">
                <a:solidFill>
                  <a:schemeClr val="dk2"/>
                </a:solidFill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2 row 4 points">
  <p:cSld name="Content 2 row 4 points"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23aa859a9f7_0_174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" name="Google Shape;185;g23aa859a9f7_0_174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pic>
        <p:nvPicPr>
          <p:cNvPr id="186" name="Google Shape;186;g23aa859a9f7_0_17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Google Shape;187;g23aa859a9f7_0_174"/>
          <p:cNvSpPr txBox="1"/>
          <p:nvPr>
            <p:ph idx="1" type="body"/>
          </p:nvPr>
        </p:nvSpPr>
        <p:spPr>
          <a:xfrm>
            <a:off x="407988" y="927250"/>
            <a:ext cx="77946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88" name="Google Shape;188;g23aa859a9f7_0_174"/>
          <p:cNvSpPr txBox="1"/>
          <p:nvPr>
            <p:ph idx="2" type="body"/>
          </p:nvPr>
        </p:nvSpPr>
        <p:spPr>
          <a:xfrm>
            <a:off x="407988" y="2747542"/>
            <a:ext cx="5115600" cy="7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89" name="Google Shape;189;g23aa859a9f7_0_174"/>
          <p:cNvSpPr txBox="1"/>
          <p:nvPr>
            <p:ph idx="3" type="body"/>
          </p:nvPr>
        </p:nvSpPr>
        <p:spPr>
          <a:xfrm>
            <a:off x="6223479" y="2747542"/>
            <a:ext cx="5115600" cy="7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90" name="Google Shape;190;g23aa859a9f7_0_174"/>
          <p:cNvSpPr txBox="1"/>
          <p:nvPr>
            <p:ph idx="4" type="body"/>
          </p:nvPr>
        </p:nvSpPr>
        <p:spPr>
          <a:xfrm>
            <a:off x="407988" y="4467800"/>
            <a:ext cx="5115600" cy="7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91" name="Google Shape;191;g23aa859a9f7_0_174"/>
          <p:cNvSpPr txBox="1"/>
          <p:nvPr>
            <p:ph idx="5" type="body"/>
          </p:nvPr>
        </p:nvSpPr>
        <p:spPr>
          <a:xfrm>
            <a:off x="6223480" y="4467800"/>
            <a:ext cx="5115600" cy="7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92" name="Google Shape;192;g23aa859a9f7_0_174"/>
          <p:cNvSpPr txBox="1"/>
          <p:nvPr>
            <p:ph idx="6" type="body"/>
          </p:nvPr>
        </p:nvSpPr>
        <p:spPr>
          <a:xfrm>
            <a:off x="407988" y="2101850"/>
            <a:ext cx="51156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  <a:defRPr sz="40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93" name="Google Shape;193;g23aa859a9f7_0_174"/>
          <p:cNvSpPr txBox="1"/>
          <p:nvPr>
            <p:ph idx="7" type="body"/>
          </p:nvPr>
        </p:nvSpPr>
        <p:spPr>
          <a:xfrm>
            <a:off x="407988" y="3808841"/>
            <a:ext cx="51156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  <a:defRPr sz="40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94" name="Google Shape;194;g23aa859a9f7_0_174"/>
          <p:cNvSpPr txBox="1"/>
          <p:nvPr>
            <p:ph idx="8" type="body"/>
          </p:nvPr>
        </p:nvSpPr>
        <p:spPr>
          <a:xfrm>
            <a:off x="6223480" y="2101850"/>
            <a:ext cx="51156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  <a:defRPr sz="40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95" name="Google Shape;195;g23aa859a9f7_0_174"/>
          <p:cNvSpPr txBox="1"/>
          <p:nvPr>
            <p:ph idx="9" type="body"/>
          </p:nvPr>
        </p:nvSpPr>
        <p:spPr>
          <a:xfrm>
            <a:off x="6223480" y="3808841"/>
            <a:ext cx="51156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  <a:defRPr sz="40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4 column text">
  <p:cSld name="Content 4 column text"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23aa859a9f7_0_187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" name="Google Shape;198;g23aa859a9f7_0_187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pic>
        <p:nvPicPr>
          <p:cNvPr id="199" name="Google Shape;199;g23aa859a9f7_0_18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200" name="Google Shape;200;g23aa859a9f7_0_187"/>
          <p:cNvSpPr txBox="1"/>
          <p:nvPr>
            <p:ph idx="1" type="body"/>
          </p:nvPr>
        </p:nvSpPr>
        <p:spPr>
          <a:xfrm>
            <a:off x="407988" y="927250"/>
            <a:ext cx="77946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201" name="Google Shape;201;g23aa859a9f7_0_187"/>
          <p:cNvSpPr txBox="1"/>
          <p:nvPr>
            <p:ph idx="2" type="body"/>
          </p:nvPr>
        </p:nvSpPr>
        <p:spPr>
          <a:xfrm>
            <a:off x="407988" y="2205025"/>
            <a:ext cx="26337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202" name="Google Shape;202;g23aa859a9f7_0_187"/>
          <p:cNvSpPr txBox="1"/>
          <p:nvPr>
            <p:ph idx="3" type="body"/>
          </p:nvPr>
        </p:nvSpPr>
        <p:spPr>
          <a:xfrm>
            <a:off x="3299251" y="2205025"/>
            <a:ext cx="26337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203" name="Google Shape;203;g23aa859a9f7_0_187"/>
          <p:cNvSpPr txBox="1"/>
          <p:nvPr>
            <p:ph idx="4" type="body"/>
          </p:nvPr>
        </p:nvSpPr>
        <p:spPr>
          <a:xfrm>
            <a:off x="6190512" y="2205025"/>
            <a:ext cx="26337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204" name="Google Shape;204;g23aa859a9f7_0_187"/>
          <p:cNvSpPr txBox="1"/>
          <p:nvPr>
            <p:ph idx="5" type="body"/>
          </p:nvPr>
        </p:nvSpPr>
        <p:spPr>
          <a:xfrm>
            <a:off x="9077833" y="2205025"/>
            <a:ext cx="26337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205" name="Google Shape;205;g23aa859a9f7_0_187"/>
          <p:cNvSpPr txBox="1"/>
          <p:nvPr>
            <p:ph idx="6" type="body"/>
          </p:nvPr>
        </p:nvSpPr>
        <p:spPr>
          <a:xfrm>
            <a:off x="407988" y="2598979"/>
            <a:ext cx="2633700" cy="31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206" name="Google Shape;206;g23aa859a9f7_0_187"/>
          <p:cNvSpPr txBox="1"/>
          <p:nvPr>
            <p:ph idx="7" type="body"/>
          </p:nvPr>
        </p:nvSpPr>
        <p:spPr>
          <a:xfrm>
            <a:off x="3299251" y="2598979"/>
            <a:ext cx="2633700" cy="31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207" name="Google Shape;207;g23aa859a9f7_0_187"/>
          <p:cNvSpPr txBox="1"/>
          <p:nvPr>
            <p:ph idx="8" type="body"/>
          </p:nvPr>
        </p:nvSpPr>
        <p:spPr>
          <a:xfrm>
            <a:off x="6190512" y="2598979"/>
            <a:ext cx="2633700" cy="31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208" name="Google Shape;208;g23aa859a9f7_0_187"/>
          <p:cNvSpPr txBox="1"/>
          <p:nvPr>
            <p:ph idx="9" type="body"/>
          </p:nvPr>
        </p:nvSpPr>
        <p:spPr>
          <a:xfrm>
            <a:off x="9077833" y="2598979"/>
            <a:ext cx="2633700" cy="31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209" name="Google Shape;209;g23aa859a9f7_0_187"/>
          <p:cNvSpPr txBox="1"/>
          <p:nvPr>
            <p:ph idx="13" type="body"/>
          </p:nvPr>
        </p:nvSpPr>
        <p:spPr>
          <a:xfrm>
            <a:off x="407988" y="2926744"/>
            <a:ext cx="2633700" cy="237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210" name="Google Shape;210;g23aa859a9f7_0_187"/>
          <p:cNvSpPr txBox="1"/>
          <p:nvPr>
            <p:ph idx="14" type="body"/>
          </p:nvPr>
        </p:nvSpPr>
        <p:spPr>
          <a:xfrm>
            <a:off x="3299251" y="2926744"/>
            <a:ext cx="2633700" cy="237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211" name="Google Shape;211;g23aa859a9f7_0_187"/>
          <p:cNvSpPr txBox="1"/>
          <p:nvPr>
            <p:ph idx="15" type="body"/>
          </p:nvPr>
        </p:nvSpPr>
        <p:spPr>
          <a:xfrm>
            <a:off x="6190512" y="2926744"/>
            <a:ext cx="2633700" cy="237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212" name="Google Shape;212;g23aa859a9f7_0_187"/>
          <p:cNvSpPr txBox="1"/>
          <p:nvPr>
            <p:ph idx="16" type="body"/>
          </p:nvPr>
        </p:nvSpPr>
        <p:spPr>
          <a:xfrm>
            <a:off x="9077833" y="2926744"/>
            <a:ext cx="2633700" cy="237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text with an image">
  <p:cSld name="Content text with an image"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23aa859a9f7_0_204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" name="Google Shape;215;g23aa859a9f7_0_204"/>
          <p:cNvSpPr/>
          <p:nvPr/>
        </p:nvSpPr>
        <p:spPr>
          <a:xfrm>
            <a:off x="10151167" y="1789042"/>
            <a:ext cx="1643400" cy="1643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" name="Google Shape;216;g23aa859a9f7_0_204"/>
          <p:cNvSpPr/>
          <p:nvPr/>
        </p:nvSpPr>
        <p:spPr>
          <a:xfrm>
            <a:off x="6149008" y="3975651"/>
            <a:ext cx="1643400" cy="1643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" name="Google Shape;217;g23aa859a9f7_0_204"/>
          <p:cNvSpPr/>
          <p:nvPr>
            <p:ph idx="2" type="pic"/>
          </p:nvPr>
        </p:nvSpPr>
        <p:spPr>
          <a:xfrm>
            <a:off x="6241775" y="1887926"/>
            <a:ext cx="5460000" cy="36300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218" name="Google Shape;218;g23aa859a9f7_0_204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219" name="Google Shape;219;g23aa859a9f7_0_204"/>
          <p:cNvSpPr txBox="1"/>
          <p:nvPr>
            <p:ph idx="1" type="body"/>
          </p:nvPr>
        </p:nvSpPr>
        <p:spPr>
          <a:xfrm>
            <a:off x="407988" y="1887925"/>
            <a:ext cx="5449500" cy="363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385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238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238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238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238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pic>
        <p:nvPicPr>
          <p:cNvPr id="220" name="Google Shape;220;g23aa859a9f7_0_20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221" name="Google Shape;221;g23aa859a9f7_0_204"/>
          <p:cNvSpPr txBox="1"/>
          <p:nvPr>
            <p:ph idx="3" type="body"/>
          </p:nvPr>
        </p:nvSpPr>
        <p:spPr>
          <a:xfrm>
            <a:off x="407988" y="927250"/>
            <a:ext cx="77946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>
  <p:cSld name="Title layout 02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picture containing text, indoor, appliance&#10;&#10;Description automatically generated" id="31" name="Google Shape;31;g23aa859a9f7_0_2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Google Shape;32;g23aa859a9f7_0_21"/>
          <p:cNvSpPr/>
          <p:nvPr/>
        </p:nvSpPr>
        <p:spPr>
          <a:xfrm flipH="1">
            <a:off x="-32" y="0"/>
            <a:ext cx="11401200" cy="68580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-6929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" name="Google Shape;33;g23aa859a9f7_0_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798830" y="512607"/>
            <a:ext cx="2594341" cy="864780"/>
          </a:xfrm>
          <a:prstGeom prst="rect">
            <a:avLst/>
          </a:prstGeom>
          <a:noFill/>
          <a:ln>
            <a:noFill/>
          </a:ln>
        </p:spPr>
      </p:pic>
      <p:sp>
        <p:nvSpPr>
          <p:cNvPr id="34" name="Google Shape;34;g23aa859a9f7_0_21"/>
          <p:cNvSpPr txBox="1"/>
          <p:nvPr>
            <p:ph idx="1" type="body"/>
          </p:nvPr>
        </p:nvSpPr>
        <p:spPr>
          <a:xfrm>
            <a:off x="2861469" y="4503155"/>
            <a:ext cx="64692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35" name="Google Shape;35;g23aa859a9f7_0_21"/>
          <p:cNvSpPr txBox="1"/>
          <p:nvPr>
            <p:ph idx="2" type="body"/>
          </p:nvPr>
        </p:nvSpPr>
        <p:spPr>
          <a:xfrm>
            <a:off x="2861469" y="3639555"/>
            <a:ext cx="64692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b="1" sz="2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36" name="Google Shape;36;g23aa859a9f7_0_21"/>
          <p:cNvSpPr txBox="1"/>
          <p:nvPr>
            <p:ph idx="3" type="body"/>
          </p:nvPr>
        </p:nvSpPr>
        <p:spPr>
          <a:xfrm>
            <a:off x="1565108" y="2473752"/>
            <a:ext cx="9083700" cy="74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b="1" sz="4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ullet points with an image">
  <p:cSld name="Bullet points with an image"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23aa859a9f7_0_213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" name="Google Shape;224;g23aa859a9f7_0_213"/>
          <p:cNvSpPr/>
          <p:nvPr/>
        </p:nvSpPr>
        <p:spPr>
          <a:xfrm>
            <a:off x="10151167" y="1789042"/>
            <a:ext cx="1643400" cy="1643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5" name="Google Shape;225;g23aa859a9f7_0_213"/>
          <p:cNvSpPr/>
          <p:nvPr/>
        </p:nvSpPr>
        <p:spPr>
          <a:xfrm>
            <a:off x="6149008" y="3975651"/>
            <a:ext cx="1643400" cy="1643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6" name="Google Shape;226;g23aa859a9f7_0_213"/>
          <p:cNvSpPr/>
          <p:nvPr>
            <p:ph idx="2" type="pic"/>
          </p:nvPr>
        </p:nvSpPr>
        <p:spPr>
          <a:xfrm>
            <a:off x="6241775" y="1887926"/>
            <a:ext cx="5460000" cy="36300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227" name="Google Shape;227;g23aa859a9f7_0_213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pic>
        <p:nvPicPr>
          <p:cNvPr id="228" name="Google Shape;228;g23aa859a9f7_0_2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229" name="Google Shape;229;g23aa859a9f7_0_213"/>
          <p:cNvSpPr txBox="1"/>
          <p:nvPr>
            <p:ph idx="1" type="body"/>
          </p:nvPr>
        </p:nvSpPr>
        <p:spPr>
          <a:xfrm>
            <a:off x="407988" y="927250"/>
            <a:ext cx="77946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cxnSp>
        <p:nvCxnSpPr>
          <p:cNvPr id="230" name="Google Shape;230;g23aa859a9f7_0_213"/>
          <p:cNvCxnSpPr/>
          <p:nvPr/>
        </p:nvCxnSpPr>
        <p:spPr>
          <a:xfrm>
            <a:off x="1815548" y="2743200"/>
            <a:ext cx="3578100" cy="0"/>
          </a:xfrm>
          <a:prstGeom prst="straightConnector1">
            <a:avLst/>
          </a:prstGeom>
          <a:noFill/>
          <a:ln cap="flat" cmpd="sng" w="12700">
            <a:solidFill>
              <a:schemeClr val="accent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31" name="Google Shape;231;g23aa859a9f7_0_213"/>
          <p:cNvCxnSpPr/>
          <p:nvPr/>
        </p:nvCxnSpPr>
        <p:spPr>
          <a:xfrm>
            <a:off x="1815548" y="3697358"/>
            <a:ext cx="3578100" cy="0"/>
          </a:xfrm>
          <a:prstGeom prst="straightConnector1">
            <a:avLst/>
          </a:prstGeom>
          <a:noFill/>
          <a:ln cap="flat" cmpd="sng" w="12700">
            <a:solidFill>
              <a:schemeClr val="accent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32" name="Google Shape;232;g23aa859a9f7_0_213"/>
          <p:cNvCxnSpPr/>
          <p:nvPr/>
        </p:nvCxnSpPr>
        <p:spPr>
          <a:xfrm>
            <a:off x="1815548" y="4784035"/>
            <a:ext cx="3578100" cy="0"/>
          </a:xfrm>
          <a:prstGeom prst="straightConnector1">
            <a:avLst/>
          </a:prstGeom>
          <a:noFill/>
          <a:ln cap="flat" cmpd="sng" w="12700">
            <a:solidFill>
              <a:schemeClr val="accent6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33" name="Google Shape;233;g23aa859a9f7_0_213"/>
          <p:cNvSpPr/>
          <p:nvPr>
            <p:ph idx="3" type="pic"/>
          </p:nvPr>
        </p:nvSpPr>
        <p:spPr>
          <a:xfrm>
            <a:off x="978998" y="1960515"/>
            <a:ext cx="373200" cy="3732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234" name="Google Shape;234;g23aa859a9f7_0_213"/>
          <p:cNvSpPr/>
          <p:nvPr>
            <p:ph idx="4" type="pic"/>
          </p:nvPr>
        </p:nvSpPr>
        <p:spPr>
          <a:xfrm>
            <a:off x="978998" y="3030610"/>
            <a:ext cx="373200" cy="3732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235" name="Google Shape;235;g23aa859a9f7_0_213"/>
          <p:cNvSpPr/>
          <p:nvPr>
            <p:ph idx="5" type="pic"/>
          </p:nvPr>
        </p:nvSpPr>
        <p:spPr>
          <a:xfrm>
            <a:off x="978998" y="4100705"/>
            <a:ext cx="373200" cy="3732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236" name="Google Shape;236;g23aa859a9f7_0_213"/>
          <p:cNvSpPr/>
          <p:nvPr>
            <p:ph idx="6" type="pic"/>
          </p:nvPr>
        </p:nvSpPr>
        <p:spPr>
          <a:xfrm>
            <a:off x="978998" y="5170799"/>
            <a:ext cx="373200" cy="3732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237" name="Google Shape;237;g23aa859a9f7_0_213"/>
          <p:cNvSpPr txBox="1"/>
          <p:nvPr>
            <p:ph idx="7" type="body"/>
          </p:nvPr>
        </p:nvSpPr>
        <p:spPr>
          <a:xfrm>
            <a:off x="1815548" y="1887926"/>
            <a:ext cx="36405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238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238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238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238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238" name="Google Shape;238;g23aa859a9f7_0_213"/>
          <p:cNvSpPr txBox="1"/>
          <p:nvPr>
            <p:ph idx="8" type="body"/>
          </p:nvPr>
        </p:nvSpPr>
        <p:spPr>
          <a:xfrm>
            <a:off x="1815548" y="2980214"/>
            <a:ext cx="36405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238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238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238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238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239" name="Google Shape;239;g23aa859a9f7_0_213"/>
          <p:cNvSpPr txBox="1"/>
          <p:nvPr>
            <p:ph idx="9" type="body"/>
          </p:nvPr>
        </p:nvSpPr>
        <p:spPr>
          <a:xfrm>
            <a:off x="1815548" y="4047170"/>
            <a:ext cx="36405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238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238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238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238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240" name="Google Shape;240;g23aa859a9f7_0_213"/>
          <p:cNvSpPr txBox="1"/>
          <p:nvPr>
            <p:ph idx="13" type="body"/>
          </p:nvPr>
        </p:nvSpPr>
        <p:spPr>
          <a:xfrm>
            <a:off x="1815548" y="5114126"/>
            <a:ext cx="36405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238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238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238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238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two images">
  <p:cSld name="Content two images"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23aa859a9f7_0_232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" name="Google Shape;243;g23aa859a9f7_0_232"/>
          <p:cNvSpPr/>
          <p:nvPr>
            <p:ph idx="2" type="pic"/>
          </p:nvPr>
        </p:nvSpPr>
        <p:spPr>
          <a:xfrm>
            <a:off x="407988" y="1887926"/>
            <a:ext cx="5334000" cy="26574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244" name="Google Shape;244;g23aa859a9f7_0_232"/>
          <p:cNvSpPr/>
          <p:nvPr>
            <p:ph idx="3" type="pic"/>
          </p:nvPr>
        </p:nvSpPr>
        <p:spPr>
          <a:xfrm>
            <a:off x="6096000" y="1887926"/>
            <a:ext cx="5334000" cy="26574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245" name="Google Shape;245;g23aa859a9f7_0_232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pic>
        <p:nvPicPr>
          <p:cNvPr id="246" name="Google Shape;246;g23aa859a9f7_0_2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247" name="Google Shape;247;g23aa859a9f7_0_232"/>
          <p:cNvSpPr txBox="1"/>
          <p:nvPr>
            <p:ph idx="1" type="body"/>
          </p:nvPr>
        </p:nvSpPr>
        <p:spPr>
          <a:xfrm>
            <a:off x="407988" y="927250"/>
            <a:ext cx="77946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248" name="Google Shape;248;g23aa859a9f7_0_232"/>
          <p:cNvSpPr txBox="1"/>
          <p:nvPr>
            <p:ph idx="4" type="body"/>
          </p:nvPr>
        </p:nvSpPr>
        <p:spPr>
          <a:xfrm>
            <a:off x="407988" y="4725607"/>
            <a:ext cx="5334000" cy="9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249" name="Google Shape;249;g23aa859a9f7_0_232"/>
          <p:cNvSpPr txBox="1"/>
          <p:nvPr>
            <p:ph idx="5" type="body"/>
          </p:nvPr>
        </p:nvSpPr>
        <p:spPr>
          <a:xfrm>
            <a:off x="6096000" y="4725607"/>
            <a:ext cx="5334000" cy="9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three images">
  <p:cSld name="Content three images"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23aa859a9f7_0_241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" name="Google Shape;252;g23aa859a9f7_0_241"/>
          <p:cNvSpPr/>
          <p:nvPr>
            <p:ph idx="2" type="pic"/>
          </p:nvPr>
        </p:nvSpPr>
        <p:spPr>
          <a:xfrm>
            <a:off x="515939" y="1887926"/>
            <a:ext cx="3591900" cy="26574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253" name="Google Shape;253;g23aa859a9f7_0_241"/>
          <p:cNvSpPr/>
          <p:nvPr>
            <p:ph idx="3" type="pic"/>
          </p:nvPr>
        </p:nvSpPr>
        <p:spPr>
          <a:xfrm>
            <a:off x="8192003" y="1887926"/>
            <a:ext cx="3591900" cy="26574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254" name="Google Shape;254;g23aa859a9f7_0_241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pic>
        <p:nvPicPr>
          <p:cNvPr id="255" name="Google Shape;255;g23aa859a9f7_0_24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256" name="Google Shape;256;g23aa859a9f7_0_241"/>
          <p:cNvSpPr txBox="1"/>
          <p:nvPr>
            <p:ph idx="1" type="body"/>
          </p:nvPr>
        </p:nvSpPr>
        <p:spPr>
          <a:xfrm>
            <a:off x="407988" y="927250"/>
            <a:ext cx="77946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257" name="Google Shape;257;g23aa859a9f7_0_241"/>
          <p:cNvSpPr txBox="1"/>
          <p:nvPr>
            <p:ph idx="4" type="body"/>
          </p:nvPr>
        </p:nvSpPr>
        <p:spPr>
          <a:xfrm>
            <a:off x="515939" y="4725607"/>
            <a:ext cx="3591900" cy="9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570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258" name="Google Shape;258;g23aa859a9f7_0_241"/>
          <p:cNvSpPr/>
          <p:nvPr>
            <p:ph idx="5" type="pic"/>
          </p:nvPr>
        </p:nvSpPr>
        <p:spPr>
          <a:xfrm>
            <a:off x="4353971" y="1887926"/>
            <a:ext cx="3591900" cy="26574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259" name="Google Shape;259;g23aa859a9f7_0_241"/>
          <p:cNvSpPr txBox="1"/>
          <p:nvPr>
            <p:ph idx="6" type="body"/>
          </p:nvPr>
        </p:nvSpPr>
        <p:spPr>
          <a:xfrm>
            <a:off x="4353971" y="4725607"/>
            <a:ext cx="3591900" cy="9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570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260" name="Google Shape;260;g23aa859a9f7_0_241"/>
          <p:cNvSpPr txBox="1"/>
          <p:nvPr>
            <p:ph idx="7" type="body"/>
          </p:nvPr>
        </p:nvSpPr>
        <p:spPr>
          <a:xfrm>
            <a:off x="8192003" y="4725607"/>
            <a:ext cx="3591900" cy="9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570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ullet points with a half page image">
  <p:cSld name="Bullet points with a half page image"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23aa859a9f7_0_252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3" name="Google Shape;263;g23aa859a9f7_0_252"/>
          <p:cNvSpPr txBox="1"/>
          <p:nvPr>
            <p:ph type="title"/>
          </p:nvPr>
        </p:nvSpPr>
        <p:spPr>
          <a:xfrm>
            <a:off x="407988" y="298705"/>
            <a:ext cx="65484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pic>
        <p:nvPicPr>
          <p:cNvPr id="264" name="Google Shape;264;g23aa859a9f7_0_25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265" name="Google Shape;265;g23aa859a9f7_0_252"/>
          <p:cNvSpPr txBox="1"/>
          <p:nvPr>
            <p:ph idx="1" type="body"/>
          </p:nvPr>
        </p:nvSpPr>
        <p:spPr>
          <a:xfrm>
            <a:off x="407989" y="927250"/>
            <a:ext cx="65484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266" name="Google Shape;266;g23aa859a9f7_0_252"/>
          <p:cNvSpPr/>
          <p:nvPr>
            <p:ph idx="2" type="pic"/>
          </p:nvPr>
        </p:nvSpPr>
        <p:spPr>
          <a:xfrm>
            <a:off x="6956384" y="0"/>
            <a:ext cx="5235600" cy="68580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cxnSp>
        <p:nvCxnSpPr>
          <p:cNvPr id="267" name="Google Shape;267;g23aa859a9f7_0_252"/>
          <p:cNvCxnSpPr/>
          <p:nvPr/>
        </p:nvCxnSpPr>
        <p:spPr>
          <a:xfrm>
            <a:off x="1363105" y="3364255"/>
            <a:ext cx="3578100" cy="0"/>
          </a:xfrm>
          <a:prstGeom prst="straightConnector1">
            <a:avLst/>
          </a:prstGeom>
          <a:noFill/>
          <a:ln cap="flat" cmpd="sng" w="12700">
            <a:solidFill>
              <a:schemeClr val="accent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68" name="Google Shape;268;g23aa859a9f7_0_252"/>
          <p:cNvCxnSpPr/>
          <p:nvPr/>
        </p:nvCxnSpPr>
        <p:spPr>
          <a:xfrm>
            <a:off x="1363105" y="4318413"/>
            <a:ext cx="3578100" cy="0"/>
          </a:xfrm>
          <a:prstGeom prst="straightConnector1">
            <a:avLst/>
          </a:prstGeom>
          <a:noFill/>
          <a:ln cap="flat" cmpd="sng" w="12700">
            <a:solidFill>
              <a:schemeClr val="accent6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69" name="Google Shape;269;g23aa859a9f7_0_252"/>
          <p:cNvSpPr/>
          <p:nvPr>
            <p:ph idx="3" type="pic"/>
          </p:nvPr>
        </p:nvSpPr>
        <p:spPr>
          <a:xfrm>
            <a:off x="526555" y="2581570"/>
            <a:ext cx="373200" cy="3732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270" name="Google Shape;270;g23aa859a9f7_0_252"/>
          <p:cNvSpPr/>
          <p:nvPr>
            <p:ph idx="4" type="pic"/>
          </p:nvPr>
        </p:nvSpPr>
        <p:spPr>
          <a:xfrm>
            <a:off x="526555" y="3651665"/>
            <a:ext cx="373200" cy="3732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271" name="Google Shape;271;g23aa859a9f7_0_252"/>
          <p:cNvSpPr/>
          <p:nvPr>
            <p:ph idx="5" type="pic"/>
          </p:nvPr>
        </p:nvSpPr>
        <p:spPr>
          <a:xfrm>
            <a:off x="526555" y="4721760"/>
            <a:ext cx="373200" cy="3732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272" name="Google Shape;272;g23aa859a9f7_0_252"/>
          <p:cNvSpPr txBox="1"/>
          <p:nvPr>
            <p:ph idx="6" type="body"/>
          </p:nvPr>
        </p:nvSpPr>
        <p:spPr>
          <a:xfrm>
            <a:off x="1363105" y="2508981"/>
            <a:ext cx="36405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238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238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238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238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273" name="Google Shape;273;g23aa859a9f7_0_252"/>
          <p:cNvSpPr txBox="1"/>
          <p:nvPr>
            <p:ph idx="7" type="body"/>
          </p:nvPr>
        </p:nvSpPr>
        <p:spPr>
          <a:xfrm>
            <a:off x="1363105" y="3601269"/>
            <a:ext cx="36405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238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238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238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238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274" name="Google Shape;274;g23aa859a9f7_0_252"/>
          <p:cNvSpPr txBox="1"/>
          <p:nvPr>
            <p:ph idx="8" type="body"/>
          </p:nvPr>
        </p:nvSpPr>
        <p:spPr>
          <a:xfrm>
            <a:off x="1363105" y="4668225"/>
            <a:ext cx="36405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238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238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238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238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pic>
        <p:nvPicPr>
          <p:cNvPr id="275" name="Google Shape;275;g23aa859a9f7_0_25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81060" y="370167"/>
            <a:ext cx="2247827" cy="749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with a half page image">
  <p:cSld name="Text with a half page image"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g23aa859a9f7_0_267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" name="Google Shape;278;g23aa859a9f7_0_267"/>
          <p:cNvSpPr/>
          <p:nvPr/>
        </p:nvSpPr>
        <p:spPr>
          <a:xfrm>
            <a:off x="760366" y="4454007"/>
            <a:ext cx="4128600" cy="12873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" name="Google Shape;279;g23aa859a9f7_0_267"/>
          <p:cNvSpPr/>
          <p:nvPr>
            <p:ph idx="2" type="pic"/>
          </p:nvPr>
        </p:nvSpPr>
        <p:spPr>
          <a:xfrm>
            <a:off x="1046541" y="4880239"/>
            <a:ext cx="373200" cy="3732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280" name="Google Shape;280;g23aa859a9f7_0_267"/>
          <p:cNvSpPr txBox="1"/>
          <p:nvPr>
            <p:ph type="title"/>
          </p:nvPr>
        </p:nvSpPr>
        <p:spPr>
          <a:xfrm>
            <a:off x="407988" y="298705"/>
            <a:ext cx="65484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pic>
        <p:nvPicPr>
          <p:cNvPr id="281" name="Google Shape;281;g23aa859a9f7_0_26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282" name="Google Shape;282;g23aa859a9f7_0_267"/>
          <p:cNvSpPr txBox="1"/>
          <p:nvPr>
            <p:ph idx="1" type="body"/>
          </p:nvPr>
        </p:nvSpPr>
        <p:spPr>
          <a:xfrm>
            <a:off x="407989" y="927250"/>
            <a:ext cx="65484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283" name="Google Shape;283;g23aa859a9f7_0_267"/>
          <p:cNvSpPr/>
          <p:nvPr>
            <p:ph idx="3" type="pic"/>
          </p:nvPr>
        </p:nvSpPr>
        <p:spPr>
          <a:xfrm>
            <a:off x="6956384" y="0"/>
            <a:ext cx="5235600" cy="68580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pic>
        <p:nvPicPr>
          <p:cNvPr id="284" name="Google Shape;284;g23aa859a9f7_0_26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81060" y="3701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285" name="Google Shape;285;g23aa859a9f7_0_267"/>
          <p:cNvSpPr txBox="1"/>
          <p:nvPr>
            <p:ph idx="4" type="body"/>
          </p:nvPr>
        </p:nvSpPr>
        <p:spPr>
          <a:xfrm>
            <a:off x="694163" y="1771027"/>
            <a:ext cx="4194900" cy="23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0000" spcFirstLastPara="1" rIns="91425" wrap="square" tIns="45700">
            <a:spAutoFit/>
          </a:bodyPr>
          <a:lstStyle>
            <a:lvl1pPr indent="-228600" lvl="0" marL="4572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286" name="Google Shape;286;g23aa859a9f7_0_267"/>
          <p:cNvSpPr txBox="1"/>
          <p:nvPr>
            <p:ph idx="5" type="body"/>
          </p:nvPr>
        </p:nvSpPr>
        <p:spPr>
          <a:xfrm>
            <a:off x="1687500" y="4653097"/>
            <a:ext cx="2989800" cy="88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6 image collage with text">
  <p:cSld name="6 image collage with text"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g23aa859a9f7_0_278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9" name="Google Shape;289;g23aa859a9f7_0_278"/>
          <p:cNvSpPr/>
          <p:nvPr>
            <p:ph idx="2" type="pic"/>
          </p:nvPr>
        </p:nvSpPr>
        <p:spPr>
          <a:xfrm>
            <a:off x="407987" y="3997776"/>
            <a:ext cx="5183400" cy="19329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290" name="Google Shape;290;g23aa859a9f7_0_278"/>
          <p:cNvSpPr/>
          <p:nvPr>
            <p:ph idx="3" type="pic"/>
          </p:nvPr>
        </p:nvSpPr>
        <p:spPr>
          <a:xfrm>
            <a:off x="5767074" y="1764036"/>
            <a:ext cx="2523000" cy="41667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291" name="Google Shape;291;g23aa859a9f7_0_278"/>
          <p:cNvSpPr/>
          <p:nvPr>
            <p:ph idx="4" type="pic"/>
          </p:nvPr>
        </p:nvSpPr>
        <p:spPr>
          <a:xfrm>
            <a:off x="8465712" y="1764036"/>
            <a:ext cx="3318300" cy="12339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292" name="Google Shape;292;g23aa859a9f7_0_278"/>
          <p:cNvSpPr/>
          <p:nvPr>
            <p:ph idx="5" type="pic"/>
          </p:nvPr>
        </p:nvSpPr>
        <p:spPr>
          <a:xfrm>
            <a:off x="8465712" y="3141425"/>
            <a:ext cx="1849500" cy="27894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293" name="Google Shape;293;g23aa859a9f7_0_278"/>
          <p:cNvSpPr/>
          <p:nvPr>
            <p:ph idx="6" type="pic"/>
          </p:nvPr>
        </p:nvSpPr>
        <p:spPr>
          <a:xfrm>
            <a:off x="10490854" y="4336643"/>
            <a:ext cx="1293300" cy="15942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294" name="Google Shape;294;g23aa859a9f7_0_278"/>
          <p:cNvSpPr/>
          <p:nvPr>
            <p:ph idx="7" type="pic"/>
          </p:nvPr>
        </p:nvSpPr>
        <p:spPr>
          <a:xfrm>
            <a:off x="10490854" y="3146038"/>
            <a:ext cx="1293300" cy="9876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295" name="Google Shape;295;g23aa859a9f7_0_278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pic>
        <p:nvPicPr>
          <p:cNvPr id="296" name="Google Shape;296;g23aa859a9f7_0_27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297" name="Google Shape;297;g23aa859a9f7_0_278"/>
          <p:cNvSpPr txBox="1"/>
          <p:nvPr>
            <p:ph idx="1" type="body"/>
          </p:nvPr>
        </p:nvSpPr>
        <p:spPr>
          <a:xfrm>
            <a:off x="407988" y="927250"/>
            <a:ext cx="77946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298" name="Google Shape;298;g23aa859a9f7_0_278"/>
          <p:cNvSpPr txBox="1"/>
          <p:nvPr>
            <p:ph idx="8" type="body"/>
          </p:nvPr>
        </p:nvSpPr>
        <p:spPr>
          <a:xfrm>
            <a:off x="407986" y="1764036"/>
            <a:ext cx="5183400" cy="1991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0000" spcFirstLastPara="1" rIns="91425" wrap="square" tIns="45700">
            <a:spAutoFit/>
          </a:bodyPr>
          <a:lstStyle>
            <a:lvl1pPr indent="-228600" lvl="0" marL="4572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ixed content with image">
  <p:cSld name="Mixed content with image"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g23aa859a9f7_0_290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" name="Google Shape;301;g23aa859a9f7_0_290"/>
          <p:cNvSpPr/>
          <p:nvPr>
            <p:ph idx="2" type="pic"/>
          </p:nvPr>
        </p:nvSpPr>
        <p:spPr>
          <a:xfrm>
            <a:off x="6096000" y="1918148"/>
            <a:ext cx="3058500" cy="36870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302" name="Google Shape;302;g23aa859a9f7_0_290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pic>
        <p:nvPicPr>
          <p:cNvPr id="303" name="Google Shape;303;g23aa859a9f7_0_29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304" name="Google Shape;304;g23aa859a9f7_0_290"/>
          <p:cNvSpPr txBox="1"/>
          <p:nvPr>
            <p:ph idx="1" type="body"/>
          </p:nvPr>
        </p:nvSpPr>
        <p:spPr>
          <a:xfrm>
            <a:off x="407988" y="927250"/>
            <a:ext cx="77946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305" name="Google Shape;305;g23aa859a9f7_0_290"/>
          <p:cNvSpPr/>
          <p:nvPr/>
        </p:nvSpPr>
        <p:spPr>
          <a:xfrm>
            <a:off x="407988" y="3549410"/>
            <a:ext cx="603900" cy="6039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6" name="Google Shape;306;g23aa859a9f7_0_290"/>
          <p:cNvSpPr/>
          <p:nvPr/>
        </p:nvSpPr>
        <p:spPr>
          <a:xfrm>
            <a:off x="407988" y="4841350"/>
            <a:ext cx="603900" cy="6039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7" name="Google Shape;307;g23aa859a9f7_0_290"/>
          <p:cNvSpPr/>
          <p:nvPr/>
        </p:nvSpPr>
        <p:spPr>
          <a:xfrm>
            <a:off x="9154633" y="1918148"/>
            <a:ext cx="2313600" cy="3687000"/>
          </a:xfrm>
          <a:prstGeom prst="rect">
            <a:avLst/>
          </a:prstGeom>
          <a:solidFill>
            <a:srgbClr val="191919">
              <a:alpha val="8078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8" name="Google Shape;308;g23aa859a9f7_0_290"/>
          <p:cNvSpPr txBox="1"/>
          <p:nvPr>
            <p:ph idx="3" type="body"/>
          </p:nvPr>
        </p:nvSpPr>
        <p:spPr>
          <a:xfrm>
            <a:off x="9493616" y="3380415"/>
            <a:ext cx="1691700" cy="172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309" name="Google Shape;309;g23aa859a9f7_0_290"/>
          <p:cNvSpPr txBox="1"/>
          <p:nvPr>
            <p:ph idx="4" type="body"/>
          </p:nvPr>
        </p:nvSpPr>
        <p:spPr>
          <a:xfrm>
            <a:off x="411331" y="1914743"/>
            <a:ext cx="5247900" cy="9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0000" spcFirstLastPara="1" rIns="91425" wrap="square" tIns="4570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310" name="Google Shape;310;g23aa859a9f7_0_290"/>
          <p:cNvSpPr/>
          <p:nvPr>
            <p:ph idx="5" type="pic"/>
          </p:nvPr>
        </p:nvSpPr>
        <p:spPr>
          <a:xfrm>
            <a:off x="584341" y="3721681"/>
            <a:ext cx="259200" cy="2592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311" name="Google Shape;311;g23aa859a9f7_0_290"/>
          <p:cNvSpPr/>
          <p:nvPr>
            <p:ph idx="6" type="pic"/>
          </p:nvPr>
        </p:nvSpPr>
        <p:spPr>
          <a:xfrm>
            <a:off x="584341" y="5013621"/>
            <a:ext cx="259200" cy="2592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312" name="Google Shape;312;g23aa859a9f7_0_290"/>
          <p:cNvSpPr txBox="1"/>
          <p:nvPr>
            <p:ph idx="7" type="body"/>
          </p:nvPr>
        </p:nvSpPr>
        <p:spPr>
          <a:xfrm>
            <a:off x="1170466" y="3740139"/>
            <a:ext cx="4188000" cy="61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313" name="Google Shape;313;g23aa859a9f7_0_290"/>
          <p:cNvSpPr txBox="1"/>
          <p:nvPr>
            <p:ph idx="8" type="body"/>
          </p:nvPr>
        </p:nvSpPr>
        <p:spPr>
          <a:xfrm>
            <a:off x="1169988" y="3479771"/>
            <a:ext cx="4118100" cy="31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314" name="Google Shape;314;g23aa859a9f7_0_290"/>
          <p:cNvSpPr txBox="1"/>
          <p:nvPr>
            <p:ph idx="9" type="body"/>
          </p:nvPr>
        </p:nvSpPr>
        <p:spPr>
          <a:xfrm>
            <a:off x="1170466" y="5027953"/>
            <a:ext cx="4188000" cy="61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315" name="Google Shape;315;g23aa859a9f7_0_290"/>
          <p:cNvSpPr txBox="1"/>
          <p:nvPr>
            <p:ph idx="13" type="body"/>
          </p:nvPr>
        </p:nvSpPr>
        <p:spPr>
          <a:xfrm>
            <a:off x="1169988" y="4767585"/>
            <a:ext cx="4118100" cy="31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ixed content with 2 images">
  <p:cSld name="Mixed content with 2 images"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g23aa859a9f7_0_307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8" name="Google Shape;318;g23aa859a9f7_0_307"/>
          <p:cNvSpPr/>
          <p:nvPr>
            <p:ph idx="2" type="pic"/>
          </p:nvPr>
        </p:nvSpPr>
        <p:spPr>
          <a:xfrm>
            <a:off x="6286895" y="1706462"/>
            <a:ext cx="2605500" cy="29289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319" name="Google Shape;319;g23aa859a9f7_0_307"/>
          <p:cNvSpPr/>
          <p:nvPr>
            <p:ph idx="3" type="pic"/>
          </p:nvPr>
        </p:nvSpPr>
        <p:spPr>
          <a:xfrm>
            <a:off x="9173219" y="1706462"/>
            <a:ext cx="2605500" cy="29289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320" name="Google Shape;320;g23aa859a9f7_0_307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pic>
        <p:nvPicPr>
          <p:cNvPr id="321" name="Google Shape;321;g23aa859a9f7_0_30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322" name="Google Shape;322;g23aa859a9f7_0_307"/>
          <p:cNvSpPr txBox="1"/>
          <p:nvPr>
            <p:ph idx="1" type="body"/>
          </p:nvPr>
        </p:nvSpPr>
        <p:spPr>
          <a:xfrm>
            <a:off x="407988" y="927250"/>
            <a:ext cx="77946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323" name="Google Shape;323;g23aa859a9f7_0_307"/>
          <p:cNvSpPr txBox="1"/>
          <p:nvPr>
            <p:ph idx="4" type="body"/>
          </p:nvPr>
        </p:nvSpPr>
        <p:spPr>
          <a:xfrm>
            <a:off x="411753" y="1716990"/>
            <a:ext cx="5462400" cy="9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0000" spcFirstLastPara="1" rIns="91425" wrap="square" tIns="4570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cxnSp>
        <p:nvCxnSpPr>
          <p:cNvPr id="324" name="Google Shape;324;g23aa859a9f7_0_307"/>
          <p:cNvCxnSpPr/>
          <p:nvPr/>
        </p:nvCxnSpPr>
        <p:spPr>
          <a:xfrm>
            <a:off x="1352488" y="3897070"/>
            <a:ext cx="3578100" cy="0"/>
          </a:xfrm>
          <a:prstGeom prst="straightConnector1">
            <a:avLst/>
          </a:prstGeom>
          <a:noFill/>
          <a:ln cap="flat" cmpd="sng" w="12700">
            <a:solidFill>
              <a:schemeClr val="accent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25" name="Google Shape;325;g23aa859a9f7_0_307"/>
          <p:cNvCxnSpPr/>
          <p:nvPr/>
        </p:nvCxnSpPr>
        <p:spPr>
          <a:xfrm>
            <a:off x="1352488" y="4851228"/>
            <a:ext cx="3578100" cy="0"/>
          </a:xfrm>
          <a:prstGeom prst="straightConnector1">
            <a:avLst/>
          </a:prstGeom>
          <a:noFill/>
          <a:ln cap="flat" cmpd="sng" w="12700">
            <a:solidFill>
              <a:schemeClr val="accent6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326" name="Google Shape;326;g23aa859a9f7_0_307"/>
          <p:cNvSpPr/>
          <p:nvPr>
            <p:ph idx="5" type="pic"/>
          </p:nvPr>
        </p:nvSpPr>
        <p:spPr>
          <a:xfrm>
            <a:off x="515938" y="3114385"/>
            <a:ext cx="373200" cy="3732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327" name="Google Shape;327;g23aa859a9f7_0_307"/>
          <p:cNvSpPr/>
          <p:nvPr>
            <p:ph idx="6" type="pic"/>
          </p:nvPr>
        </p:nvSpPr>
        <p:spPr>
          <a:xfrm>
            <a:off x="515938" y="4184480"/>
            <a:ext cx="373200" cy="3732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328" name="Google Shape;328;g23aa859a9f7_0_307"/>
          <p:cNvSpPr/>
          <p:nvPr>
            <p:ph idx="7" type="pic"/>
          </p:nvPr>
        </p:nvSpPr>
        <p:spPr>
          <a:xfrm>
            <a:off x="515938" y="5254575"/>
            <a:ext cx="373200" cy="3732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329" name="Google Shape;329;g23aa859a9f7_0_307"/>
          <p:cNvSpPr txBox="1"/>
          <p:nvPr>
            <p:ph idx="8" type="body"/>
          </p:nvPr>
        </p:nvSpPr>
        <p:spPr>
          <a:xfrm>
            <a:off x="1352488" y="3041796"/>
            <a:ext cx="36405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238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238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238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238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330" name="Google Shape;330;g23aa859a9f7_0_307"/>
          <p:cNvSpPr txBox="1"/>
          <p:nvPr>
            <p:ph idx="9" type="body"/>
          </p:nvPr>
        </p:nvSpPr>
        <p:spPr>
          <a:xfrm>
            <a:off x="1352488" y="4134084"/>
            <a:ext cx="36405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238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238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238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238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331" name="Google Shape;331;g23aa859a9f7_0_307"/>
          <p:cNvSpPr txBox="1"/>
          <p:nvPr>
            <p:ph idx="13" type="body"/>
          </p:nvPr>
        </p:nvSpPr>
        <p:spPr>
          <a:xfrm>
            <a:off x="1352488" y="5201040"/>
            <a:ext cx="36405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238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238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238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238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332" name="Google Shape;332;g23aa859a9f7_0_307"/>
          <p:cNvSpPr txBox="1"/>
          <p:nvPr>
            <p:ph idx="14" type="body"/>
          </p:nvPr>
        </p:nvSpPr>
        <p:spPr>
          <a:xfrm>
            <a:off x="6286500" y="4635500"/>
            <a:ext cx="2605800" cy="12207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sz="15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sz="15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sz="15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sz="15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sz="15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333" name="Google Shape;333;g23aa859a9f7_0_307"/>
          <p:cNvSpPr txBox="1"/>
          <p:nvPr>
            <p:ph idx="15" type="body"/>
          </p:nvPr>
        </p:nvSpPr>
        <p:spPr>
          <a:xfrm>
            <a:off x="9172824" y="4635500"/>
            <a:ext cx="2605800" cy="12207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sz="15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sz="15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sz="15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sz="15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sz="15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 column with image">
  <p:cSld name="4 column with image"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g23aa859a9f7_0_325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6" name="Google Shape;336;g23aa859a9f7_0_325"/>
          <p:cNvSpPr/>
          <p:nvPr>
            <p:ph idx="2" type="pic"/>
          </p:nvPr>
        </p:nvSpPr>
        <p:spPr>
          <a:xfrm>
            <a:off x="407987" y="1706462"/>
            <a:ext cx="2705400" cy="18435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337" name="Google Shape;337;g23aa859a9f7_0_325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pic>
        <p:nvPicPr>
          <p:cNvPr id="338" name="Google Shape;338;g23aa859a9f7_0_3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339" name="Google Shape;339;g23aa859a9f7_0_325"/>
          <p:cNvSpPr txBox="1"/>
          <p:nvPr>
            <p:ph idx="1" type="body"/>
          </p:nvPr>
        </p:nvSpPr>
        <p:spPr>
          <a:xfrm>
            <a:off x="407988" y="927250"/>
            <a:ext cx="77946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340" name="Google Shape;340;g23aa859a9f7_0_325"/>
          <p:cNvSpPr/>
          <p:nvPr/>
        </p:nvSpPr>
        <p:spPr>
          <a:xfrm>
            <a:off x="407988" y="3762986"/>
            <a:ext cx="2705400" cy="2098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1" name="Google Shape;341;g23aa859a9f7_0_325"/>
          <p:cNvSpPr/>
          <p:nvPr/>
        </p:nvSpPr>
        <p:spPr>
          <a:xfrm>
            <a:off x="9099700" y="3762986"/>
            <a:ext cx="2684400" cy="20982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2" name="Google Shape;342;g23aa859a9f7_0_325"/>
          <p:cNvSpPr/>
          <p:nvPr/>
        </p:nvSpPr>
        <p:spPr>
          <a:xfrm>
            <a:off x="3305225" y="3762986"/>
            <a:ext cx="2705400" cy="20982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3" name="Google Shape;343;g23aa859a9f7_0_325"/>
          <p:cNvSpPr/>
          <p:nvPr/>
        </p:nvSpPr>
        <p:spPr>
          <a:xfrm>
            <a:off x="6202462" y="3762985"/>
            <a:ext cx="2705400" cy="2098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4" name="Google Shape;344;g23aa859a9f7_0_325"/>
          <p:cNvSpPr/>
          <p:nvPr>
            <p:ph idx="3" type="pic"/>
          </p:nvPr>
        </p:nvSpPr>
        <p:spPr>
          <a:xfrm>
            <a:off x="3305225" y="1706462"/>
            <a:ext cx="2705400" cy="18435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345" name="Google Shape;345;g23aa859a9f7_0_325"/>
          <p:cNvSpPr/>
          <p:nvPr>
            <p:ph idx="4" type="pic"/>
          </p:nvPr>
        </p:nvSpPr>
        <p:spPr>
          <a:xfrm>
            <a:off x="6202462" y="1706462"/>
            <a:ext cx="2705400" cy="18435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346" name="Google Shape;346;g23aa859a9f7_0_325"/>
          <p:cNvSpPr/>
          <p:nvPr>
            <p:ph idx="5" type="pic"/>
          </p:nvPr>
        </p:nvSpPr>
        <p:spPr>
          <a:xfrm>
            <a:off x="9099699" y="1706462"/>
            <a:ext cx="2705400" cy="18435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347" name="Google Shape;347;g23aa859a9f7_0_325"/>
          <p:cNvSpPr txBox="1"/>
          <p:nvPr>
            <p:ph idx="6" type="body"/>
          </p:nvPr>
        </p:nvSpPr>
        <p:spPr>
          <a:xfrm>
            <a:off x="6202462" y="4500812"/>
            <a:ext cx="26844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348" name="Google Shape;348;g23aa859a9f7_0_325"/>
          <p:cNvSpPr txBox="1"/>
          <p:nvPr>
            <p:ph idx="7" type="body"/>
          </p:nvPr>
        </p:nvSpPr>
        <p:spPr>
          <a:xfrm>
            <a:off x="3315703" y="4500812"/>
            <a:ext cx="26844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349" name="Google Shape;349;g23aa859a9f7_0_325"/>
          <p:cNvSpPr txBox="1"/>
          <p:nvPr>
            <p:ph idx="8" type="body"/>
          </p:nvPr>
        </p:nvSpPr>
        <p:spPr>
          <a:xfrm>
            <a:off x="407988" y="4500812"/>
            <a:ext cx="26844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350" name="Google Shape;350;g23aa859a9f7_0_325"/>
          <p:cNvSpPr txBox="1"/>
          <p:nvPr>
            <p:ph idx="9" type="body"/>
          </p:nvPr>
        </p:nvSpPr>
        <p:spPr>
          <a:xfrm>
            <a:off x="6202462" y="4157663"/>
            <a:ext cx="2705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351" name="Google Shape;351;g23aa859a9f7_0_325"/>
          <p:cNvSpPr txBox="1"/>
          <p:nvPr>
            <p:ph idx="13" type="body"/>
          </p:nvPr>
        </p:nvSpPr>
        <p:spPr>
          <a:xfrm>
            <a:off x="3305225" y="4157663"/>
            <a:ext cx="2705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352" name="Google Shape;352;g23aa859a9f7_0_325"/>
          <p:cNvSpPr txBox="1"/>
          <p:nvPr>
            <p:ph idx="14" type="body"/>
          </p:nvPr>
        </p:nvSpPr>
        <p:spPr>
          <a:xfrm>
            <a:off x="407988" y="4157663"/>
            <a:ext cx="2705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353" name="Google Shape;353;g23aa859a9f7_0_325"/>
          <p:cNvSpPr txBox="1"/>
          <p:nvPr>
            <p:ph idx="15" type="body"/>
          </p:nvPr>
        </p:nvSpPr>
        <p:spPr>
          <a:xfrm>
            <a:off x="9089220" y="4500812"/>
            <a:ext cx="26844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354" name="Google Shape;354;g23aa859a9f7_0_325"/>
          <p:cNvSpPr txBox="1"/>
          <p:nvPr>
            <p:ph idx="16" type="body"/>
          </p:nvPr>
        </p:nvSpPr>
        <p:spPr>
          <a:xfrm>
            <a:off x="9089220" y="4157663"/>
            <a:ext cx="2705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 image collage ">
  <p:cSld name="5 image collage "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g23aa859a9f7_0_346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7" name="Google Shape;357;g23aa859a9f7_0_346"/>
          <p:cNvSpPr/>
          <p:nvPr>
            <p:ph idx="2" type="pic"/>
          </p:nvPr>
        </p:nvSpPr>
        <p:spPr>
          <a:xfrm>
            <a:off x="737011" y="2005392"/>
            <a:ext cx="2343000" cy="34671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358" name="Google Shape;358;g23aa859a9f7_0_346"/>
          <p:cNvSpPr/>
          <p:nvPr>
            <p:ph idx="3" type="pic"/>
          </p:nvPr>
        </p:nvSpPr>
        <p:spPr>
          <a:xfrm>
            <a:off x="9017202" y="2005392"/>
            <a:ext cx="2343000" cy="34671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359" name="Google Shape;359;g23aa859a9f7_0_346"/>
          <p:cNvSpPr/>
          <p:nvPr>
            <p:ph idx="4" type="pic"/>
          </p:nvPr>
        </p:nvSpPr>
        <p:spPr>
          <a:xfrm>
            <a:off x="3336753" y="2005392"/>
            <a:ext cx="5423700" cy="15240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360" name="Google Shape;360;g23aa859a9f7_0_346"/>
          <p:cNvSpPr/>
          <p:nvPr>
            <p:ph idx="5" type="pic"/>
          </p:nvPr>
        </p:nvSpPr>
        <p:spPr>
          <a:xfrm>
            <a:off x="3336754" y="3785059"/>
            <a:ext cx="2583600" cy="16872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361" name="Google Shape;361;g23aa859a9f7_0_346"/>
          <p:cNvSpPr/>
          <p:nvPr>
            <p:ph idx="6" type="pic"/>
          </p:nvPr>
        </p:nvSpPr>
        <p:spPr>
          <a:xfrm>
            <a:off x="6176980" y="3785059"/>
            <a:ext cx="2583600" cy="16872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362" name="Google Shape;362;g23aa859a9f7_0_346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pic>
        <p:nvPicPr>
          <p:cNvPr id="363" name="Google Shape;363;g23aa859a9f7_0_34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364" name="Google Shape;364;g23aa859a9f7_0_346"/>
          <p:cNvSpPr txBox="1"/>
          <p:nvPr>
            <p:ph idx="1" type="body"/>
          </p:nvPr>
        </p:nvSpPr>
        <p:spPr>
          <a:xfrm>
            <a:off x="407988" y="927250"/>
            <a:ext cx="77946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>
  <p:cSld name="Title layout 03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g23aa859a9f7_0_2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" name="Google Shape;39;g23aa859a9f7_0_28"/>
          <p:cNvSpPr/>
          <p:nvPr/>
        </p:nvSpPr>
        <p:spPr>
          <a:xfrm>
            <a:off x="790832" y="0"/>
            <a:ext cx="11401200" cy="68580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0" name="Google Shape;40;g23aa859a9f7_0_28"/>
          <p:cNvCxnSpPr/>
          <p:nvPr/>
        </p:nvCxnSpPr>
        <p:spPr>
          <a:xfrm>
            <a:off x="871855" y="3507572"/>
            <a:ext cx="1047600" cy="0"/>
          </a:xfrm>
          <a:prstGeom prst="straightConnector1">
            <a:avLst/>
          </a:prstGeom>
          <a:noFill/>
          <a:ln cap="flat" cmpd="sng" w="762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1" name="Google Shape;41;g23aa859a9f7_0_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057502" y="500620"/>
            <a:ext cx="2644265" cy="603977"/>
          </a:xfrm>
          <a:prstGeom prst="rect">
            <a:avLst/>
          </a:prstGeom>
          <a:noFill/>
          <a:ln>
            <a:noFill/>
          </a:ln>
        </p:spPr>
      </p:pic>
      <p:sp>
        <p:nvSpPr>
          <p:cNvPr id="42" name="Google Shape;42;g23aa859a9f7_0_28"/>
          <p:cNvSpPr txBox="1"/>
          <p:nvPr>
            <p:ph idx="1" type="body"/>
          </p:nvPr>
        </p:nvSpPr>
        <p:spPr>
          <a:xfrm>
            <a:off x="790832" y="1762289"/>
            <a:ext cx="8654100" cy="12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1" i="0" sz="40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3" name="Google Shape;43;g23aa859a9f7_0_28"/>
          <p:cNvSpPr txBox="1"/>
          <p:nvPr>
            <p:ph idx="2" type="body"/>
          </p:nvPr>
        </p:nvSpPr>
        <p:spPr>
          <a:xfrm>
            <a:off x="790832" y="4933626"/>
            <a:ext cx="73296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0000" spcFirstLastPara="1" rIns="90000" wrap="square" tIns="45700">
            <a:sp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b="1" i="0" sz="15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4" name="Google Shape;44;g23aa859a9f7_0_28"/>
          <p:cNvSpPr txBox="1"/>
          <p:nvPr>
            <p:ph idx="3" type="body"/>
          </p:nvPr>
        </p:nvSpPr>
        <p:spPr>
          <a:xfrm>
            <a:off x="790832" y="3909015"/>
            <a:ext cx="7329600" cy="73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marR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b="0" i="0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 parts graphic">
  <p:cSld name="4 parts graphic">
    <p:spTree>
      <p:nvGrpSpPr>
        <p:cNvPr id="365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g23aa859a9f7_0_356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7" name="Google Shape;367;g23aa859a9f7_0_356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pic>
        <p:nvPicPr>
          <p:cNvPr id="368" name="Google Shape;368;g23aa859a9f7_0_35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369" name="Google Shape;369;g23aa859a9f7_0_356"/>
          <p:cNvSpPr txBox="1"/>
          <p:nvPr>
            <p:ph idx="1" type="body"/>
          </p:nvPr>
        </p:nvSpPr>
        <p:spPr>
          <a:xfrm>
            <a:off x="407988" y="927250"/>
            <a:ext cx="77946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cxnSp>
        <p:nvCxnSpPr>
          <p:cNvPr id="370" name="Google Shape;370;g23aa859a9f7_0_356"/>
          <p:cNvCxnSpPr>
            <a:stCxn id="371" idx="5"/>
            <a:endCxn id="372" idx="1"/>
          </p:cNvCxnSpPr>
          <p:nvPr/>
        </p:nvCxnSpPr>
        <p:spPr>
          <a:xfrm>
            <a:off x="4816004" y="2824003"/>
            <a:ext cx="672000" cy="387000"/>
          </a:xfrm>
          <a:prstGeom prst="straightConnector1">
            <a:avLst/>
          </a:prstGeom>
          <a:noFill/>
          <a:ln cap="flat" cmpd="sng" w="38100">
            <a:solidFill>
              <a:srgbClr val="DDE6EF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73" name="Google Shape;373;g23aa859a9f7_0_356"/>
          <p:cNvCxnSpPr>
            <a:stCxn id="374" idx="3"/>
            <a:endCxn id="372" idx="7"/>
          </p:cNvCxnSpPr>
          <p:nvPr/>
        </p:nvCxnSpPr>
        <p:spPr>
          <a:xfrm flipH="1">
            <a:off x="6619111" y="2824003"/>
            <a:ext cx="904500" cy="387000"/>
          </a:xfrm>
          <a:prstGeom prst="straightConnector1">
            <a:avLst/>
          </a:prstGeom>
          <a:noFill/>
          <a:ln cap="flat" cmpd="sng" w="38100">
            <a:solidFill>
              <a:srgbClr val="DDE6EF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75" name="Google Shape;375;g23aa859a9f7_0_356"/>
          <p:cNvCxnSpPr/>
          <p:nvPr/>
        </p:nvCxnSpPr>
        <p:spPr>
          <a:xfrm flipH="1" rot="10800000">
            <a:off x="4815951" y="4321072"/>
            <a:ext cx="672000" cy="387000"/>
          </a:xfrm>
          <a:prstGeom prst="straightConnector1">
            <a:avLst/>
          </a:prstGeom>
          <a:noFill/>
          <a:ln cap="flat" cmpd="sng" w="38100">
            <a:solidFill>
              <a:srgbClr val="DDE6EF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76" name="Google Shape;376;g23aa859a9f7_0_356"/>
          <p:cNvCxnSpPr/>
          <p:nvPr/>
        </p:nvCxnSpPr>
        <p:spPr>
          <a:xfrm rot="10800000">
            <a:off x="6619101" y="4321072"/>
            <a:ext cx="904500" cy="387000"/>
          </a:xfrm>
          <a:prstGeom prst="straightConnector1">
            <a:avLst/>
          </a:prstGeom>
          <a:noFill/>
          <a:ln cap="flat" cmpd="sng" w="38100">
            <a:solidFill>
              <a:srgbClr val="DDE6EF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372" name="Google Shape;372;g23aa859a9f7_0_356"/>
          <p:cNvSpPr/>
          <p:nvPr/>
        </p:nvSpPr>
        <p:spPr>
          <a:xfrm>
            <a:off x="5253790" y="2976655"/>
            <a:ext cx="1599600" cy="1599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1" name="Google Shape;371;g23aa859a9f7_0_356"/>
          <p:cNvSpPr/>
          <p:nvPr/>
        </p:nvSpPr>
        <p:spPr>
          <a:xfrm>
            <a:off x="3925919" y="1933918"/>
            <a:ext cx="1042800" cy="1042800"/>
          </a:xfrm>
          <a:prstGeom prst="ellipse">
            <a:avLst/>
          </a:prstGeom>
          <a:solidFill>
            <a:srgbClr val="00517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7" name="Google Shape;377;g23aa859a9f7_0_356"/>
          <p:cNvSpPr/>
          <p:nvPr/>
        </p:nvSpPr>
        <p:spPr>
          <a:xfrm>
            <a:off x="3925919" y="4576152"/>
            <a:ext cx="1042800" cy="1042800"/>
          </a:xfrm>
          <a:prstGeom prst="ellipse">
            <a:avLst/>
          </a:prstGeom>
          <a:solidFill>
            <a:srgbClr val="00517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4" name="Google Shape;374;g23aa859a9f7_0_356"/>
          <p:cNvSpPr/>
          <p:nvPr/>
        </p:nvSpPr>
        <p:spPr>
          <a:xfrm>
            <a:off x="7370896" y="1933918"/>
            <a:ext cx="1042800" cy="1042800"/>
          </a:xfrm>
          <a:prstGeom prst="ellipse">
            <a:avLst/>
          </a:prstGeom>
          <a:solidFill>
            <a:srgbClr val="00517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8" name="Google Shape;378;g23aa859a9f7_0_356"/>
          <p:cNvSpPr/>
          <p:nvPr/>
        </p:nvSpPr>
        <p:spPr>
          <a:xfrm>
            <a:off x="7370896" y="4576152"/>
            <a:ext cx="1042800" cy="1042800"/>
          </a:xfrm>
          <a:prstGeom prst="ellipse">
            <a:avLst/>
          </a:prstGeom>
          <a:solidFill>
            <a:srgbClr val="00517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9" name="Google Shape;379;g23aa859a9f7_0_356"/>
          <p:cNvSpPr txBox="1"/>
          <p:nvPr>
            <p:ph idx="2" type="body"/>
          </p:nvPr>
        </p:nvSpPr>
        <p:spPr>
          <a:xfrm>
            <a:off x="393632" y="1971424"/>
            <a:ext cx="3117300" cy="31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380" name="Google Shape;380;g23aa859a9f7_0_356"/>
          <p:cNvSpPr txBox="1"/>
          <p:nvPr>
            <p:ph idx="3" type="body"/>
          </p:nvPr>
        </p:nvSpPr>
        <p:spPr>
          <a:xfrm>
            <a:off x="393632" y="4614880"/>
            <a:ext cx="3117300" cy="31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381" name="Google Shape;381;g23aa859a9f7_0_356"/>
          <p:cNvSpPr txBox="1"/>
          <p:nvPr>
            <p:ph idx="4" type="body"/>
          </p:nvPr>
        </p:nvSpPr>
        <p:spPr>
          <a:xfrm>
            <a:off x="8666634" y="1971424"/>
            <a:ext cx="3117300" cy="31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382" name="Google Shape;382;g23aa859a9f7_0_356"/>
          <p:cNvSpPr txBox="1"/>
          <p:nvPr>
            <p:ph idx="5" type="body"/>
          </p:nvPr>
        </p:nvSpPr>
        <p:spPr>
          <a:xfrm>
            <a:off x="8666634" y="4614880"/>
            <a:ext cx="3117300" cy="31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383" name="Google Shape;383;g23aa859a9f7_0_356"/>
          <p:cNvSpPr/>
          <p:nvPr>
            <p:ph idx="6" type="pic"/>
          </p:nvPr>
        </p:nvSpPr>
        <p:spPr>
          <a:xfrm>
            <a:off x="4253814" y="2241860"/>
            <a:ext cx="387000" cy="387000"/>
          </a:xfrm>
          <a:prstGeom prst="rect">
            <a:avLst/>
          </a:prstGeom>
          <a:noFill/>
          <a:ln>
            <a:noFill/>
          </a:ln>
        </p:spPr>
      </p:sp>
      <p:sp>
        <p:nvSpPr>
          <p:cNvPr id="384" name="Google Shape;384;g23aa859a9f7_0_356"/>
          <p:cNvSpPr/>
          <p:nvPr>
            <p:ph idx="7" type="pic"/>
          </p:nvPr>
        </p:nvSpPr>
        <p:spPr>
          <a:xfrm>
            <a:off x="7698791" y="2241860"/>
            <a:ext cx="387000" cy="387000"/>
          </a:xfrm>
          <a:prstGeom prst="rect">
            <a:avLst/>
          </a:prstGeom>
          <a:noFill/>
          <a:ln>
            <a:noFill/>
          </a:ln>
        </p:spPr>
      </p:sp>
      <p:sp>
        <p:nvSpPr>
          <p:cNvPr id="385" name="Google Shape;385;g23aa859a9f7_0_356"/>
          <p:cNvSpPr/>
          <p:nvPr>
            <p:ph idx="8" type="pic"/>
          </p:nvPr>
        </p:nvSpPr>
        <p:spPr>
          <a:xfrm>
            <a:off x="4253814" y="4854723"/>
            <a:ext cx="387000" cy="387000"/>
          </a:xfrm>
          <a:prstGeom prst="rect">
            <a:avLst/>
          </a:prstGeom>
          <a:noFill/>
          <a:ln>
            <a:noFill/>
          </a:ln>
        </p:spPr>
      </p:sp>
      <p:sp>
        <p:nvSpPr>
          <p:cNvPr id="386" name="Google Shape;386;g23aa859a9f7_0_356"/>
          <p:cNvSpPr/>
          <p:nvPr>
            <p:ph idx="9" type="pic"/>
          </p:nvPr>
        </p:nvSpPr>
        <p:spPr>
          <a:xfrm>
            <a:off x="7698791" y="4854723"/>
            <a:ext cx="387000" cy="387000"/>
          </a:xfrm>
          <a:prstGeom prst="rect">
            <a:avLst/>
          </a:prstGeom>
          <a:noFill/>
          <a:ln>
            <a:noFill/>
          </a:ln>
        </p:spPr>
      </p:sp>
      <p:sp>
        <p:nvSpPr>
          <p:cNvPr id="387" name="Google Shape;387;g23aa859a9f7_0_356"/>
          <p:cNvSpPr/>
          <p:nvPr>
            <p:ph idx="13" type="pic"/>
          </p:nvPr>
        </p:nvSpPr>
        <p:spPr>
          <a:xfrm>
            <a:off x="5744823" y="3467687"/>
            <a:ext cx="617400" cy="617400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88" name="Google Shape;388;g23aa859a9f7_0_356"/>
          <p:cNvSpPr txBox="1"/>
          <p:nvPr>
            <p:ph idx="14" type="body"/>
          </p:nvPr>
        </p:nvSpPr>
        <p:spPr>
          <a:xfrm>
            <a:off x="394110" y="2294416"/>
            <a:ext cx="31170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389" name="Google Shape;389;g23aa859a9f7_0_356"/>
          <p:cNvSpPr txBox="1"/>
          <p:nvPr>
            <p:ph idx="15" type="body"/>
          </p:nvPr>
        </p:nvSpPr>
        <p:spPr>
          <a:xfrm>
            <a:off x="394110" y="4942931"/>
            <a:ext cx="31170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390" name="Google Shape;390;g23aa859a9f7_0_356"/>
          <p:cNvSpPr txBox="1"/>
          <p:nvPr>
            <p:ph idx="16" type="body"/>
          </p:nvPr>
        </p:nvSpPr>
        <p:spPr>
          <a:xfrm>
            <a:off x="8666634" y="4942931"/>
            <a:ext cx="31170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391" name="Google Shape;391;g23aa859a9f7_0_356"/>
          <p:cNvSpPr txBox="1"/>
          <p:nvPr>
            <p:ph idx="17" type="body"/>
          </p:nvPr>
        </p:nvSpPr>
        <p:spPr>
          <a:xfrm>
            <a:off x="8666634" y="2294416"/>
            <a:ext cx="31170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ullets with chart">
  <p:cSld name="Bullets with chart">
    <p:spTree>
      <p:nvGrpSpPr>
        <p:cNvPr id="392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g23aa859a9f7_0_383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94" name="Google Shape;394;g23aa859a9f7_0_38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395" name="Google Shape;395;g23aa859a9f7_0_383"/>
          <p:cNvSpPr txBox="1"/>
          <p:nvPr>
            <p:ph idx="1" type="body"/>
          </p:nvPr>
        </p:nvSpPr>
        <p:spPr>
          <a:xfrm>
            <a:off x="407987" y="1568450"/>
            <a:ext cx="9499800" cy="31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b="1" sz="1600"/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396" name="Google Shape;396;g23aa859a9f7_0_383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397" name="Google Shape;397;g23aa859a9f7_0_383"/>
          <p:cNvSpPr txBox="1"/>
          <p:nvPr>
            <p:ph idx="2" type="body"/>
          </p:nvPr>
        </p:nvSpPr>
        <p:spPr>
          <a:xfrm>
            <a:off x="407988" y="927250"/>
            <a:ext cx="77946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cxnSp>
        <p:nvCxnSpPr>
          <p:cNvPr id="398" name="Google Shape;398;g23aa859a9f7_0_383"/>
          <p:cNvCxnSpPr/>
          <p:nvPr/>
        </p:nvCxnSpPr>
        <p:spPr>
          <a:xfrm>
            <a:off x="1352488" y="3385690"/>
            <a:ext cx="3578100" cy="0"/>
          </a:xfrm>
          <a:prstGeom prst="straightConnector1">
            <a:avLst/>
          </a:prstGeom>
          <a:noFill/>
          <a:ln cap="flat" cmpd="sng" w="12700">
            <a:solidFill>
              <a:schemeClr val="accent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99" name="Google Shape;399;g23aa859a9f7_0_383"/>
          <p:cNvCxnSpPr/>
          <p:nvPr/>
        </p:nvCxnSpPr>
        <p:spPr>
          <a:xfrm>
            <a:off x="1352488" y="4339848"/>
            <a:ext cx="3578100" cy="0"/>
          </a:xfrm>
          <a:prstGeom prst="straightConnector1">
            <a:avLst/>
          </a:prstGeom>
          <a:noFill/>
          <a:ln cap="flat" cmpd="sng" w="12700">
            <a:solidFill>
              <a:schemeClr val="accent6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400" name="Google Shape;400;g23aa859a9f7_0_383"/>
          <p:cNvSpPr/>
          <p:nvPr>
            <p:ph idx="3" type="pic"/>
          </p:nvPr>
        </p:nvSpPr>
        <p:spPr>
          <a:xfrm>
            <a:off x="515938" y="2603005"/>
            <a:ext cx="373200" cy="3732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401" name="Google Shape;401;g23aa859a9f7_0_383"/>
          <p:cNvSpPr/>
          <p:nvPr>
            <p:ph idx="4" type="pic"/>
          </p:nvPr>
        </p:nvSpPr>
        <p:spPr>
          <a:xfrm>
            <a:off x="515938" y="3673100"/>
            <a:ext cx="373200" cy="3732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402" name="Google Shape;402;g23aa859a9f7_0_383"/>
          <p:cNvSpPr/>
          <p:nvPr>
            <p:ph idx="5" type="pic"/>
          </p:nvPr>
        </p:nvSpPr>
        <p:spPr>
          <a:xfrm>
            <a:off x="515938" y="4743195"/>
            <a:ext cx="373200" cy="3732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403" name="Google Shape;403;g23aa859a9f7_0_383"/>
          <p:cNvSpPr txBox="1"/>
          <p:nvPr>
            <p:ph idx="6" type="body"/>
          </p:nvPr>
        </p:nvSpPr>
        <p:spPr>
          <a:xfrm>
            <a:off x="1352488" y="2530416"/>
            <a:ext cx="36405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238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238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238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238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404" name="Google Shape;404;g23aa859a9f7_0_383"/>
          <p:cNvSpPr txBox="1"/>
          <p:nvPr>
            <p:ph idx="7" type="body"/>
          </p:nvPr>
        </p:nvSpPr>
        <p:spPr>
          <a:xfrm>
            <a:off x="1352488" y="3622704"/>
            <a:ext cx="36405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238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238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238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238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405" name="Google Shape;405;g23aa859a9f7_0_383"/>
          <p:cNvSpPr txBox="1"/>
          <p:nvPr>
            <p:ph idx="8" type="body"/>
          </p:nvPr>
        </p:nvSpPr>
        <p:spPr>
          <a:xfrm>
            <a:off x="1352488" y="4689660"/>
            <a:ext cx="36405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238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238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238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238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406" name="Google Shape;406;g23aa859a9f7_0_383"/>
          <p:cNvSpPr/>
          <p:nvPr>
            <p:ph idx="9" type="chart"/>
          </p:nvPr>
        </p:nvSpPr>
        <p:spPr>
          <a:xfrm>
            <a:off x="5754688" y="1568450"/>
            <a:ext cx="5657700" cy="448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b="1" i="0" sz="20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Char char="•"/>
              <a:defRPr b="1" i="0" sz="1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 parts graphic">
  <p:cSld name="5 parts graphic">
    <p:spTree>
      <p:nvGrpSpPr>
        <p:cNvPr id="407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g23aa859a9f7_0_398"/>
          <p:cNvSpPr/>
          <p:nvPr/>
        </p:nvSpPr>
        <p:spPr>
          <a:xfrm>
            <a:off x="4495200" y="2253167"/>
            <a:ext cx="3116700" cy="3116700"/>
          </a:xfrm>
          <a:prstGeom prst="ellipse">
            <a:avLst/>
          </a:prstGeom>
          <a:noFill/>
          <a:ln cap="flat" cmpd="sng" w="152400">
            <a:solidFill>
              <a:srgbClr val="DDE6E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9" name="Google Shape;409;g23aa859a9f7_0_398"/>
          <p:cNvSpPr/>
          <p:nvPr/>
        </p:nvSpPr>
        <p:spPr>
          <a:xfrm>
            <a:off x="665459" y="-75414"/>
            <a:ext cx="11526300" cy="69336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0" name="Google Shape;410;g23aa859a9f7_0_398"/>
          <p:cNvSpPr/>
          <p:nvPr/>
        </p:nvSpPr>
        <p:spPr>
          <a:xfrm>
            <a:off x="5574613" y="1808718"/>
            <a:ext cx="1042800" cy="10428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11" name="Google Shape;411;g23aa859a9f7_0_39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412" name="Google Shape;412;g23aa859a9f7_0_398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413" name="Google Shape;413;g23aa859a9f7_0_398"/>
          <p:cNvSpPr txBox="1"/>
          <p:nvPr>
            <p:ph idx="1" type="body"/>
          </p:nvPr>
        </p:nvSpPr>
        <p:spPr>
          <a:xfrm>
            <a:off x="407988" y="927250"/>
            <a:ext cx="77946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414" name="Google Shape;414;g23aa859a9f7_0_398"/>
          <p:cNvSpPr txBox="1"/>
          <p:nvPr>
            <p:ph idx="2" type="body"/>
          </p:nvPr>
        </p:nvSpPr>
        <p:spPr>
          <a:xfrm>
            <a:off x="5656908" y="3665368"/>
            <a:ext cx="911700" cy="53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415" name="Google Shape;415;g23aa859a9f7_0_398"/>
          <p:cNvSpPr txBox="1"/>
          <p:nvPr>
            <p:ph idx="3" type="body"/>
          </p:nvPr>
        </p:nvSpPr>
        <p:spPr>
          <a:xfrm>
            <a:off x="730785" y="3391293"/>
            <a:ext cx="31170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416" name="Google Shape;416;g23aa859a9f7_0_398"/>
          <p:cNvSpPr txBox="1"/>
          <p:nvPr>
            <p:ph idx="4" type="body"/>
          </p:nvPr>
        </p:nvSpPr>
        <p:spPr>
          <a:xfrm>
            <a:off x="730307" y="3124571"/>
            <a:ext cx="31173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417" name="Google Shape;417;g23aa859a9f7_0_398"/>
          <p:cNvSpPr txBox="1"/>
          <p:nvPr>
            <p:ph idx="5" type="body"/>
          </p:nvPr>
        </p:nvSpPr>
        <p:spPr>
          <a:xfrm>
            <a:off x="730785" y="5078637"/>
            <a:ext cx="31170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418" name="Google Shape;418;g23aa859a9f7_0_398"/>
          <p:cNvSpPr txBox="1"/>
          <p:nvPr>
            <p:ph idx="6" type="body"/>
          </p:nvPr>
        </p:nvSpPr>
        <p:spPr>
          <a:xfrm>
            <a:off x="730307" y="4811915"/>
            <a:ext cx="31173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419" name="Google Shape;419;g23aa859a9f7_0_398"/>
          <p:cNvSpPr txBox="1"/>
          <p:nvPr>
            <p:ph idx="7" type="body"/>
          </p:nvPr>
        </p:nvSpPr>
        <p:spPr>
          <a:xfrm>
            <a:off x="8344315" y="3580748"/>
            <a:ext cx="31170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420" name="Google Shape;420;g23aa859a9f7_0_398"/>
          <p:cNvSpPr txBox="1"/>
          <p:nvPr>
            <p:ph idx="8" type="body"/>
          </p:nvPr>
        </p:nvSpPr>
        <p:spPr>
          <a:xfrm>
            <a:off x="8344315" y="3314026"/>
            <a:ext cx="31173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421" name="Google Shape;421;g23aa859a9f7_0_398"/>
          <p:cNvSpPr txBox="1"/>
          <p:nvPr>
            <p:ph idx="9" type="body"/>
          </p:nvPr>
        </p:nvSpPr>
        <p:spPr>
          <a:xfrm>
            <a:off x="7942997" y="5078637"/>
            <a:ext cx="31170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422" name="Google Shape;422;g23aa859a9f7_0_398"/>
          <p:cNvSpPr txBox="1"/>
          <p:nvPr>
            <p:ph idx="13" type="body"/>
          </p:nvPr>
        </p:nvSpPr>
        <p:spPr>
          <a:xfrm>
            <a:off x="7942997" y="4811915"/>
            <a:ext cx="31173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423" name="Google Shape;423;g23aa859a9f7_0_398"/>
          <p:cNvSpPr txBox="1"/>
          <p:nvPr>
            <p:ph idx="14" type="body"/>
          </p:nvPr>
        </p:nvSpPr>
        <p:spPr>
          <a:xfrm>
            <a:off x="7436676" y="2082860"/>
            <a:ext cx="31170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424" name="Google Shape;424;g23aa859a9f7_0_398"/>
          <p:cNvSpPr txBox="1"/>
          <p:nvPr>
            <p:ph idx="15" type="body"/>
          </p:nvPr>
        </p:nvSpPr>
        <p:spPr>
          <a:xfrm>
            <a:off x="7436676" y="1816138"/>
            <a:ext cx="31173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425" name="Google Shape;425;g23aa859a9f7_0_398"/>
          <p:cNvSpPr/>
          <p:nvPr/>
        </p:nvSpPr>
        <p:spPr>
          <a:xfrm>
            <a:off x="5253790" y="2976655"/>
            <a:ext cx="1599600" cy="15996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6" name="Google Shape;426;g23aa859a9f7_0_398"/>
          <p:cNvSpPr/>
          <p:nvPr/>
        </p:nvSpPr>
        <p:spPr>
          <a:xfrm>
            <a:off x="4029336" y="2923585"/>
            <a:ext cx="1042800" cy="10428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7" name="Google Shape;427;g23aa859a9f7_0_398"/>
          <p:cNvSpPr/>
          <p:nvPr/>
        </p:nvSpPr>
        <p:spPr>
          <a:xfrm>
            <a:off x="6523352" y="4701385"/>
            <a:ext cx="1042800" cy="10428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8" name="Google Shape;428;g23aa859a9f7_0_398"/>
          <p:cNvSpPr/>
          <p:nvPr/>
        </p:nvSpPr>
        <p:spPr>
          <a:xfrm>
            <a:off x="7077463" y="2923585"/>
            <a:ext cx="1042800" cy="10428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9" name="Google Shape;429;g23aa859a9f7_0_398"/>
          <p:cNvSpPr/>
          <p:nvPr>
            <p:ph idx="16" type="pic"/>
          </p:nvPr>
        </p:nvSpPr>
        <p:spPr>
          <a:xfrm>
            <a:off x="4372132" y="3230005"/>
            <a:ext cx="398100" cy="398100"/>
          </a:xfrm>
          <a:prstGeom prst="rect">
            <a:avLst/>
          </a:prstGeom>
          <a:noFill/>
          <a:ln>
            <a:noFill/>
          </a:ln>
        </p:spPr>
      </p:sp>
      <p:sp>
        <p:nvSpPr>
          <p:cNvPr id="430" name="Google Shape;430;g23aa859a9f7_0_398"/>
          <p:cNvSpPr/>
          <p:nvPr>
            <p:ph idx="17" type="pic"/>
          </p:nvPr>
        </p:nvSpPr>
        <p:spPr>
          <a:xfrm>
            <a:off x="7418421" y="3230005"/>
            <a:ext cx="398100" cy="398100"/>
          </a:xfrm>
          <a:prstGeom prst="rect">
            <a:avLst/>
          </a:prstGeom>
          <a:noFill/>
          <a:ln>
            <a:noFill/>
          </a:ln>
        </p:spPr>
      </p:sp>
      <p:sp>
        <p:nvSpPr>
          <p:cNvPr id="431" name="Google Shape;431;g23aa859a9f7_0_398"/>
          <p:cNvSpPr/>
          <p:nvPr>
            <p:ph idx="18" type="pic"/>
          </p:nvPr>
        </p:nvSpPr>
        <p:spPr>
          <a:xfrm>
            <a:off x="5897006" y="2114697"/>
            <a:ext cx="398100" cy="398100"/>
          </a:xfrm>
          <a:prstGeom prst="rect">
            <a:avLst/>
          </a:prstGeom>
          <a:noFill/>
          <a:ln>
            <a:noFill/>
          </a:ln>
        </p:spPr>
      </p:sp>
      <p:sp>
        <p:nvSpPr>
          <p:cNvPr id="432" name="Google Shape;432;g23aa859a9f7_0_398"/>
          <p:cNvSpPr/>
          <p:nvPr>
            <p:ph idx="19" type="pic"/>
          </p:nvPr>
        </p:nvSpPr>
        <p:spPr>
          <a:xfrm>
            <a:off x="6845779" y="5036438"/>
            <a:ext cx="398100" cy="398100"/>
          </a:xfrm>
          <a:prstGeom prst="rect">
            <a:avLst/>
          </a:prstGeom>
          <a:noFill/>
          <a:ln>
            <a:noFill/>
          </a:ln>
        </p:spPr>
      </p:sp>
      <p:sp>
        <p:nvSpPr>
          <p:cNvPr id="433" name="Google Shape;433;g23aa859a9f7_0_398"/>
          <p:cNvSpPr/>
          <p:nvPr/>
        </p:nvSpPr>
        <p:spPr>
          <a:xfrm>
            <a:off x="4626336" y="4701385"/>
            <a:ext cx="1042800" cy="10428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4" name="Google Shape;434;g23aa859a9f7_0_398"/>
          <p:cNvSpPr/>
          <p:nvPr>
            <p:ph idx="20" type="pic"/>
          </p:nvPr>
        </p:nvSpPr>
        <p:spPr>
          <a:xfrm>
            <a:off x="4948744" y="5036438"/>
            <a:ext cx="398100" cy="3981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ivear Venn 5 points">
  <p:cSld name="Livear Venn 5 points">
    <p:spTree>
      <p:nvGrpSpPr>
        <p:cNvPr id="435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g23aa859a9f7_0_426"/>
          <p:cNvSpPr/>
          <p:nvPr/>
        </p:nvSpPr>
        <p:spPr>
          <a:xfrm>
            <a:off x="1877117" y="2777350"/>
            <a:ext cx="2247900" cy="2247900"/>
          </a:xfrm>
          <a:prstGeom prst="ellipse">
            <a:avLst/>
          </a:prstGeom>
          <a:solidFill>
            <a:srgbClr val="B3C6DC">
              <a:alpha val="49410"/>
            </a:srgbClr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7" name="Google Shape;437;g23aa859a9f7_0_426"/>
          <p:cNvSpPr/>
          <p:nvPr/>
        </p:nvSpPr>
        <p:spPr>
          <a:xfrm>
            <a:off x="3418383" y="2777350"/>
            <a:ext cx="2247900" cy="2247900"/>
          </a:xfrm>
          <a:prstGeom prst="ellipse">
            <a:avLst/>
          </a:prstGeom>
          <a:solidFill>
            <a:srgbClr val="B3C6DC">
              <a:alpha val="49410"/>
            </a:srgbClr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8" name="Google Shape;438;g23aa859a9f7_0_426"/>
          <p:cNvSpPr/>
          <p:nvPr/>
        </p:nvSpPr>
        <p:spPr>
          <a:xfrm>
            <a:off x="4959283" y="2777350"/>
            <a:ext cx="2247900" cy="2247900"/>
          </a:xfrm>
          <a:prstGeom prst="ellipse">
            <a:avLst/>
          </a:prstGeom>
          <a:solidFill>
            <a:srgbClr val="B3C6DC">
              <a:alpha val="49410"/>
            </a:srgbClr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9" name="Google Shape;439;g23aa859a9f7_0_426"/>
          <p:cNvSpPr/>
          <p:nvPr/>
        </p:nvSpPr>
        <p:spPr>
          <a:xfrm>
            <a:off x="6526250" y="2777350"/>
            <a:ext cx="2247900" cy="2247900"/>
          </a:xfrm>
          <a:prstGeom prst="ellipse">
            <a:avLst/>
          </a:prstGeom>
          <a:solidFill>
            <a:srgbClr val="B3C6DC">
              <a:alpha val="49410"/>
            </a:srgbClr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0" name="Google Shape;440;g23aa859a9f7_0_426"/>
          <p:cNvSpPr/>
          <p:nvPr/>
        </p:nvSpPr>
        <p:spPr>
          <a:xfrm>
            <a:off x="8093183" y="2777350"/>
            <a:ext cx="2247900" cy="2247900"/>
          </a:xfrm>
          <a:prstGeom prst="ellipse">
            <a:avLst/>
          </a:prstGeom>
          <a:solidFill>
            <a:srgbClr val="B3C6DC">
              <a:alpha val="49410"/>
            </a:srgbClr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1" name="Google Shape;441;g23aa859a9f7_0_426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42" name="Google Shape;442;g23aa859a9f7_0_4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443" name="Google Shape;443;g23aa859a9f7_0_426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444" name="Google Shape;444;g23aa859a9f7_0_426"/>
          <p:cNvSpPr txBox="1"/>
          <p:nvPr>
            <p:ph idx="1" type="body"/>
          </p:nvPr>
        </p:nvSpPr>
        <p:spPr>
          <a:xfrm>
            <a:off x="407988" y="927250"/>
            <a:ext cx="77946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cxnSp>
        <p:nvCxnSpPr>
          <p:cNvPr id="445" name="Google Shape;445;g23aa859a9f7_0_426"/>
          <p:cNvCxnSpPr/>
          <p:nvPr/>
        </p:nvCxnSpPr>
        <p:spPr>
          <a:xfrm>
            <a:off x="3001509" y="2599055"/>
            <a:ext cx="0" cy="5829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46" name="Google Shape;446;g23aa859a9f7_0_426"/>
          <p:cNvCxnSpPr/>
          <p:nvPr/>
        </p:nvCxnSpPr>
        <p:spPr>
          <a:xfrm>
            <a:off x="4553151" y="4641215"/>
            <a:ext cx="0" cy="5829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47" name="Google Shape;447;g23aa859a9f7_0_426"/>
          <p:cNvCxnSpPr/>
          <p:nvPr/>
        </p:nvCxnSpPr>
        <p:spPr>
          <a:xfrm>
            <a:off x="6083284" y="2599055"/>
            <a:ext cx="0" cy="5829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48" name="Google Shape;448;g23aa859a9f7_0_426"/>
          <p:cNvCxnSpPr/>
          <p:nvPr/>
        </p:nvCxnSpPr>
        <p:spPr>
          <a:xfrm>
            <a:off x="7657755" y="4641215"/>
            <a:ext cx="0" cy="5829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49" name="Google Shape;449;g23aa859a9f7_0_426"/>
          <p:cNvCxnSpPr/>
          <p:nvPr/>
        </p:nvCxnSpPr>
        <p:spPr>
          <a:xfrm>
            <a:off x="9209638" y="2599055"/>
            <a:ext cx="0" cy="5829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450" name="Google Shape;450;g23aa859a9f7_0_426"/>
          <p:cNvSpPr txBox="1"/>
          <p:nvPr>
            <p:ph idx="2" type="body"/>
          </p:nvPr>
        </p:nvSpPr>
        <p:spPr>
          <a:xfrm>
            <a:off x="1724422" y="1670332"/>
            <a:ext cx="25539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451" name="Google Shape;451;g23aa859a9f7_0_426"/>
          <p:cNvSpPr txBox="1"/>
          <p:nvPr>
            <p:ph idx="3" type="body"/>
          </p:nvPr>
        </p:nvSpPr>
        <p:spPr>
          <a:xfrm>
            <a:off x="4819305" y="1670332"/>
            <a:ext cx="25539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452" name="Google Shape;452;g23aa859a9f7_0_426"/>
          <p:cNvSpPr txBox="1"/>
          <p:nvPr>
            <p:ph idx="4" type="body"/>
          </p:nvPr>
        </p:nvSpPr>
        <p:spPr>
          <a:xfrm>
            <a:off x="7913405" y="1670332"/>
            <a:ext cx="25539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453" name="Google Shape;453;g23aa859a9f7_0_426"/>
          <p:cNvSpPr txBox="1"/>
          <p:nvPr>
            <p:ph idx="5" type="body"/>
          </p:nvPr>
        </p:nvSpPr>
        <p:spPr>
          <a:xfrm>
            <a:off x="3310474" y="5340720"/>
            <a:ext cx="25539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454" name="Google Shape;454;g23aa859a9f7_0_426"/>
          <p:cNvSpPr txBox="1"/>
          <p:nvPr>
            <p:ph idx="6" type="body"/>
          </p:nvPr>
        </p:nvSpPr>
        <p:spPr>
          <a:xfrm>
            <a:off x="6392250" y="5340720"/>
            <a:ext cx="25539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455" name="Google Shape;455;g23aa859a9f7_0_426"/>
          <p:cNvSpPr/>
          <p:nvPr>
            <p:ph idx="7" type="pic"/>
          </p:nvPr>
        </p:nvSpPr>
        <p:spPr>
          <a:xfrm>
            <a:off x="2718949" y="3589221"/>
            <a:ext cx="622500" cy="622500"/>
          </a:xfrm>
          <a:prstGeom prst="rect">
            <a:avLst/>
          </a:prstGeom>
          <a:noFill/>
          <a:ln>
            <a:noFill/>
          </a:ln>
        </p:spPr>
      </p:sp>
      <p:sp>
        <p:nvSpPr>
          <p:cNvPr id="456" name="Google Shape;456;g23aa859a9f7_0_426"/>
          <p:cNvSpPr/>
          <p:nvPr>
            <p:ph idx="8" type="pic"/>
          </p:nvPr>
        </p:nvSpPr>
        <p:spPr>
          <a:xfrm>
            <a:off x="4258981" y="3589221"/>
            <a:ext cx="622500" cy="622500"/>
          </a:xfrm>
          <a:prstGeom prst="rect">
            <a:avLst/>
          </a:prstGeom>
          <a:noFill/>
          <a:ln>
            <a:noFill/>
          </a:ln>
        </p:spPr>
      </p:sp>
      <p:sp>
        <p:nvSpPr>
          <p:cNvPr id="457" name="Google Shape;457;g23aa859a9f7_0_426"/>
          <p:cNvSpPr/>
          <p:nvPr>
            <p:ph idx="9" type="pic"/>
          </p:nvPr>
        </p:nvSpPr>
        <p:spPr>
          <a:xfrm>
            <a:off x="5799013" y="3589221"/>
            <a:ext cx="622500" cy="622500"/>
          </a:xfrm>
          <a:prstGeom prst="rect">
            <a:avLst/>
          </a:prstGeom>
          <a:noFill/>
          <a:ln>
            <a:noFill/>
          </a:ln>
        </p:spPr>
      </p:sp>
      <p:sp>
        <p:nvSpPr>
          <p:cNvPr id="458" name="Google Shape;458;g23aa859a9f7_0_426"/>
          <p:cNvSpPr/>
          <p:nvPr>
            <p:ph idx="13" type="pic"/>
          </p:nvPr>
        </p:nvSpPr>
        <p:spPr>
          <a:xfrm>
            <a:off x="7339045" y="3589221"/>
            <a:ext cx="622500" cy="622500"/>
          </a:xfrm>
          <a:prstGeom prst="rect">
            <a:avLst/>
          </a:prstGeom>
          <a:noFill/>
          <a:ln>
            <a:noFill/>
          </a:ln>
        </p:spPr>
      </p:sp>
      <p:sp>
        <p:nvSpPr>
          <p:cNvPr id="459" name="Google Shape;459;g23aa859a9f7_0_426"/>
          <p:cNvSpPr/>
          <p:nvPr>
            <p:ph idx="14" type="pic"/>
          </p:nvPr>
        </p:nvSpPr>
        <p:spPr>
          <a:xfrm>
            <a:off x="8879076" y="3589221"/>
            <a:ext cx="622500" cy="622500"/>
          </a:xfrm>
          <a:prstGeom prst="rect">
            <a:avLst/>
          </a:prstGeom>
          <a:noFill/>
          <a:ln>
            <a:noFill/>
          </a:ln>
        </p:spPr>
      </p:sp>
      <p:sp>
        <p:nvSpPr>
          <p:cNvPr id="460" name="Google Shape;460;g23aa859a9f7_0_426"/>
          <p:cNvSpPr txBox="1"/>
          <p:nvPr>
            <p:ph idx="15" type="body"/>
          </p:nvPr>
        </p:nvSpPr>
        <p:spPr>
          <a:xfrm>
            <a:off x="1724423" y="1937054"/>
            <a:ext cx="25533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461" name="Google Shape;461;g23aa859a9f7_0_426"/>
          <p:cNvSpPr txBox="1"/>
          <p:nvPr>
            <p:ph idx="16" type="body"/>
          </p:nvPr>
        </p:nvSpPr>
        <p:spPr>
          <a:xfrm>
            <a:off x="4818132" y="1937054"/>
            <a:ext cx="25533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462" name="Google Shape;462;g23aa859a9f7_0_426"/>
          <p:cNvSpPr txBox="1"/>
          <p:nvPr>
            <p:ph idx="17" type="body"/>
          </p:nvPr>
        </p:nvSpPr>
        <p:spPr>
          <a:xfrm>
            <a:off x="7911451" y="1937054"/>
            <a:ext cx="25533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463" name="Google Shape;463;g23aa859a9f7_0_426"/>
          <p:cNvSpPr txBox="1"/>
          <p:nvPr>
            <p:ph idx="18" type="body"/>
          </p:nvPr>
        </p:nvSpPr>
        <p:spPr>
          <a:xfrm>
            <a:off x="3327535" y="5607180"/>
            <a:ext cx="25533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464" name="Google Shape;464;g23aa859a9f7_0_426"/>
          <p:cNvSpPr txBox="1"/>
          <p:nvPr>
            <p:ph idx="19" type="body"/>
          </p:nvPr>
        </p:nvSpPr>
        <p:spPr>
          <a:xfrm>
            <a:off x="6396412" y="5607180"/>
            <a:ext cx="25533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 column icons">
  <p:cSld name="4 column icons">
    <p:spTree>
      <p:nvGrpSpPr>
        <p:cNvPr id="465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g23aa859a9f7_0_456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67" name="Google Shape;467;g23aa859a9f7_0_45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468" name="Google Shape;468;g23aa859a9f7_0_456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469" name="Google Shape;469;g23aa859a9f7_0_456"/>
          <p:cNvSpPr txBox="1"/>
          <p:nvPr>
            <p:ph idx="1" type="body"/>
          </p:nvPr>
        </p:nvSpPr>
        <p:spPr>
          <a:xfrm>
            <a:off x="407988" y="927250"/>
            <a:ext cx="77946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470" name="Google Shape;470;g23aa859a9f7_0_456"/>
          <p:cNvSpPr/>
          <p:nvPr/>
        </p:nvSpPr>
        <p:spPr>
          <a:xfrm>
            <a:off x="764276" y="1787440"/>
            <a:ext cx="2349000" cy="20982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1" name="Google Shape;471;g23aa859a9f7_0_456"/>
          <p:cNvSpPr/>
          <p:nvPr/>
        </p:nvSpPr>
        <p:spPr>
          <a:xfrm>
            <a:off x="9078744" y="1787440"/>
            <a:ext cx="2330700" cy="20982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2" name="Google Shape;472;g23aa859a9f7_0_456"/>
          <p:cNvSpPr/>
          <p:nvPr/>
        </p:nvSpPr>
        <p:spPr>
          <a:xfrm>
            <a:off x="764276" y="4200443"/>
            <a:ext cx="10645200" cy="1596900"/>
          </a:xfrm>
          <a:prstGeom prst="rect">
            <a:avLst/>
          </a:prstGeom>
          <a:noFill/>
          <a:ln cap="flat" cmpd="sng" w="12700">
            <a:solidFill>
              <a:srgbClr val="DDE6E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3" name="Google Shape;473;g23aa859a9f7_0_456"/>
          <p:cNvSpPr/>
          <p:nvPr/>
        </p:nvSpPr>
        <p:spPr>
          <a:xfrm>
            <a:off x="1343650" y="4555031"/>
            <a:ext cx="887700" cy="8877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4" name="Google Shape;474;g23aa859a9f7_0_456"/>
          <p:cNvSpPr/>
          <p:nvPr/>
        </p:nvSpPr>
        <p:spPr>
          <a:xfrm>
            <a:off x="3535765" y="1787440"/>
            <a:ext cx="2349000" cy="20982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5" name="Google Shape;475;g23aa859a9f7_0_456"/>
          <p:cNvSpPr/>
          <p:nvPr/>
        </p:nvSpPr>
        <p:spPr>
          <a:xfrm>
            <a:off x="6307254" y="1787439"/>
            <a:ext cx="2349000" cy="20982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6" name="Google Shape;476;g23aa859a9f7_0_456"/>
          <p:cNvSpPr/>
          <p:nvPr>
            <p:ph idx="2" type="pic"/>
          </p:nvPr>
        </p:nvSpPr>
        <p:spPr>
          <a:xfrm>
            <a:off x="1593129" y="4806388"/>
            <a:ext cx="384900" cy="384900"/>
          </a:xfrm>
          <a:prstGeom prst="rect">
            <a:avLst/>
          </a:prstGeom>
          <a:noFill/>
          <a:ln>
            <a:noFill/>
          </a:ln>
        </p:spPr>
      </p:sp>
      <p:sp>
        <p:nvSpPr>
          <p:cNvPr id="477" name="Google Shape;477;g23aa859a9f7_0_456"/>
          <p:cNvSpPr txBox="1"/>
          <p:nvPr>
            <p:ph idx="3" type="body"/>
          </p:nvPr>
        </p:nvSpPr>
        <p:spPr>
          <a:xfrm>
            <a:off x="770729" y="2697948"/>
            <a:ext cx="2342400" cy="42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478" name="Google Shape;478;g23aa859a9f7_0_456"/>
          <p:cNvSpPr txBox="1"/>
          <p:nvPr>
            <p:ph idx="4" type="body"/>
          </p:nvPr>
        </p:nvSpPr>
        <p:spPr>
          <a:xfrm>
            <a:off x="3535733" y="2697948"/>
            <a:ext cx="2342400" cy="42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479" name="Google Shape;479;g23aa859a9f7_0_456"/>
          <p:cNvSpPr txBox="1"/>
          <p:nvPr>
            <p:ph idx="5" type="body"/>
          </p:nvPr>
        </p:nvSpPr>
        <p:spPr>
          <a:xfrm>
            <a:off x="6300736" y="2697948"/>
            <a:ext cx="2342400" cy="42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480" name="Google Shape;480;g23aa859a9f7_0_456"/>
          <p:cNvSpPr txBox="1"/>
          <p:nvPr>
            <p:ph idx="6" type="body"/>
          </p:nvPr>
        </p:nvSpPr>
        <p:spPr>
          <a:xfrm>
            <a:off x="9072257" y="2697948"/>
            <a:ext cx="2342400" cy="42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481" name="Google Shape;481;g23aa859a9f7_0_456"/>
          <p:cNvSpPr/>
          <p:nvPr>
            <p:ph idx="7" type="pic"/>
          </p:nvPr>
        </p:nvSpPr>
        <p:spPr>
          <a:xfrm>
            <a:off x="1746317" y="2198525"/>
            <a:ext cx="384900" cy="384900"/>
          </a:xfrm>
          <a:prstGeom prst="rect">
            <a:avLst/>
          </a:prstGeom>
          <a:noFill/>
          <a:ln>
            <a:noFill/>
          </a:ln>
        </p:spPr>
      </p:sp>
      <p:sp>
        <p:nvSpPr>
          <p:cNvPr id="482" name="Google Shape;482;g23aa859a9f7_0_456"/>
          <p:cNvSpPr/>
          <p:nvPr>
            <p:ph idx="8" type="pic"/>
          </p:nvPr>
        </p:nvSpPr>
        <p:spPr>
          <a:xfrm>
            <a:off x="4517807" y="2198525"/>
            <a:ext cx="384900" cy="384900"/>
          </a:xfrm>
          <a:prstGeom prst="rect">
            <a:avLst/>
          </a:prstGeom>
          <a:noFill/>
          <a:ln>
            <a:noFill/>
          </a:ln>
        </p:spPr>
      </p:sp>
      <p:sp>
        <p:nvSpPr>
          <p:cNvPr id="483" name="Google Shape;483;g23aa859a9f7_0_456"/>
          <p:cNvSpPr/>
          <p:nvPr>
            <p:ph idx="9" type="pic"/>
          </p:nvPr>
        </p:nvSpPr>
        <p:spPr>
          <a:xfrm>
            <a:off x="7289296" y="2198525"/>
            <a:ext cx="384900" cy="384900"/>
          </a:xfrm>
          <a:prstGeom prst="rect">
            <a:avLst/>
          </a:prstGeom>
          <a:noFill/>
          <a:ln>
            <a:noFill/>
          </a:ln>
        </p:spPr>
      </p:sp>
      <p:sp>
        <p:nvSpPr>
          <p:cNvPr id="484" name="Google Shape;484;g23aa859a9f7_0_456"/>
          <p:cNvSpPr/>
          <p:nvPr>
            <p:ph idx="13" type="pic"/>
          </p:nvPr>
        </p:nvSpPr>
        <p:spPr>
          <a:xfrm>
            <a:off x="10051071" y="2198525"/>
            <a:ext cx="384900" cy="384900"/>
          </a:xfrm>
          <a:prstGeom prst="rect">
            <a:avLst/>
          </a:prstGeom>
          <a:noFill/>
          <a:ln>
            <a:noFill/>
          </a:ln>
        </p:spPr>
      </p:sp>
      <p:sp>
        <p:nvSpPr>
          <p:cNvPr id="485" name="Google Shape;485;g23aa859a9f7_0_456"/>
          <p:cNvSpPr txBox="1"/>
          <p:nvPr>
            <p:ph idx="14" type="body"/>
          </p:nvPr>
        </p:nvSpPr>
        <p:spPr>
          <a:xfrm>
            <a:off x="2628429" y="4347083"/>
            <a:ext cx="8214300" cy="13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00"/>
              <a:buFont typeface="Arial"/>
              <a:buNone/>
              <a:defRPr b="0" sz="12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486" name="Google Shape;486;g23aa859a9f7_0_456"/>
          <p:cNvSpPr txBox="1"/>
          <p:nvPr>
            <p:ph idx="15" type="body"/>
          </p:nvPr>
        </p:nvSpPr>
        <p:spPr>
          <a:xfrm>
            <a:off x="771121" y="3338768"/>
            <a:ext cx="23307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487" name="Google Shape;487;g23aa859a9f7_0_456"/>
          <p:cNvSpPr txBox="1"/>
          <p:nvPr>
            <p:ph idx="16" type="body"/>
          </p:nvPr>
        </p:nvSpPr>
        <p:spPr>
          <a:xfrm>
            <a:off x="3547476" y="3338768"/>
            <a:ext cx="23307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488" name="Google Shape;488;g23aa859a9f7_0_456"/>
          <p:cNvSpPr txBox="1"/>
          <p:nvPr>
            <p:ph idx="17" type="body"/>
          </p:nvPr>
        </p:nvSpPr>
        <p:spPr>
          <a:xfrm>
            <a:off x="6316659" y="3338768"/>
            <a:ext cx="23307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489" name="Google Shape;489;g23aa859a9f7_0_456"/>
          <p:cNvSpPr txBox="1"/>
          <p:nvPr>
            <p:ph idx="18" type="body"/>
          </p:nvPr>
        </p:nvSpPr>
        <p:spPr>
          <a:xfrm>
            <a:off x="9078127" y="3338768"/>
            <a:ext cx="23307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x3 point list">
  <p:cSld name="2x3 point list">
    <p:spTree>
      <p:nvGrpSpPr>
        <p:cNvPr id="490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Google Shape;491;g23aa859a9f7_0_481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92" name="Google Shape;492;g23aa859a9f7_0_48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493" name="Google Shape;493;g23aa859a9f7_0_481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494" name="Google Shape;494;g23aa859a9f7_0_481"/>
          <p:cNvSpPr txBox="1"/>
          <p:nvPr>
            <p:ph idx="1" type="body"/>
          </p:nvPr>
        </p:nvSpPr>
        <p:spPr>
          <a:xfrm>
            <a:off x="407988" y="927250"/>
            <a:ext cx="77946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495" name="Google Shape;495;g23aa859a9f7_0_481"/>
          <p:cNvSpPr/>
          <p:nvPr/>
        </p:nvSpPr>
        <p:spPr>
          <a:xfrm>
            <a:off x="375134" y="2013555"/>
            <a:ext cx="3601200" cy="1573800"/>
          </a:xfrm>
          <a:prstGeom prst="rect">
            <a:avLst/>
          </a:prstGeom>
          <a:noFill/>
          <a:ln cap="flat" cmpd="sng" w="1270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6" name="Google Shape;496;g23aa859a9f7_0_481"/>
          <p:cNvSpPr/>
          <p:nvPr/>
        </p:nvSpPr>
        <p:spPr>
          <a:xfrm>
            <a:off x="4296024" y="2013555"/>
            <a:ext cx="3601200" cy="1573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7" name="Google Shape;497;g23aa859a9f7_0_481"/>
          <p:cNvSpPr/>
          <p:nvPr/>
        </p:nvSpPr>
        <p:spPr>
          <a:xfrm>
            <a:off x="8216914" y="2013555"/>
            <a:ext cx="3601200" cy="1573800"/>
          </a:xfrm>
          <a:prstGeom prst="rect">
            <a:avLst/>
          </a:prstGeom>
          <a:noFill/>
          <a:ln cap="flat" cmpd="sng" w="1270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8" name="Google Shape;498;g23aa859a9f7_0_481"/>
          <p:cNvSpPr/>
          <p:nvPr/>
        </p:nvSpPr>
        <p:spPr>
          <a:xfrm>
            <a:off x="375134" y="3885906"/>
            <a:ext cx="3601200" cy="1573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9" name="Google Shape;499;g23aa859a9f7_0_481"/>
          <p:cNvSpPr/>
          <p:nvPr/>
        </p:nvSpPr>
        <p:spPr>
          <a:xfrm>
            <a:off x="8216914" y="3885906"/>
            <a:ext cx="3601200" cy="1573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0" name="Google Shape;500;g23aa859a9f7_0_481"/>
          <p:cNvSpPr txBox="1"/>
          <p:nvPr>
            <p:ph idx="2" type="body"/>
          </p:nvPr>
        </p:nvSpPr>
        <p:spPr>
          <a:xfrm>
            <a:off x="1143231" y="2581354"/>
            <a:ext cx="25533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501" name="Google Shape;501;g23aa859a9f7_0_481"/>
          <p:cNvSpPr txBox="1"/>
          <p:nvPr>
            <p:ph idx="3" type="body"/>
          </p:nvPr>
        </p:nvSpPr>
        <p:spPr>
          <a:xfrm>
            <a:off x="1143231" y="2289595"/>
            <a:ext cx="25539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502" name="Google Shape;502;g23aa859a9f7_0_481"/>
          <p:cNvSpPr txBox="1"/>
          <p:nvPr>
            <p:ph idx="4" type="body"/>
          </p:nvPr>
        </p:nvSpPr>
        <p:spPr>
          <a:xfrm>
            <a:off x="5064121" y="2581354"/>
            <a:ext cx="25533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503" name="Google Shape;503;g23aa859a9f7_0_481"/>
          <p:cNvSpPr txBox="1"/>
          <p:nvPr>
            <p:ph idx="5" type="body"/>
          </p:nvPr>
        </p:nvSpPr>
        <p:spPr>
          <a:xfrm>
            <a:off x="5064121" y="2289595"/>
            <a:ext cx="25539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504" name="Google Shape;504;g23aa859a9f7_0_481"/>
          <p:cNvSpPr txBox="1"/>
          <p:nvPr>
            <p:ph idx="6" type="body"/>
          </p:nvPr>
        </p:nvSpPr>
        <p:spPr>
          <a:xfrm>
            <a:off x="8985011" y="2581354"/>
            <a:ext cx="25533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505" name="Google Shape;505;g23aa859a9f7_0_481"/>
          <p:cNvSpPr txBox="1"/>
          <p:nvPr>
            <p:ph idx="7" type="body"/>
          </p:nvPr>
        </p:nvSpPr>
        <p:spPr>
          <a:xfrm>
            <a:off x="8985011" y="2289595"/>
            <a:ext cx="25539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506" name="Google Shape;506;g23aa859a9f7_0_481"/>
          <p:cNvSpPr/>
          <p:nvPr/>
        </p:nvSpPr>
        <p:spPr>
          <a:xfrm>
            <a:off x="4295379" y="3885906"/>
            <a:ext cx="3601200" cy="1573800"/>
          </a:xfrm>
          <a:prstGeom prst="rect">
            <a:avLst/>
          </a:prstGeom>
          <a:noFill/>
          <a:ln cap="flat" cmpd="sng" w="1270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7" name="Google Shape;507;g23aa859a9f7_0_481"/>
          <p:cNvSpPr txBox="1"/>
          <p:nvPr>
            <p:ph idx="8" type="body"/>
          </p:nvPr>
        </p:nvSpPr>
        <p:spPr>
          <a:xfrm>
            <a:off x="5063476" y="4453705"/>
            <a:ext cx="25533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508" name="Google Shape;508;g23aa859a9f7_0_481"/>
          <p:cNvSpPr txBox="1"/>
          <p:nvPr>
            <p:ph idx="9" type="body"/>
          </p:nvPr>
        </p:nvSpPr>
        <p:spPr>
          <a:xfrm>
            <a:off x="5063476" y="4161946"/>
            <a:ext cx="25539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509" name="Google Shape;509;g23aa859a9f7_0_481"/>
          <p:cNvSpPr txBox="1"/>
          <p:nvPr>
            <p:ph idx="13" type="body"/>
          </p:nvPr>
        </p:nvSpPr>
        <p:spPr>
          <a:xfrm>
            <a:off x="1143231" y="4448178"/>
            <a:ext cx="25533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510" name="Google Shape;510;g23aa859a9f7_0_481"/>
          <p:cNvSpPr txBox="1"/>
          <p:nvPr>
            <p:ph idx="14" type="body"/>
          </p:nvPr>
        </p:nvSpPr>
        <p:spPr>
          <a:xfrm>
            <a:off x="1143231" y="4156419"/>
            <a:ext cx="25539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511" name="Google Shape;511;g23aa859a9f7_0_481"/>
          <p:cNvSpPr txBox="1"/>
          <p:nvPr>
            <p:ph idx="15" type="body"/>
          </p:nvPr>
        </p:nvSpPr>
        <p:spPr>
          <a:xfrm>
            <a:off x="8985011" y="4448178"/>
            <a:ext cx="25533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512" name="Google Shape;512;g23aa859a9f7_0_481"/>
          <p:cNvSpPr txBox="1"/>
          <p:nvPr>
            <p:ph idx="16" type="body"/>
          </p:nvPr>
        </p:nvSpPr>
        <p:spPr>
          <a:xfrm>
            <a:off x="8985011" y="4156419"/>
            <a:ext cx="25539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513" name="Google Shape;513;g23aa859a9f7_0_481"/>
          <p:cNvSpPr/>
          <p:nvPr>
            <p:ph idx="17" type="pic"/>
          </p:nvPr>
        </p:nvSpPr>
        <p:spPr>
          <a:xfrm>
            <a:off x="694783" y="2245585"/>
            <a:ext cx="365100" cy="365100"/>
          </a:xfrm>
          <a:prstGeom prst="rect">
            <a:avLst/>
          </a:prstGeom>
          <a:noFill/>
          <a:ln>
            <a:noFill/>
          </a:ln>
        </p:spPr>
      </p:sp>
      <p:sp>
        <p:nvSpPr>
          <p:cNvPr id="514" name="Google Shape;514;g23aa859a9f7_0_481"/>
          <p:cNvSpPr/>
          <p:nvPr>
            <p:ph idx="18" type="pic"/>
          </p:nvPr>
        </p:nvSpPr>
        <p:spPr>
          <a:xfrm>
            <a:off x="8547754" y="2245585"/>
            <a:ext cx="365100" cy="365100"/>
          </a:xfrm>
          <a:prstGeom prst="rect">
            <a:avLst/>
          </a:prstGeom>
          <a:noFill/>
          <a:ln>
            <a:noFill/>
          </a:ln>
        </p:spPr>
      </p:sp>
      <p:sp>
        <p:nvSpPr>
          <p:cNvPr id="515" name="Google Shape;515;g23aa859a9f7_0_481"/>
          <p:cNvSpPr/>
          <p:nvPr>
            <p:ph idx="19" type="pic"/>
          </p:nvPr>
        </p:nvSpPr>
        <p:spPr>
          <a:xfrm>
            <a:off x="4625198" y="2245585"/>
            <a:ext cx="365100" cy="365100"/>
          </a:xfrm>
          <a:prstGeom prst="rect">
            <a:avLst/>
          </a:prstGeom>
          <a:noFill/>
          <a:ln>
            <a:noFill/>
          </a:ln>
        </p:spPr>
      </p:sp>
      <p:sp>
        <p:nvSpPr>
          <p:cNvPr id="516" name="Google Shape;516;g23aa859a9f7_0_481"/>
          <p:cNvSpPr/>
          <p:nvPr>
            <p:ph idx="20" type="pic"/>
          </p:nvPr>
        </p:nvSpPr>
        <p:spPr>
          <a:xfrm>
            <a:off x="694783" y="4120256"/>
            <a:ext cx="365100" cy="365100"/>
          </a:xfrm>
          <a:prstGeom prst="rect">
            <a:avLst/>
          </a:prstGeom>
          <a:noFill/>
          <a:ln>
            <a:noFill/>
          </a:ln>
        </p:spPr>
      </p:sp>
      <p:sp>
        <p:nvSpPr>
          <p:cNvPr id="517" name="Google Shape;517;g23aa859a9f7_0_481"/>
          <p:cNvSpPr/>
          <p:nvPr>
            <p:ph idx="21" type="pic"/>
          </p:nvPr>
        </p:nvSpPr>
        <p:spPr>
          <a:xfrm>
            <a:off x="8547754" y="4120256"/>
            <a:ext cx="365100" cy="365100"/>
          </a:xfrm>
          <a:prstGeom prst="rect">
            <a:avLst/>
          </a:prstGeom>
          <a:noFill/>
          <a:ln>
            <a:noFill/>
          </a:ln>
        </p:spPr>
      </p:sp>
      <p:sp>
        <p:nvSpPr>
          <p:cNvPr id="518" name="Google Shape;518;g23aa859a9f7_0_481"/>
          <p:cNvSpPr/>
          <p:nvPr>
            <p:ph idx="22" type="pic"/>
          </p:nvPr>
        </p:nvSpPr>
        <p:spPr>
          <a:xfrm>
            <a:off x="4625198" y="4120632"/>
            <a:ext cx="365100" cy="3651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column title">
  <p:cSld name="2 column title">
    <p:spTree>
      <p:nvGrpSpPr>
        <p:cNvPr id="519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Google Shape;520;g23aa859a9f7_0_510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1" name="Google Shape;521;g23aa859a9f7_0_510"/>
          <p:cNvSpPr txBox="1"/>
          <p:nvPr>
            <p:ph idx="1" type="body"/>
          </p:nvPr>
        </p:nvSpPr>
        <p:spPr>
          <a:xfrm>
            <a:off x="6096000" y="2527482"/>
            <a:ext cx="3930600" cy="656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522" name="Google Shape;522;g23aa859a9f7_0_510"/>
          <p:cNvSpPr txBox="1"/>
          <p:nvPr>
            <p:ph idx="2" type="body"/>
          </p:nvPr>
        </p:nvSpPr>
        <p:spPr>
          <a:xfrm>
            <a:off x="6096000" y="3184525"/>
            <a:ext cx="3930600" cy="1770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238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238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238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238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523" name="Google Shape;523;g23aa859a9f7_0_510"/>
          <p:cNvSpPr txBox="1"/>
          <p:nvPr>
            <p:ph idx="3" type="body"/>
          </p:nvPr>
        </p:nvSpPr>
        <p:spPr>
          <a:xfrm>
            <a:off x="1628171" y="2527482"/>
            <a:ext cx="3930600" cy="6567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524" name="Google Shape;524;g23aa859a9f7_0_510"/>
          <p:cNvSpPr txBox="1"/>
          <p:nvPr>
            <p:ph idx="4" type="body"/>
          </p:nvPr>
        </p:nvSpPr>
        <p:spPr>
          <a:xfrm>
            <a:off x="1628171" y="3184525"/>
            <a:ext cx="3930600" cy="1770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238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238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238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238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pic>
        <p:nvPicPr>
          <p:cNvPr id="525" name="Google Shape;525;g23aa859a9f7_0_5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526" name="Google Shape;526;g23aa859a9f7_0_510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527" name="Google Shape;527;g23aa859a9f7_0_510"/>
          <p:cNvSpPr txBox="1"/>
          <p:nvPr>
            <p:ph idx="5" type="body"/>
          </p:nvPr>
        </p:nvSpPr>
        <p:spPr>
          <a:xfrm>
            <a:off x="407988" y="927250"/>
            <a:ext cx="77946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cxnSp>
        <p:nvCxnSpPr>
          <p:cNvPr id="528" name="Google Shape;528;g23aa859a9f7_0_510"/>
          <p:cNvCxnSpPr/>
          <p:nvPr/>
        </p:nvCxnSpPr>
        <p:spPr>
          <a:xfrm>
            <a:off x="1626885" y="4955275"/>
            <a:ext cx="39318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29" name="Google Shape;529;g23aa859a9f7_0_510"/>
          <p:cNvCxnSpPr/>
          <p:nvPr/>
        </p:nvCxnSpPr>
        <p:spPr>
          <a:xfrm>
            <a:off x="6096001" y="4955275"/>
            <a:ext cx="3931800" cy="0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chedule slide">
  <p:cSld name="Schedule slide">
    <p:spTree>
      <p:nvGrpSpPr>
        <p:cNvPr id="530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Google Shape;531;g23aa859a9f7_0_521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32" name="Google Shape;532;g23aa859a9f7_0_5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533" name="Google Shape;533;g23aa859a9f7_0_521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534" name="Google Shape;534;g23aa859a9f7_0_521"/>
          <p:cNvSpPr txBox="1"/>
          <p:nvPr>
            <p:ph idx="1" type="body"/>
          </p:nvPr>
        </p:nvSpPr>
        <p:spPr>
          <a:xfrm>
            <a:off x="407988" y="927250"/>
            <a:ext cx="77946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535" name="Google Shape;535;g23aa859a9f7_0_521"/>
          <p:cNvSpPr/>
          <p:nvPr>
            <p:ph idx="2" type="body"/>
          </p:nvPr>
        </p:nvSpPr>
        <p:spPr>
          <a:xfrm>
            <a:off x="1105849" y="2090965"/>
            <a:ext cx="1598100" cy="410400"/>
          </a:xfrm>
          <a:prstGeom prst="roundRect">
            <a:avLst>
              <a:gd fmla="val 50000" name="adj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536" name="Google Shape;536;g23aa859a9f7_0_521"/>
          <p:cNvSpPr/>
          <p:nvPr>
            <p:ph idx="3" type="body"/>
          </p:nvPr>
        </p:nvSpPr>
        <p:spPr>
          <a:xfrm>
            <a:off x="1105849" y="3275813"/>
            <a:ext cx="1598100" cy="410400"/>
          </a:xfrm>
          <a:prstGeom prst="roundRect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537" name="Google Shape;537;g23aa859a9f7_0_521"/>
          <p:cNvSpPr/>
          <p:nvPr>
            <p:ph idx="4" type="body"/>
          </p:nvPr>
        </p:nvSpPr>
        <p:spPr>
          <a:xfrm>
            <a:off x="1105849" y="4497144"/>
            <a:ext cx="1598100" cy="398100"/>
          </a:xfrm>
          <a:prstGeom prst="roundRect">
            <a:avLst>
              <a:gd fmla="val 50000" name="adj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538" name="Google Shape;538;g23aa859a9f7_0_521"/>
          <p:cNvSpPr/>
          <p:nvPr>
            <p:ph idx="5" type="body"/>
          </p:nvPr>
        </p:nvSpPr>
        <p:spPr>
          <a:xfrm>
            <a:off x="6451280" y="2090965"/>
            <a:ext cx="1598100" cy="410400"/>
          </a:xfrm>
          <a:prstGeom prst="roundRect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539" name="Google Shape;539;g23aa859a9f7_0_521"/>
          <p:cNvSpPr/>
          <p:nvPr>
            <p:ph idx="6" type="body"/>
          </p:nvPr>
        </p:nvSpPr>
        <p:spPr>
          <a:xfrm>
            <a:off x="6451280" y="3275813"/>
            <a:ext cx="1598100" cy="410400"/>
          </a:xfrm>
          <a:prstGeom prst="roundRect">
            <a:avLst>
              <a:gd fmla="val 50000" name="adj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540" name="Google Shape;540;g23aa859a9f7_0_521"/>
          <p:cNvSpPr/>
          <p:nvPr>
            <p:ph idx="7" type="body"/>
          </p:nvPr>
        </p:nvSpPr>
        <p:spPr>
          <a:xfrm>
            <a:off x="6451280" y="4497144"/>
            <a:ext cx="1598100" cy="398100"/>
          </a:xfrm>
          <a:prstGeom prst="roundRect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541" name="Google Shape;541;g23aa859a9f7_0_521"/>
          <p:cNvSpPr txBox="1"/>
          <p:nvPr>
            <p:ph idx="8" type="body"/>
          </p:nvPr>
        </p:nvSpPr>
        <p:spPr>
          <a:xfrm>
            <a:off x="3001704" y="2389387"/>
            <a:ext cx="25533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00"/>
              <a:buFont typeface="Arial"/>
              <a:buNone/>
              <a:defRPr b="0" sz="12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542" name="Google Shape;542;g23aa859a9f7_0_521"/>
          <p:cNvSpPr txBox="1"/>
          <p:nvPr>
            <p:ph idx="9" type="body"/>
          </p:nvPr>
        </p:nvSpPr>
        <p:spPr>
          <a:xfrm>
            <a:off x="3001312" y="2090965"/>
            <a:ext cx="25539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543" name="Google Shape;543;g23aa859a9f7_0_521"/>
          <p:cNvSpPr txBox="1"/>
          <p:nvPr>
            <p:ph idx="13" type="body"/>
          </p:nvPr>
        </p:nvSpPr>
        <p:spPr>
          <a:xfrm>
            <a:off x="3001704" y="3574235"/>
            <a:ext cx="25533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00"/>
              <a:buFont typeface="Arial"/>
              <a:buNone/>
              <a:defRPr b="0" sz="12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544" name="Google Shape;544;g23aa859a9f7_0_521"/>
          <p:cNvSpPr txBox="1"/>
          <p:nvPr>
            <p:ph idx="14" type="body"/>
          </p:nvPr>
        </p:nvSpPr>
        <p:spPr>
          <a:xfrm>
            <a:off x="3001312" y="3275813"/>
            <a:ext cx="25539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545" name="Google Shape;545;g23aa859a9f7_0_521"/>
          <p:cNvSpPr txBox="1"/>
          <p:nvPr>
            <p:ph idx="15" type="body"/>
          </p:nvPr>
        </p:nvSpPr>
        <p:spPr>
          <a:xfrm>
            <a:off x="3001704" y="4795566"/>
            <a:ext cx="25533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00"/>
              <a:buFont typeface="Arial"/>
              <a:buNone/>
              <a:defRPr b="0" sz="12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546" name="Google Shape;546;g23aa859a9f7_0_521"/>
          <p:cNvSpPr txBox="1"/>
          <p:nvPr>
            <p:ph idx="16" type="body"/>
          </p:nvPr>
        </p:nvSpPr>
        <p:spPr>
          <a:xfrm>
            <a:off x="3001312" y="4497144"/>
            <a:ext cx="25539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547" name="Google Shape;547;g23aa859a9f7_0_521"/>
          <p:cNvSpPr txBox="1"/>
          <p:nvPr>
            <p:ph idx="17" type="body"/>
          </p:nvPr>
        </p:nvSpPr>
        <p:spPr>
          <a:xfrm>
            <a:off x="8352161" y="2389387"/>
            <a:ext cx="25533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00"/>
              <a:buFont typeface="Arial"/>
              <a:buNone/>
              <a:defRPr b="0" sz="12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548" name="Google Shape;548;g23aa859a9f7_0_521"/>
          <p:cNvSpPr txBox="1"/>
          <p:nvPr>
            <p:ph idx="18" type="body"/>
          </p:nvPr>
        </p:nvSpPr>
        <p:spPr>
          <a:xfrm>
            <a:off x="8351769" y="2090965"/>
            <a:ext cx="25539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549" name="Google Shape;549;g23aa859a9f7_0_521"/>
          <p:cNvSpPr txBox="1"/>
          <p:nvPr>
            <p:ph idx="19" type="body"/>
          </p:nvPr>
        </p:nvSpPr>
        <p:spPr>
          <a:xfrm>
            <a:off x="8352161" y="3574235"/>
            <a:ext cx="25533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00"/>
              <a:buFont typeface="Arial"/>
              <a:buNone/>
              <a:defRPr b="0" sz="12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550" name="Google Shape;550;g23aa859a9f7_0_521"/>
          <p:cNvSpPr txBox="1"/>
          <p:nvPr>
            <p:ph idx="20" type="body"/>
          </p:nvPr>
        </p:nvSpPr>
        <p:spPr>
          <a:xfrm>
            <a:off x="8351769" y="3275813"/>
            <a:ext cx="25539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551" name="Google Shape;551;g23aa859a9f7_0_521"/>
          <p:cNvSpPr txBox="1"/>
          <p:nvPr>
            <p:ph idx="21" type="body"/>
          </p:nvPr>
        </p:nvSpPr>
        <p:spPr>
          <a:xfrm>
            <a:off x="8352553" y="4795566"/>
            <a:ext cx="25533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00"/>
              <a:buFont typeface="Arial"/>
              <a:buNone/>
              <a:defRPr b="0" sz="12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552" name="Google Shape;552;g23aa859a9f7_0_521"/>
          <p:cNvSpPr txBox="1"/>
          <p:nvPr>
            <p:ph idx="22" type="body"/>
          </p:nvPr>
        </p:nvSpPr>
        <p:spPr>
          <a:xfrm>
            <a:off x="8352161" y="4497144"/>
            <a:ext cx="25539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7 icons">
  <p:cSld name="7 icons">
    <p:spTree>
      <p:nvGrpSpPr>
        <p:cNvPr id="553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Google Shape;554;g23aa859a9f7_0_544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55" name="Google Shape;555;g23aa859a9f7_0_54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556" name="Google Shape;556;g23aa859a9f7_0_544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557" name="Google Shape;557;g23aa859a9f7_0_544"/>
          <p:cNvSpPr txBox="1"/>
          <p:nvPr>
            <p:ph idx="1" type="body"/>
          </p:nvPr>
        </p:nvSpPr>
        <p:spPr>
          <a:xfrm>
            <a:off x="407988" y="927250"/>
            <a:ext cx="77946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grpSp>
        <p:nvGrpSpPr>
          <p:cNvPr id="558" name="Google Shape;558;g23aa859a9f7_0_544"/>
          <p:cNvGrpSpPr/>
          <p:nvPr/>
        </p:nvGrpSpPr>
        <p:grpSpPr>
          <a:xfrm>
            <a:off x="3309557" y="2278840"/>
            <a:ext cx="1107796" cy="1122472"/>
            <a:chOff x="407988" y="2288174"/>
            <a:chExt cx="1107796" cy="1122472"/>
          </a:xfrm>
        </p:grpSpPr>
        <p:sp>
          <p:nvSpPr>
            <p:cNvPr id="559" name="Google Shape;559;g23aa859a9f7_0_544"/>
            <p:cNvSpPr/>
            <p:nvPr/>
          </p:nvSpPr>
          <p:spPr>
            <a:xfrm>
              <a:off x="560388" y="2429526"/>
              <a:ext cx="816644" cy="826685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0" name="Google Shape;560;g23aa859a9f7_0_544"/>
            <p:cNvSpPr/>
            <p:nvPr/>
          </p:nvSpPr>
          <p:spPr>
            <a:xfrm>
              <a:off x="407988" y="2288174"/>
              <a:ext cx="1107796" cy="1122472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noFill/>
            <a:ln cap="flat" cmpd="sng" w="381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61" name="Google Shape;561;g23aa859a9f7_0_544"/>
          <p:cNvGrpSpPr/>
          <p:nvPr/>
        </p:nvGrpSpPr>
        <p:grpSpPr>
          <a:xfrm>
            <a:off x="422520" y="2274430"/>
            <a:ext cx="1107796" cy="1122472"/>
            <a:chOff x="4114884" y="2288174"/>
            <a:chExt cx="1107796" cy="1122472"/>
          </a:xfrm>
        </p:grpSpPr>
        <p:sp>
          <p:nvSpPr>
            <p:cNvPr id="562" name="Google Shape;562;g23aa859a9f7_0_544"/>
            <p:cNvSpPr/>
            <p:nvPr/>
          </p:nvSpPr>
          <p:spPr>
            <a:xfrm>
              <a:off x="4267284" y="2429526"/>
              <a:ext cx="816644" cy="826685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3" name="Google Shape;563;g23aa859a9f7_0_544"/>
            <p:cNvSpPr/>
            <p:nvPr/>
          </p:nvSpPr>
          <p:spPr>
            <a:xfrm>
              <a:off x="4114884" y="2288174"/>
              <a:ext cx="1107796" cy="1122472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noFill/>
            <a:ln cap="flat" cmpd="sng" w="381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64" name="Google Shape;564;g23aa859a9f7_0_544"/>
          <p:cNvGrpSpPr/>
          <p:nvPr/>
        </p:nvGrpSpPr>
        <p:grpSpPr>
          <a:xfrm>
            <a:off x="9292633" y="2270971"/>
            <a:ext cx="1107796" cy="1122472"/>
            <a:chOff x="7676518" y="2293508"/>
            <a:chExt cx="1107796" cy="1122472"/>
          </a:xfrm>
        </p:grpSpPr>
        <p:sp>
          <p:nvSpPr>
            <p:cNvPr id="565" name="Google Shape;565;g23aa859a9f7_0_544"/>
            <p:cNvSpPr/>
            <p:nvPr/>
          </p:nvSpPr>
          <p:spPr>
            <a:xfrm>
              <a:off x="7828918" y="2434860"/>
              <a:ext cx="816644" cy="826685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6" name="Google Shape;566;g23aa859a9f7_0_544"/>
            <p:cNvSpPr/>
            <p:nvPr/>
          </p:nvSpPr>
          <p:spPr>
            <a:xfrm>
              <a:off x="7676518" y="2293508"/>
              <a:ext cx="1107796" cy="1122472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noFill/>
            <a:ln cap="flat" cmpd="sng" w="381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67" name="Google Shape;567;g23aa859a9f7_0_544"/>
          <p:cNvGrpSpPr/>
          <p:nvPr/>
        </p:nvGrpSpPr>
        <p:grpSpPr>
          <a:xfrm>
            <a:off x="3314328" y="3962096"/>
            <a:ext cx="1107796" cy="1122472"/>
            <a:chOff x="7676518" y="2293508"/>
            <a:chExt cx="1107796" cy="1122472"/>
          </a:xfrm>
        </p:grpSpPr>
        <p:sp>
          <p:nvSpPr>
            <p:cNvPr id="568" name="Google Shape;568;g23aa859a9f7_0_544"/>
            <p:cNvSpPr/>
            <p:nvPr/>
          </p:nvSpPr>
          <p:spPr>
            <a:xfrm>
              <a:off x="7828918" y="2434860"/>
              <a:ext cx="816644" cy="826685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9" name="Google Shape;569;g23aa859a9f7_0_544"/>
            <p:cNvSpPr/>
            <p:nvPr/>
          </p:nvSpPr>
          <p:spPr>
            <a:xfrm>
              <a:off x="7676518" y="2293508"/>
              <a:ext cx="1107796" cy="1122472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noFill/>
            <a:ln cap="flat" cmpd="sng" w="381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70" name="Google Shape;570;g23aa859a9f7_0_544"/>
          <p:cNvGrpSpPr/>
          <p:nvPr/>
        </p:nvGrpSpPr>
        <p:grpSpPr>
          <a:xfrm>
            <a:off x="6312965" y="2279699"/>
            <a:ext cx="1107796" cy="1122472"/>
            <a:chOff x="407988" y="2288174"/>
            <a:chExt cx="1107796" cy="1122472"/>
          </a:xfrm>
        </p:grpSpPr>
        <p:sp>
          <p:nvSpPr>
            <p:cNvPr id="571" name="Google Shape;571;g23aa859a9f7_0_544"/>
            <p:cNvSpPr/>
            <p:nvPr/>
          </p:nvSpPr>
          <p:spPr>
            <a:xfrm>
              <a:off x="560388" y="2429526"/>
              <a:ext cx="816644" cy="826685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2" name="Google Shape;572;g23aa859a9f7_0_544"/>
            <p:cNvSpPr/>
            <p:nvPr/>
          </p:nvSpPr>
          <p:spPr>
            <a:xfrm>
              <a:off x="407988" y="2288174"/>
              <a:ext cx="1107796" cy="1122472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noFill/>
            <a:ln cap="flat" cmpd="sng" w="381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73" name="Google Shape;573;g23aa859a9f7_0_544"/>
          <p:cNvGrpSpPr/>
          <p:nvPr/>
        </p:nvGrpSpPr>
        <p:grpSpPr>
          <a:xfrm>
            <a:off x="428234" y="3967591"/>
            <a:ext cx="1107796" cy="1122472"/>
            <a:chOff x="4114884" y="2288174"/>
            <a:chExt cx="1107796" cy="1122472"/>
          </a:xfrm>
        </p:grpSpPr>
        <p:sp>
          <p:nvSpPr>
            <p:cNvPr id="574" name="Google Shape;574;g23aa859a9f7_0_544"/>
            <p:cNvSpPr/>
            <p:nvPr/>
          </p:nvSpPr>
          <p:spPr>
            <a:xfrm>
              <a:off x="4267284" y="2429526"/>
              <a:ext cx="816644" cy="826685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5" name="Google Shape;575;g23aa859a9f7_0_544"/>
            <p:cNvSpPr/>
            <p:nvPr/>
          </p:nvSpPr>
          <p:spPr>
            <a:xfrm>
              <a:off x="4114884" y="2288174"/>
              <a:ext cx="1107796" cy="1122472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noFill/>
            <a:ln cap="flat" cmpd="sng" w="381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76" name="Google Shape;576;g23aa859a9f7_0_544"/>
          <p:cNvGrpSpPr/>
          <p:nvPr/>
        </p:nvGrpSpPr>
        <p:grpSpPr>
          <a:xfrm>
            <a:off x="6308800" y="3967591"/>
            <a:ext cx="1107796" cy="1122472"/>
            <a:chOff x="7676518" y="2293508"/>
            <a:chExt cx="1107796" cy="1122472"/>
          </a:xfrm>
        </p:grpSpPr>
        <p:sp>
          <p:nvSpPr>
            <p:cNvPr id="577" name="Google Shape;577;g23aa859a9f7_0_544"/>
            <p:cNvSpPr/>
            <p:nvPr/>
          </p:nvSpPr>
          <p:spPr>
            <a:xfrm>
              <a:off x="7828918" y="2434860"/>
              <a:ext cx="816644" cy="826685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8" name="Google Shape;578;g23aa859a9f7_0_544"/>
            <p:cNvSpPr/>
            <p:nvPr/>
          </p:nvSpPr>
          <p:spPr>
            <a:xfrm>
              <a:off x="7676518" y="2293508"/>
              <a:ext cx="1107796" cy="1122472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noFill/>
            <a:ln cap="flat" cmpd="sng" w="381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79" name="Google Shape;579;g23aa859a9f7_0_544"/>
          <p:cNvSpPr/>
          <p:nvPr>
            <p:ph idx="2" type="pic"/>
          </p:nvPr>
        </p:nvSpPr>
        <p:spPr>
          <a:xfrm>
            <a:off x="818781" y="2651539"/>
            <a:ext cx="365100" cy="365100"/>
          </a:xfrm>
          <a:prstGeom prst="rect">
            <a:avLst/>
          </a:prstGeom>
          <a:noFill/>
          <a:ln>
            <a:noFill/>
          </a:ln>
        </p:spPr>
      </p:sp>
      <p:sp>
        <p:nvSpPr>
          <p:cNvPr id="580" name="Google Shape;580;g23aa859a9f7_0_544"/>
          <p:cNvSpPr/>
          <p:nvPr>
            <p:ph idx="3" type="pic"/>
          </p:nvPr>
        </p:nvSpPr>
        <p:spPr>
          <a:xfrm>
            <a:off x="802003" y="4341227"/>
            <a:ext cx="365100" cy="365100"/>
          </a:xfrm>
          <a:prstGeom prst="rect">
            <a:avLst/>
          </a:prstGeom>
          <a:noFill/>
          <a:ln>
            <a:noFill/>
          </a:ln>
        </p:spPr>
      </p:sp>
      <p:sp>
        <p:nvSpPr>
          <p:cNvPr id="581" name="Google Shape;581;g23aa859a9f7_0_544"/>
          <p:cNvSpPr/>
          <p:nvPr>
            <p:ph idx="4" type="pic"/>
          </p:nvPr>
        </p:nvSpPr>
        <p:spPr>
          <a:xfrm>
            <a:off x="3711863" y="4341227"/>
            <a:ext cx="365100" cy="365100"/>
          </a:xfrm>
          <a:prstGeom prst="rect">
            <a:avLst/>
          </a:prstGeom>
          <a:noFill/>
          <a:ln>
            <a:noFill/>
          </a:ln>
        </p:spPr>
      </p:sp>
      <p:sp>
        <p:nvSpPr>
          <p:cNvPr id="582" name="Google Shape;582;g23aa859a9f7_0_544"/>
          <p:cNvSpPr/>
          <p:nvPr>
            <p:ph idx="5" type="pic"/>
          </p:nvPr>
        </p:nvSpPr>
        <p:spPr>
          <a:xfrm>
            <a:off x="3711863" y="2643670"/>
            <a:ext cx="365100" cy="365100"/>
          </a:xfrm>
          <a:prstGeom prst="rect">
            <a:avLst/>
          </a:prstGeom>
          <a:noFill/>
          <a:ln>
            <a:noFill/>
          </a:ln>
        </p:spPr>
      </p:sp>
      <p:sp>
        <p:nvSpPr>
          <p:cNvPr id="583" name="Google Shape;583;g23aa859a9f7_0_544"/>
          <p:cNvSpPr/>
          <p:nvPr>
            <p:ph idx="6" type="pic"/>
          </p:nvPr>
        </p:nvSpPr>
        <p:spPr>
          <a:xfrm>
            <a:off x="6692540" y="2643670"/>
            <a:ext cx="365100" cy="365100"/>
          </a:xfrm>
          <a:prstGeom prst="rect">
            <a:avLst/>
          </a:prstGeom>
          <a:noFill/>
          <a:ln>
            <a:noFill/>
          </a:ln>
        </p:spPr>
      </p:sp>
      <p:sp>
        <p:nvSpPr>
          <p:cNvPr id="584" name="Google Shape;584;g23aa859a9f7_0_544"/>
          <p:cNvSpPr/>
          <p:nvPr>
            <p:ph idx="7" type="pic"/>
          </p:nvPr>
        </p:nvSpPr>
        <p:spPr>
          <a:xfrm>
            <a:off x="6688236" y="4318654"/>
            <a:ext cx="365100" cy="365100"/>
          </a:xfrm>
          <a:prstGeom prst="rect">
            <a:avLst/>
          </a:prstGeom>
          <a:noFill/>
          <a:ln>
            <a:noFill/>
          </a:ln>
        </p:spPr>
      </p:sp>
      <p:sp>
        <p:nvSpPr>
          <p:cNvPr id="585" name="Google Shape;585;g23aa859a9f7_0_544"/>
          <p:cNvSpPr/>
          <p:nvPr>
            <p:ph idx="8" type="pic"/>
          </p:nvPr>
        </p:nvSpPr>
        <p:spPr>
          <a:xfrm>
            <a:off x="9672069" y="2643670"/>
            <a:ext cx="365100" cy="365100"/>
          </a:xfrm>
          <a:prstGeom prst="rect">
            <a:avLst/>
          </a:prstGeom>
          <a:noFill/>
          <a:ln>
            <a:noFill/>
          </a:ln>
        </p:spPr>
      </p:sp>
      <p:sp>
        <p:nvSpPr>
          <p:cNvPr id="586" name="Google Shape;586;g23aa859a9f7_0_544"/>
          <p:cNvSpPr txBox="1"/>
          <p:nvPr>
            <p:ph idx="9" type="body"/>
          </p:nvPr>
        </p:nvSpPr>
        <p:spPr>
          <a:xfrm>
            <a:off x="1630948" y="2270972"/>
            <a:ext cx="1296000" cy="112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587" name="Google Shape;587;g23aa859a9f7_0_544"/>
          <p:cNvSpPr txBox="1"/>
          <p:nvPr>
            <p:ph idx="13" type="body"/>
          </p:nvPr>
        </p:nvSpPr>
        <p:spPr>
          <a:xfrm>
            <a:off x="4527195" y="2270972"/>
            <a:ext cx="1296000" cy="112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588" name="Google Shape;588;g23aa859a9f7_0_544"/>
          <p:cNvSpPr txBox="1"/>
          <p:nvPr>
            <p:ph idx="14" type="body"/>
          </p:nvPr>
        </p:nvSpPr>
        <p:spPr>
          <a:xfrm>
            <a:off x="7545854" y="2270972"/>
            <a:ext cx="1296000" cy="112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589" name="Google Shape;589;g23aa859a9f7_0_544"/>
          <p:cNvSpPr txBox="1"/>
          <p:nvPr>
            <p:ph idx="15" type="body"/>
          </p:nvPr>
        </p:nvSpPr>
        <p:spPr>
          <a:xfrm>
            <a:off x="10520463" y="2270972"/>
            <a:ext cx="1264500" cy="112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590" name="Google Shape;590;g23aa859a9f7_0_544"/>
          <p:cNvSpPr txBox="1"/>
          <p:nvPr>
            <p:ph idx="16" type="body"/>
          </p:nvPr>
        </p:nvSpPr>
        <p:spPr>
          <a:xfrm>
            <a:off x="1636588" y="3962096"/>
            <a:ext cx="1296000" cy="112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591" name="Google Shape;591;g23aa859a9f7_0_544"/>
          <p:cNvSpPr txBox="1"/>
          <p:nvPr>
            <p:ph idx="17" type="body"/>
          </p:nvPr>
        </p:nvSpPr>
        <p:spPr>
          <a:xfrm>
            <a:off x="4527195" y="3962096"/>
            <a:ext cx="1296000" cy="112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592" name="Google Shape;592;g23aa859a9f7_0_544"/>
          <p:cNvSpPr txBox="1"/>
          <p:nvPr>
            <p:ph idx="18" type="body"/>
          </p:nvPr>
        </p:nvSpPr>
        <p:spPr>
          <a:xfrm>
            <a:off x="7545854" y="3962096"/>
            <a:ext cx="1296000" cy="112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 statement icons slide">
  <p:cSld name="3 statement icons slide">
    <p:spTree>
      <p:nvGrpSpPr>
        <p:cNvPr id="593" name="Shape 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" name="Google Shape;594;g23aa859a9f7_0_584"/>
          <p:cNvSpPr txBox="1"/>
          <p:nvPr>
            <p:ph idx="1" type="body"/>
          </p:nvPr>
        </p:nvSpPr>
        <p:spPr>
          <a:xfrm>
            <a:off x="1296644" y="3725364"/>
            <a:ext cx="3084000" cy="409800"/>
          </a:xfrm>
          <a:prstGeom prst="rect">
            <a:avLst/>
          </a:prstGeom>
          <a:solidFill>
            <a:srgbClr val="DDE6E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595" name="Google Shape;595;g23aa859a9f7_0_584"/>
          <p:cNvSpPr txBox="1"/>
          <p:nvPr>
            <p:ph idx="2" type="body"/>
          </p:nvPr>
        </p:nvSpPr>
        <p:spPr>
          <a:xfrm>
            <a:off x="1297356" y="4246880"/>
            <a:ext cx="3080700" cy="671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596" name="Google Shape;596;g23aa859a9f7_0_584"/>
          <p:cNvSpPr txBox="1"/>
          <p:nvPr>
            <p:ph idx="3" type="body"/>
          </p:nvPr>
        </p:nvSpPr>
        <p:spPr>
          <a:xfrm>
            <a:off x="4649304" y="3725364"/>
            <a:ext cx="3084000" cy="409800"/>
          </a:xfrm>
          <a:prstGeom prst="rect">
            <a:avLst/>
          </a:prstGeom>
          <a:solidFill>
            <a:srgbClr val="DDE6E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597" name="Google Shape;597;g23aa859a9f7_0_584"/>
          <p:cNvSpPr txBox="1"/>
          <p:nvPr>
            <p:ph idx="4" type="body"/>
          </p:nvPr>
        </p:nvSpPr>
        <p:spPr>
          <a:xfrm>
            <a:off x="4650016" y="4246880"/>
            <a:ext cx="3080700" cy="671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598" name="Google Shape;598;g23aa859a9f7_0_584"/>
          <p:cNvSpPr txBox="1"/>
          <p:nvPr>
            <p:ph idx="5" type="body"/>
          </p:nvPr>
        </p:nvSpPr>
        <p:spPr>
          <a:xfrm>
            <a:off x="7992225" y="3725364"/>
            <a:ext cx="3084000" cy="409800"/>
          </a:xfrm>
          <a:prstGeom prst="rect">
            <a:avLst/>
          </a:prstGeom>
          <a:solidFill>
            <a:srgbClr val="DDE6E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599" name="Google Shape;599;g23aa859a9f7_0_584"/>
          <p:cNvSpPr txBox="1"/>
          <p:nvPr>
            <p:ph idx="6" type="body"/>
          </p:nvPr>
        </p:nvSpPr>
        <p:spPr>
          <a:xfrm>
            <a:off x="7992937" y="4246880"/>
            <a:ext cx="3080700" cy="671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600" name="Google Shape;600;g23aa859a9f7_0_584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01" name="Google Shape;601;g23aa859a9f7_0_58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602" name="Google Shape;602;g23aa859a9f7_0_584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603" name="Google Shape;603;g23aa859a9f7_0_584"/>
          <p:cNvSpPr txBox="1"/>
          <p:nvPr>
            <p:ph idx="7" type="body"/>
          </p:nvPr>
        </p:nvSpPr>
        <p:spPr>
          <a:xfrm>
            <a:off x="407988" y="927250"/>
            <a:ext cx="77946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604" name="Google Shape;604;g23aa859a9f7_0_584"/>
          <p:cNvSpPr/>
          <p:nvPr/>
        </p:nvSpPr>
        <p:spPr>
          <a:xfrm rot="-2700000">
            <a:off x="2048682" y="2198037"/>
            <a:ext cx="1446148" cy="1458706"/>
          </a:xfrm>
          <a:custGeom>
            <a:rect b="b" l="l" r="r" t="t"/>
            <a:pathLst>
              <a:path extrusionOk="0" h="3033708" w="2840502">
                <a:moveTo>
                  <a:pt x="0" y="1511747"/>
                </a:moveTo>
                <a:lnTo>
                  <a:pt x="1455355" y="0"/>
                </a:lnTo>
                <a:lnTo>
                  <a:pt x="2840502" y="1489190"/>
                </a:lnTo>
                <a:lnTo>
                  <a:pt x="1412669" y="3033708"/>
                </a:lnTo>
                <a:lnTo>
                  <a:pt x="0" y="1511747"/>
                </a:lnTo>
                <a:close/>
              </a:path>
            </a:pathLst>
          </a:custGeom>
          <a:noFill/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5" name="Google Shape;605;g23aa859a9f7_0_584"/>
          <p:cNvSpPr/>
          <p:nvPr/>
        </p:nvSpPr>
        <p:spPr>
          <a:xfrm rot="-2700000">
            <a:off x="5407409" y="2198037"/>
            <a:ext cx="1446148" cy="1458706"/>
          </a:xfrm>
          <a:custGeom>
            <a:rect b="b" l="l" r="r" t="t"/>
            <a:pathLst>
              <a:path extrusionOk="0" h="3033708" w="2840502">
                <a:moveTo>
                  <a:pt x="0" y="1511747"/>
                </a:moveTo>
                <a:lnTo>
                  <a:pt x="1455355" y="0"/>
                </a:lnTo>
                <a:lnTo>
                  <a:pt x="2840502" y="1489190"/>
                </a:lnTo>
                <a:lnTo>
                  <a:pt x="1412669" y="3033708"/>
                </a:lnTo>
                <a:lnTo>
                  <a:pt x="0" y="1511747"/>
                </a:lnTo>
                <a:close/>
              </a:path>
            </a:pathLst>
          </a:custGeom>
          <a:noFill/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6" name="Google Shape;606;g23aa859a9f7_0_584"/>
          <p:cNvSpPr/>
          <p:nvPr/>
        </p:nvSpPr>
        <p:spPr>
          <a:xfrm rot="-2700000">
            <a:off x="8803229" y="2198036"/>
            <a:ext cx="1446148" cy="1458706"/>
          </a:xfrm>
          <a:custGeom>
            <a:rect b="b" l="l" r="r" t="t"/>
            <a:pathLst>
              <a:path extrusionOk="0" h="3033708" w="2840502">
                <a:moveTo>
                  <a:pt x="0" y="1511747"/>
                </a:moveTo>
                <a:lnTo>
                  <a:pt x="1455355" y="0"/>
                </a:lnTo>
                <a:lnTo>
                  <a:pt x="2840502" y="1489190"/>
                </a:lnTo>
                <a:lnTo>
                  <a:pt x="1412669" y="3033708"/>
                </a:lnTo>
                <a:lnTo>
                  <a:pt x="0" y="1511747"/>
                </a:lnTo>
                <a:close/>
              </a:path>
            </a:pathLst>
          </a:custGeom>
          <a:noFill/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7" name="Google Shape;607;g23aa859a9f7_0_584"/>
          <p:cNvSpPr/>
          <p:nvPr>
            <p:ph idx="8" type="pic"/>
          </p:nvPr>
        </p:nvSpPr>
        <p:spPr>
          <a:xfrm>
            <a:off x="2429899" y="2585772"/>
            <a:ext cx="685200" cy="685200"/>
          </a:xfrm>
          <a:prstGeom prst="rect">
            <a:avLst/>
          </a:prstGeom>
          <a:noFill/>
          <a:ln>
            <a:noFill/>
          </a:ln>
        </p:spPr>
      </p:sp>
      <p:sp>
        <p:nvSpPr>
          <p:cNvPr id="608" name="Google Shape;608;g23aa859a9f7_0_584"/>
          <p:cNvSpPr/>
          <p:nvPr>
            <p:ph idx="9" type="pic"/>
          </p:nvPr>
        </p:nvSpPr>
        <p:spPr>
          <a:xfrm>
            <a:off x="5788626" y="2585772"/>
            <a:ext cx="685200" cy="685200"/>
          </a:xfrm>
          <a:prstGeom prst="rect">
            <a:avLst/>
          </a:prstGeom>
          <a:noFill/>
          <a:ln>
            <a:noFill/>
          </a:ln>
        </p:spPr>
      </p:sp>
      <p:sp>
        <p:nvSpPr>
          <p:cNvPr id="609" name="Google Shape;609;g23aa859a9f7_0_584"/>
          <p:cNvSpPr/>
          <p:nvPr>
            <p:ph idx="13" type="pic"/>
          </p:nvPr>
        </p:nvSpPr>
        <p:spPr>
          <a:xfrm>
            <a:off x="9184444" y="2585772"/>
            <a:ext cx="685200" cy="6852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">
  <p:cSld name="Title 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g23aa859a9f7_0_36"/>
          <p:cNvSpPr/>
          <p:nvPr/>
        </p:nvSpPr>
        <p:spPr>
          <a:xfrm>
            <a:off x="-19050" y="1905000"/>
            <a:ext cx="12210900" cy="4953000"/>
          </a:xfrm>
          <a:prstGeom prst="rect">
            <a:avLst/>
          </a:prstGeom>
          <a:solidFill>
            <a:srgbClr val="F0F4F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" name="Google Shape;47;g23aa859a9f7_0_36"/>
          <p:cNvSpPr/>
          <p:nvPr/>
        </p:nvSpPr>
        <p:spPr>
          <a:xfrm>
            <a:off x="-19050" y="0"/>
            <a:ext cx="12211050" cy="4438650"/>
          </a:xfrm>
          <a:custGeom>
            <a:rect b="b" l="l" r="r" t="t"/>
            <a:pathLst>
              <a:path extrusionOk="0" h="4438650" w="12211050">
                <a:moveTo>
                  <a:pt x="19050" y="0"/>
                </a:moveTo>
                <a:lnTo>
                  <a:pt x="12211050" y="0"/>
                </a:lnTo>
                <a:lnTo>
                  <a:pt x="12211050" y="4438650"/>
                </a:lnTo>
                <a:lnTo>
                  <a:pt x="0" y="3219450"/>
                </a:lnTo>
                <a:lnTo>
                  <a:pt x="19050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" name="Google Shape;48;g23aa859a9f7_0_36"/>
          <p:cNvSpPr/>
          <p:nvPr/>
        </p:nvSpPr>
        <p:spPr>
          <a:xfrm>
            <a:off x="1085850" y="1009650"/>
            <a:ext cx="10020300" cy="5238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" name="Google Shape;49;g23aa859a9f7_0_36"/>
          <p:cNvSpPr/>
          <p:nvPr>
            <p:ph idx="2" type="pic"/>
          </p:nvPr>
        </p:nvSpPr>
        <p:spPr>
          <a:xfrm>
            <a:off x="1847850" y="2819400"/>
            <a:ext cx="8496300" cy="2800200"/>
          </a:xfrm>
          <a:prstGeom prst="rect">
            <a:avLst/>
          </a:prstGeom>
          <a:noFill/>
          <a:ln>
            <a:noFill/>
          </a:ln>
        </p:spPr>
      </p:sp>
      <p:sp>
        <p:nvSpPr>
          <p:cNvPr id="50" name="Google Shape;50;g23aa859a9f7_0_36"/>
          <p:cNvSpPr/>
          <p:nvPr/>
        </p:nvSpPr>
        <p:spPr>
          <a:xfrm>
            <a:off x="5741541" y="5975038"/>
            <a:ext cx="600600" cy="6006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" name="Google Shape;51;g23aa859a9f7_0_36"/>
          <p:cNvSpPr/>
          <p:nvPr>
            <p:ph idx="3" type="pic"/>
          </p:nvPr>
        </p:nvSpPr>
        <p:spPr>
          <a:xfrm>
            <a:off x="5741988" y="5975350"/>
            <a:ext cx="600000" cy="600000"/>
          </a:xfrm>
          <a:prstGeom prst="rect">
            <a:avLst/>
          </a:prstGeom>
          <a:noFill/>
          <a:ln>
            <a:noFill/>
          </a:ln>
        </p:spPr>
      </p:sp>
      <p:cxnSp>
        <p:nvCxnSpPr>
          <p:cNvPr id="52" name="Google Shape;52;g23aa859a9f7_0_36"/>
          <p:cNvCxnSpPr/>
          <p:nvPr/>
        </p:nvCxnSpPr>
        <p:spPr>
          <a:xfrm>
            <a:off x="5572125" y="1452089"/>
            <a:ext cx="1047600" cy="0"/>
          </a:xfrm>
          <a:prstGeom prst="straightConnector1">
            <a:avLst/>
          </a:prstGeom>
          <a:noFill/>
          <a:ln cap="flat" cmpd="sng" w="762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53" name="Google Shape;53;g23aa859a9f7_0_3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974826" y="222421"/>
            <a:ext cx="2242347" cy="512175"/>
          </a:xfrm>
          <a:prstGeom prst="rect">
            <a:avLst/>
          </a:prstGeom>
          <a:noFill/>
          <a:ln>
            <a:noFill/>
          </a:ln>
        </p:spPr>
      </p:pic>
      <p:sp>
        <p:nvSpPr>
          <p:cNvPr id="54" name="Google Shape;54;g23aa859a9f7_0_36"/>
          <p:cNvSpPr txBox="1"/>
          <p:nvPr>
            <p:ph idx="1" type="body"/>
          </p:nvPr>
        </p:nvSpPr>
        <p:spPr>
          <a:xfrm>
            <a:off x="1768945" y="1704432"/>
            <a:ext cx="8654100" cy="70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1" i="0" sz="4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artners logo slide">
  <p:cSld name="Partners logo slide">
    <p:spTree>
      <p:nvGrpSpPr>
        <p:cNvPr id="610" name="Shape 6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" name="Google Shape;611;g23aa859a9f7_0_601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2" name="Google Shape;612;g23aa859a9f7_0_601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pic>
        <p:nvPicPr>
          <p:cNvPr id="613" name="Google Shape;613;g23aa859a9f7_0_60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614" name="Google Shape;614;g23aa859a9f7_0_601"/>
          <p:cNvSpPr txBox="1"/>
          <p:nvPr>
            <p:ph idx="1" type="body"/>
          </p:nvPr>
        </p:nvSpPr>
        <p:spPr>
          <a:xfrm>
            <a:off x="407988" y="927250"/>
            <a:ext cx="77946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615" name="Google Shape;615;g23aa859a9f7_0_601"/>
          <p:cNvSpPr/>
          <p:nvPr/>
        </p:nvSpPr>
        <p:spPr>
          <a:xfrm>
            <a:off x="847454" y="1935013"/>
            <a:ext cx="3387300" cy="16956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6" name="Google Shape;616;g23aa859a9f7_0_601"/>
          <p:cNvSpPr/>
          <p:nvPr/>
        </p:nvSpPr>
        <p:spPr>
          <a:xfrm>
            <a:off x="847454" y="3954313"/>
            <a:ext cx="3387300" cy="16956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7" name="Google Shape;617;g23aa859a9f7_0_601"/>
          <p:cNvSpPr/>
          <p:nvPr/>
        </p:nvSpPr>
        <p:spPr>
          <a:xfrm>
            <a:off x="4528801" y="1935013"/>
            <a:ext cx="3134400" cy="16956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8" name="Google Shape;618;g23aa859a9f7_0_601"/>
          <p:cNvSpPr/>
          <p:nvPr/>
        </p:nvSpPr>
        <p:spPr>
          <a:xfrm>
            <a:off x="4528802" y="3954313"/>
            <a:ext cx="3134400" cy="16956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9" name="Google Shape;619;g23aa859a9f7_0_601"/>
          <p:cNvSpPr/>
          <p:nvPr/>
        </p:nvSpPr>
        <p:spPr>
          <a:xfrm>
            <a:off x="7957137" y="1935013"/>
            <a:ext cx="3480900" cy="16956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0" name="Google Shape;620;g23aa859a9f7_0_601"/>
          <p:cNvSpPr/>
          <p:nvPr/>
        </p:nvSpPr>
        <p:spPr>
          <a:xfrm>
            <a:off x="7957137" y="3954313"/>
            <a:ext cx="3480900" cy="16956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1" name="Google Shape;621;g23aa859a9f7_0_601"/>
          <p:cNvSpPr/>
          <p:nvPr>
            <p:ph idx="2" type="pic"/>
          </p:nvPr>
        </p:nvSpPr>
        <p:spPr>
          <a:xfrm>
            <a:off x="1202512" y="2112788"/>
            <a:ext cx="2677200" cy="1339800"/>
          </a:xfrm>
          <a:prstGeom prst="rect">
            <a:avLst/>
          </a:prstGeom>
          <a:noFill/>
          <a:ln>
            <a:noFill/>
          </a:ln>
        </p:spPr>
      </p:sp>
      <p:sp>
        <p:nvSpPr>
          <p:cNvPr id="622" name="Google Shape;622;g23aa859a9f7_0_601"/>
          <p:cNvSpPr/>
          <p:nvPr>
            <p:ph idx="3" type="pic"/>
          </p:nvPr>
        </p:nvSpPr>
        <p:spPr>
          <a:xfrm>
            <a:off x="4757354" y="2112788"/>
            <a:ext cx="2677200" cy="1339800"/>
          </a:xfrm>
          <a:prstGeom prst="rect">
            <a:avLst/>
          </a:prstGeom>
          <a:noFill/>
          <a:ln>
            <a:noFill/>
          </a:ln>
        </p:spPr>
      </p:sp>
      <p:sp>
        <p:nvSpPr>
          <p:cNvPr id="623" name="Google Shape;623;g23aa859a9f7_0_601"/>
          <p:cNvSpPr/>
          <p:nvPr>
            <p:ph idx="4" type="pic"/>
          </p:nvPr>
        </p:nvSpPr>
        <p:spPr>
          <a:xfrm>
            <a:off x="8358932" y="2112788"/>
            <a:ext cx="2677200" cy="1339800"/>
          </a:xfrm>
          <a:prstGeom prst="rect">
            <a:avLst/>
          </a:prstGeom>
          <a:noFill/>
          <a:ln>
            <a:noFill/>
          </a:ln>
        </p:spPr>
      </p:sp>
      <p:sp>
        <p:nvSpPr>
          <p:cNvPr id="624" name="Google Shape;624;g23aa859a9f7_0_601"/>
          <p:cNvSpPr/>
          <p:nvPr>
            <p:ph idx="5" type="pic"/>
          </p:nvPr>
        </p:nvSpPr>
        <p:spPr>
          <a:xfrm>
            <a:off x="1202512" y="4120698"/>
            <a:ext cx="2677200" cy="1339800"/>
          </a:xfrm>
          <a:prstGeom prst="rect">
            <a:avLst/>
          </a:prstGeom>
          <a:noFill/>
          <a:ln>
            <a:noFill/>
          </a:ln>
        </p:spPr>
      </p:sp>
      <p:sp>
        <p:nvSpPr>
          <p:cNvPr id="625" name="Google Shape;625;g23aa859a9f7_0_601"/>
          <p:cNvSpPr/>
          <p:nvPr>
            <p:ph idx="6" type="pic"/>
          </p:nvPr>
        </p:nvSpPr>
        <p:spPr>
          <a:xfrm>
            <a:off x="4757354" y="4120698"/>
            <a:ext cx="2677200" cy="1339800"/>
          </a:xfrm>
          <a:prstGeom prst="rect">
            <a:avLst/>
          </a:prstGeom>
          <a:noFill/>
          <a:ln>
            <a:noFill/>
          </a:ln>
        </p:spPr>
      </p:sp>
      <p:sp>
        <p:nvSpPr>
          <p:cNvPr id="626" name="Google Shape;626;g23aa859a9f7_0_601"/>
          <p:cNvSpPr/>
          <p:nvPr>
            <p:ph idx="7" type="pic"/>
          </p:nvPr>
        </p:nvSpPr>
        <p:spPr>
          <a:xfrm>
            <a:off x="8358932" y="4120698"/>
            <a:ext cx="2677200" cy="13398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5 image collage ">
  <p:cSld name="2_5 image collage ">
    <p:spTree>
      <p:nvGrpSpPr>
        <p:cNvPr id="627" name="Shape 6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" name="Google Shape;628;g23aa859a9f7_0_618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9" name="Google Shape;629;g23aa859a9f7_0_618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pic>
        <p:nvPicPr>
          <p:cNvPr id="630" name="Google Shape;630;g23aa859a9f7_0_6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631" name="Google Shape;631;g23aa859a9f7_0_618"/>
          <p:cNvSpPr txBox="1"/>
          <p:nvPr>
            <p:ph idx="1" type="body"/>
          </p:nvPr>
        </p:nvSpPr>
        <p:spPr>
          <a:xfrm>
            <a:off x="407988" y="927250"/>
            <a:ext cx="77946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632" name="Google Shape;632;g23aa859a9f7_0_618"/>
          <p:cNvSpPr/>
          <p:nvPr>
            <p:ph idx="2" type="dgm"/>
          </p:nvPr>
        </p:nvSpPr>
        <p:spPr>
          <a:xfrm>
            <a:off x="6219825" y="1849191"/>
            <a:ext cx="5564100" cy="374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None/>
              <a:defRPr b="0" i="0" sz="19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b="1" i="0" sz="20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Char char="•"/>
              <a:defRPr b="1" i="0" sz="1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33" name="Google Shape;633;g23aa859a9f7_0_618"/>
          <p:cNvSpPr txBox="1"/>
          <p:nvPr>
            <p:ph idx="3" type="body"/>
          </p:nvPr>
        </p:nvSpPr>
        <p:spPr>
          <a:xfrm>
            <a:off x="407988" y="1848854"/>
            <a:ext cx="5546700" cy="374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4"/>
              </a:buClr>
              <a:buSzPts val="1500"/>
              <a:buFont typeface="Arial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 point graphic">
  <p:cSld name="4 point graphic">
    <p:spTree>
      <p:nvGrpSpPr>
        <p:cNvPr id="634" name="Shape 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" name="Google Shape;635;g23aa859a9f7_0_625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36" name="Google Shape;636;g23aa859a9f7_0_6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637" name="Google Shape;637;g23aa859a9f7_0_625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638" name="Google Shape;638;g23aa859a9f7_0_625"/>
          <p:cNvSpPr txBox="1"/>
          <p:nvPr>
            <p:ph idx="1" type="body"/>
          </p:nvPr>
        </p:nvSpPr>
        <p:spPr>
          <a:xfrm>
            <a:off x="407988" y="927250"/>
            <a:ext cx="77946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639" name="Google Shape;639;g23aa859a9f7_0_625"/>
          <p:cNvSpPr/>
          <p:nvPr/>
        </p:nvSpPr>
        <p:spPr>
          <a:xfrm>
            <a:off x="407988" y="1771235"/>
            <a:ext cx="3828300" cy="3828300"/>
          </a:xfrm>
          <a:prstGeom prst="ellipse">
            <a:avLst/>
          </a:prstGeom>
          <a:solidFill>
            <a:srgbClr val="F6921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0" name="Google Shape;640;g23aa859a9f7_0_625"/>
          <p:cNvSpPr/>
          <p:nvPr/>
        </p:nvSpPr>
        <p:spPr>
          <a:xfrm>
            <a:off x="772807" y="2500874"/>
            <a:ext cx="3098700" cy="3098700"/>
          </a:xfrm>
          <a:prstGeom prst="ellipse">
            <a:avLst/>
          </a:prstGeom>
          <a:solidFill>
            <a:srgbClr val="F7A74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1" name="Google Shape;641;g23aa859a9f7_0_625"/>
          <p:cNvSpPr/>
          <p:nvPr/>
        </p:nvSpPr>
        <p:spPr>
          <a:xfrm>
            <a:off x="1191655" y="3338568"/>
            <a:ext cx="2261100" cy="2261100"/>
          </a:xfrm>
          <a:prstGeom prst="ellipse">
            <a:avLst/>
          </a:prstGeom>
          <a:solidFill>
            <a:srgbClr val="F9B96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2" name="Google Shape;642;g23aa859a9f7_0_625"/>
          <p:cNvSpPr/>
          <p:nvPr/>
        </p:nvSpPr>
        <p:spPr>
          <a:xfrm>
            <a:off x="1642062" y="4239383"/>
            <a:ext cx="1360200" cy="1360200"/>
          </a:xfrm>
          <a:prstGeom prst="ellipse">
            <a:avLst/>
          </a:prstGeom>
          <a:solidFill>
            <a:srgbClr val="FBD09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43" name="Google Shape;643;g23aa859a9f7_0_625"/>
          <p:cNvCxnSpPr/>
          <p:nvPr/>
        </p:nvCxnSpPr>
        <p:spPr>
          <a:xfrm>
            <a:off x="2312056" y="2299784"/>
            <a:ext cx="5422800" cy="16500"/>
          </a:xfrm>
          <a:prstGeom prst="straightConnector1">
            <a:avLst/>
          </a:prstGeom>
          <a:noFill/>
          <a:ln cap="flat" cmpd="sng" w="12700">
            <a:solidFill>
              <a:srgbClr val="DDE6EF"/>
            </a:solidFill>
            <a:prstDash val="solid"/>
            <a:round/>
            <a:headEnd len="lg" w="lg" type="oval"/>
            <a:tailEnd len="sm" w="sm" type="none"/>
          </a:ln>
        </p:spPr>
      </p:cxnSp>
      <p:cxnSp>
        <p:nvCxnSpPr>
          <p:cNvPr id="644" name="Google Shape;644;g23aa859a9f7_0_625"/>
          <p:cNvCxnSpPr/>
          <p:nvPr/>
        </p:nvCxnSpPr>
        <p:spPr>
          <a:xfrm>
            <a:off x="2312056" y="3182185"/>
            <a:ext cx="5422800" cy="16500"/>
          </a:xfrm>
          <a:prstGeom prst="straightConnector1">
            <a:avLst/>
          </a:prstGeom>
          <a:noFill/>
          <a:ln cap="flat" cmpd="sng" w="12700">
            <a:solidFill>
              <a:srgbClr val="DDE6EF"/>
            </a:solidFill>
            <a:prstDash val="solid"/>
            <a:round/>
            <a:headEnd len="lg" w="lg" type="oval"/>
            <a:tailEnd len="sm" w="sm" type="none"/>
          </a:ln>
        </p:spPr>
      </p:cxnSp>
      <p:cxnSp>
        <p:nvCxnSpPr>
          <p:cNvPr id="645" name="Google Shape;645;g23aa859a9f7_0_625"/>
          <p:cNvCxnSpPr/>
          <p:nvPr/>
        </p:nvCxnSpPr>
        <p:spPr>
          <a:xfrm>
            <a:off x="2312056" y="4064586"/>
            <a:ext cx="5422800" cy="16500"/>
          </a:xfrm>
          <a:prstGeom prst="straightConnector1">
            <a:avLst/>
          </a:prstGeom>
          <a:noFill/>
          <a:ln cap="flat" cmpd="sng" w="12700">
            <a:solidFill>
              <a:srgbClr val="DDE6EF"/>
            </a:solidFill>
            <a:prstDash val="solid"/>
            <a:round/>
            <a:headEnd len="lg" w="lg" type="oval"/>
            <a:tailEnd len="sm" w="sm" type="none"/>
          </a:ln>
        </p:spPr>
      </p:cxnSp>
      <p:cxnSp>
        <p:nvCxnSpPr>
          <p:cNvPr id="646" name="Google Shape;646;g23aa859a9f7_0_625"/>
          <p:cNvCxnSpPr/>
          <p:nvPr/>
        </p:nvCxnSpPr>
        <p:spPr>
          <a:xfrm>
            <a:off x="2312056" y="5101844"/>
            <a:ext cx="5422800" cy="16500"/>
          </a:xfrm>
          <a:prstGeom prst="straightConnector1">
            <a:avLst/>
          </a:prstGeom>
          <a:noFill/>
          <a:ln cap="flat" cmpd="sng" w="12700">
            <a:solidFill>
              <a:srgbClr val="DDE6EF"/>
            </a:solidFill>
            <a:prstDash val="solid"/>
            <a:round/>
            <a:headEnd len="lg" w="lg" type="oval"/>
            <a:tailEnd len="sm" w="sm" type="none"/>
          </a:ln>
        </p:spPr>
      </p:cxnSp>
      <p:sp>
        <p:nvSpPr>
          <p:cNvPr id="647" name="Google Shape;647;g23aa859a9f7_0_625"/>
          <p:cNvSpPr txBox="1"/>
          <p:nvPr>
            <p:ph idx="2" type="body"/>
          </p:nvPr>
        </p:nvSpPr>
        <p:spPr>
          <a:xfrm>
            <a:off x="6212111" y="1968589"/>
            <a:ext cx="2553900" cy="31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648" name="Google Shape;648;g23aa859a9f7_0_625"/>
          <p:cNvSpPr txBox="1"/>
          <p:nvPr>
            <p:ph idx="3" type="body"/>
          </p:nvPr>
        </p:nvSpPr>
        <p:spPr>
          <a:xfrm>
            <a:off x="6212762" y="2282825"/>
            <a:ext cx="4119000" cy="42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649" name="Google Shape;649;g23aa859a9f7_0_625"/>
          <p:cNvSpPr txBox="1"/>
          <p:nvPr>
            <p:ph idx="4" type="body"/>
          </p:nvPr>
        </p:nvSpPr>
        <p:spPr>
          <a:xfrm>
            <a:off x="6212111" y="2860205"/>
            <a:ext cx="2553900" cy="31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650" name="Google Shape;650;g23aa859a9f7_0_625"/>
          <p:cNvSpPr txBox="1"/>
          <p:nvPr>
            <p:ph idx="5" type="body"/>
          </p:nvPr>
        </p:nvSpPr>
        <p:spPr>
          <a:xfrm>
            <a:off x="6212762" y="3174441"/>
            <a:ext cx="4119000" cy="42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651" name="Google Shape;651;g23aa859a9f7_0_625"/>
          <p:cNvSpPr txBox="1"/>
          <p:nvPr>
            <p:ph idx="6" type="body"/>
          </p:nvPr>
        </p:nvSpPr>
        <p:spPr>
          <a:xfrm>
            <a:off x="6212111" y="3766974"/>
            <a:ext cx="2553900" cy="31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652" name="Google Shape;652;g23aa859a9f7_0_625"/>
          <p:cNvSpPr txBox="1"/>
          <p:nvPr>
            <p:ph idx="7" type="body"/>
          </p:nvPr>
        </p:nvSpPr>
        <p:spPr>
          <a:xfrm>
            <a:off x="6212762" y="4081210"/>
            <a:ext cx="4119000" cy="42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653" name="Google Shape;653;g23aa859a9f7_0_625"/>
          <p:cNvSpPr txBox="1"/>
          <p:nvPr>
            <p:ph idx="8" type="body"/>
          </p:nvPr>
        </p:nvSpPr>
        <p:spPr>
          <a:xfrm>
            <a:off x="6212111" y="4750691"/>
            <a:ext cx="2553900" cy="31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654" name="Google Shape;654;g23aa859a9f7_0_625"/>
          <p:cNvSpPr txBox="1"/>
          <p:nvPr>
            <p:ph idx="9" type="body"/>
          </p:nvPr>
        </p:nvSpPr>
        <p:spPr>
          <a:xfrm>
            <a:off x="6196036" y="5064927"/>
            <a:ext cx="4119000" cy="42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655" name="Google Shape;655;g23aa859a9f7_0_625"/>
          <p:cNvSpPr txBox="1"/>
          <p:nvPr>
            <p:ph idx="13" type="body"/>
          </p:nvPr>
        </p:nvSpPr>
        <p:spPr>
          <a:xfrm>
            <a:off x="5529460" y="1913189"/>
            <a:ext cx="553800" cy="42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656" name="Google Shape;656;g23aa859a9f7_0_625"/>
          <p:cNvSpPr txBox="1"/>
          <p:nvPr>
            <p:ph idx="14" type="body"/>
          </p:nvPr>
        </p:nvSpPr>
        <p:spPr>
          <a:xfrm>
            <a:off x="5529460" y="2804203"/>
            <a:ext cx="553800" cy="42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657" name="Google Shape;657;g23aa859a9f7_0_625"/>
          <p:cNvSpPr txBox="1"/>
          <p:nvPr>
            <p:ph idx="15" type="body"/>
          </p:nvPr>
        </p:nvSpPr>
        <p:spPr>
          <a:xfrm>
            <a:off x="5529460" y="3708347"/>
            <a:ext cx="553800" cy="42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658" name="Google Shape;658;g23aa859a9f7_0_625"/>
          <p:cNvSpPr txBox="1"/>
          <p:nvPr>
            <p:ph idx="16" type="body"/>
          </p:nvPr>
        </p:nvSpPr>
        <p:spPr>
          <a:xfrm>
            <a:off x="5529460" y="4704495"/>
            <a:ext cx="553800" cy="42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5 image collage ">
  <p:cSld name="3_5 image collage ">
    <p:spTree>
      <p:nvGrpSpPr>
        <p:cNvPr id="659" name="Shape 6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0" name="Google Shape;660;g23aa859a9f7_0_650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1" name="Google Shape;661;g23aa859a9f7_0_650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pic>
        <p:nvPicPr>
          <p:cNvPr id="662" name="Google Shape;662;g23aa859a9f7_0_65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663" name="Google Shape;663;g23aa859a9f7_0_650"/>
          <p:cNvSpPr txBox="1"/>
          <p:nvPr>
            <p:ph idx="1" type="body"/>
          </p:nvPr>
        </p:nvSpPr>
        <p:spPr>
          <a:xfrm>
            <a:off x="407988" y="927250"/>
            <a:ext cx="77946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664" name="Google Shape;664;g23aa859a9f7_0_650"/>
          <p:cNvSpPr/>
          <p:nvPr>
            <p:ph idx="2" type="chart"/>
          </p:nvPr>
        </p:nvSpPr>
        <p:spPr>
          <a:xfrm>
            <a:off x="6219825" y="1849191"/>
            <a:ext cx="5564100" cy="374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b="1" i="0" sz="20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Char char="•"/>
              <a:defRPr b="1" i="0" sz="1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65" name="Google Shape;665;g23aa859a9f7_0_650"/>
          <p:cNvSpPr txBox="1"/>
          <p:nvPr>
            <p:ph idx="3" type="body"/>
          </p:nvPr>
        </p:nvSpPr>
        <p:spPr>
          <a:xfrm>
            <a:off x="407988" y="1848854"/>
            <a:ext cx="5546700" cy="374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4"/>
              </a:buClr>
              <a:buSzPts val="1500"/>
              <a:buFont typeface="Arial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 point pie chart">
  <p:cSld name="4 point pie chart">
    <p:spTree>
      <p:nvGrpSpPr>
        <p:cNvPr id="666" name="Shape 6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" name="Google Shape;667;g23aa859a9f7_0_657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8" name="Google Shape;668;g23aa859a9f7_0_657"/>
          <p:cNvSpPr/>
          <p:nvPr>
            <p:ph idx="2" type="chart"/>
          </p:nvPr>
        </p:nvSpPr>
        <p:spPr>
          <a:xfrm>
            <a:off x="3086994" y="2121634"/>
            <a:ext cx="6018900" cy="400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b="1" i="0" sz="20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Char char="•"/>
              <a:defRPr b="1" i="0" sz="1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69" name="Google Shape;669;g23aa859a9f7_0_657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pic>
        <p:nvPicPr>
          <p:cNvPr id="670" name="Google Shape;670;g23aa859a9f7_0_65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671" name="Google Shape;671;g23aa859a9f7_0_657"/>
          <p:cNvSpPr txBox="1"/>
          <p:nvPr>
            <p:ph idx="1" type="body"/>
          </p:nvPr>
        </p:nvSpPr>
        <p:spPr>
          <a:xfrm>
            <a:off x="407988" y="927250"/>
            <a:ext cx="77946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672" name="Google Shape;672;g23aa859a9f7_0_657"/>
          <p:cNvSpPr txBox="1"/>
          <p:nvPr>
            <p:ph idx="3" type="body"/>
          </p:nvPr>
        </p:nvSpPr>
        <p:spPr>
          <a:xfrm>
            <a:off x="407986" y="1512248"/>
            <a:ext cx="8697900" cy="37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32385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44484E"/>
              </a:buClr>
              <a:buSzPts val="1500"/>
              <a:buChar char="•"/>
              <a:defRPr b="0" sz="1500">
                <a:solidFill>
                  <a:srgbClr val="44484E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673" name="Google Shape;673;g23aa859a9f7_0_657"/>
          <p:cNvSpPr txBox="1"/>
          <p:nvPr>
            <p:ph idx="4" type="body"/>
          </p:nvPr>
        </p:nvSpPr>
        <p:spPr>
          <a:xfrm>
            <a:off x="1421501" y="2294988"/>
            <a:ext cx="2553900" cy="31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674" name="Google Shape;674;g23aa859a9f7_0_657"/>
          <p:cNvSpPr txBox="1"/>
          <p:nvPr>
            <p:ph idx="5" type="body"/>
          </p:nvPr>
        </p:nvSpPr>
        <p:spPr>
          <a:xfrm>
            <a:off x="1064870" y="2609224"/>
            <a:ext cx="29103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r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accent4"/>
              </a:buClr>
              <a:buSzPts val="1200"/>
              <a:buNone/>
              <a:defRPr b="0" sz="12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675" name="Google Shape;675;g23aa859a9f7_0_657"/>
          <p:cNvSpPr txBox="1"/>
          <p:nvPr>
            <p:ph idx="6" type="body"/>
          </p:nvPr>
        </p:nvSpPr>
        <p:spPr>
          <a:xfrm>
            <a:off x="1421501" y="4576494"/>
            <a:ext cx="2553900" cy="31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676" name="Google Shape;676;g23aa859a9f7_0_657"/>
          <p:cNvSpPr txBox="1"/>
          <p:nvPr>
            <p:ph idx="7" type="body"/>
          </p:nvPr>
        </p:nvSpPr>
        <p:spPr>
          <a:xfrm>
            <a:off x="1064870" y="4890730"/>
            <a:ext cx="29103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r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accent4"/>
              </a:buClr>
              <a:buSzPts val="1200"/>
              <a:buNone/>
              <a:defRPr b="0" sz="12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677" name="Google Shape;677;g23aa859a9f7_0_657"/>
          <p:cNvSpPr txBox="1"/>
          <p:nvPr>
            <p:ph idx="8" type="body"/>
          </p:nvPr>
        </p:nvSpPr>
        <p:spPr>
          <a:xfrm>
            <a:off x="8216718" y="2294988"/>
            <a:ext cx="2553900" cy="31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678" name="Google Shape;678;g23aa859a9f7_0_657"/>
          <p:cNvSpPr txBox="1"/>
          <p:nvPr>
            <p:ph idx="9" type="body"/>
          </p:nvPr>
        </p:nvSpPr>
        <p:spPr>
          <a:xfrm>
            <a:off x="8216718" y="2609224"/>
            <a:ext cx="29103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accent4"/>
              </a:buClr>
              <a:buSzPts val="1200"/>
              <a:buNone/>
              <a:defRPr b="0" sz="12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679" name="Google Shape;679;g23aa859a9f7_0_657"/>
          <p:cNvSpPr txBox="1"/>
          <p:nvPr>
            <p:ph idx="13" type="body"/>
          </p:nvPr>
        </p:nvSpPr>
        <p:spPr>
          <a:xfrm>
            <a:off x="8216718" y="4576494"/>
            <a:ext cx="2553900" cy="31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680" name="Google Shape;680;g23aa859a9f7_0_657"/>
          <p:cNvSpPr txBox="1"/>
          <p:nvPr>
            <p:ph idx="14" type="body"/>
          </p:nvPr>
        </p:nvSpPr>
        <p:spPr>
          <a:xfrm>
            <a:off x="8216718" y="4890730"/>
            <a:ext cx="29103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accent4"/>
              </a:buClr>
              <a:buSzPts val="1200"/>
              <a:buNone/>
              <a:defRPr b="0" sz="12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681" name="Google Shape;681;g23aa859a9f7_0_657"/>
          <p:cNvSpPr txBox="1"/>
          <p:nvPr>
            <p:ph idx="15" type="body"/>
          </p:nvPr>
        </p:nvSpPr>
        <p:spPr>
          <a:xfrm>
            <a:off x="4740283" y="3680080"/>
            <a:ext cx="2553900" cy="31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682" name="Google Shape;682;g23aa859a9f7_0_657"/>
          <p:cNvSpPr txBox="1"/>
          <p:nvPr>
            <p:ph idx="16" type="body"/>
          </p:nvPr>
        </p:nvSpPr>
        <p:spPr>
          <a:xfrm>
            <a:off x="4561968" y="3994316"/>
            <a:ext cx="29103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accent4"/>
              </a:buClr>
              <a:buSzPts val="1200"/>
              <a:buNone/>
              <a:defRPr b="0" sz="12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683" name="Google Shape;683;g23aa859a9f7_0_657"/>
          <p:cNvSpPr/>
          <p:nvPr>
            <p:ph idx="17" type="pic"/>
          </p:nvPr>
        </p:nvSpPr>
        <p:spPr>
          <a:xfrm>
            <a:off x="5818334" y="3049921"/>
            <a:ext cx="397800" cy="3978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 column chart">
  <p:cSld name="4 column chart">
    <p:spTree>
      <p:nvGrpSpPr>
        <p:cNvPr id="684" name="Shape 6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" name="Google Shape;685;g23aa859a9f7_0_675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6" name="Google Shape;686;g23aa859a9f7_0_675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pic>
        <p:nvPicPr>
          <p:cNvPr id="687" name="Google Shape;687;g23aa859a9f7_0_67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688" name="Google Shape;688;g23aa859a9f7_0_675"/>
          <p:cNvSpPr txBox="1"/>
          <p:nvPr>
            <p:ph idx="1" type="body"/>
          </p:nvPr>
        </p:nvSpPr>
        <p:spPr>
          <a:xfrm>
            <a:off x="407988" y="927250"/>
            <a:ext cx="77946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689" name="Google Shape;689;g23aa859a9f7_0_675"/>
          <p:cNvSpPr txBox="1"/>
          <p:nvPr>
            <p:ph idx="2" type="body"/>
          </p:nvPr>
        </p:nvSpPr>
        <p:spPr>
          <a:xfrm>
            <a:off x="407986" y="1512248"/>
            <a:ext cx="8697900" cy="37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32385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44484E"/>
              </a:buClr>
              <a:buSzPts val="1500"/>
              <a:buChar char="•"/>
              <a:defRPr b="0" sz="1500">
                <a:solidFill>
                  <a:srgbClr val="44484E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cxnSp>
        <p:nvCxnSpPr>
          <p:cNvPr id="690" name="Google Shape;690;g23aa859a9f7_0_675"/>
          <p:cNvCxnSpPr/>
          <p:nvPr/>
        </p:nvCxnSpPr>
        <p:spPr>
          <a:xfrm>
            <a:off x="3176644" y="2327066"/>
            <a:ext cx="0" cy="3460800"/>
          </a:xfrm>
          <a:prstGeom prst="straightConnector1">
            <a:avLst/>
          </a:prstGeom>
          <a:noFill/>
          <a:ln cap="flat" cmpd="sng" w="9525">
            <a:solidFill>
              <a:srgbClr val="D8D8D8"/>
            </a:solidFill>
            <a:prstDash val="dash"/>
            <a:miter lim="800000"/>
            <a:headEnd len="sm" w="sm" type="none"/>
            <a:tailEnd len="sm" w="sm" type="none"/>
          </a:ln>
        </p:spPr>
      </p:cxnSp>
      <p:cxnSp>
        <p:nvCxnSpPr>
          <p:cNvPr id="691" name="Google Shape;691;g23aa859a9f7_0_675"/>
          <p:cNvCxnSpPr/>
          <p:nvPr/>
        </p:nvCxnSpPr>
        <p:spPr>
          <a:xfrm>
            <a:off x="6073848" y="2327066"/>
            <a:ext cx="0" cy="3460800"/>
          </a:xfrm>
          <a:prstGeom prst="straightConnector1">
            <a:avLst/>
          </a:prstGeom>
          <a:noFill/>
          <a:ln cap="flat" cmpd="sng" w="9525">
            <a:solidFill>
              <a:srgbClr val="D8D8D8"/>
            </a:solidFill>
            <a:prstDash val="dash"/>
            <a:miter lim="800000"/>
            <a:headEnd len="sm" w="sm" type="none"/>
            <a:tailEnd len="sm" w="sm" type="none"/>
          </a:ln>
        </p:spPr>
      </p:cxnSp>
      <p:cxnSp>
        <p:nvCxnSpPr>
          <p:cNvPr id="692" name="Google Shape;692;g23aa859a9f7_0_675"/>
          <p:cNvCxnSpPr/>
          <p:nvPr/>
        </p:nvCxnSpPr>
        <p:spPr>
          <a:xfrm>
            <a:off x="8936562" y="2327066"/>
            <a:ext cx="0" cy="3460800"/>
          </a:xfrm>
          <a:prstGeom prst="straightConnector1">
            <a:avLst/>
          </a:prstGeom>
          <a:noFill/>
          <a:ln cap="flat" cmpd="sng" w="9525">
            <a:solidFill>
              <a:srgbClr val="D8D8D8"/>
            </a:solidFill>
            <a:prstDash val="dash"/>
            <a:miter lim="800000"/>
            <a:headEnd len="sm" w="sm" type="none"/>
            <a:tailEnd len="sm" w="sm" type="none"/>
          </a:ln>
        </p:spPr>
      </p:cxnSp>
      <p:sp>
        <p:nvSpPr>
          <p:cNvPr id="693" name="Google Shape;693;g23aa859a9f7_0_675"/>
          <p:cNvSpPr txBox="1"/>
          <p:nvPr>
            <p:ph idx="3" type="body"/>
          </p:nvPr>
        </p:nvSpPr>
        <p:spPr>
          <a:xfrm>
            <a:off x="766057" y="4626886"/>
            <a:ext cx="2128200" cy="31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694" name="Google Shape;694;g23aa859a9f7_0_675"/>
          <p:cNvSpPr txBox="1"/>
          <p:nvPr>
            <p:ph idx="4" type="body"/>
          </p:nvPr>
        </p:nvSpPr>
        <p:spPr>
          <a:xfrm>
            <a:off x="766803" y="4890730"/>
            <a:ext cx="2127600" cy="88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00"/>
              <a:buNone/>
              <a:defRPr b="0" sz="12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695" name="Google Shape;695;g23aa859a9f7_0_675"/>
          <p:cNvSpPr txBox="1"/>
          <p:nvPr>
            <p:ph idx="5" type="body"/>
          </p:nvPr>
        </p:nvSpPr>
        <p:spPr>
          <a:xfrm>
            <a:off x="3604457" y="4626886"/>
            <a:ext cx="2128200" cy="31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696" name="Google Shape;696;g23aa859a9f7_0_675"/>
          <p:cNvSpPr txBox="1"/>
          <p:nvPr>
            <p:ph idx="6" type="body"/>
          </p:nvPr>
        </p:nvSpPr>
        <p:spPr>
          <a:xfrm>
            <a:off x="3605203" y="4890730"/>
            <a:ext cx="2127600" cy="88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00"/>
              <a:buNone/>
              <a:defRPr b="0" sz="12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697" name="Google Shape;697;g23aa859a9f7_0_675"/>
          <p:cNvSpPr txBox="1"/>
          <p:nvPr>
            <p:ph idx="7" type="body"/>
          </p:nvPr>
        </p:nvSpPr>
        <p:spPr>
          <a:xfrm>
            <a:off x="6442857" y="4626886"/>
            <a:ext cx="2128200" cy="31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698" name="Google Shape;698;g23aa859a9f7_0_675"/>
          <p:cNvSpPr txBox="1"/>
          <p:nvPr>
            <p:ph idx="8" type="body"/>
          </p:nvPr>
        </p:nvSpPr>
        <p:spPr>
          <a:xfrm>
            <a:off x="6443603" y="4890730"/>
            <a:ext cx="2127600" cy="88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00"/>
              <a:buNone/>
              <a:defRPr b="0" sz="12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699" name="Google Shape;699;g23aa859a9f7_0_675"/>
          <p:cNvSpPr txBox="1"/>
          <p:nvPr>
            <p:ph idx="9" type="body"/>
          </p:nvPr>
        </p:nvSpPr>
        <p:spPr>
          <a:xfrm>
            <a:off x="9281258" y="4626886"/>
            <a:ext cx="2128200" cy="31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700" name="Google Shape;700;g23aa859a9f7_0_675"/>
          <p:cNvSpPr txBox="1"/>
          <p:nvPr>
            <p:ph idx="13" type="body"/>
          </p:nvPr>
        </p:nvSpPr>
        <p:spPr>
          <a:xfrm>
            <a:off x="9282004" y="4890730"/>
            <a:ext cx="2127600" cy="88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00"/>
              <a:buNone/>
              <a:defRPr b="0" sz="12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701" name="Google Shape;701;g23aa859a9f7_0_675"/>
          <p:cNvSpPr txBox="1"/>
          <p:nvPr>
            <p:ph idx="14" type="body"/>
          </p:nvPr>
        </p:nvSpPr>
        <p:spPr>
          <a:xfrm>
            <a:off x="766057" y="3059668"/>
            <a:ext cx="21282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702" name="Google Shape;702;g23aa859a9f7_0_675"/>
          <p:cNvSpPr txBox="1"/>
          <p:nvPr>
            <p:ph idx="15" type="body"/>
          </p:nvPr>
        </p:nvSpPr>
        <p:spPr>
          <a:xfrm>
            <a:off x="3600175" y="3059668"/>
            <a:ext cx="21282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703" name="Google Shape;703;g23aa859a9f7_0_675"/>
          <p:cNvSpPr txBox="1"/>
          <p:nvPr>
            <p:ph idx="16" type="body"/>
          </p:nvPr>
        </p:nvSpPr>
        <p:spPr>
          <a:xfrm>
            <a:off x="6431177" y="3059668"/>
            <a:ext cx="21282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704" name="Google Shape;704;g23aa859a9f7_0_675"/>
          <p:cNvSpPr txBox="1"/>
          <p:nvPr>
            <p:ph idx="17" type="body"/>
          </p:nvPr>
        </p:nvSpPr>
        <p:spPr>
          <a:xfrm>
            <a:off x="9275544" y="3059668"/>
            <a:ext cx="21282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705" name="Google Shape;705;g23aa859a9f7_0_675"/>
          <p:cNvSpPr/>
          <p:nvPr>
            <p:ph idx="18" type="chart"/>
          </p:nvPr>
        </p:nvSpPr>
        <p:spPr>
          <a:xfrm>
            <a:off x="500649" y="2327275"/>
            <a:ext cx="2659200" cy="178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b="1" i="0" sz="20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Char char="•"/>
              <a:defRPr b="1" i="0" sz="1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06" name="Google Shape;706;g23aa859a9f7_0_675"/>
          <p:cNvSpPr/>
          <p:nvPr>
            <p:ph idx="19" type="chart"/>
          </p:nvPr>
        </p:nvSpPr>
        <p:spPr>
          <a:xfrm>
            <a:off x="3332381" y="2327275"/>
            <a:ext cx="2659200" cy="178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b="1" i="0" sz="20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Char char="•"/>
              <a:defRPr b="1" i="0" sz="1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07" name="Google Shape;707;g23aa859a9f7_0_675"/>
          <p:cNvSpPr/>
          <p:nvPr>
            <p:ph idx="20" type="chart"/>
          </p:nvPr>
        </p:nvSpPr>
        <p:spPr>
          <a:xfrm>
            <a:off x="6165769" y="2327275"/>
            <a:ext cx="2659200" cy="178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b="1" i="0" sz="20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Char char="•"/>
              <a:defRPr b="1" i="0" sz="1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08" name="Google Shape;708;g23aa859a9f7_0_675"/>
          <p:cNvSpPr/>
          <p:nvPr>
            <p:ph idx="21" type="chart"/>
          </p:nvPr>
        </p:nvSpPr>
        <p:spPr>
          <a:xfrm>
            <a:off x="9010136" y="2327275"/>
            <a:ext cx="2659200" cy="178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b="1" i="0" sz="20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Char char="•"/>
              <a:defRPr b="1" i="0" sz="1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r chart placeholder">
  <p:cSld name="bar chart placeholder">
    <p:spTree>
      <p:nvGrpSpPr>
        <p:cNvPr id="709" name="Shape 7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0" name="Google Shape;710;g23aa859a9f7_0_700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1" name="Google Shape;711;g23aa859a9f7_0_700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pic>
        <p:nvPicPr>
          <p:cNvPr id="712" name="Google Shape;712;g23aa859a9f7_0_70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713" name="Google Shape;713;g23aa859a9f7_0_700"/>
          <p:cNvSpPr txBox="1"/>
          <p:nvPr>
            <p:ph idx="1" type="body"/>
          </p:nvPr>
        </p:nvSpPr>
        <p:spPr>
          <a:xfrm>
            <a:off x="407988" y="927250"/>
            <a:ext cx="77946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714" name="Google Shape;714;g23aa859a9f7_0_700"/>
          <p:cNvSpPr/>
          <p:nvPr>
            <p:ph idx="2" type="chart"/>
          </p:nvPr>
        </p:nvSpPr>
        <p:spPr>
          <a:xfrm>
            <a:off x="407987" y="1814513"/>
            <a:ext cx="11376000" cy="388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b="1" i="0" sz="20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Char char="•"/>
              <a:defRPr b="1" i="0" sz="1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ixed content chart slide">
  <p:cSld name="Mixed content chart slide">
    <p:spTree>
      <p:nvGrpSpPr>
        <p:cNvPr id="715" name="Shape 7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" name="Google Shape;716;g23aa859a9f7_0_706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7" name="Google Shape;717;g23aa859a9f7_0_706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pic>
        <p:nvPicPr>
          <p:cNvPr id="718" name="Google Shape;718;g23aa859a9f7_0_70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719" name="Google Shape;719;g23aa859a9f7_0_706"/>
          <p:cNvSpPr txBox="1"/>
          <p:nvPr>
            <p:ph idx="1" type="body"/>
          </p:nvPr>
        </p:nvSpPr>
        <p:spPr>
          <a:xfrm>
            <a:off x="407988" y="927250"/>
            <a:ext cx="77946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720" name="Google Shape;720;g23aa859a9f7_0_706"/>
          <p:cNvSpPr/>
          <p:nvPr/>
        </p:nvSpPr>
        <p:spPr>
          <a:xfrm>
            <a:off x="5594744" y="3964178"/>
            <a:ext cx="603900" cy="603900"/>
          </a:xfrm>
          <a:prstGeom prst="ellipse">
            <a:avLst/>
          </a:prstGeom>
          <a:solidFill>
            <a:srgbClr val="00517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21" name="Google Shape;721;g23aa859a9f7_0_706"/>
          <p:cNvCxnSpPr/>
          <p:nvPr/>
        </p:nvCxnSpPr>
        <p:spPr>
          <a:xfrm>
            <a:off x="5117847" y="1929636"/>
            <a:ext cx="0" cy="3791100"/>
          </a:xfrm>
          <a:prstGeom prst="straightConnector1">
            <a:avLst/>
          </a:prstGeom>
          <a:noFill/>
          <a:ln cap="flat" cmpd="sng" w="9525">
            <a:solidFill>
              <a:srgbClr val="BFBFBF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722" name="Google Shape;722;g23aa859a9f7_0_706"/>
          <p:cNvSpPr/>
          <p:nvPr/>
        </p:nvSpPr>
        <p:spPr>
          <a:xfrm>
            <a:off x="5566235" y="1879924"/>
            <a:ext cx="603900" cy="603900"/>
          </a:xfrm>
          <a:prstGeom prst="ellipse">
            <a:avLst/>
          </a:prstGeom>
          <a:solidFill>
            <a:srgbClr val="00517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3" name="Google Shape;723;g23aa859a9f7_0_706"/>
          <p:cNvSpPr/>
          <p:nvPr/>
        </p:nvSpPr>
        <p:spPr>
          <a:xfrm>
            <a:off x="8941968" y="3960697"/>
            <a:ext cx="603900" cy="603900"/>
          </a:xfrm>
          <a:prstGeom prst="ellipse">
            <a:avLst/>
          </a:prstGeom>
          <a:solidFill>
            <a:srgbClr val="00517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4" name="Google Shape;724;g23aa859a9f7_0_706"/>
          <p:cNvSpPr/>
          <p:nvPr/>
        </p:nvSpPr>
        <p:spPr>
          <a:xfrm>
            <a:off x="8913459" y="1879924"/>
            <a:ext cx="603900" cy="603900"/>
          </a:xfrm>
          <a:prstGeom prst="ellipse">
            <a:avLst/>
          </a:prstGeom>
          <a:solidFill>
            <a:srgbClr val="00517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5" name="Google Shape;725;g23aa859a9f7_0_706"/>
          <p:cNvSpPr/>
          <p:nvPr>
            <p:ph idx="2" type="pic"/>
          </p:nvPr>
        </p:nvSpPr>
        <p:spPr>
          <a:xfrm>
            <a:off x="9103590" y="4122317"/>
            <a:ext cx="280500" cy="280500"/>
          </a:xfrm>
          <a:prstGeom prst="rect">
            <a:avLst/>
          </a:prstGeom>
          <a:noFill/>
          <a:ln>
            <a:noFill/>
          </a:ln>
        </p:spPr>
      </p:sp>
      <p:sp>
        <p:nvSpPr>
          <p:cNvPr id="726" name="Google Shape;726;g23aa859a9f7_0_706"/>
          <p:cNvSpPr/>
          <p:nvPr>
            <p:ph idx="3" type="pic"/>
          </p:nvPr>
        </p:nvSpPr>
        <p:spPr>
          <a:xfrm>
            <a:off x="5756366" y="4122317"/>
            <a:ext cx="280500" cy="280500"/>
          </a:xfrm>
          <a:prstGeom prst="rect">
            <a:avLst/>
          </a:prstGeom>
          <a:noFill/>
          <a:ln>
            <a:noFill/>
          </a:ln>
        </p:spPr>
      </p:sp>
      <p:sp>
        <p:nvSpPr>
          <p:cNvPr id="727" name="Google Shape;727;g23aa859a9f7_0_706"/>
          <p:cNvSpPr/>
          <p:nvPr>
            <p:ph idx="4" type="pic"/>
          </p:nvPr>
        </p:nvSpPr>
        <p:spPr>
          <a:xfrm>
            <a:off x="5727857" y="2041545"/>
            <a:ext cx="280500" cy="280500"/>
          </a:xfrm>
          <a:prstGeom prst="rect">
            <a:avLst/>
          </a:prstGeom>
          <a:noFill/>
          <a:ln>
            <a:noFill/>
          </a:ln>
        </p:spPr>
      </p:sp>
      <p:sp>
        <p:nvSpPr>
          <p:cNvPr id="728" name="Google Shape;728;g23aa859a9f7_0_706"/>
          <p:cNvSpPr/>
          <p:nvPr>
            <p:ph idx="5" type="pic"/>
          </p:nvPr>
        </p:nvSpPr>
        <p:spPr>
          <a:xfrm>
            <a:off x="9075081" y="2041545"/>
            <a:ext cx="280500" cy="280500"/>
          </a:xfrm>
          <a:prstGeom prst="rect">
            <a:avLst/>
          </a:prstGeom>
          <a:noFill/>
          <a:ln>
            <a:noFill/>
          </a:ln>
        </p:spPr>
      </p:sp>
      <p:sp>
        <p:nvSpPr>
          <p:cNvPr id="729" name="Google Shape;729;g23aa859a9f7_0_706"/>
          <p:cNvSpPr txBox="1"/>
          <p:nvPr>
            <p:ph idx="6" type="body"/>
          </p:nvPr>
        </p:nvSpPr>
        <p:spPr>
          <a:xfrm>
            <a:off x="496888" y="4861250"/>
            <a:ext cx="2128200" cy="25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730" name="Google Shape;730;g23aa859a9f7_0_706"/>
          <p:cNvSpPr txBox="1"/>
          <p:nvPr>
            <p:ph idx="7" type="body"/>
          </p:nvPr>
        </p:nvSpPr>
        <p:spPr>
          <a:xfrm>
            <a:off x="496889" y="5119688"/>
            <a:ext cx="3349200" cy="80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731" name="Google Shape;731;g23aa859a9f7_0_706"/>
          <p:cNvSpPr txBox="1"/>
          <p:nvPr>
            <p:ph idx="8" type="body"/>
          </p:nvPr>
        </p:nvSpPr>
        <p:spPr>
          <a:xfrm>
            <a:off x="5566234" y="4749087"/>
            <a:ext cx="21282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732" name="Google Shape;732;g23aa859a9f7_0_706"/>
          <p:cNvSpPr txBox="1"/>
          <p:nvPr>
            <p:ph idx="9" type="body"/>
          </p:nvPr>
        </p:nvSpPr>
        <p:spPr>
          <a:xfrm>
            <a:off x="5566234" y="4979027"/>
            <a:ext cx="2358900" cy="88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150000"/>
              </a:lnSpc>
              <a:spcBef>
                <a:spcPts val="1100"/>
              </a:spcBef>
              <a:spcAft>
                <a:spcPts val="0"/>
              </a:spcAft>
              <a:buClr>
                <a:schemeClr val="accent4"/>
              </a:buClr>
              <a:buSzPts val="1200"/>
              <a:buNone/>
              <a:defRPr b="0" sz="12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733" name="Google Shape;733;g23aa859a9f7_0_706"/>
          <p:cNvSpPr txBox="1"/>
          <p:nvPr>
            <p:ph idx="13" type="body"/>
          </p:nvPr>
        </p:nvSpPr>
        <p:spPr>
          <a:xfrm>
            <a:off x="8914531" y="4749087"/>
            <a:ext cx="21282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734" name="Google Shape;734;g23aa859a9f7_0_706"/>
          <p:cNvSpPr txBox="1"/>
          <p:nvPr>
            <p:ph idx="14" type="body"/>
          </p:nvPr>
        </p:nvSpPr>
        <p:spPr>
          <a:xfrm>
            <a:off x="8914531" y="4979027"/>
            <a:ext cx="2358900" cy="88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150000"/>
              </a:lnSpc>
              <a:spcBef>
                <a:spcPts val="1100"/>
              </a:spcBef>
              <a:spcAft>
                <a:spcPts val="0"/>
              </a:spcAft>
              <a:buClr>
                <a:schemeClr val="accent4"/>
              </a:buClr>
              <a:buSzPts val="1200"/>
              <a:buNone/>
              <a:defRPr b="0" sz="12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735" name="Google Shape;735;g23aa859a9f7_0_706"/>
          <p:cNvSpPr txBox="1"/>
          <p:nvPr>
            <p:ph idx="15" type="body"/>
          </p:nvPr>
        </p:nvSpPr>
        <p:spPr>
          <a:xfrm>
            <a:off x="8913459" y="2674454"/>
            <a:ext cx="21282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736" name="Google Shape;736;g23aa859a9f7_0_706"/>
          <p:cNvSpPr txBox="1"/>
          <p:nvPr>
            <p:ph idx="16" type="body"/>
          </p:nvPr>
        </p:nvSpPr>
        <p:spPr>
          <a:xfrm>
            <a:off x="8913459" y="2904394"/>
            <a:ext cx="2358900" cy="88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150000"/>
              </a:lnSpc>
              <a:spcBef>
                <a:spcPts val="1100"/>
              </a:spcBef>
              <a:spcAft>
                <a:spcPts val="0"/>
              </a:spcAft>
              <a:buClr>
                <a:schemeClr val="accent4"/>
              </a:buClr>
              <a:buSzPts val="1200"/>
              <a:buNone/>
              <a:defRPr b="0" sz="12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737" name="Google Shape;737;g23aa859a9f7_0_706"/>
          <p:cNvSpPr txBox="1"/>
          <p:nvPr>
            <p:ph idx="17" type="body"/>
          </p:nvPr>
        </p:nvSpPr>
        <p:spPr>
          <a:xfrm>
            <a:off x="5566235" y="2674454"/>
            <a:ext cx="21282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738" name="Google Shape;738;g23aa859a9f7_0_706"/>
          <p:cNvSpPr txBox="1"/>
          <p:nvPr>
            <p:ph idx="18" type="body"/>
          </p:nvPr>
        </p:nvSpPr>
        <p:spPr>
          <a:xfrm>
            <a:off x="5566235" y="2904394"/>
            <a:ext cx="2358900" cy="88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150000"/>
              </a:lnSpc>
              <a:spcBef>
                <a:spcPts val="1100"/>
              </a:spcBef>
              <a:spcAft>
                <a:spcPts val="0"/>
              </a:spcAft>
              <a:buClr>
                <a:schemeClr val="accent4"/>
              </a:buClr>
              <a:buSzPts val="1200"/>
              <a:buNone/>
              <a:defRPr b="0" sz="12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739" name="Google Shape;739;g23aa859a9f7_0_706"/>
          <p:cNvSpPr/>
          <p:nvPr>
            <p:ph idx="19" type="chart"/>
          </p:nvPr>
        </p:nvSpPr>
        <p:spPr>
          <a:xfrm>
            <a:off x="407988" y="1897832"/>
            <a:ext cx="4371900" cy="2639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b="1" i="0" sz="20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Char char="•"/>
              <a:defRPr b="1" i="0" sz="1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column chart slide">
  <p:cSld name="2 column chart slide">
    <p:spTree>
      <p:nvGrpSpPr>
        <p:cNvPr id="740" name="Shape 7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1" name="Google Shape;741;g23aa859a9f7_0_731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2" name="Google Shape;742;g23aa859a9f7_0_731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pic>
        <p:nvPicPr>
          <p:cNvPr id="743" name="Google Shape;743;g23aa859a9f7_0_7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744" name="Google Shape;744;g23aa859a9f7_0_731"/>
          <p:cNvSpPr txBox="1"/>
          <p:nvPr>
            <p:ph idx="1" type="body"/>
          </p:nvPr>
        </p:nvSpPr>
        <p:spPr>
          <a:xfrm>
            <a:off x="407988" y="927250"/>
            <a:ext cx="77946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745" name="Google Shape;745;g23aa859a9f7_0_731"/>
          <p:cNvSpPr/>
          <p:nvPr>
            <p:ph idx="2" type="chart"/>
          </p:nvPr>
        </p:nvSpPr>
        <p:spPr>
          <a:xfrm>
            <a:off x="515938" y="1814514"/>
            <a:ext cx="5472000" cy="287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b="1" i="0" sz="20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Char char="•"/>
              <a:defRPr b="1" i="0" sz="1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46" name="Google Shape;746;g23aa859a9f7_0_731"/>
          <p:cNvSpPr/>
          <p:nvPr>
            <p:ph idx="3" type="chart"/>
          </p:nvPr>
        </p:nvSpPr>
        <p:spPr>
          <a:xfrm>
            <a:off x="6311901" y="1814514"/>
            <a:ext cx="5472000" cy="287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b="1" i="0" sz="20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Char char="•"/>
              <a:defRPr b="1" i="0" sz="1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47" name="Google Shape;747;g23aa859a9f7_0_731"/>
          <p:cNvSpPr txBox="1"/>
          <p:nvPr>
            <p:ph idx="4" type="body"/>
          </p:nvPr>
        </p:nvSpPr>
        <p:spPr>
          <a:xfrm>
            <a:off x="515938" y="4937939"/>
            <a:ext cx="5473800" cy="31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748" name="Google Shape;748;g23aa859a9f7_0_731"/>
          <p:cNvSpPr txBox="1"/>
          <p:nvPr>
            <p:ph idx="5" type="body"/>
          </p:nvPr>
        </p:nvSpPr>
        <p:spPr>
          <a:xfrm>
            <a:off x="6311901" y="4937939"/>
            <a:ext cx="5454600" cy="31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749" name="Google Shape;749;g23aa859a9f7_0_731"/>
          <p:cNvSpPr txBox="1"/>
          <p:nvPr>
            <p:ph idx="6" type="body"/>
          </p:nvPr>
        </p:nvSpPr>
        <p:spPr>
          <a:xfrm>
            <a:off x="515938" y="5251450"/>
            <a:ext cx="5472000" cy="80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750" name="Google Shape;750;g23aa859a9f7_0_731"/>
          <p:cNvSpPr txBox="1"/>
          <p:nvPr>
            <p:ph idx="7" type="body"/>
          </p:nvPr>
        </p:nvSpPr>
        <p:spPr>
          <a:xfrm>
            <a:off x="6311903" y="5251450"/>
            <a:ext cx="5472000" cy="80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hart with separate legend">
  <p:cSld name="Chart with separate legend">
    <p:spTree>
      <p:nvGrpSpPr>
        <p:cNvPr id="751" name="Shape 7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2" name="Google Shape;752;g23aa859a9f7_0_742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3" name="Google Shape;753;g23aa859a9f7_0_742"/>
          <p:cNvSpPr txBox="1"/>
          <p:nvPr>
            <p:ph idx="1" type="body"/>
          </p:nvPr>
        </p:nvSpPr>
        <p:spPr>
          <a:xfrm>
            <a:off x="7323137" y="3038475"/>
            <a:ext cx="4461000" cy="358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3048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AutoNum type="arabicPeriod"/>
              <a:defRPr b="0"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048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AutoNum type="arabicPeriod"/>
              <a:defRPr b="0"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048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AutoNum type="arabicPeriod"/>
              <a:defRPr b="0"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048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AutoNum type="arabicPeriod"/>
              <a:defRPr b="0"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048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AutoNum type="arabicPeriod"/>
              <a:defRPr b="0"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754" name="Google Shape;754;g23aa859a9f7_0_742"/>
          <p:cNvSpPr txBox="1"/>
          <p:nvPr>
            <p:ph idx="2" type="body"/>
          </p:nvPr>
        </p:nvSpPr>
        <p:spPr>
          <a:xfrm>
            <a:off x="7323137" y="3602658"/>
            <a:ext cx="4461000" cy="358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3048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AutoNum type="arabicPeriod"/>
              <a:defRPr b="0"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048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AutoNum type="arabicPeriod"/>
              <a:defRPr b="0"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048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AutoNum type="arabicPeriod"/>
              <a:defRPr b="0"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048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AutoNum type="arabicPeriod"/>
              <a:defRPr b="0"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048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AutoNum type="arabicPeriod"/>
              <a:defRPr b="0"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755" name="Google Shape;755;g23aa859a9f7_0_742"/>
          <p:cNvSpPr txBox="1"/>
          <p:nvPr>
            <p:ph idx="3" type="body"/>
          </p:nvPr>
        </p:nvSpPr>
        <p:spPr>
          <a:xfrm>
            <a:off x="7323137" y="4166841"/>
            <a:ext cx="4461000" cy="358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3048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AutoNum type="arabicPeriod"/>
              <a:defRPr b="0"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048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AutoNum type="arabicPeriod"/>
              <a:defRPr b="0"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048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AutoNum type="arabicPeriod"/>
              <a:defRPr b="0"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048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AutoNum type="arabicPeriod"/>
              <a:defRPr b="0"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048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AutoNum type="arabicPeriod"/>
              <a:defRPr b="0"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756" name="Google Shape;756;g23aa859a9f7_0_742"/>
          <p:cNvSpPr txBox="1"/>
          <p:nvPr>
            <p:ph idx="4" type="body"/>
          </p:nvPr>
        </p:nvSpPr>
        <p:spPr>
          <a:xfrm>
            <a:off x="7323137" y="4731024"/>
            <a:ext cx="4461000" cy="358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3048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AutoNum type="arabicPeriod"/>
              <a:defRPr b="0"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048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AutoNum type="arabicPeriod"/>
              <a:defRPr b="0"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048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AutoNum type="arabicPeriod"/>
              <a:defRPr b="0"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048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AutoNum type="arabicPeriod"/>
              <a:defRPr b="0"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048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AutoNum type="arabicPeriod"/>
              <a:defRPr b="0"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757" name="Google Shape;757;g23aa859a9f7_0_742"/>
          <p:cNvSpPr txBox="1"/>
          <p:nvPr>
            <p:ph idx="5" type="body"/>
          </p:nvPr>
        </p:nvSpPr>
        <p:spPr>
          <a:xfrm>
            <a:off x="7323137" y="5295208"/>
            <a:ext cx="4461000" cy="358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3048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AutoNum type="arabicPeriod"/>
              <a:defRPr b="0"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048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AutoNum type="arabicPeriod"/>
              <a:defRPr b="0"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048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AutoNum type="arabicPeriod"/>
              <a:defRPr b="0"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048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AutoNum type="arabicPeriod"/>
              <a:defRPr b="0"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048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AutoNum type="arabicPeriod"/>
              <a:defRPr b="0"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758" name="Google Shape;758;g23aa859a9f7_0_742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pic>
        <p:nvPicPr>
          <p:cNvPr id="759" name="Google Shape;759;g23aa859a9f7_0_74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760" name="Google Shape;760;g23aa859a9f7_0_742"/>
          <p:cNvSpPr txBox="1"/>
          <p:nvPr>
            <p:ph idx="6" type="body"/>
          </p:nvPr>
        </p:nvSpPr>
        <p:spPr>
          <a:xfrm>
            <a:off x="407988" y="927250"/>
            <a:ext cx="77946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761" name="Google Shape;761;g23aa859a9f7_0_742"/>
          <p:cNvSpPr txBox="1"/>
          <p:nvPr>
            <p:ph idx="7" type="body"/>
          </p:nvPr>
        </p:nvSpPr>
        <p:spPr>
          <a:xfrm>
            <a:off x="407986" y="1512248"/>
            <a:ext cx="8697900" cy="37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32385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44484E"/>
              </a:buClr>
              <a:buSzPts val="1500"/>
              <a:buChar char="•"/>
              <a:defRPr b="0" sz="1500">
                <a:solidFill>
                  <a:srgbClr val="44484E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762" name="Google Shape;762;g23aa859a9f7_0_742"/>
          <p:cNvSpPr/>
          <p:nvPr>
            <p:ph idx="8" type="chart"/>
          </p:nvPr>
        </p:nvSpPr>
        <p:spPr>
          <a:xfrm>
            <a:off x="407988" y="2338720"/>
            <a:ext cx="6231600" cy="368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b="1" i="0" sz="20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Char char="•"/>
              <a:defRPr b="1" i="0" sz="1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63" name="Google Shape;763;g23aa859a9f7_0_742"/>
          <p:cNvSpPr txBox="1"/>
          <p:nvPr>
            <p:ph idx="9" type="body"/>
          </p:nvPr>
        </p:nvSpPr>
        <p:spPr>
          <a:xfrm>
            <a:off x="9918190" y="3038475"/>
            <a:ext cx="1193400" cy="35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None/>
              <a:defRPr b="1"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048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AutoNum type="arabicPeriod"/>
              <a:defRPr b="0"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048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AutoNum type="arabicPeriod"/>
              <a:defRPr b="0"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048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AutoNum type="arabicPeriod"/>
              <a:defRPr b="0"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048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AutoNum type="arabicPeriod"/>
              <a:defRPr b="0"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764" name="Google Shape;764;g23aa859a9f7_0_742"/>
          <p:cNvSpPr txBox="1"/>
          <p:nvPr>
            <p:ph idx="13" type="body"/>
          </p:nvPr>
        </p:nvSpPr>
        <p:spPr>
          <a:xfrm>
            <a:off x="9918190" y="3602658"/>
            <a:ext cx="1193400" cy="35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None/>
              <a:defRPr b="1"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048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AutoNum type="arabicPeriod"/>
              <a:defRPr b="0"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048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AutoNum type="arabicPeriod"/>
              <a:defRPr b="0"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048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AutoNum type="arabicPeriod"/>
              <a:defRPr b="0"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048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AutoNum type="arabicPeriod"/>
              <a:defRPr b="0"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765" name="Google Shape;765;g23aa859a9f7_0_742"/>
          <p:cNvSpPr txBox="1"/>
          <p:nvPr>
            <p:ph idx="14" type="body"/>
          </p:nvPr>
        </p:nvSpPr>
        <p:spPr>
          <a:xfrm>
            <a:off x="9918190" y="4166841"/>
            <a:ext cx="1193400" cy="35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None/>
              <a:defRPr b="1"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048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AutoNum type="arabicPeriod"/>
              <a:defRPr b="0"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048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AutoNum type="arabicPeriod"/>
              <a:defRPr b="0"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048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AutoNum type="arabicPeriod"/>
              <a:defRPr b="0"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048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AutoNum type="arabicPeriod"/>
              <a:defRPr b="0"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766" name="Google Shape;766;g23aa859a9f7_0_742"/>
          <p:cNvSpPr txBox="1"/>
          <p:nvPr>
            <p:ph idx="15" type="body"/>
          </p:nvPr>
        </p:nvSpPr>
        <p:spPr>
          <a:xfrm>
            <a:off x="9918190" y="4731024"/>
            <a:ext cx="1193400" cy="35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None/>
              <a:defRPr b="1"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048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AutoNum type="arabicPeriod"/>
              <a:defRPr b="0"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048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AutoNum type="arabicPeriod"/>
              <a:defRPr b="0"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048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AutoNum type="arabicPeriod"/>
              <a:defRPr b="0"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048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AutoNum type="arabicPeriod"/>
              <a:defRPr b="0"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767" name="Google Shape;767;g23aa859a9f7_0_742"/>
          <p:cNvSpPr txBox="1"/>
          <p:nvPr>
            <p:ph idx="16" type="body"/>
          </p:nvPr>
        </p:nvSpPr>
        <p:spPr>
          <a:xfrm>
            <a:off x="9918190" y="5295208"/>
            <a:ext cx="1193400" cy="35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None/>
              <a:defRPr b="1"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048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AutoNum type="arabicPeriod"/>
              <a:defRPr b="0"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048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AutoNum type="arabicPeriod"/>
              <a:defRPr b="0"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048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AutoNum type="arabicPeriod"/>
              <a:defRPr b="0"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048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AutoNum type="arabicPeriod"/>
              <a:defRPr b="0"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1" showMasterSp="0">
  <p:cSld name="Contents 1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23aa859a9f7_0_46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Google Shape;57;g23aa859a9f7_0_46"/>
          <p:cNvSpPr/>
          <p:nvPr/>
        </p:nvSpPr>
        <p:spPr>
          <a:xfrm>
            <a:off x="0" y="0"/>
            <a:ext cx="5554208" cy="3431743"/>
          </a:xfrm>
          <a:custGeom>
            <a:rect b="b" l="l" r="r" t="t"/>
            <a:pathLst>
              <a:path extrusionOk="0" h="5648960" w="9142730">
                <a:moveTo>
                  <a:pt x="9142402" y="0"/>
                </a:moveTo>
                <a:lnTo>
                  <a:pt x="0" y="0"/>
                </a:lnTo>
                <a:lnTo>
                  <a:pt x="0" y="2144102"/>
                </a:lnTo>
                <a:lnTo>
                  <a:pt x="3502071" y="5648414"/>
                </a:lnTo>
                <a:lnTo>
                  <a:pt x="9142402" y="0"/>
                </a:lnTo>
                <a:close/>
              </a:path>
            </a:pathLst>
          </a:custGeom>
          <a:solidFill>
            <a:srgbClr val="B3C6DC">
              <a:alpha val="49411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" name="Google Shape;58;g23aa859a9f7_0_46"/>
          <p:cNvSpPr/>
          <p:nvPr/>
        </p:nvSpPr>
        <p:spPr>
          <a:xfrm>
            <a:off x="2444923" y="775448"/>
            <a:ext cx="641908" cy="835947"/>
          </a:xfrm>
          <a:custGeom>
            <a:rect b="b" l="l" r="r" t="t"/>
            <a:pathLst>
              <a:path extrusionOk="0" h="1376045" w="1056639">
                <a:moveTo>
                  <a:pt x="366365" y="0"/>
                </a:moveTo>
                <a:lnTo>
                  <a:pt x="0" y="366407"/>
                </a:lnTo>
                <a:lnTo>
                  <a:pt x="323361" y="687884"/>
                </a:lnTo>
                <a:lnTo>
                  <a:pt x="0" y="1009320"/>
                </a:lnTo>
                <a:lnTo>
                  <a:pt x="366365" y="1375727"/>
                </a:lnTo>
                <a:lnTo>
                  <a:pt x="1056596" y="687884"/>
                </a:lnTo>
                <a:lnTo>
                  <a:pt x="36636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" name="Google Shape;59;g23aa859a9f7_0_46"/>
          <p:cNvSpPr/>
          <p:nvPr/>
        </p:nvSpPr>
        <p:spPr>
          <a:xfrm>
            <a:off x="1160712" y="775449"/>
            <a:ext cx="641908" cy="835947"/>
          </a:xfrm>
          <a:custGeom>
            <a:rect b="b" l="l" r="r" t="t"/>
            <a:pathLst>
              <a:path extrusionOk="0" h="1376045" w="1056639">
                <a:moveTo>
                  <a:pt x="690230" y="0"/>
                </a:moveTo>
                <a:lnTo>
                  <a:pt x="0" y="687884"/>
                </a:lnTo>
                <a:lnTo>
                  <a:pt x="690230" y="1375727"/>
                </a:lnTo>
                <a:lnTo>
                  <a:pt x="1056596" y="1009320"/>
                </a:lnTo>
                <a:lnTo>
                  <a:pt x="733234" y="687884"/>
                </a:lnTo>
                <a:lnTo>
                  <a:pt x="1056596" y="366407"/>
                </a:lnTo>
                <a:lnTo>
                  <a:pt x="69023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" name="Google Shape;60;g23aa859a9f7_0_46"/>
          <p:cNvSpPr/>
          <p:nvPr/>
        </p:nvSpPr>
        <p:spPr>
          <a:xfrm>
            <a:off x="1706051" y="230174"/>
            <a:ext cx="835947" cy="641909"/>
          </a:xfrm>
          <a:custGeom>
            <a:rect b="b" l="l" r="r" t="t"/>
            <a:pathLst>
              <a:path extrusionOk="0" h="1056640" w="1376045">
                <a:moveTo>
                  <a:pt x="687863" y="0"/>
                </a:moveTo>
                <a:lnTo>
                  <a:pt x="0" y="690156"/>
                </a:lnTo>
                <a:lnTo>
                  <a:pt x="366418" y="1056596"/>
                </a:lnTo>
                <a:lnTo>
                  <a:pt x="687863" y="733192"/>
                </a:lnTo>
                <a:lnTo>
                  <a:pt x="1332693" y="733192"/>
                </a:lnTo>
                <a:lnTo>
                  <a:pt x="1375727" y="690156"/>
                </a:lnTo>
                <a:lnTo>
                  <a:pt x="687863" y="0"/>
                </a:lnTo>
                <a:close/>
              </a:path>
              <a:path extrusionOk="0" h="1056640" w="1376045">
                <a:moveTo>
                  <a:pt x="1332693" y="733192"/>
                </a:moveTo>
                <a:lnTo>
                  <a:pt x="687863" y="733192"/>
                </a:lnTo>
                <a:lnTo>
                  <a:pt x="1009299" y="1056596"/>
                </a:lnTo>
                <a:lnTo>
                  <a:pt x="1332693" y="73319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" name="Google Shape;61;g23aa859a9f7_0_46"/>
          <p:cNvSpPr/>
          <p:nvPr/>
        </p:nvSpPr>
        <p:spPr>
          <a:xfrm>
            <a:off x="1706050" y="1514290"/>
            <a:ext cx="835947" cy="641908"/>
          </a:xfrm>
          <a:custGeom>
            <a:rect b="b" l="l" r="r" t="t"/>
            <a:pathLst>
              <a:path extrusionOk="0" h="1056639" w="1376045">
                <a:moveTo>
                  <a:pt x="366418" y="0"/>
                </a:moveTo>
                <a:lnTo>
                  <a:pt x="0" y="366334"/>
                </a:lnTo>
                <a:lnTo>
                  <a:pt x="687863" y="1056564"/>
                </a:lnTo>
                <a:lnTo>
                  <a:pt x="1375727" y="366334"/>
                </a:lnTo>
                <a:lnTo>
                  <a:pt x="1332712" y="323330"/>
                </a:lnTo>
                <a:lnTo>
                  <a:pt x="687863" y="323330"/>
                </a:lnTo>
                <a:lnTo>
                  <a:pt x="366418" y="0"/>
                </a:lnTo>
                <a:close/>
              </a:path>
              <a:path extrusionOk="0" h="1056639" w="1376045">
                <a:moveTo>
                  <a:pt x="1009299" y="0"/>
                </a:moveTo>
                <a:lnTo>
                  <a:pt x="687863" y="323330"/>
                </a:lnTo>
                <a:lnTo>
                  <a:pt x="1332712" y="323330"/>
                </a:lnTo>
                <a:lnTo>
                  <a:pt x="100929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" name="Google Shape;62;g23aa859a9f7_0_46"/>
          <p:cNvSpPr txBox="1"/>
          <p:nvPr>
            <p:ph idx="1" type="body"/>
          </p:nvPr>
        </p:nvSpPr>
        <p:spPr>
          <a:xfrm>
            <a:off x="5080000" y="2862959"/>
            <a:ext cx="2463900" cy="31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108000" spcFirstLastPara="1" rIns="91425" wrap="square" tIns="45700">
            <a:no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i="0" sz="1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3" name="Google Shape;63;g23aa859a9f7_0_46"/>
          <p:cNvSpPr txBox="1"/>
          <p:nvPr>
            <p:ph idx="2" type="body"/>
          </p:nvPr>
        </p:nvSpPr>
        <p:spPr>
          <a:xfrm>
            <a:off x="5080000" y="3411102"/>
            <a:ext cx="2463900" cy="31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108000" spcFirstLastPara="1" rIns="91425" wrap="square" tIns="45700">
            <a:no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i="0" sz="1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4" name="Google Shape;64;g23aa859a9f7_0_46"/>
          <p:cNvSpPr txBox="1"/>
          <p:nvPr>
            <p:ph idx="3" type="body"/>
          </p:nvPr>
        </p:nvSpPr>
        <p:spPr>
          <a:xfrm>
            <a:off x="5080000" y="3968215"/>
            <a:ext cx="2463900" cy="31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108000" spcFirstLastPara="1" rIns="91425" wrap="square" tIns="45700">
            <a:no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i="0" sz="1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5" name="Google Shape;65;g23aa859a9f7_0_46"/>
          <p:cNvSpPr txBox="1"/>
          <p:nvPr>
            <p:ph idx="4" type="body"/>
          </p:nvPr>
        </p:nvSpPr>
        <p:spPr>
          <a:xfrm>
            <a:off x="8210973" y="2862959"/>
            <a:ext cx="2463900" cy="31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108000" spcFirstLastPara="1" rIns="91425" wrap="square" tIns="45700">
            <a:no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i="0" sz="1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6" name="Google Shape;66;g23aa859a9f7_0_46"/>
          <p:cNvSpPr txBox="1"/>
          <p:nvPr>
            <p:ph idx="5" type="body"/>
          </p:nvPr>
        </p:nvSpPr>
        <p:spPr>
          <a:xfrm>
            <a:off x="8210973" y="3411102"/>
            <a:ext cx="2463900" cy="31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108000" spcFirstLastPara="1" rIns="91425" wrap="square" tIns="45700">
            <a:no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i="0" sz="1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cxnSp>
        <p:nvCxnSpPr>
          <p:cNvPr id="67" name="Google Shape;67;g23aa859a9f7_0_46"/>
          <p:cNvCxnSpPr/>
          <p:nvPr/>
        </p:nvCxnSpPr>
        <p:spPr>
          <a:xfrm>
            <a:off x="401116" y="6251388"/>
            <a:ext cx="11389800" cy="0"/>
          </a:xfrm>
          <a:prstGeom prst="straightConnector1">
            <a:avLst/>
          </a:prstGeom>
          <a:noFill/>
          <a:ln cap="flat" cmpd="sng" w="127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8" name="Google Shape;68;g23aa859a9f7_0_46"/>
          <p:cNvSpPr txBox="1"/>
          <p:nvPr/>
        </p:nvSpPr>
        <p:spPr>
          <a:xfrm>
            <a:off x="304583" y="6386326"/>
            <a:ext cx="4875600" cy="22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00"/>
              <a:buFont typeface="Arial"/>
              <a:buNone/>
            </a:pPr>
            <a:r>
              <a:rPr b="0" i="0" lang="en-US" sz="9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©</a:t>
            </a:r>
            <a:r>
              <a:rPr lang="en-US" sz="900">
                <a:solidFill>
                  <a:schemeClr val="accent2"/>
                </a:solidFill>
              </a:rPr>
              <a:t>2023</a:t>
            </a:r>
            <a:r>
              <a:rPr b="0" i="0" lang="en-US" sz="9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 Vecteris - For internal use only. Do not distribute.</a:t>
            </a:r>
            <a:endParaRPr b="0" i="0" sz="1600" u="none" cap="none" strike="noStrik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" name="Google Shape;69;g23aa859a9f7_0_46"/>
          <p:cNvSpPr txBox="1"/>
          <p:nvPr/>
        </p:nvSpPr>
        <p:spPr>
          <a:xfrm>
            <a:off x="7011755" y="6386326"/>
            <a:ext cx="4875600" cy="22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00"/>
              <a:buFont typeface="Arial"/>
              <a:buNone/>
            </a:pPr>
            <a:fld id="{00000000-1234-1234-1234-123412341234}" type="slidenum">
              <a:rPr b="0" i="0" lang="en-US" sz="9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600" u="none" cap="none" strike="noStrik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" name="Google Shape;70;g23aa859a9f7_0_46"/>
          <p:cNvSpPr txBox="1"/>
          <p:nvPr>
            <p:ph idx="6" type="body"/>
          </p:nvPr>
        </p:nvSpPr>
        <p:spPr>
          <a:xfrm>
            <a:off x="4755987" y="2862263"/>
            <a:ext cx="312600" cy="312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6000" lIns="36000" spcFirstLastPara="1" rIns="36000" wrap="square" tIns="360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1" sz="1100">
                <a:solidFill>
                  <a:schemeClr val="lt1"/>
                </a:solidFill>
              </a:defRPr>
            </a:lvl1pPr>
            <a:lvl2pPr indent="-298450" lvl="1" marL="9144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•"/>
              <a:defRPr sz="1100">
                <a:solidFill>
                  <a:schemeClr val="lt1"/>
                </a:solidFill>
              </a:defRPr>
            </a:lvl2pPr>
            <a:lvl3pPr indent="-298450" lvl="2" marL="1371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•"/>
              <a:defRPr sz="1100">
                <a:solidFill>
                  <a:schemeClr val="lt1"/>
                </a:solidFill>
              </a:defRPr>
            </a:lvl3pPr>
            <a:lvl4pPr indent="-298450" lvl="3" marL="18288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•"/>
              <a:defRPr sz="1100">
                <a:solidFill>
                  <a:schemeClr val="lt1"/>
                </a:solidFill>
              </a:defRPr>
            </a:lvl4pPr>
            <a:lvl5pPr indent="-298450" lvl="4" marL="22860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•"/>
              <a:defRPr sz="1100">
                <a:solidFill>
                  <a:schemeClr val="lt1"/>
                </a:solidFill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71" name="Google Shape;71;g23aa859a9f7_0_46"/>
          <p:cNvSpPr txBox="1"/>
          <p:nvPr>
            <p:ph idx="7" type="body"/>
          </p:nvPr>
        </p:nvSpPr>
        <p:spPr>
          <a:xfrm>
            <a:off x="4755987" y="3410909"/>
            <a:ext cx="312600" cy="312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6000" lIns="36000" spcFirstLastPara="1" rIns="36000" wrap="square" tIns="360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1" sz="1100">
                <a:solidFill>
                  <a:schemeClr val="lt1"/>
                </a:solidFill>
              </a:defRPr>
            </a:lvl1pPr>
            <a:lvl2pPr indent="-298450" lvl="1" marL="9144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•"/>
              <a:defRPr sz="1100">
                <a:solidFill>
                  <a:schemeClr val="lt1"/>
                </a:solidFill>
              </a:defRPr>
            </a:lvl2pPr>
            <a:lvl3pPr indent="-298450" lvl="2" marL="1371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•"/>
              <a:defRPr sz="1100">
                <a:solidFill>
                  <a:schemeClr val="lt1"/>
                </a:solidFill>
              </a:defRPr>
            </a:lvl3pPr>
            <a:lvl4pPr indent="-298450" lvl="3" marL="18288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•"/>
              <a:defRPr sz="1100">
                <a:solidFill>
                  <a:schemeClr val="lt1"/>
                </a:solidFill>
              </a:defRPr>
            </a:lvl4pPr>
            <a:lvl5pPr indent="-298450" lvl="4" marL="22860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•"/>
              <a:defRPr sz="1100">
                <a:solidFill>
                  <a:schemeClr val="lt1"/>
                </a:solidFill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72" name="Google Shape;72;g23aa859a9f7_0_46"/>
          <p:cNvSpPr txBox="1"/>
          <p:nvPr>
            <p:ph idx="8" type="body"/>
          </p:nvPr>
        </p:nvSpPr>
        <p:spPr>
          <a:xfrm>
            <a:off x="4755987" y="3968215"/>
            <a:ext cx="312600" cy="312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6000" lIns="36000" spcFirstLastPara="1" rIns="36000" wrap="square" tIns="360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1" sz="1100">
                <a:solidFill>
                  <a:schemeClr val="lt1"/>
                </a:solidFill>
              </a:defRPr>
            </a:lvl1pPr>
            <a:lvl2pPr indent="-298450" lvl="1" marL="9144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•"/>
              <a:defRPr sz="1100">
                <a:solidFill>
                  <a:schemeClr val="lt1"/>
                </a:solidFill>
              </a:defRPr>
            </a:lvl2pPr>
            <a:lvl3pPr indent="-298450" lvl="2" marL="1371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•"/>
              <a:defRPr sz="1100">
                <a:solidFill>
                  <a:schemeClr val="lt1"/>
                </a:solidFill>
              </a:defRPr>
            </a:lvl3pPr>
            <a:lvl4pPr indent="-298450" lvl="3" marL="18288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•"/>
              <a:defRPr sz="1100">
                <a:solidFill>
                  <a:schemeClr val="lt1"/>
                </a:solidFill>
              </a:defRPr>
            </a:lvl4pPr>
            <a:lvl5pPr indent="-298450" lvl="4" marL="22860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•"/>
              <a:defRPr sz="1100">
                <a:solidFill>
                  <a:schemeClr val="lt1"/>
                </a:solidFill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73" name="Google Shape;73;g23aa859a9f7_0_46"/>
          <p:cNvSpPr txBox="1"/>
          <p:nvPr>
            <p:ph idx="9" type="body"/>
          </p:nvPr>
        </p:nvSpPr>
        <p:spPr>
          <a:xfrm>
            <a:off x="7898236" y="2862263"/>
            <a:ext cx="312600" cy="312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6000" lIns="36000" spcFirstLastPara="1" rIns="36000" wrap="square" tIns="360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1" sz="1100">
                <a:solidFill>
                  <a:schemeClr val="lt1"/>
                </a:solidFill>
              </a:defRPr>
            </a:lvl1pPr>
            <a:lvl2pPr indent="-298450" lvl="1" marL="9144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•"/>
              <a:defRPr sz="1100">
                <a:solidFill>
                  <a:schemeClr val="lt1"/>
                </a:solidFill>
              </a:defRPr>
            </a:lvl2pPr>
            <a:lvl3pPr indent="-298450" lvl="2" marL="1371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•"/>
              <a:defRPr sz="1100">
                <a:solidFill>
                  <a:schemeClr val="lt1"/>
                </a:solidFill>
              </a:defRPr>
            </a:lvl3pPr>
            <a:lvl4pPr indent="-298450" lvl="3" marL="18288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•"/>
              <a:defRPr sz="1100">
                <a:solidFill>
                  <a:schemeClr val="lt1"/>
                </a:solidFill>
              </a:defRPr>
            </a:lvl4pPr>
            <a:lvl5pPr indent="-298450" lvl="4" marL="22860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•"/>
              <a:defRPr sz="1100">
                <a:solidFill>
                  <a:schemeClr val="lt1"/>
                </a:solidFill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74" name="Google Shape;74;g23aa859a9f7_0_46"/>
          <p:cNvSpPr txBox="1"/>
          <p:nvPr>
            <p:ph idx="13" type="body"/>
          </p:nvPr>
        </p:nvSpPr>
        <p:spPr>
          <a:xfrm>
            <a:off x="7898236" y="3410909"/>
            <a:ext cx="312600" cy="312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6000" lIns="36000" spcFirstLastPara="1" rIns="36000" wrap="square" tIns="360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1" sz="1100">
                <a:solidFill>
                  <a:schemeClr val="lt1"/>
                </a:solidFill>
              </a:defRPr>
            </a:lvl1pPr>
            <a:lvl2pPr indent="-298450" lvl="1" marL="9144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•"/>
              <a:defRPr sz="1100">
                <a:solidFill>
                  <a:schemeClr val="lt1"/>
                </a:solidFill>
              </a:defRPr>
            </a:lvl2pPr>
            <a:lvl3pPr indent="-298450" lvl="2" marL="1371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•"/>
              <a:defRPr sz="1100">
                <a:solidFill>
                  <a:schemeClr val="lt1"/>
                </a:solidFill>
              </a:defRPr>
            </a:lvl3pPr>
            <a:lvl4pPr indent="-298450" lvl="3" marL="18288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•"/>
              <a:defRPr sz="1100">
                <a:solidFill>
                  <a:schemeClr val="lt1"/>
                </a:solidFill>
              </a:defRPr>
            </a:lvl4pPr>
            <a:lvl5pPr indent="-298450" lvl="4" marL="22860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•"/>
              <a:defRPr sz="1100">
                <a:solidFill>
                  <a:schemeClr val="lt1"/>
                </a:solidFill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75" name="Google Shape;75;g23aa859a9f7_0_46"/>
          <p:cNvSpPr txBox="1"/>
          <p:nvPr>
            <p:ph type="title"/>
          </p:nvPr>
        </p:nvSpPr>
        <p:spPr>
          <a:xfrm>
            <a:off x="4755987" y="1186751"/>
            <a:ext cx="70350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pic>
        <p:nvPicPr>
          <p:cNvPr id="76" name="Google Shape;76;g23aa859a9f7_0_4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0_5 image collage ">
  <p:cSld name="10_5 image collage ">
    <p:spTree>
      <p:nvGrpSpPr>
        <p:cNvPr id="768" name="Shape 7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9" name="Google Shape;769;g23aa859a9f7_0_759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0" name="Google Shape;770;g23aa859a9f7_0_759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pic>
        <p:nvPicPr>
          <p:cNvPr id="771" name="Google Shape;771;g23aa859a9f7_0_75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772" name="Google Shape;772;g23aa859a9f7_0_759"/>
          <p:cNvSpPr txBox="1"/>
          <p:nvPr>
            <p:ph idx="1" type="body"/>
          </p:nvPr>
        </p:nvSpPr>
        <p:spPr>
          <a:xfrm>
            <a:off x="407988" y="927250"/>
            <a:ext cx="77946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773" name="Google Shape;773;g23aa859a9f7_0_759"/>
          <p:cNvSpPr/>
          <p:nvPr>
            <p:ph idx="2" type="chart"/>
          </p:nvPr>
        </p:nvSpPr>
        <p:spPr>
          <a:xfrm>
            <a:off x="407987" y="1814513"/>
            <a:ext cx="11376000" cy="388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b="1" i="0" sz="20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Char char="•"/>
              <a:defRPr b="1" i="0" sz="1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am slide 2 images">
  <p:cSld name="Team slide 2 images">
    <p:spTree>
      <p:nvGrpSpPr>
        <p:cNvPr id="774" name="Shape 7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5" name="Google Shape;775;g23aa859a9f7_0_765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6" name="Google Shape;776;g23aa859a9f7_0_765"/>
          <p:cNvSpPr/>
          <p:nvPr/>
        </p:nvSpPr>
        <p:spPr>
          <a:xfrm>
            <a:off x="3006284" y="1906315"/>
            <a:ext cx="2081262" cy="2070174"/>
          </a:xfrm>
          <a:custGeom>
            <a:rect b="b" l="l" r="r" t="t"/>
            <a:pathLst>
              <a:path extrusionOk="0" h="3101385" w="3117995">
                <a:moveTo>
                  <a:pt x="0" y="1556871"/>
                </a:moveTo>
                <a:lnTo>
                  <a:pt x="1562086" y="0"/>
                </a:lnTo>
                <a:lnTo>
                  <a:pt x="3117995" y="1556870"/>
                </a:lnTo>
                <a:lnTo>
                  <a:pt x="1562087" y="3101385"/>
                </a:lnTo>
                <a:lnTo>
                  <a:pt x="0" y="1556871"/>
                </a:lnTo>
                <a:close/>
              </a:path>
            </a:pathLst>
          </a:custGeom>
          <a:noFill/>
          <a:ln cap="flat" cmpd="sng" w="1905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7" name="Google Shape;777;g23aa859a9f7_0_765"/>
          <p:cNvSpPr/>
          <p:nvPr/>
        </p:nvSpPr>
        <p:spPr>
          <a:xfrm>
            <a:off x="7118655" y="1906315"/>
            <a:ext cx="2081262" cy="2070174"/>
          </a:xfrm>
          <a:custGeom>
            <a:rect b="b" l="l" r="r" t="t"/>
            <a:pathLst>
              <a:path extrusionOk="0" h="3101385" w="3117995">
                <a:moveTo>
                  <a:pt x="0" y="1556871"/>
                </a:moveTo>
                <a:lnTo>
                  <a:pt x="1562086" y="0"/>
                </a:lnTo>
                <a:lnTo>
                  <a:pt x="3117995" y="1556870"/>
                </a:lnTo>
                <a:lnTo>
                  <a:pt x="1562087" y="3101385"/>
                </a:lnTo>
                <a:lnTo>
                  <a:pt x="0" y="1556871"/>
                </a:lnTo>
                <a:close/>
              </a:path>
            </a:pathLst>
          </a:custGeom>
          <a:noFill/>
          <a:ln cap="flat" cmpd="sng" w="1905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8" name="Google Shape;778;g23aa859a9f7_0_765"/>
          <p:cNvSpPr/>
          <p:nvPr>
            <p:ph idx="2" type="pic"/>
          </p:nvPr>
        </p:nvSpPr>
        <p:spPr>
          <a:xfrm>
            <a:off x="3165779" y="2046553"/>
            <a:ext cx="1763400" cy="17634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779" name="Google Shape;779;g23aa859a9f7_0_765"/>
          <p:cNvSpPr/>
          <p:nvPr>
            <p:ph idx="3" type="pic"/>
          </p:nvPr>
        </p:nvSpPr>
        <p:spPr>
          <a:xfrm>
            <a:off x="7274660" y="2046553"/>
            <a:ext cx="1763400" cy="17634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780" name="Google Shape;780;g23aa859a9f7_0_765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pic>
        <p:nvPicPr>
          <p:cNvPr id="781" name="Google Shape;781;g23aa859a9f7_0_76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782" name="Google Shape;782;g23aa859a9f7_0_765"/>
          <p:cNvSpPr txBox="1"/>
          <p:nvPr>
            <p:ph idx="1" type="body"/>
          </p:nvPr>
        </p:nvSpPr>
        <p:spPr>
          <a:xfrm>
            <a:off x="407988" y="927250"/>
            <a:ext cx="77946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783" name="Google Shape;783;g23aa859a9f7_0_765"/>
          <p:cNvSpPr txBox="1"/>
          <p:nvPr>
            <p:ph idx="4" type="body"/>
          </p:nvPr>
        </p:nvSpPr>
        <p:spPr>
          <a:xfrm>
            <a:off x="2468301" y="3997712"/>
            <a:ext cx="31647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784" name="Google Shape;784;g23aa859a9f7_0_765"/>
          <p:cNvSpPr txBox="1"/>
          <p:nvPr>
            <p:ph idx="5" type="body"/>
          </p:nvPr>
        </p:nvSpPr>
        <p:spPr>
          <a:xfrm>
            <a:off x="2468301" y="4563731"/>
            <a:ext cx="3164700" cy="157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785" name="Google Shape;785;g23aa859a9f7_0_765"/>
          <p:cNvSpPr txBox="1"/>
          <p:nvPr>
            <p:ph idx="6" type="body"/>
          </p:nvPr>
        </p:nvSpPr>
        <p:spPr>
          <a:xfrm>
            <a:off x="2468301" y="4265437"/>
            <a:ext cx="31647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b="0" sz="15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786" name="Google Shape;786;g23aa859a9f7_0_765"/>
          <p:cNvSpPr txBox="1"/>
          <p:nvPr>
            <p:ph idx="7" type="body"/>
          </p:nvPr>
        </p:nvSpPr>
        <p:spPr>
          <a:xfrm>
            <a:off x="6573927" y="3997712"/>
            <a:ext cx="31647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787" name="Google Shape;787;g23aa859a9f7_0_765"/>
          <p:cNvSpPr txBox="1"/>
          <p:nvPr>
            <p:ph idx="8" type="body"/>
          </p:nvPr>
        </p:nvSpPr>
        <p:spPr>
          <a:xfrm>
            <a:off x="6573927" y="4563731"/>
            <a:ext cx="3164700" cy="157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788" name="Google Shape;788;g23aa859a9f7_0_765"/>
          <p:cNvSpPr txBox="1"/>
          <p:nvPr>
            <p:ph idx="9" type="body"/>
          </p:nvPr>
        </p:nvSpPr>
        <p:spPr>
          <a:xfrm>
            <a:off x="6573927" y="4265437"/>
            <a:ext cx="31647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b="0" sz="15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am slide 3 images">
  <p:cSld name="Team slide 3 images">
    <p:spTree>
      <p:nvGrpSpPr>
        <p:cNvPr id="789" name="Shape 7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0" name="Google Shape;790;g23aa859a9f7_0_780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1" name="Google Shape;791;g23aa859a9f7_0_780"/>
          <p:cNvSpPr/>
          <p:nvPr/>
        </p:nvSpPr>
        <p:spPr>
          <a:xfrm>
            <a:off x="945971" y="1906315"/>
            <a:ext cx="2081262" cy="2070174"/>
          </a:xfrm>
          <a:custGeom>
            <a:rect b="b" l="l" r="r" t="t"/>
            <a:pathLst>
              <a:path extrusionOk="0" h="3101385" w="3117995">
                <a:moveTo>
                  <a:pt x="0" y="1556871"/>
                </a:moveTo>
                <a:lnTo>
                  <a:pt x="1562086" y="0"/>
                </a:lnTo>
                <a:lnTo>
                  <a:pt x="3117995" y="1556870"/>
                </a:lnTo>
                <a:lnTo>
                  <a:pt x="1562087" y="3101385"/>
                </a:lnTo>
                <a:lnTo>
                  <a:pt x="0" y="1556871"/>
                </a:lnTo>
                <a:close/>
              </a:path>
            </a:pathLst>
          </a:custGeom>
          <a:noFill/>
          <a:ln cap="flat" cmpd="sng" w="1905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2" name="Google Shape;792;g23aa859a9f7_0_780"/>
          <p:cNvSpPr/>
          <p:nvPr/>
        </p:nvSpPr>
        <p:spPr>
          <a:xfrm>
            <a:off x="5058342" y="1906315"/>
            <a:ext cx="2081262" cy="2070174"/>
          </a:xfrm>
          <a:custGeom>
            <a:rect b="b" l="l" r="r" t="t"/>
            <a:pathLst>
              <a:path extrusionOk="0" h="3101385" w="3117995">
                <a:moveTo>
                  <a:pt x="0" y="1556871"/>
                </a:moveTo>
                <a:lnTo>
                  <a:pt x="1562086" y="0"/>
                </a:lnTo>
                <a:lnTo>
                  <a:pt x="3117995" y="1556870"/>
                </a:lnTo>
                <a:lnTo>
                  <a:pt x="1562087" y="3101385"/>
                </a:lnTo>
                <a:lnTo>
                  <a:pt x="0" y="1556871"/>
                </a:lnTo>
                <a:close/>
              </a:path>
            </a:pathLst>
          </a:custGeom>
          <a:noFill/>
          <a:ln cap="flat" cmpd="sng" w="1905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3" name="Google Shape;793;g23aa859a9f7_0_780"/>
          <p:cNvSpPr/>
          <p:nvPr/>
        </p:nvSpPr>
        <p:spPr>
          <a:xfrm>
            <a:off x="9170713" y="1906315"/>
            <a:ext cx="2081262" cy="2070174"/>
          </a:xfrm>
          <a:custGeom>
            <a:rect b="b" l="l" r="r" t="t"/>
            <a:pathLst>
              <a:path extrusionOk="0" h="3101385" w="3117995">
                <a:moveTo>
                  <a:pt x="0" y="1556871"/>
                </a:moveTo>
                <a:lnTo>
                  <a:pt x="1562086" y="0"/>
                </a:lnTo>
                <a:lnTo>
                  <a:pt x="3117995" y="1556870"/>
                </a:lnTo>
                <a:lnTo>
                  <a:pt x="1562087" y="3101385"/>
                </a:lnTo>
                <a:lnTo>
                  <a:pt x="0" y="1556871"/>
                </a:lnTo>
                <a:close/>
              </a:path>
            </a:pathLst>
          </a:custGeom>
          <a:noFill/>
          <a:ln cap="flat" cmpd="sng" w="1905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4" name="Google Shape;794;g23aa859a9f7_0_780"/>
          <p:cNvSpPr/>
          <p:nvPr>
            <p:ph idx="2" type="pic"/>
          </p:nvPr>
        </p:nvSpPr>
        <p:spPr>
          <a:xfrm>
            <a:off x="1105466" y="2046553"/>
            <a:ext cx="1763400" cy="17634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795" name="Google Shape;795;g23aa859a9f7_0_780"/>
          <p:cNvSpPr/>
          <p:nvPr>
            <p:ph idx="3" type="pic"/>
          </p:nvPr>
        </p:nvSpPr>
        <p:spPr>
          <a:xfrm>
            <a:off x="5214347" y="2046553"/>
            <a:ext cx="1763400" cy="17634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796" name="Google Shape;796;g23aa859a9f7_0_780"/>
          <p:cNvSpPr/>
          <p:nvPr>
            <p:ph idx="4" type="pic"/>
          </p:nvPr>
        </p:nvSpPr>
        <p:spPr>
          <a:xfrm>
            <a:off x="9323229" y="2046553"/>
            <a:ext cx="1763400" cy="17634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797" name="Google Shape;797;g23aa859a9f7_0_780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pic>
        <p:nvPicPr>
          <p:cNvPr id="798" name="Google Shape;798;g23aa859a9f7_0_78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799" name="Google Shape;799;g23aa859a9f7_0_780"/>
          <p:cNvSpPr txBox="1"/>
          <p:nvPr>
            <p:ph idx="1" type="body"/>
          </p:nvPr>
        </p:nvSpPr>
        <p:spPr>
          <a:xfrm>
            <a:off x="407988" y="927250"/>
            <a:ext cx="77946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800" name="Google Shape;800;g23aa859a9f7_0_780"/>
          <p:cNvSpPr txBox="1"/>
          <p:nvPr>
            <p:ph idx="5" type="body"/>
          </p:nvPr>
        </p:nvSpPr>
        <p:spPr>
          <a:xfrm>
            <a:off x="407988" y="3997712"/>
            <a:ext cx="31647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801" name="Google Shape;801;g23aa859a9f7_0_780"/>
          <p:cNvSpPr txBox="1"/>
          <p:nvPr>
            <p:ph idx="6" type="body"/>
          </p:nvPr>
        </p:nvSpPr>
        <p:spPr>
          <a:xfrm>
            <a:off x="407988" y="4563731"/>
            <a:ext cx="3164700" cy="157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802" name="Google Shape;802;g23aa859a9f7_0_780"/>
          <p:cNvSpPr txBox="1"/>
          <p:nvPr>
            <p:ph idx="7" type="body"/>
          </p:nvPr>
        </p:nvSpPr>
        <p:spPr>
          <a:xfrm>
            <a:off x="407988" y="4265437"/>
            <a:ext cx="31647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b="0" sz="15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803" name="Google Shape;803;g23aa859a9f7_0_780"/>
          <p:cNvSpPr txBox="1"/>
          <p:nvPr>
            <p:ph idx="8" type="body"/>
          </p:nvPr>
        </p:nvSpPr>
        <p:spPr>
          <a:xfrm>
            <a:off x="4513614" y="3997712"/>
            <a:ext cx="31647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804" name="Google Shape;804;g23aa859a9f7_0_780"/>
          <p:cNvSpPr txBox="1"/>
          <p:nvPr>
            <p:ph idx="9" type="body"/>
          </p:nvPr>
        </p:nvSpPr>
        <p:spPr>
          <a:xfrm>
            <a:off x="4513614" y="4563731"/>
            <a:ext cx="3164700" cy="157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805" name="Google Shape;805;g23aa859a9f7_0_780"/>
          <p:cNvSpPr txBox="1"/>
          <p:nvPr>
            <p:ph idx="13" type="body"/>
          </p:nvPr>
        </p:nvSpPr>
        <p:spPr>
          <a:xfrm>
            <a:off x="4513614" y="4265437"/>
            <a:ext cx="31647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b="0" sz="15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806" name="Google Shape;806;g23aa859a9f7_0_780"/>
          <p:cNvSpPr txBox="1"/>
          <p:nvPr>
            <p:ph idx="14" type="body"/>
          </p:nvPr>
        </p:nvSpPr>
        <p:spPr>
          <a:xfrm>
            <a:off x="8619240" y="3997712"/>
            <a:ext cx="31647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807" name="Google Shape;807;g23aa859a9f7_0_780"/>
          <p:cNvSpPr txBox="1"/>
          <p:nvPr>
            <p:ph idx="15" type="body"/>
          </p:nvPr>
        </p:nvSpPr>
        <p:spPr>
          <a:xfrm>
            <a:off x="8619240" y="4563731"/>
            <a:ext cx="3164700" cy="157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808" name="Google Shape;808;g23aa859a9f7_0_780"/>
          <p:cNvSpPr txBox="1"/>
          <p:nvPr>
            <p:ph idx="16" type="body"/>
          </p:nvPr>
        </p:nvSpPr>
        <p:spPr>
          <a:xfrm>
            <a:off x="8619240" y="4265437"/>
            <a:ext cx="31647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b="0" sz="15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8_Заголовок раздела">
  <p:cSld name="Quote slide  01">
    <p:bg>
      <p:bgPr>
        <a:solidFill>
          <a:schemeClr val="lt1"/>
        </a:solidFill>
      </p:bgPr>
    </p:bg>
    <p:spTree>
      <p:nvGrpSpPr>
        <p:cNvPr id="809" name="Shape 8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0" name="Google Shape;810;g23aa859a9f7_0_800"/>
          <p:cNvSpPr/>
          <p:nvPr/>
        </p:nvSpPr>
        <p:spPr>
          <a:xfrm>
            <a:off x="790832" y="0"/>
            <a:ext cx="11401200" cy="6858000"/>
          </a:xfrm>
          <a:prstGeom prst="rect">
            <a:avLst/>
          </a:prstGeom>
          <a:blipFill rotWithShape="1">
            <a:blip r:embed="rId2">
              <a:alphaModFix amt="60000"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1" name="Google Shape;811;g23aa859a9f7_0_800"/>
          <p:cNvSpPr/>
          <p:nvPr/>
        </p:nvSpPr>
        <p:spPr>
          <a:xfrm rot="10800000">
            <a:off x="-115" y="-80489"/>
            <a:ext cx="4361100" cy="70239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982" l="0" r="0" t="1333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2" name="Google Shape;812;g23aa859a9f7_0_800"/>
          <p:cNvSpPr/>
          <p:nvPr/>
        </p:nvSpPr>
        <p:spPr>
          <a:xfrm>
            <a:off x="0" y="0"/>
            <a:ext cx="4361100" cy="6858000"/>
          </a:xfrm>
          <a:prstGeom prst="rect">
            <a:avLst/>
          </a:prstGeom>
          <a:solidFill>
            <a:srgbClr val="00527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3" name="Google Shape;813;g23aa859a9f7_0_800"/>
          <p:cNvSpPr/>
          <p:nvPr/>
        </p:nvSpPr>
        <p:spPr>
          <a:xfrm rot="10800000">
            <a:off x="-13396" y="1040100"/>
            <a:ext cx="3186900" cy="5817900"/>
          </a:xfrm>
          <a:prstGeom prst="rect">
            <a:avLst/>
          </a:prstGeom>
          <a:blipFill rotWithShape="1">
            <a:blip r:embed="rId4">
              <a:alphaModFix amt="60000"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4" name="Google Shape;814;g23aa859a9f7_0_800"/>
          <p:cNvSpPr/>
          <p:nvPr/>
        </p:nvSpPr>
        <p:spPr>
          <a:xfrm>
            <a:off x="0" y="0"/>
            <a:ext cx="4361100" cy="6858000"/>
          </a:xfrm>
          <a:prstGeom prst="rect">
            <a:avLst/>
          </a:prstGeom>
          <a:solidFill>
            <a:srgbClr val="00527C">
              <a:alpha val="49411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15" name="Google Shape;815;g23aa859a9f7_0_800"/>
          <p:cNvGrpSpPr/>
          <p:nvPr/>
        </p:nvGrpSpPr>
        <p:grpSpPr>
          <a:xfrm>
            <a:off x="2801987" y="942535"/>
            <a:ext cx="3117995" cy="3101385"/>
            <a:chOff x="2801987" y="1211475"/>
            <a:chExt cx="3117995" cy="3101385"/>
          </a:xfrm>
        </p:grpSpPr>
        <p:sp>
          <p:nvSpPr>
            <p:cNvPr id="816" name="Google Shape;816;g23aa859a9f7_0_800"/>
            <p:cNvSpPr/>
            <p:nvPr/>
          </p:nvSpPr>
          <p:spPr>
            <a:xfrm>
              <a:off x="2801987" y="1211475"/>
              <a:ext cx="3117995" cy="3101385"/>
            </a:xfrm>
            <a:custGeom>
              <a:rect b="b" l="l" r="r" t="t"/>
              <a:pathLst>
                <a:path extrusionOk="0" h="3101385" w="3117995">
                  <a:moveTo>
                    <a:pt x="0" y="1556871"/>
                  </a:moveTo>
                  <a:lnTo>
                    <a:pt x="1562086" y="0"/>
                  </a:lnTo>
                  <a:lnTo>
                    <a:pt x="3117995" y="1556870"/>
                  </a:lnTo>
                  <a:lnTo>
                    <a:pt x="1562087" y="3101385"/>
                  </a:lnTo>
                  <a:lnTo>
                    <a:pt x="0" y="155687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Arial"/>
                <a:buNone/>
              </a:pPr>
              <a:r>
                <a:t/>
              </a:r>
              <a:endParaRPr b="0" i="0" sz="1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7" name="Google Shape;817;g23aa859a9f7_0_800"/>
            <p:cNvSpPr/>
            <p:nvPr/>
          </p:nvSpPr>
          <p:spPr>
            <a:xfrm>
              <a:off x="3233789" y="1621820"/>
              <a:ext cx="2252751" cy="2240751"/>
            </a:xfrm>
            <a:custGeom>
              <a:rect b="b" l="l" r="r" t="t"/>
              <a:pathLst>
                <a:path extrusionOk="0" h="3101385" w="3117995">
                  <a:moveTo>
                    <a:pt x="0" y="1556871"/>
                  </a:moveTo>
                  <a:lnTo>
                    <a:pt x="1562086" y="0"/>
                  </a:lnTo>
                  <a:lnTo>
                    <a:pt x="3117995" y="1556870"/>
                  </a:lnTo>
                  <a:lnTo>
                    <a:pt x="1562087" y="3101385"/>
                  </a:lnTo>
                  <a:lnTo>
                    <a:pt x="0" y="1556871"/>
                  </a:lnTo>
                  <a:close/>
                </a:path>
              </a:pathLst>
            </a:custGeom>
            <a:solidFill>
              <a:srgbClr val="DDE6E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Arial"/>
                <a:buNone/>
              </a:pPr>
              <a:r>
                <a:t/>
              </a:r>
              <a:endParaRPr b="0" i="0" sz="1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8" name="Google Shape;818;g23aa859a9f7_0_800"/>
            <p:cNvSpPr txBox="1"/>
            <p:nvPr/>
          </p:nvSpPr>
          <p:spPr>
            <a:xfrm>
              <a:off x="3818899" y="1987352"/>
              <a:ext cx="1126200" cy="2047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700"/>
                <a:buFont typeface="Montserrat ExtraBold"/>
                <a:buNone/>
              </a:pPr>
              <a:r>
                <a:rPr b="1" i="0" lang="en-US" sz="12700" u="none" cap="none" strike="noStrike">
                  <a:solidFill>
                    <a:schemeClr val="lt1"/>
                  </a:solidFill>
                  <a:latin typeface="Montserrat ExtraBold"/>
                  <a:ea typeface="Montserrat ExtraBold"/>
                  <a:cs typeface="Montserrat ExtraBold"/>
                  <a:sym typeface="Montserrat ExtraBold"/>
                </a:rPr>
                <a:t>“</a:t>
              </a:r>
              <a:endParaRPr b="1" i="0" sz="12700" u="none" cap="none" strike="noStrik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endParaRPr>
            </a:p>
          </p:txBody>
        </p:sp>
      </p:grpSp>
      <p:pic>
        <p:nvPicPr>
          <p:cNvPr id="819" name="Google Shape;819;g23aa859a9f7_0_800"/>
          <p:cNvPicPr preferRelativeResize="0"/>
          <p:nvPr/>
        </p:nvPicPr>
        <p:blipFill rotWithShape="1">
          <a:blip r:embed="rId5">
            <a:alphaModFix/>
          </a:blip>
          <a:srcRect b="690" l="0" r="0" t="690"/>
          <a:stretch/>
        </p:blipFill>
        <p:spPr>
          <a:xfrm>
            <a:off x="1148900" y="5516598"/>
            <a:ext cx="2609183" cy="869728"/>
          </a:xfrm>
          <a:prstGeom prst="rect">
            <a:avLst/>
          </a:prstGeom>
          <a:noFill/>
          <a:ln>
            <a:noFill/>
          </a:ln>
        </p:spPr>
      </p:pic>
      <p:sp>
        <p:nvSpPr>
          <p:cNvPr id="820" name="Google Shape;820;g23aa859a9f7_0_800"/>
          <p:cNvSpPr/>
          <p:nvPr/>
        </p:nvSpPr>
        <p:spPr>
          <a:xfrm>
            <a:off x="5976003" y="4778961"/>
            <a:ext cx="506700" cy="60900"/>
          </a:xfrm>
          <a:prstGeom prst="rect">
            <a:avLst/>
          </a:prstGeom>
          <a:solidFill>
            <a:srgbClr val="F6921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1" name="Google Shape;821;g23aa859a9f7_0_800"/>
          <p:cNvSpPr txBox="1"/>
          <p:nvPr>
            <p:ph idx="1" type="body"/>
          </p:nvPr>
        </p:nvSpPr>
        <p:spPr>
          <a:xfrm>
            <a:off x="5858773" y="1169252"/>
            <a:ext cx="5419800" cy="263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marR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>
                <a:solidFill>
                  <a:srgbClr val="44484E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30200" lvl="1" marL="9144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44484E"/>
              </a:buClr>
              <a:buSzPts val="1600"/>
              <a:buChar char="•"/>
              <a:defRPr sz="1600">
                <a:solidFill>
                  <a:srgbClr val="44484E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30200" lvl="2" marL="13716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44484E"/>
              </a:buClr>
              <a:buSzPts val="1600"/>
              <a:buChar char="•"/>
              <a:defRPr sz="1600">
                <a:solidFill>
                  <a:srgbClr val="44484E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30200" lvl="3" marL="18288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44484E"/>
              </a:buClr>
              <a:buSzPts val="1600"/>
              <a:buChar char="•"/>
              <a:defRPr sz="1600">
                <a:solidFill>
                  <a:srgbClr val="44484E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30200" lvl="4" marL="22860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44484E"/>
              </a:buClr>
              <a:buSzPts val="1600"/>
              <a:buChar char="•"/>
              <a:defRPr sz="1600">
                <a:solidFill>
                  <a:srgbClr val="44484E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cxnSp>
        <p:nvCxnSpPr>
          <p:cNvPr id="822" name="Google Shape;822;g23aa859a9f7_0_800"/>
          <p:cNvCxnSpPr/>
          <p:nvPr/>
        </p:nvCxnSpPr>
        <p:spPr>
          <a:xfrm>
            <a:off x="4724400" y="6251388"/>
            <a:ext cx="7066500" cy="0"/>
          </a:xfrm>
          <a:prstGeom prst="straightConnector1">
            <a:avLst/>
          </a:prstGeom>
          <a:noFill/>
          <a:ln cap="flat" cmpd="sng" w="127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823" name="Google Shape;823;g23aa859a9f7_0_800"/>
          <p:cNvSpPr txBox="1"/>
          <p:nvPr/>
        </p:nvSpPr>
        <p:spPr>
          <a:xfrm>
            <a:off x="4651180" y="6386326"/>
            <a:ext cx="4875600" cy="22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00"/>
              <a:buFont typeface="Arial"/>
              <a:buNone/>
            </a:pPr>
            <a:r>
              <a:rPr b="0" i="0" lang="en-US" sz="9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©</a:t>
            </a:r>
            <a:r>
              <a:rPr lang="en-US" sz="900">
                <a:solidFill>
                  <a:schemeClr val="accent2"/>
                </a:solidFill>
              </a:rPr>
              <a:t>2023</a:t>
            </a:r>
            <a:r>
              <a:rPr b="0" i="0" lang="en-US" sz="9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 Vecteris - For internal use only. Do not distribute.</a:t>
            </a:r>
            <a:endParaRPr b="0" i="0" sz="1600" u="none" cap="none" strike="noStrik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4" name="Google Shape;824;g23aa859a9f7_0_800"/>
          <p:cNvSpPr txBox="1"/>
          <p:nvPr/>
        </p:nvSpPr>
        <p:spPr>
          <a:xfrm>
            <a:off x="7011755" y="6386326"/>
            <a:ext cx="4875600" cy="22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00"/>
              <a:buFont typeface="Arial"/>
              <a:buNone/>
            </a:pPr>
            <a:fld id="{00000000-1234-1234-1234-123412341234}" type="slidenum">
              <a:rPr b="0" i="0" lang="en-US" sz="9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600" u="none" cap="none" strike="noStrik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5" name="Google Shape;825;g23aa859a9f7_0_800"/>
          <p:cNvSpPr txBox="1"/>
          <p:nvPr>
            <p:ph idx="2" type="body"/>
          </p:nvPr>
        </p:nvSpPr>
        <p:spPr>
          <a:xfrm>
            <a:off x="5858773" y="5012501"/>
            <a:ext cx="35190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50000"/>
              </a:lnSpc>
              <a:spcBef>
                <a:spcPts val="1100"/>
              </a:spcBef>
              <a:spcAft>
                <a:spcPts val="0"/>
              </a:spcAft>
              <a:buClr>
                <a:srgbClr val="44484E"/>
              </a:buClr>
              <a:buSzPts val="1200"/>
              <a:buNone/>
              <a:defRPr b="1" sz="1200">
                <a:solidFill>
                  <a:srgbClr val="44484E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731">
          <p15:clr>
            <a:srgbClr val="FBAE40"/>
          </p15:clr>
        </p15:guide>
        <p15:guide id="2" pos="2751">
          <p15:clr>
            <a:srgbClr val="FBAE40"/>
          </p15:clr>
        </p15:guide>
        <p15:guide id="3" orient="horz" pos="3929">
          <p15:clr>
            <a:srgbClr val="FBAE40"/>
          </p15:clr>
        </p15:guide>
      </p15:sldGuideLst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8_Заголовок раздела">
  <p:cSld name="Quote slide  02">
    <p:bg>
      <p:bgPr>
        <a:solidFill>
          <a:schemeClr val="lt1"/>
        </a:solidFill>
      </p:bgPr>
    </p:bg>
    <p:spTree>
      <p:nvGrpSpPr>
        <p:cNvPr id="826" name="Shape 8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7" name="Google Shape;827;g23aa859a9f7_0_817"/>
          <p:cNvSpPr/>
          <p:nvPr/>
        </p:nvSpPr>
        <p:spPr>
          <a:xfrm>
            <a:off x="790832" y="0"/>
            <a:ext cx="11401200" cy="6858000"/>
          </a:xfrm>
          <a:prstGeom prst="rect">
            <a:avLst/>
          </a:prstGeom>
          <a:blipFill rotWithShape="1">
            <a:blip r:embed="rId2">
              <a:alphaModFix amt="60000"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8" name="Google Shape;828;g23aa859a9f7_0_817"/>
          <p:cNvSpPr/>
          <p:nvPr/>
        </p:nvSpPr>
        <p:spPr>
          <a:xfrm rot="10800000">
            <a:off x="-115" y="-80489"/>
            <a:ext cx="4361100" cy="70239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982" l="0" r="0" t="1333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9" name="Google Shape;829;g23aa859a9f7_0_817"/>
          <p:cNvSpPr/>
          <p:nvPr/>
        </p:nvSpPr>
        <p:spPr>
          <a:xfrm>
            <a:off x="0" y="0"/>
            <a:ext cx="4361100" cy="6858000"/>
          </a:xfrm>
          <a:prstGeom prst="rect">
            <a:avLst/>
          </a:prstGeom>
          <a:solidFill>
            <a:srgbClr val="00527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0" name="Google Shape;830;g23aa859a9f7_0_817"/>
          <p:cNvSpPr/>
          <p:nvPr/>
        </p:nvSpPr>
        <p:spPr>
          <a:xfrm rot="10800000">
            <a:off x="-13396" y="1040100"/>
            <a:ext cx="3186900" cy="5817900"/>
          </a:xfrm>
          <a:prstGeom prst="rect">
            <a:avLst/>
          </a:prstGeom>
          <a:blipFill rotWithShape="1">
            <a:blip r:embed="rId4">
              <a:alphaModFix amt="60000"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1" name="Google Shape;831;g23aa859a9f7_0_817"/>
          <p:cNvSpPr/>
          <p:nvPr/>
        </p:nvSpPr>
        <p:spPr>
          <a:xfrm>
            <a:off x="0" y="0"/>
            <a:ext cx="4361100" cy="6858000"/>
          </a:xfrm>
          <a:prstGeom prst="rect">
            <a:avLst/>
          </a:prstGeom>
          <a:solidFill>
            <a:srgbClr val="00527C">
              <a:alpha val="49411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32" name="Google Shape;832;g23aa859a9f7_0_817"/>
          <p:cNvGrpSpPr/>
          <p:nvPr/>
        </p:nvGrpSpPr>
        <p:grpSpPr>
          <a:xfrm>
            <a:off x="2801987" y="942535"/>
            <a:ext cx="3117995" cy="3101385"/>
            <a:chOff x="2801987" y="1211475"/>
            <a:chExt cx="3117995" cy="3101385"/>
          </a:xfrm>
        </p:grpSpPr>
        <p:sp>
          <p:nvSpPr>
            <p:cNvPr id="833" name="Google Shape;833;g23aa859a9f7_0_817"/>
            <p:cNvSpPr/>
            <p:nvPr/>
          </p:nvSpPr>
          <p:spPr>
            <a:xfrm>
              <a:off x="2801987" y="1211475"/>
              <a:ext cx="3117995" cy="3101385"/>
            </a:xfrm>
            <a:custGeom>
              <a:rect b="b" l="l" r="r" t="t"/>
              <a:pathLst>
                <a:path extrusionOk="0" h="3101385" w="3117995">
                  <a:moveTo>
                    <a:pt x="0" y="1556871"/>
                  </a:moveTo>
                  <a:lnTo>
                    <a:pt x="1562086" y="0"/>
                  </a:lnTo>
                  <a:lnTo>
                    <a:pt x="3117995" y="1556870"/>
                  </a:lnTo>
                  <a:lnTo>
                    <a:pt x="1562087" y="3101385"/>
                  </a:lnTo>
                  <a:lnTo>
                    <a:pt x="0" y="155687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Arial"/>
                <a:buNone/>
              </a:pPr>
              <a:r>
                <a:t/>
              </a:r>
              <a:endParaRPr b="0" i="0" sz="1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4" name="Google Shape;834;g23aa859a9f7_0_817"/>
            <p:cNvSpPr/>
            <p:nvPr/>
          </p:nvSpPr>
          <p:spPr>
            <a:xfrm>
              <a:off x="3233789" y="1621820"/>
              <a:ext cx="2252751" cy="2240751"/>
            </a:xfrm>
            <a:custGeom>
              <a:rect b="b" l="l" r="r" t="t"/>
              <a:pathLst>
                <a:path extrusionOk="0" h="3101385" w="3117995">
                  <a:moveTo>
                    <a:pt x="0" y="1556871"/>
                  </a:moveTo>
                  <a:lnTo>
                    <a:pt x="1562086" y="0"/>
                  </a:lnTo>
                  <a:lnTo>
                    <a:pt x="3117995" y="1556870"/>
                  </a:lnTo>
                  <a:lnTo>
                    <a:pt x="1562087" y="3101385"/>
                  </a:lnTo>
                  <a:lnTo>
                    <a:pt x="0" y="1556871"/>
                  </a:lnTo>
                  <a:close/>
                </a:path>
              </a:pathLst>
            </a:custGeom>
            <a:solidFill>
              <a:srgbClr val="DDE6E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Arial"/>
                <a:buNone/>
              </a:pPr>
              <a:r>
                <a:t/>
              </a:r>
              <a:endParaRPr b="0" i="0" sz="1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35" name="Google Shape;835;g23aa859a9f7_0_817"/>
          <p:cNvSpPr/>
          <p:nvPr/>
        </p:nvSpPr>
        <p:spPr>
          <a:xfrm>
            <a:off x="5976003" y="4778961"/>
            <a:ext cx="506700" cy="60900"/>
          </a:xfrm>
          <a:prstGeom prst="rect">
            <a:avLst/>
          </a:prstGeom>
          <a:solidFill>
            <a:srgbClr val="F6921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6" name="Google Shape;836;g23aa859a9f7_0_817"/>
          <p:cNvSpPr txBox="1"/>
          <p:nvPr>
            <p:ph idx="1" type="body"/>
          </p:nvPr>
        </p:nvSpPr>
        <p:spPr>
          <a:xfrm>
            <a:off x="5858773" y="5012501"/>
            <a:ext cx="35190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50000"/>
              </a:lnSpc>
              <a:spcBef>
                <a:spcPts val="1100"/>
              </a:spcBef>
              <a:spcAft>
                <a:spcPts val="0"/>
              </a:spcAft>
              <a:buClr>
                <a:srgbClr val="44484E"/>
              </a:buClr>
              <a:buSzPts val="1200"/>
              <a:buNone/>
              <a:defRPr b="1" sz="1200">
                <a:solidFill>
                  <a:srgbClr val="44484E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837" name="Google Shape;837;g23aa859a9f7_0_817"/>
          <p:cNvSpPr txBox="1"/>
          <p:nvPr>
            <p:ph idx="2" type="body"/>
          </p:nvPr>
        </p:nvSpPr>
        <p:spPr>
          <a:xfrm>
            <a:off x="5858773" y="1169252"/>
            <a:ext cx="5419800" cy="263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marR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>
                <a:solidFill>
                  <a:srgbClr val="44484E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30200" lvl="1" marL="9144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44484E"/>
              </a:buClr>
              <a:buSzPts val="1600"/>
              <a:buChar char="•"/>
              <a:defRPr sz="1600">
                <a:solidFill>
                  <a:srgbClr val="44484E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30200" lvl="2" marL="13716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44484E"/>
              </a:buClr>
              <a:buSzPts val="1600"/>
              <a:buChar char="•"/>
              <a:defRPr sz="1600">
                <a:solidFill>
                  <a:srgbClr val="44484E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30200" lvl="3" marL="18288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44484E"/>
              </a:buClr>
              <a:buSzPts val="1600"/>
              <a:buChar char="•"/>
              <a:defRPr sz="1600">
                <a:solidFill>
                  <a:srgbClr val="44484E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30200" lvl="4" marL="22860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44484E"/>
              </a:buClr>
              <a:buSzPts val="1600"/>
              <a:buChar char="•"/>
              <a:defRPr sz="1600">
                <a:solidFill>
                  <a:srgbClr val="44484E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cxnSp>
        <p:nvCxnSpPr>
          <p:cNvPr id="838" name="Google Shape;838;g23aa859a9f7_0_817"/>
          <p:cNvCxnSpPr/>
          <p:nvPr/>
        </p:nvCxnSpPr>
        <p:spPr>
          <a:xfrm>
            <a:off x="4724400" y="6251388"/>
            <a:ext cx="7066500" cy="0"/>
          </a:xfrm>
          <a:prstGeom prst="straightConnector1">
            <a:avLst/>
          </a:prstGeom>
          <a:noFill/>
          <a:ln cap="flat" cmpd="sng" w="127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839" name="Google Shape;839;g23aa859a9f7_0_817"/>
          <p:cNvSpPr txBox="1"/>
          <p:nvPr/>
        </p:nvSpPr>
        <p:spPr>
          <a:xfrm>
            <a:off x="4651180" y="6386326"/>
            <a:ext cx="4875600" cy="22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00"/>
              <a:buFont typeface="Arial"/>
              <a:buNone/>
            </a:pPr>
            <a:r>
              <a:rPr b="0" i="0" lang="en-US" sz="9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©</a:t>
            </a:r>
            <a:r>
              <a:rPr lang="en-US" sz="900">
                <a:solidFill>
                  <a:schemeClr val="accent2"/>
                </a:solidFill>
              </a:rPr>
              <a:t>2023</a:t>
            </a:r>
            <a:r>
              <a:rPr b="0" i="0" lang="en-US" sz="9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 Vecteris - For internal use only. Do not distribute.</a:t>
            </a:r>
            <a:endParaRPr b="0" i="0" sz="1600" u="none" cap="none" strike="noStrik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0" name="Google Shape;840;g23aa859a9f7_0_817"/>
          <p:cNvSpPr txBox="1"/>
          <p:nvPr/>
        </p:nvSpPr>
        <p:spPr>
          <a:xfrm>
            <a:off x="7011755" y="6386326"/>
            <a:ext cx="4875600" cy="22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00"/>
              <a:buFont typeface="Arial"/>
              <a:buNone/>
            </a:pPr>
            <a:fld id="{00000000-1234-1234-1234-123412341234}" type="slidenum">
              <a:rPr b="0" i="0" lang="en-US" sz="9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600" u="none" cap="none" strike="noStrik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41" name="Google Shape;841;g23aa859a9f7_0_817"/>
          <p:cNvPicPr preferRelativeResize="0"/>
          <p:nvPr/>
        </p:nvPicPr>
        <p:blipFill rotWithShape="1">
          <a:blip r:embed="rId5">
            <a:alphaModFix/>
          </a:blip>
          <a:srcRect b="690" l="0" r="0" t="690"/>
          <a:stretch/>
        </p:blipFill>
        <p:spPr>
          <a:xfrm>
            <a:off x="1148900" y="5516598"/>
            <a:ext cx="2609183" cy="8697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2751">
          <p15:clr>
            <a:srgbClr val="FBAE40"/>
          </p15:clr>
        </p15:guide>
        <p15:guide id="2" orient="horz" pos="731">
          <p15:clr>
            <a:srgbClr val="FBAE40"/>
          </p15:clr>
        </p15:guide>
      </p15:sldGuideLst>
    </p:ext>
  </p:extLst>
</p:sldLayout>
</file>

<file path=ppt/slideLayouts/slideLayout5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8_Заголовок раздела">
  <p:cSld name="Quote slide  03">
    <p:bg>
      <p:bgPr>
        <a:solidFill>
          <a:schemeClr val="lt1"/>
        </a:solidFill>
      </p:bgPr>
    </p:bg>
    <p:spTree>
      <p:nvGrpSpPr>
        <p:cNvPr id="842" name="Shape 8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3" name="Google Shape;843;g23aa859a9f7_0_833"/>
          <p:cNvSpPr/>
          <p:nvPr/>
        </p:nvSpPr>
        <p:spPr>
          <a:xfrm>
            <a:off x="790832" y="0"/>
            <a:ext cx="11401200" cy="6858000"/>
          </a:xfrm>
          <a:prstGeom prst="rect">
            <a:avLst/>
          </a:prstGeom>
          <a:blipFill rotWithShape="1">
            <a:blip r:embed="rId2">
              <a:alphaModFix amt="60000"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4" name="Google Shape;844;g23aa859a9f7_0_833"/>
          <p:cNvSpPr/>
          <p:nvPr/>
        </p:nvSpPr>
        <p:spPr>
          <a:xfrm rot="10800000">
            <a:off x="-115" y="-80489"/>
            <a:ext cx="4361100" cy="70239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982" l="0" r="0" t="1333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5" name="Google Shape;845;g23aa859a9f7_0_833"/>
          <p:cNvSpPr/>
          <p:nvPr/>
        </p:nvSpPr>
        <p:spPr>
          <a:xfrm>
            <a:off x="0" y="0"/>
            <a:ext cx="4361100" cy="6858000"/>
          </a:xfrm>
          <a:prstGeom prst="rect">
            <a:avLst/>
          </a:prstGeom>
          <a:solidFill>
            <a:srgbClr val="00527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6" name="Google Shape;846;g23aa859a9f7_0_833"/>
          <p:cNvSpPr/>
          <p:nvPr/>
        </p:nvSpPr>
        <p:spPr>
          <a:xfrm rot="10800000">
            <a:off x="-13396" y="1040100"/>
            <a:ext cx="3186900" cy="5817900"/>
          </a:xfrm>
          <a:prstGeom prst="rect">
            <a:avLst/>
          </a:prstGeom>
          <a:blipFill rotWithShape="1">
            <a:blip r:embed="rId4">
              <a:alphaModFix amt="60000"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7" name="Google Shape;847;g23aa859a9f7_0_833"/>
          <p:cNvSpPr/>
          <p:nvPr/>
        </p:nvSpPr>
        <p:spPr>
          <a:xfrm>
            <a:off x="0" y="0"/>
            <a:ext cx="4361100" cy="6858000"/>
          </a:xfrm>
          <a:prstGeom prst="rect">
            <a:avLst/>
          </a:prstGeom>
          <a:solidFill>
            <a:srgbClr val="00527C">
              <a:alpha val="49411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48" name="Google Shape;848;g23aa859a9f7_0_833"/>
          <p:cNvGrpSpPr/>
          <p:nvPr/>
        </p:nvGrpSpPr>
        <p:grpSpPr>
          <a:xfrm>
            <a:off x="2801987" y="942535"/>
            <a:ext cx="3117995" cy="3101385"/>
            <a:chOff x="2801987" y="1211475"/>
            <a:chExt cx="3117995" cy="3101385"/>
          </a:xfrm>
        </p:grpSpPr>
        <p:sp>
          <p:nvSpPr>
            <p:cNvPr id="849" name="Google Shape;849;g23aa859a9f7_0_833"/>
            <p:cNvSpPr/>
            <p:nvPr/>
          </p:nvSpPr>
          <p:spPr>
            <a:xfrm>
              <a:off x="2801987" y="1211475"/>
              <a:ext cx="3117995" cy="3101385"/>
            </a:xfrm>
            <a:custGeom>
              <a:rect b="b" l="l" r="r" t="t"/>
              <a:pathLst>
                <a:path extrusionOk="0" h="3101385" w="3117995">
                  <a:moveTo>
                    <a:pt x="0" y="1556871"/>
                  </a:moveTo>
                  <a:lnTo>
                    <a:pt x="1562086" y="0"/>
                  </a:lnTo>
                  <a:lnTo>
                    <a:pt x="3117995" y="1556870"/>
                  </a:lnTo>
                  <a:lnTo>
                    <a:pt x="1562087" y="3101385"/>
                  </a:lnTo>
                  <a:lnTo>
                    <a:pt x="0" y="155687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Arial"/>
                <a:buNone/>
              </a:pPr>
              <a:r>
                <a:t/>
              </a:r>
              <a:endParaRPr b="0" i="0" sz="1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0" name="Google Shape;850;g23aa859a9f7_0_833"/>
            <p:cNvSpPr/>
            <p:nvPr/>
          </p:nvSpPr>
          <p:spPr>
            <a:xfrm>
              <a:off x="3233789" y="1621820"/>
              <a:ext cx="2252751" cy="2240751"/>
            </a:xfrm>
            <a:custGeom>
              <a:rect b="b" l="l" r="r" t="t"/>
              <a:pathLst>
                <a:path extrusionOk="0" h="3101385" w="3117995">
                  <a:moveTo>
                    <a:pt x="0" y="1556871"/>
                  </a:moveTo>
                  <a:lnTo>
                    <a:pt x="1562086" y="0"/>
                  </a:lnTo>
                  <a:lnTo>
                    <a:pt x="3117995" y="1556870"/>
                  </a:lnTo>
                  <a:lnTo>
                    <a:pt x="1562087" y="3101385"/>
                  </a:lnTo>
                  <a:lnTo>
                    <a:pt x="0" y="1556871"/>
                  </a:lnTo>
                  <a:close/>
                </a:path>
              </a:pathLst>
            </a:custGeom>
            <a:solidFill>
              <a:srgbClr val="DDE6E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Arial"/>
                <a:buNone/>
              </a:pPr>
              <a:r>
                <a:t/>
              </a:r>
              <a:endParaRPr b="0" i="0" sz="1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51" name="Google Shape;851;g23aa859a9f7_0_833"/>
          <p:cNvSpPr txBox="1"/>
          <p:nvPr>
            <p:ph idx="1" type="body"/>
          </p:nvPr>
        </p:nvSpPr>
        <p:spPr>
          <a:xfrm>
            <a:off x="5858773" y="4768174"/>
            <a:ext cx="35190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50000"/>
              </a:lnSpc>
              <a:spcBef>
                <a:spcPts val="1100"/>
              </a:spcBef>
              <a:spcAft>
                <a:spcPts val="0"/>
              </a:spcAft>
              <a:buClr>
                <a:srgbClr val="44484E"/>
              </a:buClr>
              <a:buSzPts val="1200"/>
              <a:buNone/>
              <a:defRPr b="1" sz="1200">
                <a:solidFill>
                  <a:srgbClr val="44484E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852" name="Google Shape;852;g23aa859a9f7_0_833"/>
          <p:cNvSpPr txBox="1"/>
          <p:nvPr>
            <p:ph idx="2" type="body"/>
          </p:nvPr>
        </p:nvSpPr>
        <p:spPr>
          <a:xfrm>
            <a:off x="5858773" y="1169252"/>
            <a:ext cx="5419800" cy="263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marR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>
                <a:solidFill>
                  <a:srgbClr val="44484E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30200" lvl="1" marL="9144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44484E"/>
              </a:buClr>
              <a:buSzPts val="1600"/>
              <a:buChar char="•"/>
              <a:defRPr sz="1600">
                <a:solidFill>
                  <a:srgbClr val="44484E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30200" lvl="2" marL="13716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44484E"/>
              </a:buClr>
              <a:buSzPts val="1600"/>
              <a:buChar char="•"/>
              <a:defRPr sz="1600">
                <a:solidFill>
                  <a:srgbClr val="44484E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30200" lvl="3" marL="18288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44484E"/>
              </a:buClr>
              <a:buSzPts val="1600"/>
              <a:buChar char="•"/>
              <a:defRPr sz="1600">
                <a:solidFill>
                  <a:srgbClr val="44484E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30200" lvl="4" marL="22860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44484E"/>
              </a:buClr>
              <a:buSzPts val="1600"/>
              <a:buChar char="•"/>
              <a:defRPr sz="1600">
                <a:solidFill>
                  <a:srgbClr val="44484E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cxnSp>
        <p:nvCxnSpPr>
          <p:cNvPr id="853" name="Google Shape;853;g23aa859a9f7_0_833"/>
          <p:cNvCxnSpPr/>
          <p:nvPr/>
        </p:nvCxnSpPr>
        <p:spPr>
          <a:xfrm>
            <a:off x="4724400" y="6251388"/>
            <a:ext cx="7066500" cy="0"/>
          </a:xfrm>
          <a:prstGeom prst="straightConnector1">
            <a:avLst/>
          </a:prstGeom>
          <a:noFill/>
          <a:ln cap="flat" cmpd="sng" w="127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854" name="Google Shape;854;g23aa859a9f7_0_833"/>
          <p:cNvSpPr txBox="1"/>
          <p:nvPr/>
        </p:nvSpPr>
        <p:spPr>
          <a:xfrm>
            <a:off x="4651180" y="6386326"/>
            <a:ext cx="4875600" cy="22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00"/>
              <a:buFont typeface="Arial"/>
              <a:buNone/>
            </a:pPr>
            <a:r>
              <a:rPr b="0" i="0" lang="en-US" sz="9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©</a:t>
            </a:r>
            <a:r>
              <a:rPr lang="en-US" sz="900">
                <a:solidFill>
                  <a:schemeClr val="accent2"/>
                </a:solidFill>
              </a:rPr>
              <a:t>2023</a:t>
            </a:r>
            <a:r>
              <a:rPr b="0" i="0" lang="en-US" sz="9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 Vecteris - For internal use only. Do not distribute.</a:t>
            </a:r>
            <a:endParaRPr b="0" i="0" sz="1600" u="none" cap="none" strike="noStrik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5" name="Google Shape;855;g23aa859a9f7_0_833"/>
          <p:cNvSpPr txBox="1"/>
          <p:nvPr/>
        </p:nvSpPr>
        <p:spPr>
          <a:xfrm>
            <a:off x="7011755" y="6386326"/>
            <a:ext cx="4875600" cy="22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00"/>
              <a:buFont typeface="Arial"/>
              <a:buNone/>
            </a:pPr>
            <a:fld id="{00000000-1234-1234-1234-123412341234}" type="slidenum">
              <a:rPr b="0" i="0" lang="en-US" sz="9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600" u="none" cap="none" strike="noStrik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56" name="Google Shape;856;g23aa859a9f7_0_833"/>
          <p:cNvPicPr preferRelativeResize="0"/>
          <p:nvPr/>
        </p:nvPicPr>
        <p:blipFill rotWithShape="1">
          <a:blip r:embed="rId5">
            <a:alphaModFix/>
          </a:blip>
          <a:srcRect b="690" l="0" r="0" t="690"/>
          <a:stretch/>
        </p:blipFill>
        <p:spPr>
          <a:xfrm>
            <a:off x="1148900" y="5516598"/>
            <a:ext cx="2609183" cy="8697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2751">
          <p15:clr>
            <a:srgbClr val="FBAE40"/>
          </p15:clr>
        </p15:guide>
        <p15:guide id="2" orient="horz" pos="731">
          <p15:clr>
            <a:srgbClr val="FBAE40"/>
          </p15:clr>
        </p15:guide>
      </p15:sldGuideLst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 showMasterSp="0">
  <p:cSld name="Quote slide fullpage">
    <p:spTree>
      <p:nvGrpSpPr>
        <p:cNvPr id="857" name="Shape 8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8" name="Google Shape;858;g23aa859a9f7_0_848"/>
          <p:cNvSpPr/>
          <p:nvPr/>
        </p:nvSpPr>
        <p:spPr>
          <a:xfrm>
            <a:off x="0" y="1"/>
            <a:ext cx="12213241" cy="6870044"/>
          </a:xfrm>
          <a:custGeom>
            <a:rect b="b" l="l" r="r" t="t"/>
            <a:pathLst>
              <a:path extrusionOk="0" h="11308715" w="20104100">
                <a:moveTo>
                  <a:pt x="0" y="11308556"/>
                </a:moveTo>
                <a:lnTo>
                  <a:pt x="20104099" y="11308556"/>
                </a:lnTo>
                <a:lnTo>
                  <a:pt x="20104099" y="0"/>
                </a:lnTo>
                <a:lnTo>
                  <a:pt x="0" y="0"/>
                </a:lnTo>
                <a:lnTo>
                  <a:pt x="0" y="11308556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9" name="Google Shape;859;g23aa859a9f7_0_848"/>
          <p:cNvSpPr/>
          <p:nvPr/>
        </p:nvSpPr>
        <p:spPr>
          <a:xfrm>
            <a:off x="10388818" y="1095531"/>
            <a:ext cx="1202807" cy="1565810"/>
          </a:xfrm>
          <a:custGeom>
            <a:rect b="b" l="l" r="r" t="t"/>
            <a:pathLst>
              <a:path extrusionOk="0" h="2577465" w="1979930">
                <a:moveTo>
                  <a:pt x="1293122" y="0"/>
                </a:moveTo>
                <a:lnTo>
                  <a:pt x="0" y="1288714"/>
                </a:lnTo>
                <a:lnTo>
                  <a:pt x="1293122" y="2577356"/>
                </a:lnTo>
                <a:lnTo>
                  <a:pt x="1979499" y="1890916"/>
                </a:lnTo>
                <a:lnTo>
                  <a:pt x="1373685" y="1288714"/>
                </a:lnTo>
                <a:lnTo>
                  <a:pt x="1979499" y="686439"/>
                </a:lnTo>
                <a:lnTo>
                  <a:pt x="1293122" y="0"/>
                </a:lnTo>
                <a:close/>
              </a:path>
            </a:pathLst>
          </a:custGeom>
          <a:solidFill>
            <a:srgbClr val="E9EEF4">
              <a:alpha val="9411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0" name="Google Shape;860;g23aa859a9f7_0_848"/>
          <p:cNvSpPr/>
          <p:nvPr/>
        </p:nvSpPr>
        <p:spPr>
          <a:xfrm>
            <a:off x="9188953" y="2194530"/>
            <a:ext cx="3008562" cy="3879227"/>
          </a:xfrm>
          <a:custGeom>
            <a:rect b="b" l="l" r="r" t="t"/>
            <a:pathLst>
              <a:path extrusionOk="0" h="6385559" w="4952365">
                <a:moveTo>
                  <a:pt x="1433118" y="0"/>
                </a:moveTo>
                <a:lnTo>
                  <a:pt x="0" y="1433066"/>
                </a:lnTo>
                <a:lnTo>
                  <a:pt x="4951901" y="6384978"/>
                </a:lnTo>
                <a:lnTo>
                  <a:pt x="4951901" y="4656727"/>
                </a:lnTo>
                <a:lnTo>
                  <a:pt x="1728313" y="1433066"/>
                </a:lnTo>
                <a:lnTo>
                  <a:pt x="2297280" y="864141"/>
                </a:lnTo>
                <a:lnTo>
                  <a:pt x="1433118" y="0"/>
                </a:lnTo>
                <a:close/>
              </a:path>
            </a:pathLst>
          </a:custGeom>
          <a:solidFill>
            <a:srgbClr val="E9EEF4">
              <a:alpha val="9411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1" name="Google Shape;861;g23aa859a9f7_0_848"/>
          <p:cNvSpPr/>
          <p:nvPr/>
        </p:nvSpPr>
        <p:spPr>
          <a:xfrm>
            <a:off x="11410494" y="2479718"/>
            <a:ext cx="783098" cy="1202807"/>
          </a:xfrm>
          <a:custGeom>
            <a:rect b="b" l="l" r="r" t="t"/>
            <a:pathLst>
              <a:path extrusionOk="0" h="1979929" w="1289050">
                <a:moveTo>
                  <a:pt x="686471" y="0"/>
                </a:moveTo>
                <a:lnTo>
                  <a:pt x="0" y="686303"/>
                </a:lnTo>
                <a:lnTo>
                  <a:pt x="1288672" y="1979416"/>
                </a:lnTo>
                <a:lnTo>
                  <a:pt x="1288672" y="605740"/>
                </a:lnTo>
                <a:lnTo>
                  <a:pt x="686471" y="0"/>
                </a:lnTo>
                <a:close/>
              </a:path>
            </a:pathLst>
          </a:custGeom>
          <a:solidFill>
            <a:srgbClr val="E9EEF4">
              <a:alpha val="9411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2" name="Google Shape;862;g23aa859a9f7_0_848"/>
          <p:cNvSpPr/>
          <p:nvPr/>
        </p:nvSpPr>
        <p:spPr>
          <a:xfrm>
            <a:off x="11410494" y="73978"/>
            <a:ext cx="783098" cy="1202807"/>
          </a:xfrm>
          <a:custGeom>
            <a:rect b="b" l="l" r="r" t="t"/>
            <a:pathLst>
              <a:path extrusionOk="0" h="1979930" w="1289050">
                <a:moveTo>
                  <a:pt x="1288672" y="0"/>
                </a:moveTo>
                <a:lnTo>
                  <a:pt x="0" y="1292976"/>
                </a:lnTo>
                <a:lnTo>
                  <a:pt x="686471" y="1979489"/>
                </a:lnTo>
                <a:lnTo>
                  <a:pt x="1288672" y="1373612"/>
                </a:lnTo>
                <a:lnTo>
                  <a:pt x="1288672" y="0"/>
                </a:lnTo>
                <a:close/>
              </a:path>
            </a:pathLst>
          </a:custGeom>
          <a:solidFill>
            <a:srgbClr val="E9EEF4">
              <a:alpha val="9411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3" name="Google Shape;863;g23aa859a9f7_0_848"/>
          <p:cNvSpPr/>
          <p:nvPr/>
        </p:nvSpPr>
        <p:spPr>
          <a:xfrm>
            <a:off x="10180929" y="355020"/>
            <a:ext cx="330984" cy="430896"/>
          </a:xfrm>
          <a:custGeom>
            <a:rect b="b" l="l" r="r" t="t"/>
            <a:pathLst>
              <a:path extrusionOk="0" h="709294" w="544830">
                <a:moveTo>
                  <a:pt x="188831" y="0"/>
                </a:moveTo>
                <a:lnTo>
                  <a:pt x="0" y="188842"/>
                </a:lnTo>
                <a:lnTo>
                  <a:pt x="166665" y="354533"/>
                </a:lnTo>
                <a:lnTo>
                  <a:pt x="0" y="520204"/>
                </a:lnTo>
                <a:lnTo>
                  <a:pt x="188831" y="709046"/>
                </a:lnTo>
                <a:lnTo>
                  <a:pt x="544580" y="354533"/>
                </a:lnTo>
                <a:lnTo>
                  <a:pt x="188831" y="0"/>
                </a:lnTo>
                <a:close/>
              </a:path>
            </a:pathLst>
          </a:custGeom>
          <a:solidFill>
            <a:srgbClr val="E9EEF4">
              <a:alpha val="9411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4" name="Google Shape;864;g23aa859a9f7_0_848"/>
          <p:cNvSpPr/>
          <p:nvPr/>
        </p:nvSpPr>
        <p:spPr>
          <a:xfrm>
            <a:off x="9519048" y="355019"/>
            <a:ext cx="330984" cy="430896"/>
          </a:xfrm>
          <a:custGeom>
            <a:rect b="b" l="l" r="r" t="t"/>
            <a:pathLst>
              <a:path extrusionOk="0" h="709294" w="544830">
                <a:moveTo>
                  <a:pt x="355748" y="0"/>
                </a:moveTo>
                <a:lnTo>
                  <a:pt x="0" y="354533"/>
                </a:lnTo>
                <a:lnTo>
                  <a:pt x="355748" y="709046"/>
                </a:lnTo>
                <a:lnTo>
                  <a:pt x="544569" y="520204"/>
                </a:lnTo>
                <a:lnTo>
                  <a:pt x="377915" y="354533"/>
                </a:lnTo>
                <a:lnTo>
                  <a:pt x="544569" y="188842"/>
                </a:lnTo>
                <a:lnTo>
                  <a:pt x="355748" y="0"/>
                </a:lnTo>
                <a:close/>
              </a:path>
            </a:pathLst>
          </a:custGeom>
          <a:solidFill>
            <a:srgbClr val="E9EEF4">
              <a:alpha val="9411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5" name="Google Shape;865;g23aa859a9f7_0_848"/>
          <p:cNvSpPr/>
          <p:nvPr/>
        </p:nvSpPr>
        <p:spPr>
          <a:xfrm>
            <a:off x="9800119" y="73977"/>
            <a:ext cx="430896" cy="330984"/>
          </a:xfrm>
          <a:custGeom>
            <a:rect b="b" l="l" r="r" t="t"/>
            <a:pathLst>
              <a:path extrusionOk="0" h="544830" w="709294">
                <a:moveTo>
                  <a:pt x="354523" y="0"/>
                </a:moveTo>
                <a:lnTo>
                  <a:pt x="0" y="355706"/>
                </a:lnTo>
                <a:lnTo>
                  <a:pt x="188852" y="544580"/>
                </a:lnTo>
                <a:lnTo>
                  <a:pt x="354523" y="377894"/>
                </a:lnTo>
                <a:lnTo>
                  <a:pt x="686861" y="377894"/>
                </a:lnTo>
                <a:lnTo>
                  <a:pt x="709046" y="355706"/>
                </a:lnTo>
                <a:lnTo>
                  <a:pt x="354523" y="0"/>
                </a:lnTo>
                <a:close/>
              </a:path>
              <a:path extrusionOk="0" h="544830" w="709294">
                <a:moveTo>
                  <a:pt x="686861" y="377894"/>
                </a:moveTo>
                <a:lnTo>
                  <a:pt x="354523" y="377894"/>
                </a:lnTo>
                <a:lnTo>
                  <a:pt x="520193" y="544580"/>
                </a:lnTo>
                <a:lnTo>
                  <a:pt x="686861" y="377894"/>
                </a:lnTo>
                <a:close/>
              </a:path>
            </a:pathLst>
          </a:custGeom>
          <a:solidFill>
            <a:srgbClr val="E9EEF4">
              <a:alpha val="9411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6" name="Google Shape;866;g23aa859a9f7_0_848"/>
          <p:cNvSpPr/>
          <p:nvPr/>
        </p:nvSpPr>
        <p:spPr>
          <a:xfrm>
            <a:off x="9800116" y="735815"/>
            <a:ext cx="430896" cy="330984"/>
          </a:xfrm>
          <a:custGeom>
            <a:rect b="b" l="l" r="r" t="t"/>
            <a:pathLst>
              <a:path extrusionOk="0" h="544830" w="709294">
                <a:moveTo>
                  <a:pt x="188852" y="0"/>
                </a:moveTo>
                <a:lnTo>
                  <a:pt x="0" y="188811"/>
                </a:lnTo>
                <a:lnTo>
                  <a:pt x="354533" y="544559"/>
                </a:lnTo>
                <a:lnTo>
                  <a:pt x="709056" y="188811"/>
                </a:lnTo>
                <a:lnTo>
                  <a:pt x="686885" y="166644"/>
                </a:lnTo>
                <a:lnTo>
                  <a:pt x="354533" y="166644"/>
                </a:lnTo>
                <a:lnTo>
                  <a:pt x="188852" y="0"/>
                </a:lnTo>
                <a:close/>
              </a:path>
              <a:path extrusionOk="0" h="544830" w="709294">
                <a:moveTo>
                  <a:pt x="520204" y="0"/>
                </a:moveTo>
                <a:lnTo>
                  <a:pt x="354533" y="166644"/>
                </a:lnTo>
                <a:lnTo>
                  <a:pt x="686885" y="166644"/>
                </a:lnTo>
                <a:lnTo>
                  <a:pt x="520204" y="0"/>
                </a:lnTo>
                <a:close/>
              </a:path>
            </a:pathLst>
          </a:custGeom>
          <a:solidFill>
            <a:srgbClr val="E9EEF4">
              <a:alpha val="9411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7" name="Google Shape;867;g23aa859a9f7_0_848"/>
          <p:cNvSpPr/>
          <p:nvPr/>
        </p:nvSpPr>
        <p:spPr>
          <a:xfrm>
            <a:off x="9188956" y="657356"/>
            <a:ext cx="1655306" cy="1067405"/>
          </a:xfrm>
          <a:custGeom>
            <a:rect b="b" l="l" r="r" t="t"/>
            <a:pathLst>
              <a:path extrusionOk="0" h="1757045" w="2724784">
                <a:moveTo>
                  <a:pt x="394260" y="0"/>
                </a:moveTo>
                <a:lnTo>
                  <a:pt x="0" y="394249"/>
                </a:lnTo>
                <a:lnTo>
                  <a:pt x="1362304" y="1756564"/>
                </a:lnTo>
                <a:lnTo>
                  <a:pt x="1837755" y="1281112"/>
                </a:lnTo>
                <a:lnTo>
                  <a:pt x="1362304" y="1281112"/>
                </a:lnTo>
                <a:lnTo>
                  <a:pt x="475472" y="394249"/>
                </a:lnTo>
                <a:lnTo>
                  <a:pt x="631980" y="237741"/>
                </a:lnTo>
                <a:lnTo>
                  <a:pt x="394260" y="0"/>
                </a:lnTo>
                <a:close/>
              </a:path>
              <a:path extrusionOk="0" h="1757045" w="2724784">
                <a:moveTo>
                  <a:pt x="2330347" y="0"/>
                </a:moveTo>
                <a:lnTo>
                  <a:pt x="2092606" y="237741"/>
                </a:lnTo>
                <a:lnTo>
                  <a:pt x="2249135" y="394249"/>
                </a:lnTo>
                <a:lnTo>
                  <a:pt x="1362304" y="1281112"/>
                </a:lnTo>
                <a:lnTo>
                  <a:pt x="1837755" y="1281112"/>
                </a:lnTo>
                <a:lnTo>
                  <a:pt x="2724618" y="394249"/>
                </a:lnTo>
                <a:lnTo>
                  <a:pt x="2330347" y="0"/>
                </a:lnTo>
                <a:close/>
              </a:path>
            </a:pathLst>
          </a:custGeom>
          <a:solidFill>
            <a:srgbClr val="E9EEF4">
              <a:alpha val="9411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8" name="Google Shape;868;g23aa859a9f7_0_848"/>
          <p:cNvSpPr/>
          <p:nvPr/>
        </p:nvSpPr>
        <p:spPr>
          <a:xfrm>
            <a:off x="1844925" y="2088988"/>
            <a:ext cx="7146600" cy="2668800"/>
          </a:xfrm>
          <a:prstGeom prst="rect">
            <a:avLst/>
          </a:prstGeom>
          <a:noFill/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9" name="Google Shape;869;g23aa859a9f7_0_848"/>
          <p:cNvSpPr txBox="1"/>
          <p:nvPr>
            <p:ph idx="1" type="body"/>
          </p:nvPr>
        </p:nvSpPr>
        <p:spPr>
          <a:xfrm>
            <a:off x="2971133" y="2287488"/>
            <a:ext cx="5766600" cy="224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70" name="Google Shape;870;g23aa859a9f7_0_848"/>
          <p:cNvSpPr txBox="1"/>
          <p:nvPr>
            <p:ph idx="2" type="body"/>
          </p:nvPr>
        </p:nvSpPr>
        <p:spPr>
          <a:xfrm>
            <a:off x="2825179" y="4978528"/>
            <a:ext cx="5328000" cy="31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grpSp>
        <p:nvGrpSpPr>
          <p:cNvPr id="871" name="Google Shape;871;g23aa859a9f7_0_848"/>
          <p:cNvGrpSpPr/>
          <p:nvPr/>
        </p:nvGrpSpPr>
        <p:grpSpPr>
          <a:xfrm>
            <a:off x="717447" y="2287488"/>
            <a:ext cx="2252751" cy="2412732"/>
            <a:chOff x="3233789" y="1621820"/>
            <a:chExt cx="2252751" cy="2412732"/>
          </a:xfrm>
        </p:grpSpPr>
        <p:sp>
          <p:nvSpPr>
            <p:cNvPr id="872" name="Google Shape;872;g23aa859a9f7_0_848"/>
            <p:cNvSpPr/>
            <p:nvPr/>
          </p:nvSpPr>
          <p:spPr>
            <a:xfrm>
              <a:off x="3233789" y="1621820"/>
              <a:ext cx="2252751" cy="2240751"/>
            </a:xfrm>
            <a:custGeom>
              <a:rect b="b" l="l" r="r" t="t"/>
              <a:pathLst>
                <a:path extrusionOk="0" h="3101385" w="3117995">
                  <a:moveTo>
                    <a:pt x="0" y="1556871"/>
                  </a:moveTo>
                  <a:lnTo>
                    <a:pt x="1562086" y="0"/>
                  </a:lnTo>
                  <a:lnTo>
                    <a:pt x="3117995" y="1556870"/>
                  </a:lnTo>
                  <a:lnTo>
                    <a:pt x="1562087" y="3101385"/>
                  </a:lnTo>
                  <a:lnTo>
                    <a:pt x="0" y="155687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Arial"/>
                <a:buNone/>
              </a:pPr>
              <a:r>
                <a:t/>
              </a:r>
              <a:endParaRPr b="0" i="0" sz="1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3" name="Google Shape;873;g23aa859a9f7_0_848"/>
            <p:cNvSpPr txBox="1"/>
            <p:nvPr/>
          </p:nvSpPr>
          <p:spPr>
            <a:xfrm>
              <a:off x="3818899" y="1987352"/>
              <a:ext cx="1126200" cy="2047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700"/>
                <a:buFont typeface="Montserrat ExtraBold"/>
                <a:buNone/>
              </a:pPr>
              <a:r>
                <a:rPr b="1" i="0" lang="en-US" sz="12700" u="none" cap="none" strike="noStrike">
                  <a:solidFill>
                    <a:schemeClr val="lt1"/>
                  </a:solidFill>
                  <a:latin typeface="Montserrat ExtraBold"/>
                  <a:ea typeface="Montserrat ExtraBold"/>
                  <a:cs typeface="Montserrat ExtraBold"/>
                  <a:sym typeface="Montserrat ExtraBold"/>
                </a:rPr>
                <a:t>“</a:t>
              </a:r>
              <a:endParaRPr b="1" i="0" sz="12700" u="none" cap="none" strike="noStrik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endParaRPr>
            </a:p>
          </p:txBody>
        </p:sp>
      </p:grp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 column quotes">
  <p:cSld name="3 column quotes">
    <p:spTree>
      <p:nvGrpSpPr>
        <p:cNvPr id="874" name="Shape 8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5" name="Google Shape;875;g23aa859a9f7_0_865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76" name="Google Shape;876;g23aa859a9f7_0_86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877" name="Google Shape;877;g23aa859a9f7_0_865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878" name="Google Shape;878;g23aa859a9f7_0_865"/>
          <p:cNvSpPr txBox="1"/>
          <p:nvPr>
            <p:ph idx="1" type="body"/>
          </p:nvPr>
        </p:nvSpPr>
        <p:spPr>
          <a:xfrm>
            <a:off x="407988" y="927250"/>
            <a:ext cx="77946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879" name="Google Shape;879;g23aa859a9f7_0_865"/>
          <p:cNvSpPr/>
          <p:nvPr/>
        </p:nvSpPr>
        <p:spPr>
          <a:xfrm>
            <a:off x="847454" y="2066803"/>
            <a:ext cx="3387300" cy="3570300"/>
          </a:xfrm>
          <a:prstGeom prst="rect">
            <a:avLst/>
          </a:prstGeom>
          <a:noFill/>
          <a:ln cap="flat" cmpd="sng" w="12700">
            <a:solidFill>
              <a:srgbClr val="DDE6E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0" name="Google Shape;880;g23aa859a9f7_0_865"/>
          <p:cNvSpPr/>
          <p:nvPr/>
        </p:nvSpPr>
        <p:spPr>
          <a:xfrm>
            <a:off x="4528801" y="2066803"/>
            <a:ext cx="3134400" cy="35703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1" name="Google Shape;881;g23aa859a9f7_0_865"/>
          <p:cNvSpPr/>
          <p:nvPr/>
        </p:nvSpPr>
        <p:spPr>
          <a:xfrm>
            <a:off x="7957137" y="2066803"/>
            <a:ext cx="3480900" cy="3570300"/>
          </a:xfrm>
          <a:prstGeom prst="rect">
            <a:avLst/>
          </a:prstGeom>
          <a:noFill/>
          <a:ln cap="flat" cmpd="sng" w="12700">
            <a:solidFill>
              <a:srgbClr val="DDE6E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2" name="Google Shape;882;g23aa859a9f7_0_865"/>
          <p:cNvSpPr/>
          <p:nvPr>
            <p:ph idx="2" type="pic"/>
          </p:nvPr>
        </p:nvSpPr>
        <p:spPr>
          <a:xfrm>
            <a:off x="2336681" y="2450020"/>
            <a:ext cx="397800" cy="397800"/>
          </a:xfrm>
          <a:prstGeom prst="rect">
            <a:avLst/>
          </a:prstGeom>
          <a:noFill/>
          <a:ln>
            <a:noFill/>
          </a:ln>
        </p:spPr>
      </p:sp>
      <p:sp>
        <p:nvSpPr>
          <p:cNvPr id="883" name="Google Shape;883;g23aa859a9f7_0_865"/>
          <p:cNvSpPr/>
          <p:nvPr>
            <p:ph idx="3" type="pic"/>
          </p:nvPr>
        </p:nvSpPr>
        <p:spPr>
          <a:xfrm>
            <a:off x="9424936" y="2450020"/>
            <a:ext cx="397800" cy="397800"/>
          </a:xfrm>
          <a:prstGeom prst="rect">
            <a:avLst/>
          </a:prstGeom>
          <a:noFill/>
          <a:ln>
            <a:noFill/>
          </a:ln>
        </p:spPr>
      </p:sp>
      <p:sp>
        <p:nvSpPr>
          <p:cNvPr id="884" name="Google Shape;884;g23aa859a9f7_0_865"/>
          <p:cNvSpPr/>
          <p:nvPr>
            <p:ph idx="4" type="pic"/>
          </p:nvPr>
        </p:nvSpPr>
        <p:spPr>
          <a:xfrm>
            <a:off x="5895911" y="2450020"/>
            <a:ext cx="397800" cy="397800"/>
          </a:xfrm>
          <a:prstGeom prst="rect">
            <a:avLst/>
          </a:prstGeom>
          <a:noFill/>
          <a:ln>
            <a:noFill/>
          </a:ln>
        </p:spPr>
      </p:sp>
      <p:sp>
        <p:nvSpPr>
          <p:cNvPr id="885" name="Google Shape;885;g23aa859a9f7_0_865"/>
          <p:cNvSpPr txBox="1"/>
          <p:nvPr>
            <p:ph idx="5" type="body"/>
          </p:nvPr>
        </p:nvSpPr>
        <p:spPr>
          <a:xfrm>
            <a:off x="1195663" y="3230563"/>
            <a:ext cx="2679600" cy="126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886" name="Google Shape;886;g23aa859a9f7_0_865"/>
          <p:cNvSpPr txBox="1"/>
          <p:nvPr>
            <p:ph idx="6" type="body"/>
          </p:nvPr>
        </p:nvSpPr>
        <p:spPr>
          <a:xfrm>
            <a:off x="8288804" y="3230563"/>
            <a:ext cx="2679600" cy="126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887" name="Google Shape;887;g23aa859a9f7_0_865"/>
          <p:cNvSpPr txBox="1"/>
          <p:nvPr>
            <p:ph idx="7" type="body"/>
          </p:nvPr>
        </p:nvSpPr>
        <p:spPr>
          <a:xfrm>
            <a:off x="4807920" y="3230563"/>
            <a:ext cx="2679600" cy="126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sz="15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888" name="Google Shape;888;g23aa859a9f7_0_865"/>
          <p:cNvSpPr txBox="1"/>
          <p:nvPr>
            <p:ph idx="8" type="body"/>
          </p:nvPr>
        </p:nvSpPr>
        <p:spPr>
          <a:xfrm>
            <a:off x="1195663" y="4710552"/>
            <a:ext cx="2679600" cy="25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b="1"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889" name="Google Shape;889;g23aa859a9f7_0_865"/>
          <p:cNvSpPr txBox="1"/>
          <p:nvPr>
            <p:ph idx="9" type="body"/>
          </p:nvPr>
        </p:nvSpPr>
        <p:spPr>
          <a:xfrm>
            <a:off x="1195663" y="4921804"/>
            <a:ext cx="2679600" cy="25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4"/>
              </a:buClr>
              <a:buSzPts val="1200"/>
              <a:buNone/>
              <a:defRPr b="0" sz="12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890" name="Google Shape;890;g23aa859a9f7_0_865"/>
          <p:cNvSpPr txBox="1"/>
          <p:nvPr>
            <p:ph idx="13" type="body"/>
          </p:nvPr>
        </p:nvSpPr>
        <p:spPr>
          <a:xfrm>
            <a:off x="8288804" y="4710552"/>
            <a:ext cx="2679600" cy="25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b="1"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891" name="Google Shape;891;g23aa859a9f7_0_865"/>
          <p:cNvSpPr txBox="1"/>
          <p:nvPr>
            <p:ph idx="14" type="body"/>
          </p:nvPr>
        </p:nvSpPr>
        <p:spPr>
          <a:xfrm>
            <a:off x="8288804" y="4921804"/>
            <a:ext cx="2679600" cy="25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4"/>
              </a:buClr>
              <a:buSzPts val="1200"/>
              <a:buNone/>
              <a:defRPr b="0" sz="12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892" name="Google Shape;892;g23aa859a9f7_0_865"/>
          <p:cNvSpPr txBox="1"/>
          <p:nvPr>
            <p:ph idx="15" type="body"/>
          </p:nvPr>
        </p:nvSpPr>
        <p:spPr>
          <a:xfrm>
            <a:off x="4807920" y="4710552"/>
            <a:ext cx="2679600" cy="25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b="1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893" name="Google Shape;893;g23aa859a9f7_0_865"/>
          <p:cNvSpPr txBox="1"/>
          <p:nvPr>
            <p:ph idx="16" type="body"/>
          </p:nvPr>
        </p:nvSpPr>
        <p:spPr>
          <a:xfrm>
            <a:off x="4807920" y="4921804"/>
            <a:ext cx="2679600" cy="25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b="0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5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 strip with an image">
  <p:cSld name="Quote strip with an image">
    <p:spTree>
      <p:nvGrpSpPr>
        <p:cNvPr id="894" name="Shape 8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5" name="Google Shape;895;g23aa859a9f7_0_885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96" name="Google Shape;896;g23aa859a9f7_0_88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897" name="Google Shape;897;g23aa859a9f7_0_885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898" name="Google Shape;898;g23aa859a9f7_0_885"/>
          <p:cNvSpPr txBox="1"/>
          <p:nvPr>
            <p:ph idx="1" type="body"/>
          </p:nvPr>
        </p:nvSpPr>
        <p:spPr>
          <a:xfrm>
            <a:off x="407988" y="927250"/>
            <a:ext cx="77946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899" name="Google Shape;899;g23aa859a9f7_0_885"/>
          <p:cNvSpPr/>
          <p:nvPr/>
        </p:nvSpPr>
        <p:spPr>
          <a:xfrm>
            <a:off x="0" y="2279176"/>
            <a:ext cx="12192000" cy="2538600"/>
          </a:xfrm>
          <a:prstGeom prst="rect">
            <a:avLst/>
          </a:prstGeom>
          <a:solidFill>
            <a:schemeClr val="dk2">
              <a:alpha val="89803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0" name="Google Shape;900;g23aa859a9f7_0_885"/>
          <p:cNvSpPr/>
          <p:nvPr>
            <p:ph idx="2" type="pic"/>
          </p:nvPr>
        </p:nvSpPr>
        <p:spPr>
          <a:xfrm>
            <a:off x="377146" y="2714620"/>
            <a:ext cx="1667700" cy="16677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01" name="Google Shape;901;g23aa859a9f7_0_885"/>
          <p:cNvSpPr txBox="1"/>
          <p:nvPr>
            <p:ph idx="3" type="body"/>
          </p:nvPr>
        </p:nvSpPr>
        <p:spPr>
          <a:xfrm>
            <a:off x="2581154" y="2647538"/>
            <a:ext cx="8645700" cy="1021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1" sz="15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902" name="Google Shape;902;g23aa859a9f7_0_885"/>
          <p:cNvSpPr txBox="1"/>
          <p:nvPr>
            <p:ph idx="4" type="body"/>
          </p:nvPr>
        </p:nvSpPr>
        <p:spPr>
          <a:xfrm>
            <a:off x="2581154" y="4124699"/>
            <a:ext cx="8645700" cy="37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1" sz="15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5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ixed content quote slide">
  <p:cSld name="Mixed content quote slide">
    <p:spTree>
      <p:nvGrpSpPr>
        <p:cNvPr id="903" name="Shape 9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4" name="Google Shape;904;g23aa859a9f7_0_894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5" name="Google Shape;905;g23aa859a9f7_0_894"/>
          <p:cNvSpPr/>
          <p:nvPr>
            <p:ph idx="2" type="pic"/>
          </p:nvPr>
        </p:nvSpPr>
        <p:spPr>
          <a:xfrm>
            <a:off x="407827" y="2051496"/>
            <a:ext cx="3438600" cy="33054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pic>
        <p:nvPicPr>
          <p:cNvPr id="906" name="Google Shape;906;g23aa859a9f7_0_89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907" name="Google Shape;907;g23aa859a9f7_0_894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908" name="Google Shape;908;g23aa859a9f7_0_894"/>
          <p:cNvSpPr txBox="1"/>
          <p:nvPr>
            <p:ph idx="1" type="body"/>
          </p:nvPr>
        </p:nvSpPr>
        <p:spPr>
          <a:xfrm>
            <a:off x="407988" y="927250"/>
            <a:ext cx="77946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909" name="Google Shape;909;g23aa859a9f7_0_894"/>
          <p:cNvSpPr/>
          <p:nvPr/>
        </p:nvSpPr>
        <p:spPr>
          <a:xfrm>
            <a:off x="4242803" y="3860486"/>
            <a:ext cx="2330700" cy="1496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0" name="Google Shape;910;g23aa859a9f7_0_894"/>
          <p:cNvSpPr/>
          <p:nvPr/>
        </p:nvSpPr>
        <p:spPr>
          <a:xfrm>
            <a:off x="6573587" y="3860485"/>
            <a:ext cx="4816200" cy="1496400"/>
          </a:xfrm>
          <a:prstGeom prst="rect">
            <a:avLst/>
          </a:prstGeom>
          <a:noFill/>
          <a:ln cap="flat" cmpd="sng" w="12700">
            <a:solidFill>
              <a:srgbClr val="DDE6E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1" name="Google Shape;911;g23aa859a9f7_0_894"/>
          <p:cNvSpPr/>
          <p:nvPr/>
        </p:nvSpPr>
        <p:spPr>
          <a:xfrm>
            <a:off x="4242803" y="2051496"/>
            <a:ext cx="2330700" cy="14964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2" name="Google Shape;912;g23aa859a9f7_0_894"/>
          <p:cNvSpPr/>
          <p:nvPr/>
        </p:nvSpPr>
        <p:spPr>
          <a:xfrm>
            <a:off x="6573587" y="2051495"/>
            <a:ext cx="4816200" cy="1496400"/>
          </a:xfrm>
          <a:prstGeom prst="rect">
            <a:avLst/>
          </a:prstGeom>
          <a:noFill/>
          <a:ln cap="flat" cmpd="sng" w="12700">
            <a:solidFill>
              <a:srgbClr val="DDE6E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3" name="Google Shape;913;g23aa859a9f7_0_894"/>
          <p:cNvSpPr/>
          <p:nvPr>
            <p:ph idx="3" type="pic"/>
          </p:nvPr>
        </p:nvSpPr>
        <p:spPr>
          <a:xfrm>
            <a:off x="5099229" y="2487163"/>
            <a:ext cx="618000" cy="618000"/>
          </a:xfrm>
          <a:prstGeom prst="rect">
            <a:avLst/>
          </a:prstGeom>
          <a:noFill/>
          <a:ln>
            <a:noFill/>
          </a:ln>
        </p:spPr>
      </p:sp>
      <p:sp>
        <p:nvSpPr>
          <p:cNvPr id="914" name="Google Shape;914;g23aa859a9f7_0_894"/>
          <p:cNvSpPr/>
          <p:nvPr>
            <p:ph idx="4" type="pic"/>
          </p:nvPr>
        </p:nvSpPr>
        <p:spPr>
          <a:xfrm>
            <a:off x="5099229" y="4299772"/>
            <a:ext cx="618000" cy="618000"/>
          </a:xfrm>
          <a:prstGeom prst="rect">
            <a:avLst/>
          </a:prstGeom>
          <a:noFill/>
          <a:ln>
            <a:noFill/>
          </a:ln>
        </p:spPr>
      </p:sp>
      <p:sp>
        <p:nvSpPr>
          <p:cNvPr id="915" name="Google Shape;915;g23aa859a9f7_0_894"/>
          <p:cNvSpPr txBox="1"/>
          <p:nvPr>
            <p:ph idx="5" type="body"/>
          </p:nvPr>
        </p:nvSpPr>
        <p:spPr>
          <a:xfrm>
            <a:off x="7071831" y="2189418"/>
            <a:ext cx="3809400" cy="93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916" name="Google Shape;916;g23aa859a9f7_0_894"/>
          <p:cNvSpPr txBox="1"/>
          <p:nvPr>
            <p:ph idx="6" type="body"/>
          </p:nvPr>
        </p:nvSpPr>
        <p:spPr>
          <a:xfrm>
            <a:off x="7074750" y="3076367"/>
            <a:ext cx="2679600" cy="25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b="1"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917" name="Google Shape;917;g23aa859a9f7_0_894"/>
          <p:cNvSpPr txBox="1"/>
          <p:nvPr>
            <p:ph idx="7" type="body"/>
          </p:nvPr>
        </p:nvSpPr>
        <p:spPr>
          <a:xfrm>
            <a:off x="7071831" y="4000513"/>
            <a:ext cx="3809400" cy="93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918" name="Google Shape;918;g23aa859a9f7_0_894"/>
          <p:cNvSpPr txBox="1"/>
          <p:nvPr>
            <p:ph idx="8" type="body"/>
          </p:nvPr>
        </p:nvSpPr>
        <p:spPr>
          <a:xfrm>
            <a:off x="7074750" y="4887462"/>
            <a:ext cx="2679600" cy="25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b="1" sz="12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s 02">
  <p:cSld name="Contents 02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23aa859a9f7_0_68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9" name="Google Shape;79;g23aa859a9f7_0_6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g23aa859a9f7_0_68"/>
          <p:cNvSpPr txBox="1"/>
          <p:nvPr>
            <p:ph idx="1" type="body"/>
          </p:nvPr>
        </p:nvSpPr>
        <p:spPr>
          <a:xfrm>
            <a:off x="839951" y="2862959"/>
            <a:ext cx="2463900" cy="31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108000" spcFirstLastPara="1" rIns="91425" wrap="square" tIns="45700">
            <a:no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i="0" sz="1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1" name="Google Shape;81;g23aa859a9f7_0_68"/>
          <p:cNvSpPr txBox="1"/>
          <p:nvPr>
            <p:ph idx="2" type="body"/>
          </p:nvPr>
        </p:nvSpPr>
        <p:spPr>
          <a:xfrm>
            <a:off x="839951" y="3411102"/>
            <a:ext cx="2463900" cy="31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108000" spcFirstLastPara="1" rIns="91425" wrap="square" tIns="45700">
            <a:no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i="0" sz="1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2" name="Google Shape;82;g23aa859a9f7_0_68"/>
          <p:cNvSpPr txBox="1"/>
          <p:nvPr>
            <p:ph idx="3" type="body"/>
          </p:nvPr>
        </p:nvSpPr>
        <p:spPr>
          <a:xfrm>
            <a:off x="839951" y="3968215"/>
            <a:ext cx="2463900" cy="31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108000" spcFirstLastPara="1" rIns="91425" wrap="square" tIns="45700">
            <a:no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i="0" sz="1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3" name="Google Shape;83;g23aa859a9f7_0_68"/>
          <p:cNvSpPr txBox="1"/>
          <p:nvPr>
            <p:ph idx="4" type="body"/>
          </p:nvPr>
        </p:nvSpPr>
        <p:spPr>
          <a:xfrm>
            <a:off x="3970924" y="2862959"/>
            <a:ext cx="2463900" cy="31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108000" spcFirstLastPara="1" rIns="91425" wrap="square" tIns="45700">
            <a:no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i="0" sz="1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4" name="Google Shape;84;g23aa859a9f7_0_68"/>
          <p:cNvSpPr txBox="1"/>
          <p:nvPr>
            <p:ph idx="5" type="body"/>
          </p:nvPr>
        </p:nvSpPr>
        <p:spPr>
          <a:xfrm>
            <a:off x="3970924" y="3411102"/>
            <a:ext cx="2463900" cy="31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108000" spcFirstLastPara="1" rIns="91425" wrap="square" tIns="45700">
            <a:no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i="0" sz="1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5" name="Google Shape;85;g23aa859a9f7_0_68"/>
          <p:cNvSpPr txBox="1"/>
          <p:nvPr>
            <p:ph idx="6" type="body"/>
          </p:nvPr>
        </p:nvSpPr>
        <p:spPr>
          <a:xfrm>
            <a:off x="515938" y="2862263"/>
            <a:ext cx="312600" cy="312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6000" lIns="36000" spcFirstLastPara="1" rIns="36000" wrap="square" tIns="360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1" sz="1100">
                <a:solidFill>
                  <a:schemeClr val="lt1"/>
                </a:solidFill>
              </a:defRPr>
            </a:lvl1pPr>
            <a:lvl2pPr indent="-298450" lvl="1" marL="9144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•"/>
              <a:defRPr sz="1100">
                <a:solidFill>
                  <a:schemeClr val="lt1"/>
                </a:solidFill>
              </a:defRPr>
            </a:lvl2pPr>
            <a:lvl3pPr indent="-298450" lvl="2" marL="1371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•"/>
              <a:defRPr sz="1100">
                <a:solidFill>
                  <a:schemeClr val="lt1"/>
                </a:solidFill>
              </a:defRPr>
            </a:lvl3pPr>
            <a:lvl4pPr indent="-298450" lvl="3" marL="18288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•"/>
              <a:defRPr sz="1100">
                <a:solidFill>
                  <a:schemeClr val="lt1"/>
                </a:solidFill>
              </a:defRPr>
            </a:lvl4pPr>
            <a:lvl5pPr indent="-298450" lvl="4" marL="22860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•"/>
              <a:defRPr sz="1100">
                <a:solidFill>
                  <a:schemeClr val="lt1"/>
                </a:solidFill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86" name="Google Shape;86;g23aa859a9f7_0_68"/>
          <p:cNvSpPr txBox="1"/>
          <p:nvPr>
            <p:ph idx="7" type="body"/>
          </p:nvPr>
        </p:nvSpPr>
        <p:spPr>
          <a:xfrm>
            <a:off x="515938" y="3410909"/>
            <a:ext cx="312600" cy="312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6000" lIns="36000" spcFirstLastPara="1" rIns="36000" wrap="square" tIns="360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1" sz="1100">
                <a:solidFill>
                  <a:schemeClr val="lt1"/>
                </a:solidFill>
              </a:defRPr>
            </a:lvl1pPr>
            <a:lvl2pPr indent="-298450" lvl="1" marL="9144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•"/>
              <a:defRPr sz="1100">
                <a:solidFill>
                  <a:schemeClr val="lt1"/>
                </a:solidFill>
              </a:defRPr>
            </a:lvl2pPr>
            <a:lvl3pPr indent="-298450" lvl="2" marL="1371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•"/>
              <a:defRPr sz="1100">
                <a:solidFill>
                  <a:schemeClr val="lt1"/>
                </a:solidFill>
              </a:defRPr>
            </a:lvl3pPr>
            <a:lvl4pPr indent="-298450" lvl="3" marL="18288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•"/>
              <a:defRPr sz="1100">
                <a:solidFill>
                  <a:schemeClr val="lt1"/>
                </a:solidFill>
              </a:defRPr>
            </a:lvl4pPr>
            <a:lvl5pPr indent="-298450" lvl="4" marL="22860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•"/>
              <a:defRPr sz="1100">
                <a:solidFill>
                  <a:schemeClr val="lt1"/>
                </a:solidFill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87" name="Google Shape;87;g23aa859a9f7_0_68"/>
          <p:cNvSpPr txBox="1"/>
          <p:nvPr>
            <p:ph idx="8" type="body"/>
          </p:nvPr>
        </p:nvSpPr>
        <p:spPr>
          <a:xfrm>
            <a:off x="515938" y="3968215"/>
            <a:ext cx="312600" cy="312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6000" lIns="36000" spcFirstLastPara="1" rIns="36000" wrap="square" tIns="360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1" sz="1100">
                <a:solidFill>
                  <a:schemeClr val="lt1"/>
                </a:solidFill>
              </a:defRPr>
            </a:lvl1pPr>
            <a:lvl2pPr indent="-298450" lvl="1" marL="9144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•"/>
              <a:defRPr sz="1100">
                <a:solidFill>
                  <a:schemeClr val="lt1"/>
                </a:solidFill>
              </a:defRPr>
            </a:lvl2pPr>
            <a:lvl3pPr indent="-298450" lvl="2" marL="1371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•"/>
              <a:defRPr sz="1100">
                <a:solidFill>
                  <a:schemeClr val="lt1"/>
                </a:solidFill>
              </a:defRPr>
            </a:lvl3pPr>
            <a:lvl4pPr indent="-298450" lvl="3" marL="18288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•"/>
              <a:defRPr sz="1100">
                <a:solidFill>
                  <a:schemeClr val="lt1"/>
                </a:solidFill>
              </a:defRPr>
            </a:lvl4pPr>
            <a:lvl5pPr indent="-298450" lvl="4" marL="22860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•"/>
              <a:defRPr sz="1100">
                <a:solidFill>
                  <a:schemeClr val="lt1"/>
                </a:solidFill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88" name="Google Shape;88;g23aa859a9f7_0_68"/>
          <p:cNvSpPr txBox="1"/>
          <p:nvPr>
            <p:ph idx="9" type="body"/>
          </p:nvPr>
        </p:nvSpPr>
        <p:spPr>
          <a:xfrm>
            <a:off x="3658187" y="2862263"/>
            <a:ext cx="312600" cy="312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6000" lIns="36000" spcFirstLastPara="1" rIns="36000" wrap="square" tIns="360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1" sz="1100">
                <a:solidFill>
                  <a:schemeClr val="lt1"/>
                </a:solidFill>
              </a:defRPr>
            </a:lvl1pPr>
            <a:lvl2pPr indent="-298450" lvl="1" marL="9144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•"/>
              <a:defRPr sz="1100">
                <a:solidFill>
                  <a:schemeClr val="lt1"/>
                </a:solidFill>
              </a:defRPr>
            </a:lvl2pPr>
            <a:lvl3pPr indent="-298450" lvl="2" marL="1371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•"/>
              <a:defRPr sz="1100">
                <a:solidFill>
                  <a:schemeClr val="lt1"/>
                </a:solidFill>
              </a:defRPr>
            </a:lvl3pPr>
            <a:lvl4pPr indent="-298450" lvl="3" marL="18288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•"/>
              <a:defRPr sz="1100">
                <a:solidFill>
                  <a:schemeClr val="lt1"/>
                </a:solidFill>
              </a:defRPr>
            </a:lvl4pPr>
            <a:lvl5pPr indent="-298450" lvl="4" marL="22860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•"/>
              <a:defRPr sz="1100">
                <a:solidFill>
                  <a:schemeClr val="lt1"/>
                </a:solidFill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89" name="Google Shape;89;g23aa859a9f7_0_68"/>
          <p:cNvSpPr txBox="1"/>
          <p:nvPr>
            <p:ph idx="13" type="body"/>
          </p:nvPr>
        </p:nvSpPr>
        <p:spPr>
          <a:xfrm>
            <a:off x="3658187" y="3410909"/>
            <a:ext cx="312600" cy="312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6000" lIns="36000" spcFirstLastPara="1" rIns="36000" wrap="square" tIns="360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1" sz="1100">
                <a:solidFill>
                  <a:schemeClr val="lt1"/>
                </a:solidFill>
              </a:defRPr>
            </a:lvl1pPr>
            <a:lvl2pPr indent="-298450" lvl="1" marL="9144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•"/>
              <a:defRPr sz="1100">
                <a:solidFill>
                  <a:schemeClr val="lt1"/>
                </a:solidFill>
              </a:defRPr>
            </a:lvl2pPr>
            <a:lvl3pPr indent="-298450" lvl="2" marL="1371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•"/>
              <a:defRPr sz="1100">
                <a:solidFill>
                  <a:schemeClr val="lt1"/>
                </a:solidFill>
              </a:defRPr>
            </a:lvl3pPr>
            <a:lvl4pPr indent="-298450" lvl="3" marL="18288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•"/>
              <a:defRPr sz="1100">
                <a:solidFill>
                  <a:schemeClr val="lt1"/>
                </a:solidFill>
              </a:defRPr>
            </a:lvl4pPr>
            <a:lvl5pPr indent="-298450" lvl="4" marL="22860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•"/>
              <a:defRPr sz="1100">
                <a:solidFill>
                  <a:schemeClr val="lt1"/>
                </a:solidFill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90" name="Google Shape;90;g23aa859a9f7_0_68"/>
          <p:cNvSpPr txBox="1"/>
          <p:nvPr>
            <p:ph type="title"/>
          </p:nvPr>
        </p:nvSpPr>
        <p:spPr>
          <a:xfrm>
            <a:off x="418750" y="1186751"/>
            <a:ext cx="70350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6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meline">
  <p:cSld name="Timeline">
    <p:spTree>
      <p:nvGrpSpPr>
        <p:cNvPr id="919" name="Shape 9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0" name="Google Shape;920;g23aa859a9f7_0_910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21" name="Google Shape;921;g23aa859a9f7_0_9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922" name="Google Shape;922;g23aa859a9f7_0_910"/>
          <p:cNvSpPr/>
          <p:nvPr/>
        </p:nvSpPr>
        <p:spPr>
          <a:xfrm>
            <a:off x="515938" y="2686662"/>
            <a:ext cx="2246313" cy="1076388"/>
          </a:xfrm>
          <a:custGeom>
            <a:rect b="b" l="l" r="r" t="t"/>
            <a:pathLst>
              <a:path extrusionOk="0" h="2339975" w="3175000">
                <a:moveTo>
                  <a:pt x="2843720" y="0"/>
                </a:moveTo>
                <a:lnTo>
                  <a:pt x="0" y="0"/>
                </a:lnTo>
                <a:lnTo>
                  <a:pt x="339458" y="1173619"/>
                </a:lnTo>
                <a:lnTo>
                  <a:pt x="0" y="2339492"/>
                </a:lnTo>
                <a:lnTo>
                  <a:pt x="2843720" y="2339492"/>
                </a:lnTo>
                <a:lnTo>
                  <a:pt x="3175000" y="1169746"/>
                </a:lnTo>
                <a:lnTo>
                  <a:pt x="2843720" y="0"/>
                </a:lnTo>
                <a:close/>
              </a:path>
            </a:pathLst>
          </a:custGeom>
          <a:solidFill>
            <a:srgbClr val="E0E8F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3" name="Google Shape;923;g23aa859a9f7_0_910"/>
          <p:cNvSpPr/>
          <p:nvPr/>
        </p:nvSpPr>
        <p:spPr>
          <a:xfrm>
            <a:off x="2771001" y="2689250"/>
            <a:ext cx="2246312" cy="1076389"/>
          </a:xfrm>
          <a:custGeom>
            <a:rect b="b" l="l" r="r" t="t"/>
            <a:pathLst>
              <a:path extrusionOk="0" h="2339975" w="3175000">
                <a:moveTo>
                  <a:pt x="2843720" y="0"/>
                </a:moveTo>
                <a:lnTo>
                  <a:pt x="0" y="0"/>
                </a:lnTo>
                <a:lnTo>
                  <a:pt x="339458" y="1173619"/>
                </a:lnTo>
                <a:lnTo>
                  <a:pt x="0" y="2339492"/>
                </a:lnTo>
                <a:lnTo>
                  <a:pt x="2843720" y="2339492"/>
                </a:lnTo>
                <a:lnTo>
                  <a:pt x="3175000" y="1169746"/>
                </a:lnTo>
                <a:lnTo>
                  <a:pt x="2843720" y="0"/>
                </a:lnTo>
                <a:close/>
              </a:path>
            </a:pathLst>
          </a:custGeom>
          <a:solidFill>
            <a:srgbClr val="C1D1E2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4" name="Google Shape;924;g23aa859a9f7_0_910"/>
          <p:cNvSpPr/>
          <p:nvPr/>
        </p:nvSpPr>
        <p:spPr>
          <a:xfrm>
            <a:off x="5026064" y="2686662"/>
            <a:ext cx="2246313" cy="1076388"/>
          </a:xfrm>
          <a:custGeom>
            <a:rect b="b" l="l" r="r" t="t"/>
            <a:pathLst>
              <a:path extrusionOk="0" h="2339975" w="3175000">
                <a:moveTo>
                  <a:pt x="2843720" y="0"/>
                </a:moveTo>
                <a:lnTo>
                  <a:pt x="0" y="0"/>
                </a:lnTo>
                <a:lnTo>
                  <a:pt x="339458" y="1173619"/>
                </a:lnTo>
                <a:lnTo>
                  <a:pt x="0" y="2339492"/>
                </a:lnTo>
                <a:lnTo>
                  <a:pt x="2843720" y="2339492"/>
                </a:lnTo>
                <a:lnTo>
                  <a:pt x="3175000" y="1169746"/>
                </a:lnTo>
                <a:lnTo>
                  <a:pt x="284372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5" name="Google Shape;925;g23aa859a9f7_0_910"/>
          <p:cNvSpPr/>
          <p:nvPr/>
        </p:nvSpPr>
        <p:spPr>
          <a:xfrm>
            <a:off x="7281127" y="2689250"/>
            <a:ext cx="2246313" cy="1076389"/>
          </a:xfrm>
          <a:custGeom>
            <a:rect b="b" l="l" r="r" t="t"/>
            <a:pathLst>
              <a:path extrusionOk="0" h="2339975" w="3175000">
                <a:moveTo>
                  <a:pt x="2843720" y="0"/>
                </a:moveTo>
                <a:lnTo>
                  <a:pt x="0" y="0"/>
                </a:lnTo>
                <a:lnTo>
                  <a:pt x="339458" y="1173619"/>
                </a:lnTo>
                <a:lnTo>
                  <a:pt x="0" y="2339492"/>
                </a:lnTo>
                <a:lnTo>
                  <a:pt x="2843720" y="2339492"/>
                </a:lnTo>
                <a:lnTo>
                  <a:pt x="3175000" y="1169746"/>
                </a:lnTo>
                <a:lnTo>
                  <a:pt x="2843720" y="0"/>
                </a:lnTo>
                <a:close/>
              </a:path>
            </a:pathLst>
          </a:custGeom>
          <a:solidFill>
            <a:srgbClr val="436A93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6" name="Google Shape;926;g23aa859a9f7_0_910"/>
          <p:cNvSpPr/>
          <p:nvPr/>
        </p:nvSpPr>
        <p:spPr>
          <a:xfrm>
            <a:off x="9536188" y="2694099"/>
            <a:ext cx="2246313" cy="1076388"/>
          </a:xfrm>
          <a:custGeom>
            <a:rect b="b" l="l" r="r" t="t"/>
            <a:pathLst>
              <a:path extrusionOk="0" h="2339975" w="3175000">
                <a:moveTo>
                  <a:pt x="2843720" y="0"/>
                </a:moveTo>
                <a:lnTo>
                  <a:pt x="0" y="0"/>
                </a:lnTo>
                <a:lnTo>
                  <a:pt x="339458" y="1173619"/>
                </a:lnTo>
                <a:lnTo>
                  <a:pt x="0" y="2339492"/>
                </a:lnTo>
                <a:lnTo>
                  <a:pt x="2843720" y="2339492"/>
                </a:lnTo>
                <a:lnTo>
                  <a:pt x="3175000" y="1169746"/>
                </a:lnTo>
                <a:lnTo>
                  <a:pt x="2843720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7" name="Google Shape;927;g23aa859a9f7_0_910"/>
          <p:cNvSpPr txBox="1"/>
          <p:nvPr>
            <p:ph idx="1" type="body"/>
          </p:nvPr>
        </p:nvSpPr>
        <p:spPr>
          <a:xfrm>
            <a:off x="515938" y="4429071"/>
            <a:ext cx="2247900" cy="25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Noto Sans Symbols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28" name="Google Shape;928;g23aa859a9f7_0_910"/>
          <p:cNvSpPr txBox="1"/>
          <p:nvPr>
            <p:ph idx="2" type="body"/>
          </p:nvPr>
        </p:nvSpPr>
        <p:spPr>
          <a:xfrm>
            <a:off x="515938" y="4019713"/>
            <a:ext cx="2247900" cy="31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None/>
              <a:defRPr b="0" i="0" sz="1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29" name="Google Shape;929;g23aa859a9f7_0_910"/>
          <p:cNvSpPr txBox="1"/>
          <p:nvPr>
            <p:ph idx="3" type="body"/>
          </p:nvPr>
        </p:nvSpPr>
        <p:spPr>
          <a:xfrm>
            <a:off x="2778239" y="4429071"/>
            <a:ext cx="2247900" cy="25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Noto Sans Symbols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30" name="Google Shape;930;g23aa859a9f7_0_910"/>
          <p:cNvSpPr txBox="1"/>
          <p:nvPr>
            <p:ph idx="4" type="body"/>
          </p:nvPr>
        </p:nvSpPr>
        <p:spPr>
          <a:xfrm>
            <a:off x="2778239" y="4019713"/>
            <a:ext cx="2247900" cy="31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None/>
              <a:defRPr b="0" i="0" sz="1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31" name="Google Shape;931;g23aa859a9f7_0_910"/>
          <p:cNvSpPr txBox="1"/>
          <p:nvPr>
            <p:ph idx="5" type="body"/>
          </p:nvPr>
        </p:nvSpPr>
        <p:spPr>
          <a:xfrm>
            <a:off x="5018826" y="4429071"/>
            <a:ext cx="2247900" cy="25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Noto Sans Symbols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32" name="Google Shape;932;g23aa859a9f7_0_910"/>
          <p:cNvSpPr txBox="1"/>
          <p:nvPr>
            <p:ph idx="6" type="body"/>
          </p:nvPr>
        </p:nvSpPr>
        <p:spPr>
          <a:xfrm>
            <a:off x="5018826" y="4019713"/>
            <a:ext cx="2247900" cy="31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None/>
              <a:defRPr b="0" i="0" sz="1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33" name="Google Shape;933;g23aa859a9f7_0_910"/>
          <p:cNvSpPr txBox="1"/>
          <p:nvPr>
            <p:ph idx="7" type="body"/>
          </p:nvPr>
        </p:nvSpPr>
        <p:spPr>
          <a:xfrm>
            <a:off x="7273889" y="4429071"/>
            <a:ext cx="2247900" cy="25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Noto Sans Symbols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34" name="Google Shape;934;g23aa859a9f7_0_910"/>
          <p:cNvSpPr txBox="1"/>
          <p:nvPr>
            <p:ph idx="8" type="body"/>
          </p:nvPr>
        </p:nvSpPr>
        <p:spPr>
          <a:xfrm>
            <a:off x="7273889" y="4019713"/>
            <a:ext cx="2247900" cy="31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None/>
              <a:defRPr b="0" i="0" sz="1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35" name="Google Shape;935;g23aa859a9f7_0_910"/>
          <p:cNvSpPr txBox="1"/>
          <p:nvPr>
            <p:ph idx="9" type="body"/>
          </p:nvPr>
        </p:nvSpPr>
        <p:spPr>
          <a:xfrm>
            <a:off x="9528952" y="4429071"/>
            <a:ext cx="2247900" cy="25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Noto Sans Symbols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36" name="Google Shape;936;g23aa859a9f7_0_910"/>
          <p:cNvSpPr txBox="1"/>
          <p:nvPr>
            <p:ph idx="13" type="body"/>
          </p:nvPr>
        </p:nvSpPr>
        <p:spPr>
          <a:xfrm>
            <a:off x="9528952" y="4019713"/>
            <a:ext cx="2247900" cy="31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None/>
              <a:defRPr b="0" i="0" sz="1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37" name="Google Shape;937;g23aa859a9f7_0_910"/>
          <p:cNvSpPr txBox="1"/>
          <p:nvPr>
            <p:ph idx="14" type="body"/>
          </p:nvPr>
        </p:nvSpPr>
        <p:spPr>
          <a:xfrm>
            <a:off x="739867" y="2768842"/>
            <a:ext cx="18000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Noto Sans Symbols"/>
              <a:buNone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38" name="Google Shape;938;g23aa859a9f7_0_910"/>
          <p:cNvSpPr txBox="1"/>
          <p:nvPr>
            <p:ph idx="15" type="body"/>
          </p:nvPr>
        </p:nvSpPr>
        <p:spPr>
          <a:xfrm>
            <a:off x="2994929" y="2768842"/>
            <a:ext cx="18000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Noto Sans Symbols"/>
              <a:buNone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39" name="Google Shape;939;g23aa859a9f7_0_910"/>
          <p:cNvSpPr txBox="1"/>
          <p:nvPr>
            <p:ph idx="16" type="body"/>
          </p:nvPr>
        </p:nvSpPr>
        <p:spPr>
          <a:xfrm>
            <a:off x="5249992" y="2768842"/>
            <a:ext cx="18000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Noto Sans Symbols"/>
              <a:buNone/>
              <a:def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40" name="Google Shape;940;g23aa859a9f7_0_910"/>
          <p:cNvSpPr txBox="1"/>
          <p:nvPr>
            <p:ph idx="17" type="body"/>
          </p:nvPr>
        </p:nvSpPr>
        <p:spPr>
          <a:xfrm>
            <a:off x="7505055" y="2768842"/>
            <a:ext cx="18000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Noto Sans Symbols"/>
              <a:buNone/>
              <a:def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41" name="Google Shape;941;g23aa859a9f7_0_910"/>
          <p:cNvSpPr txBox="1"/>
          <p:nvPr>
            <p:ph idx="18" type="body"/>
          </p:nvPr>
        </p:nvSpPr>
        <p:spPr>
          <a:xfrm>
            <a:off x="9760116" y="2768842"/>
            <a:ext cx="18000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Noto Sans Symbols"/>
              <a:buNone/>
              <a:def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42" name="Google Shape;942;g23aa859a9f7_0_910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943" name="Google Shape;943;g23aa859a9f7_0_910"/>
          <p:cNvSpPr txBox="1"/>
          <p:nvPr>
            <p:ph idx="19" type="body"/>
          </p:nvPr>
        </p:nvSpPr>
        <p:spPr>
          <a:xfrm>
            <a:off x="407988" y="927250"/>
            <a:ext cx="77946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6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meline added text">
  <p:cSld name="Timeline added text">
    <p:spTree>
      <p:nvGrpSpPr>
        <p:cNvPr id="944" name="Shape 9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5" name="Google Shape;945;g23aa859a9f7_0_93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946" name="Google Shape;946;g23aa859a9f7_0_935"/>
          <p:cNvSpPr/>
          <p:nvPr/>
        </p:nvSpPr>
        <p:spPr>
          <a:xfrm>
            <a:off x="515938" y="2880151"/>
            <a:ext cx="2246313" cy="1076388"/>
          </a:xfrm>
          <a:custGeom>
            <a:rect b="b" l="l" r="r" t="t"/>
            <a:pathLst>
              <a:path extrusionOk="0" h="2339975" w="3175000">
                <a:moveTo>
                  <a:pt x="2843720" y="0"/>
                </a:moveTo>
                <a:lnTo>
                  <a:pt x="0" y="0"/>
                </a:lnTo>
                <a:lnTo>
                  <a:pt x="339458" y="1173619"/>
                </a:lnTo>
                <a:lnTo>
                  <a:pt x="0" y="2339492"/>
                </a:lnTo>
                <a:lnTo>
                  <a:pt x="2843720" y="2339492"/>
                </a:lnTo>
                <a:lnTo>
                  <a:pt x="3175000" y="1169746"/>
                </a:lnTo>
                <a:lnTo>
                  <a:pt x="2843720" y="0"/>
                </a:lnTo>
                <a:close/>
              </a:path>
            </a:pathLst>
          </a:custGeom>
          <a:solidFill>
            <a:srgbClr val="E0E8F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7" name="Google Shape;947;g23aa859a9f7_0_935"/>
          <p:cNvSpPr/>
          <p:nvPr/>
        </p:nvSpPr>
        <p:spPr>
          <a:xfrm>
            <a:off x="2771001" y="2882739"/>
            <a:ext cx="2246312" cy="1076389"/>
          </a:xfrm>
          <a:custGeom>
            <a:rect b="b" l="l" r="r" t="t"/>
            <a:pathLst>
              <a:path extrusionOk="0" h="2339975" w="3175000">
                <a:moveTo>
                  <a:pt x="2843720" y="0"/>
                </a:moveTo>
                <a:lnTo>
                  <a:pt x="0" y="0"/>
                </a:lnTo>
                <a:lnTo>
                  <a:pt x="339458" y="1173619"/>
                </a:lnTo>
                <a:lnTo>
                  <a:pt x="0" y="2339492"/>
                </a:lnTo>
                <a:lnTo>
                  <a:pt x="2843720" y="2339492"/>
                </a:lnTo>
                <a:lnTo>
                  <a:pt x="3175000" y="1169746"/>
                </a:lnTo>
                <a:lnTo>
                  <a:pt x="2843720" y="0"/>
                </a:lnTo>
                <a:close/>
              </a:path>
            </a:pathLst>
          </a:custGeom>
          <a:solidFill>
            <a:srgbClr val="C1D1E2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8" name="Google Shape;948;g23aa859a9f7_0_935"/>
          <p:cNvSpPr/>
          <p:nvPr/>
        </p:nvSpPr>
        <p:spPr>
          <a:xfrm>
            <a:off x="5026064" y="2880151"/>
            <a:ext cx="2246313" cy="1076388"/>
          </a:xfrm>
          <a:custGeom>
            <a:rect b="b" l="l" r="r" t="t"/>
            <a:pathLst>
              <a:path extrusionOk="0" h="2339975" w="3175000">
                <a:moveTo>
                  <a:pt x="2843720" y="0"/>
                </a:moveTo>
                <a:lnTo>
                  <a:pt x="0" y="0"/>
                </a:lnTo>
                <a:lnTo>
                  <a:pt x="339458" y="1173619"/>
                </a:lnTo>
                <a:lnTo>
                  <a:pt x="0" y="2339492"/>
                </a:lnTo>
                <a:lnTo>
                  <a:pt x="2843720" y="2339492"/>
                </a:lnTo>
                <a:lnTo>
                  <a:pt x="3175000" y="1169746"/>
                </a:lnTo>
                <a:lnTo>
                  <a:pt x="284372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9" name="Google Shape;949;g23aa859a9f7_0_935"/>
          <p:cNvSpPr/>
          <p:nvPr/>
        </p:nvSpPr>
        <p:spPr>
          <a:xfrm>
            <a:off x="7281127" y="2882739"/>
            <a:ext cx="2246313" cy="1076389"/>
          </a:xfrm>
          <a:custGeom>
            <a:rect b="b" l="l" r="r" t="t"/>
            <a:pathLst>
              <a:path extrusionOk="0" h="2339975" w="3175000">
                <a:moveTo>
                  <a:pt x="2843720" y="0"/>
                </a:moveTo>
                <a:lnTo>
                  <a:pt x="0" y="0"/>
                </a:lnTo>
                <a:lnTo>
                  <a:pt x="339458" y="1173619"/>
                </a:lnTo>
                <a:lnTo>
                  <a:pt x="0" y="2339492"/>
                </a:lnTo>
                <a:lnTo>
                  <a:pt x="2843720" y="2339492"/>
                </a:lnTo>
                <a:lnTo>
                  <a:pt x="3175000" y="1169746"/>
                </a:lnTo>
                <a:lnTo>
                  <a:pt x="2843720" y="0"/>
                </a:lnTo>
                <a:close/>
              </a:path>
            </a:pathLst>
          </a:custGeom>
          <a:solidFill>
            <a:srgbClr val="436A93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0" name="Google Shape;950;g23aa859a9f7_0_935"/>
          <p:cNvSpPr/>
          <p:nvPr/>
        </p:nvSpPr>
        <p:spPr>
          <a:xfrm>
            <a:off x="9536188" y="2887588"/>
            <a:ext cx="2246313" cy="1076388"/>
          </a:xfrm>
          <a:custGeom>
            <a:rect b="b" l="l" r="r" t="t"/>
            <a:pathLst>
              <a:path extrusionOk="0" h="2339975" w="3175000">
                <a:moveTo>
                  <a:pt x="2843720" y="0"/>
                </a:moveTo>
                <a:lnTo>
                  <a:pt x="0" y="0"/>
                </a:lnTo>
                <a:lnTo>
                  <a:pt x="339458" y="1173619"/>
                </a:lnTo>
                <a:lnTo>
                  <a:pt x="0" y="2339492"/>
                </a:lnTo>
                <a:lnTo>
                  <a:pt x="2843720" y="2339492"/>
                </a:lnTo>
                <a:lnTo>
                  <a:pt x="3175000" y="1169746"/>
                </a:lnTo>
                <a:lnTo>
                  <a:pt x="2843720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1" name="Google Shape;951;g23aa859a9f7_0_935"/>
          <p:cNvSpPr txBox="1"/>
          <p:nvPr>
            <p:ph idx="1" type="body"/>
          </p:nvPr>
        </p:nvSpPr>
        <p:spPr>
          <a:xfrm>
            <a:off x="515938" y="4686663"/>
            <a:ext cx="22479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Noto Sans Symbols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52" name="Google Shape;952;g23aa859a9f7_0_935"/>
          <p:cNvSpPr txBox="1"/>
          <p:nvPr>
            <p:ph idx="2" type="body"/>
          </p:nvPr>
        </p:nvSpPr>
        <p:spPr>
          <a:xfrm>
            <a:off x="2778239" y="4686663"/>
            <a:ext cx="22479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Noto Sans Symbols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53" name="Google Shape;953;g23aa859a9f7_0_935"/>
          <p:cNvSpPr txBox="1"/>
          <p:nvPr>
            <p:ph idx="3" type="body"/>
          </p:nvPr>
        </p:nvSpPr>
        <p:spPr>
          <a:xfrm>
            <a:off x="5018826" y="4686663"/>
            <a:ext cx="22479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Noto Sans Symbols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54" name="Google Shape;954;g23aa859a9f7_0_935"/>
          <p:cNvSpPr txBox="1"/>
          <p:nvPr>
            <p:ph idx="4" type="body"/>
          </p:nvPr>
        </p:nvSpPr>
        <p:spPr>
          <a:xfrm>
            <a:off x="7273889" y="4686663"/>
            <a:ext cx="22479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Noto Sans Symbols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55" name="Google Shape;955;g23aa859a9f7_0_935"/>
          <p:cNvSpPr txBox="1"/>
          <p:nvPr>
            <p:ph idx="5" type="body"/>
          </p:nvPr>
        </p:nvSpPr>
        <p:spPr>
          <a:xfrm>
            <a:off x="9528952" y="4686663"/>
            <a:ext cx="22479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Noto Sans Symbols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56" name="Google Shape;956;g23aa859a9f7_0_935"/>
          <p:cNvSpPr txBox="1"/>
          <p:nvPr>
            <p:ph idx="6" type="body"/>
          </p:nvPr>
        </p:nvSpPr>
        <p:spPr>
          <a:xfrm>
            <a:off x="739867" y="2962331"/>
            <a:ext cx="18000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Noto Sans Symbols"/>
              <a:buNone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57" name="Google Shape;957;g23aa859a9f7_0_935"/>
          <p:cNvSpPr txBox="1"/>
          <p:nvPr>
            <p:ph idx="7" type="body"/>
          </p:nvPr>
        </p:nvSpPr>
        <p:spPr>
          <a:xfrm>
            <a:off x="2994929" y="2962331"/>
            <a:ext cx="18000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Noto Sans Symbols"/>
              <a:buNone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58" name="Google Shape;958;g23aa859a9f7_0_935"/>
          <p:cNvSpPr txBox="1"/>
          <p:nvPr>
            <p:ph idx="8" type="body"/>
          </p:nvPr>
        </p:nvSpPr>
        <p:spPr>
          <a:xfrm>
            <a:off x="5249992" y="2962331"/>
            <a:ext cx="18000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Noto Sans Symbols"/>
              <a:buNone/>
              <a:def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59" name="Google Shape;959;g23aa859a9f7_0_935"/>
          <p:cNvSpPr txBox="1"/>
          <p:nvPr>
            <p:ph idx="9" type="body"/>
          </p:nvPr>
        </p:nvSpPr>
        <p:spPr>
          <a:xfrm>
            <a:off x="7505055" y="2962331"/>
            <a:ext cx="18000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Noto Sans Symbols"/>
              <a:buNone/>
              <a:def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60" name="Google Shape;960;g23aa859a9f7_0_935"/>
          <p:cNvSpPr txBox="1"/>
          <p:nvPr>
            <p:ph idx="13" type="body"/>
          </p:nvPr>
        </p:nvSpPr>
        <p:spPr>
          <a:xfrm>
            <a:off x="9760116" y="2962331"/>
            <a:ext cx="18000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Noto Sans Symbols"/>
              <a:buNone/>
              <a:def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61" name="Google Shape;961;g23aa859a9f7_0_935"/>
          <p:cNvSpPr txBox="1"/>
          <p:nvPr>
            <p:ph idx="14" type="body"/>
          </p:nvPr>
        </p:nvSpPr>
        <p:spPr>
          <a:xfrm>
            <a:off x="515938" y="2524536"/>
            <a:ext cx="22479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Noto Sans Symbols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62" name="Google Shape;962;g23aa859a9f7_0_935"/>
          <p:cNvSpPr txBox="1"/>
          <p:nvPr>
            <p:ph idx="15" type="body"/>
          </p:nvPr>
        </p:nvSpPr>
        <p:spPr>
          <a:xfrm>
            <a:off x="515938" y="2142878"/>
            <a:ext cx="22479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None/>
              <a:defRPr b="1" i="0" sz="15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63" name="Google Shape;963;g23aa859a9f7_0_935"/>
          <p:cNvSpPr txBox="1"/>
          <p:nvPr>
            <p:ph idx="16" type="body"/>
          </p:nvPr>
        </p:nvSpPr>
        <p:spPr>
          <a:xfrm>
            <a:off x="2778239" y="2524536"/>
            <a:ext cx="22479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Noto Sans Symbols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64" name="Google Shape;964;g23aa859a9f7_0_935"/>
          <p:cNvSpPr txBox="1"/>
          <p:nvPr>
            <p:ph idx="17" type="body"/>
          </p:nvPr>
        </p:nvSpPr>
        <p:spPr>
          <a:xfrm>
            <a:off x="2778239" y="2142878"/>
            <a:ext cx="22479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None/>
              <a:defRPr b="1" i="0" sz="15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65" name="Google Shape;965;g23aa859a9f7_0_935"/>
          <p:cNvSpPr txBox="1"/>
          <p:nvPr>
            <p:ph idx="18" type="body"/>
          </p:nvPr>
        </p:nvSpPr>
        <p:spPr>
          <a:xfrm>
            <a:off x="5018826" y="2524536"/>
            <a:ext cx="22479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Noto Sans Symbols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66" name="Google Shape;966;g23aa859a9f7_0_935"/>
          <p:cNvSpPr txBox="1"/>
          <p:nvPr>
            <p:ph idx="19" type="body"/>
          </p:nvPr>
        </p:nvSpPr>
        <p:spPr>
          <a:xfrm>
            <a:off x="5018826" y="2142878"/>
            <a:ext cx="22479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None/>
              <a:defRPr b="1" i="0" sz="15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67" name="Google Shape;967;g23aa859a9f7_0_935"/>
          <p:cNvSpPr txBox="1"/>
          <p:nvPr>
            <p:ph idx="20" type="body"/>
          </p:nvPr>
        </p:nvSpPr>
        <p:spPr>
          <a:xfrm>
            <a:off x="7273889" y="2524536"/>
            <a:ext cx="22479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Noto Sans Symbols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68" name="Google Shape;968;g23aa859a9f7_0_935"/>
          <p:cNvSpPr txBox="1"/>
          <p:nvPr>
            <p:ph idx="21" type="body"/>
          </p:nvPr>
        </p:nvSpPr>
        <p:spPr>
          <a:xfrm>
            <a:off x="7273889" y="2142878"/>
            <a:ext cx="22479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None/>
              <a:defRPr b="1" i="0" sz="15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69" name="Google Shape;969;g23aa859a9f7_0_935"/>
          <p:cNvSpPr txBox="1"/>
          <p:nvPr>
            <p:ph idx="22" type="body"/>
          </p:nvPr>
        </p:nvSpPr>
        <p:spPr>
          <a:xfrm>
            <a:off x="9528952" y="2524536"/>
            <a:ext cx="22479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Noto Sans Symbols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70" name="Google Shape;970;g23aa859a9f7_0_935"/>
          <p:cNvSpPr txBox="1"/>
          <p:nvPr>
            <p:ph idx="23" type="body"/>
          </p:nvPr>
        </p:nvSpPr>
        <p:spPr>
          <a:xfrm>
            <a:off x="9528952" y="2142878"/>
            <a:ext cx="22479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None/>
              <a:defRPr b="1" i="0" sz="15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71" name="Google Shape;971;g23aa859a9f7_0_935"/>
          <p:cNvSpPr/>
          <p:nvPr/>
        </p:nvSpPr>
        <p:spPr>
          <a:xfrm>
            <a:off x="515938" y="4103836"/>
            <a:ext cx="2246313" cy="485545"/>
          </a:xfrm>
          <a:custGeom>
            <a:rect b="b" l="l" r="r" t="t"/>
            <a:pathLst>
              <a:path extrusionOk="0" h="2339975" w="3175000">
                <a:moveTo>
                  <a:pt x="2843720" y="0"/>
                </a:moveTo>
                <a:lnTo>
                  <a:pt x="0" y="0"/>
                </a:lnTo>
                <a:lnTo>
                  <a:pt x="339458" y="1173619"/>
                </a:lnTo>
                <a:lnTo>
                  <a:pt x="0" y="2339492"/>
                </a:lnTo>
                <a:lnTo>
                  <a:pt x="2843720" y="2339492"/>
                </a:lnTo>
                <a:lnTo>
                  <a:pt x="3175000" y="1169746"/>
                </a:lnTo>
                <a:lnTo>
                  <a:pt x="2843720" y="0"/>
                </a:lnTo>
                <a:close/>
              </a:path>
            </a:pathLst>
          </a:custGeom>
          <a:noFill/>
          <a:ln cap="flat" cmpd="sng" w="9525">
            <a:solidFill>
              <a:srgbClr val="E0E8F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2" name="Google Shape;972;g23aa859a9f7_0_935"/>
          <p:cNvSpPr/>
          <p:nvPr/>
        </p:nvSpPr>
        <p:spPr>
          <a:xfrm>
            <a:off x="2771001" y="4103836"/>
            <a:ext cx="2246312" cy="497245"/>
          </a:xfrm>
          <a:custGeom>
            <a:rect b="b" l="l" r="r" t="t"/>
            <a:pathLst>
              <a:path extrusionOk="0" h="2339975" w="3175000">
                <a:moveTo>
                  <a:pt x="2843720" y="0"/>
                </a:moveTo>
                <a:lnTo>
                  <a:pt x="0" y="0"/>
                </a:lnTo>
                <a:lnTo>
                  <a:pt x="339458" y="1173619"/>
                </a:lnTo>
                <a:lnTo>
                  <a:pt x="0" y="2339492"/>
                </a:lnTo>
                <a:lnTo>
                  <a:pt x="2843720" y="2339492"/>
                </a:lnTo>
                <a:lnTo>
                  <a:pt x="3175000" y="1169746"/>
                </a:lnTo>
                <a:lnTo>
                  <a:pt x="2843720" y="0"/>
                </a:lnTo>
                <a:close/>
              </a:path>
            </a:pathLst>
          </a:custGeom>
          <a:noFill/>
          <a:ln cap="flat" cmpd="sng" w="9525">
            <a:solidFill>
              <a:srgbClr val="C1D1E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3" name="Google Shape;973;g23aa859a9f7_0_935"/>
          <p:cNvSpPr/>
          <p:nvPr/>
        </p:nvSpPr>
        <p:spPr>
          <a:xfrm>
            <a:off x="7281127" y="4103836"/>
            <a:ext cx="2246313" cy="497245"/>
          </a:xfrm>
          <a:custGeom>
            <a:rect b="b" l="l" r="r" t="t"/>
            <a:pathLst>
              <a:path extrusionOk="0" h="2339975" w="3175000">
                <a:moveTo>
                  <a:pt x="2843720" y="0"/>
                </a:moveTo>
                <a:lnTo>
                  <a:pt x="0" y="0"/>
                </a:lnTo>
                <a:lnTo>
                  <a:pt x="339458" y="1173619"/>
                </a:lnTo>
                <a:lnTo>
                  <a:pt x="0" y="2339492"/>
                </a:lnTo>
                <a:lnTo>
                  <a:pt x="2843720" y="2339492"/>
                </a:lnTo>
                <a:lnTo>
                  <a:pt x="3175000" y="1169746"/>
                </a:lnTo>
                <a:lnTo>
                  <a:pt x="2843720" y="0"/>
                </a:lnTo>
                <a:close/>
              </a:path>
            </a:pathLst>
          </a:custGeom>
          <a:noFill/>
          <a:ln cap="flat" cmpd="sng" w="9525">
            <a:solidFill>
              <a:srgbClr val="436A9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4" name="Google Shape;974;g23aa859a9f7_0_935"/>
          <p:cNvSpPr/>
          <p:nvPr/>
        </p:nvSpPr>
        <p:spPr>
          <a:xfrm>
            <a:off x="9536188" y="4108685"/>
            <a:ext cx="2246313" cy="497245"/>
          </a:xfrm>
          <a:custGeom>
            <a:rect b="b" l="l" r="r" t="t"/>
            <a:pathLst>
              <a:path extrusionOk="0" h="2339975" w="3175000">
                <a:moveTo>
                  <a:pt x="2843720" y="0"/>
                </a:moveTo>
                <a:lnTo>
                  <a:pt x="0" y="0"/>
                </a:lnTo>
                <a:lnTo>
                  <a:pt x="339458" y="1173619"/>
                </a:lnTo>
                <a:lnTo>
                  <a:pt x="0" y="2339492"/>
                </a:lnTo>
                <a:lnTo>
                  <a:pt x="2843720" y="2339492"/>
                </a:lnTo>
                <a:lnTo>
                  <a:pt x="3175000" y="1169746"/>
                </a:lnTo>
                <a:lnTo>
                  <a:pt x="2843720" y="0"/>
                </a:lnTo>
                <a:close/>
              </a:path>
            </a:pathLst>
          </a:cu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5" name="Google Shape;975;g23aa859a9f7_0_935"/>
          <p:cNvSpPr/>
          <p:nvPr/>
        </p:nvSpPr>
        <p:spPr>
          <a:xfrm>
            <a:off x="5026064" y="4099196"/>
            <a:ext cx="2246313" cy="497245"/>
          </a:xfrm>
          <a:custGeom>
            <a:rect b="b" l="l" r="r" t="t"/>
            <a:pathLst>
              <a:path extrusionOk="0" h="2339975" w="3175000">
                <a:moveTo>
                  <a:pt x="2843720" y="0"/>
                </a:moveTo>
                <a:lnTo>
                  <a:pt x="0" y="0"/>
                </a:lnTo>
                <a:lnTo>
                  <a:pt x="339458" y="1173619"/>
                </a:lnTo>
                <a:lnTo>
                  <a:pt x="0" y="2339492"/>
                </a:lnTo>
                <a:lnTo>
                  <a:pt x="2843720" y="2339492"/>
                </a:lnTo>
                <a:lnTo>
                  <a:pt x="3175000" y="1169746"/>
                </a:lnTo>
                <a:lnTo>
                  <a:pt x="2843720" y="0"/>
                </a:lnTo>
                <a:close/>
              </a:path>
            </a:pathLst>
          </a:custGeom>
          <a:noFill/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6" name="Google Shape;976;g23aa859a9f7_0_935"/>
          <p:cNvSpPr txBox="1"/>
          <p:nvPr>
            <p:ph idx="24" type="body"/>
          </p:nvPr>
        </p:nvSpPr>
        <p:spPr>
          <a:xfrm>
            <a:off x="739867" y="4223282"/>
            <a:ext cx="1800000" cy="25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None/>
              <a:defRPr b="1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77" name="Google Shape;977;g23aa859a9f7_0_935"/>
          <p:cNvSpPr txBox="1"/>
          <p:nvPr>
            <p:ph idx="25" type="body"/>
          </p:nvPr>
        </p:nvSpPr>
        <p:spPr>
          <a:xfrm>
            <a:off x="2994930" y="4223282"/>
            <a:ext cx="1800000" cy="25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None/>
              <a:defRPr b="1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78" name="Google Shape;978;g23aa859a9f7_0_935"/>
          <p:cNvSpPr txBox="1"/>
          <p:nvPr>
            <p:ph idx="26" type="body"/>
          </p:nvPr>
        </p:nvSpPr>
        <p:spPr>
          <a:xfrm>
            <a:off x="5249993" y="4223282"/>
            <a:ext cx="1800000" cy="25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None/>
              <a:defRPr b="1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79" name="Google Shape;979;g23aa859a9f7_0_935"/>
          <p:cNvSpPr txBox="1"/>
          <p:nvPr>
            <p:ph idx="27" type="body"/>
          </p:nvPr>
        </p:nvSpPr>
        <p:spPr>
          <a:xfrm>
            <a:off x="7505056" y="4223282"/>
            <a:ext cx="1800000" cy="25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None/>
              <a:defRPr b="1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80" name="Google Shape;980;g23aa859a9f7_0_935"/>
          <p:cNvSpPr txBox="1"/>
          <p:nvPr>
            <p:ph idx="28" type="body"/>
          </p:nvPr>
        </p:nvSpPr>
        <p:spPr>
          <a:xfrm>
            <a:off x="9760117" y="4223282"/>
            <a:ext cx="1800000" cy="25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None/>
              <a:defRPr b="1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81" name="Google Shape;981;g23aa859a9f7_0_935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982" name="Google Shape;982;g23aa859a9f7_0_935"/>
          <p:cNvSpPr txBox="1"/>
          <p:nvPr>
            <p:ph idx="29" type="body"/>
          </p:nvPr>
        </p:nvSpPr>
        <p:spPr>
          <a:xfrm>
            <a:off x="407988" y="927250"/>
            <a:ext cx="77946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983" name="Google Shape;983;g23aa859a9f7_0_935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6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 column points">
  <p:cSld name="4 column points">
    <p:spTree>
      <p:nvGrpSpPr>
        <p:cNvPr id="984" name="Shape 9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5" name="Google Shape;985;g23aa859a9f7_0_97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986" name="Google Shape;986;g23aa859a9f7_0_975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987" name="Google Shape;987;g23aa859a9f7_0_975"/>
          <p:cNvSpPr txBox="1"/>
          <p:nvPr>
            <p:ph idx="1" type="body"/>
          </p:nvPr>
        </p:nvSpPr>
        <p:spPr>
          <a:xfrm>
            <a:off x="407988" y="927250"/>
            <a:ext cx="77946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988" name="Google Shape;988;g23aa859a9f7_0_975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9" name="Google Shape;989;g23aa859a9f7_0_975"/>
          <p:cNvSpPr/>
          <p:nvPr/>
        </p:nvSpPr>
        <p:spPr>
          <a:xfrm>
            <a:off x="-49086" y="1802710"/>
            <a:ext cx="12241200" cy="40215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990" name="Google Shape;990;g23aa859a9f7_0_975"/>
          <p:cNvCxnSpPr/>
          <p:nvPr/>
        </p:nvCxnSpPr>
        <p:spPr>
          <a:xfrm>
            <a:off x="1500232" y="3305705"/>
            <a:ext cx="366900" cy="0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91" name="Google Shape;991;g23aa859a9f7_0_975"/>
          <p:cNvCxnSpPr/>
          <p:nvPr/>
        </p:nvCxnSpPr>
        <p:spPr>
          <a:xfrm>
            <a:off x="4471180" y="3305705"/>
            <a:ext cx="366900" cy="0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92" name="Google Shape;992;g23aa859a9f7_0_975"/>
          <p:cNvCxnSpPr/>
          <p:nvPr/>
        </p:nvCxnSpPr>
        <p:spPr>
          <a:xfrm>
            <a:off x="7442128" y="3305705"/>
            <a:ext cx="366900" cy="0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93" name="Google Shape;993;g23aa859a9f7_0_975"/>
          <p:cNvCxnSpPr/>
          <p:nvPr/>
        </p:nvCxnSpPr>
        <p:spPr>
          <a:xfrm>
            <a:off x="10413076" y="3305705"/>
            <a:ext cx="366900" cy="0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994" name="Google Shape;994;g23aa859a9f7_0_975"/>
          <p:cNvSpPr/>
          <p:nvPr>
            <p:ph idx="2" type="pic"/>
          </p:nvPr>
        </p:nvSpPr>
        <p:spPr>
          <a:xfrm>
            <a:off x="1476880" y="2583177"/>
            <a:ext cx="413700" cy="3978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995" name="Google Shape;995;g23aa859a9f7_0_975"/>
          <p:cNvSpPr/>
          <p:nvPr>
            <p:ph idx="3" type="pic"/>
          </p:nvPr>
        </p:nvSpPr>
        <p:spPr>
          <a:xfrm>
            <a:off x="4447828" y="2583177"/>
            <a:ext cx="413700" cy="3978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996" name="Google Shape;996;g23aa859a9f7_0_975"/>
          <p:cNvSpPr/>
          <p:nvPr>
            <p:ph idx="4" type="pic"/>
          </p:nvPr>
        </p:nvSpPr>
        <p:spPr>
          <a:xfrm>
            <a:off x="7418776" y="2583177"/>
            <a:ext cx="413700" cy="3978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997" name="Google Shape;997;g23aa859a9f7_0_975"/>
          <p:cNvSpPr/>
          <p:nvPr>
            <p:ph idx="5" type="pic"/>
          </p:nvPr>
        </p:nvSpPr>
        <p:spPr>
          <a:xfrm>
            <a:off x="10389725" y="2583177"/>
            <a:ext cx="413700" cy="3978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998" name="Google Shape;998;g23aa859a9f7_0_975"/>
          <p:cNvSpPr txBox="1"/>
          <p:nvPr>
            <p:ph idx="6" type="body"/>
          </p:nvPr>
        </p:nvSpPr>
        <p:spPr>
          <a:xfrm>
            <a:off x="584548" y="3559175"/>
            <a:ext cx="23748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999" name="Google Shape;999;g23aa859a9f7_0_975"/>
          <p:cNvSpPr txBox="1"/>
          <p:nvPr>
            <p:ph idx="7" type="body"/>
          </p:nvPr>
        </p:nvSpPr>
        <p:spPr>
          <a:xfrm>
            <a:off x="3526070" y="3559175"/>
            <a:ext cx="23748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000" name="Google Shape;1000;g23aa859a9f7_0_975"/>
          <p:cNvSpPr txBox="1"/>
          <p:nvPr>
            <p:ph idx="8" type="body"/>
          </p:nvPr>
        </p:nvSpPr>
        <p:spPr>
          <a:xfrm>
            <a:off x="6467592" y="3559175"/>
            <a:ext cx="23748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001" name="Google Shape;1001;g23aa859a9f7_0_975"/>
          <p:cNvSpPr txBox="1"/>
          <p:nvPr>
            <p:ph idx="9" type="body"/>
          </p:nvPr>
        </p:nvSpPr>
        <p:spPr>
          <a:xfrm>
            <a:off x="9409113" y="3559175"/>
            <a:ext cx="23748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002" name="Google Shape;1002;g23aa859a9f7_0_975"/>
          <p:cNvSpPr txBox="1"/>
          <p:nvPr>
            <p:ph idx="13" type="body"/>
          </p:nvPr>
        </p:nvSpPr>
        <p:spPr>
          <a:xfrm>
            <a:off x="584548" y="3865266"/>
            <a:ext cx="23748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00"/>
              <a:buNone/>
              <a:defRPr b="0" sz="12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003" name="Google Shape;1003;g23aa859a9f7_0_975"/>
          <p:cNvSpPr txBox="1"/>
          <p:nvPr>
            <p:ph idx="14" type="body"/>
          </p:nvPr>
        </p:nvSpPr>
        <p:spPr>
          <a:xfrm>
            <a:off x="3526070" y="3865266"/>
            <a:ext cx="23748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00"/>
              <a:buNone/>
              <a:defRPr b="0" sz="12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004" name="Google Shape;1004;g23aa859a9f7_0_975"/>
          <p:cNvSpPr txBox="1"/>
          <p:nvPr>
            <p:ph idx="15" type="body"/>
          </p:nvPr>
        </p:nvSpPr>
        <p:spPr>
          <a:xfrm>
            <a:off x="6478168" y="3865266"/>
            <a:ext cx="23748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00"/>
              <a:buNone/>
              <a:defRPr b="0" sz="12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005" name="Google Shape;1005;g23aa859a9f7_0_975"/>
          <p:cNvSpPr txBox="1"/>
          <p:nvPr>
            <p:ph idx="16" type="body"/>
          </p:nvPr>
        </p:nvSpPr>
        <p:spPr>
          <a:xfrm>
            <a:off x="9409113" y="3865266"/>
            <a:ext cx="23748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00"/>
              <a:buNone/>
              <a:defRPr b="0" sz="12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6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 column points with body text">
  <p:cSld name="4 column points with body text">
    <p:spTree>
      <p:nvGrpSpPr>
        <p:cNvPr id="1006" name="Shape 10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7" name="Google Shape;1007;g23aa859a9f7_0_99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1008" name="Google Shape;1008;g23aa859a9f7_0_997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1009" name="Google Shape;1009;g23aa859a9f7_0_997"/>
          <p:cNvSpPr txBox="1"/>
          <p:nvPr>
            <p:ph idx="1" type="body"/>
          </p:nvPr>
        </p:nvSpPr>
        <p:spPr>
          <a:xfrm>
            <a:off x="407988" y="927250"/>
            <a:ext cx="77946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010" name="Google Shape;1010;g23aa859a9f7_0_997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1" name="Google Shape;1011;g23aa859a9f7_0_997"/>
          <p:cNvSpPr/>
          <p:nvPr/>
        </p:nvSpPr>
        <p:spPr>
          <a:xfrm>
            <a:off x="0" y="1981773"/>
            <a:ext cx="12192000" cy="2839500"/>
          </a:xfrm>
          <a:prstGeom prst="rect">
            <a:avLst/>
          </a:prstGeom>
          <a:solidFill>
            <a:srgbClr val="00517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012" name="Google Shape;1012;g23aa859a9f7_0_997"/>
          <p:cNvCxnSpPr/>
          <p:nvPr/>
        </p:nvCxnSpPr>
        <p:spPr>
          <a:xfrm>
            <a:off x="3338626" y="2657129"/>
            <a:ext cx="0" cy="16146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13" name="Google Shape;1013;g23aa859a9f7_0_997"/>
          <p:cNvCxnSpPr/>
          <p:nvPr/>
        </p:nvCxnSpPr>
        <p:spPr>
          <a:xfrm>
            <a:off x="6095999" y="2657128"/>
            <a:ext cx="0" cy="16146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14" name="Google Shape;1014;g23aa859a9f7_0_997"/>
          <p:cNvCxnSpPr/>
          <p:nvPr/>
        </p:nvCxnSpPr>
        <p:spPr>
          <a:xfrm>
            <a:off x="8853376" y="2657129"/>
            <a:ext cx="0" cy="16146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015" name="Google Shape;1015;g23aa859a9f7_0_997"/>
          <p:cNvSpPr/>
          <p:nvPr>
            <p:ph idx="2" type="pic"/>
          </p:nvPr>
        </p:nvSpPr>
        <p:spPr>
          <a:xfrm>
            <a:off x="1753100" y="2404598"/>
            <a:ext cx="413700" cy="397800"/>
          </a:xfrm>
          <a:prstGeom prst="rect">
            <a:avLst/>
          </a:prstGeom>
          <a:noFill/>
          <a:ln>
            <a:noFill/>
          </a:ln>
        </p:spPr>
      </p:sp>
      <p:sp>
        <p:nvSpPr>
          <p:cNvPr id="1016" name="Google Shape;1016;g23aa859a9f7_0_997"/>
          <p:cNvSpPr/>
          <p:nvPr>
            <p:ph idx="3" type="pic"/>
          </p:nvPr>
        </p:nvSpPr>
        <p:spPr>
          <a:xfrm>
            <a:off x="4520149" y="2404598"/>
            <a:ext cx="413700" cy="397800"/>
          </a:xfrm>
          <a:prstGeom prst="rect">
            <a:avLst/>
          </a:prstGeom>
          <a:noFill/>
          <a:ln>
            <a:noFill/>
          </a:ln>
        </p:spPr>
      </p:sp>
      <p:sp>
        <p:nvSpPr>
          <p:cNvPr id="1017" name="Google Shape;1017;g23aa859a9f7_0_997"/>
          <p:cNvSpPr/>
          <p:nvPr>
            <p:ph idx="4" type="pic"/>
          </p:nvPr>
        </p:nvSpPr>
        <p:spPr>
          <a:xfrm>
            <a:off x="7257607" y="2404598"/>
            <a:ext cx="413700" cy="397800"/>
          </a:xfrm>
          <a:prstGeom prst="rect">
            <a:avLst/>
          </a:prstGeom>
          <a:noFill/>
          <a:ln>
            <a:noFill/>
          </a:ln>
        </p:spPr>
      </p:sp>
      <p:sp>
        <p:nvSpPr>
          <p:cNvPr id="1018" name="Google Shape;1018;g23aa859a9f7_0_997"/>
          <p:cNvSpPr/>
          <p:nvPr>
            <p:ph idx="5" type="pic"/>
          </p:nvPr>
        </p:nvSpPr>
        <p:spPr>
          <a:xfrm>
            <a:off x="9995066" y="2404598"/>
            <a:ext cx="413700" cy="397800"/>
          </a:xfrm>
          <a:prstGeom prst="rect">
            <a:avLst/>
          </a:prstGeom>
          <a:noFill/>
          <a:ln>
            <a:noFill/>
          </a:ln>
        </p:spPr>
      </p:sp>
      <p:sp>
        <p:nvSpPr>
          <p:cNvPr id="1019" name="Google Shape;1019;g23aa859a9f7_0_997"/>
          <p:cNvSpPr txBox="1"/>
          <p:nvPr>
            <p:ph idx="6" type="body"/>
          </p:nvPr>
        </p:nvSpPr>
        <p:spPr>
          <a:xfrm>
            <a:off x="529465" y="4989605"/>
            <a:ext cx="11218800" cy="61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00"/>
              <a:buNone/>
              <a:defRPr b="0" sz="12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020" name="Google Shape;1020;g23aa859a9f7_0_997"/>
          <p:cNvSpPr txBox="1"/>
          <p:nvPr>
            <p:ph idx="7" type="body"/>
          </p:nvPr>
        </p:nvSpPr>
        <p:spPr>
          <a:xfrm>
            <a:off x="772484" y="3454769"/>
            <a:ext cx="2374800" cy="116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b="0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021" name="Google Shape;1021;g23aa859a9f7_0_997"/>
          <p:cNvSpPr txBox="1"/>
          <p:nvPr>
            <p:ph idx="8" type="body"/>
          </p:nvPr>
        </p:nvSpPr>
        <p:spPr>
          <a:xfrm>
            <a:off x="772484" y="3106359"/>
            <a:ext cx="23748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022" name="Google Shape;1022;g23aa859a9f7_0_997"/>
          <p:cNvSpPr txBox="1"/>
          <p:nvPr>
            <p:ph idx="9" type="body"/>
          </p:nvPr>
        </p:nvSpPr>
        <p:spPr>
          <a:xfrm>
            <a:off x="3529861" y="3454769"/>
            <a:ext cx="2374800" cy="116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b="0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023" name="Google Shape;1023;g23aa859a9f7_0_997"/>
          <p:cNvSpPr txBox="1"/>
          <p:nvPr>
            <p:ph idx="13" type="body"/>
          </p:nvPr>
        </p:nvSpPr>
        <p:spPr>
          <a:xfrm>
            <a:off x="3529861" y="3106359"/>
            <a:ext cx="23748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024" name="Google Shape;1024;g23aa859a9f7_0_997"/>
          <p:cNvSpPr txBox="1"/>
          <p:nvPr>
            <p:ph idx="14" type="body"/>
          </p:nvPr>
        </p:nvSpPr>
        <p:spPr>
          <a:xfrm>
            <a:off x="6287238" y="3454769"/>
            <a:ext cx="2374800" cy="116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b="0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025" name="Google Shape;1025;g23aa859a9f7_0_997"/>
          <p:cNvSpPr txBox="1"/>
          <p:nvPr>
            <p:ph idx="15" type="body"/>
          </p:nvPr>
        </p:nvSpPr>
        <p:spPr>
          <a:xfrm>
            <a:off x="6287238" y="3106359"/>
            <a:ext cx="23748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026" name="Google Shape;1026;g23aa859a9f7_0_997"/>
          <p:cNvSpPr txBox="1"/>
          <p:nvPr>
            <p:ph idx="16" type="body"/>
          </p:nvPr>
        </p:nvSpPr>
        <p:spPr>
          <a:xfrm>
            <a:off x="9044615" y="3454769"/>
            <a:ext cx="2374800" cy="116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b="0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027" name="Google Shape;1027;g23aa859a9f7_0_997"/>
          <p:cNvSpPr txBox="1"/>
          <p:nvPr>
            <p:ph idx="17" type="body"/>
          </p:nvPr>
        </p:nvSpPr>
        <p:spPr>
          <a:xfrm>
            <a:off x="9044615" y="3106359"/>
            <a:ext cx="23748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6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inear Venn chart 4 points">
  <p:cSld name="Linear Venn chart 4 points">
    <p:spTree>
      <p:nvGrpSpPr>
        <p:cNvPr id="1028" name="Shape 10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Google Shape;1029;g23aa859a9f7_0_101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1030" name="Google Shape;1030;g23aa859a9f7_0_1019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1031" name="Google Shape;1031;g23aa859a9f7_0_1019"/>
          <p:cNvSpPr txBox="1"/>
          <p:nvPr>
            <p:ph idx="1" type="body"/>
          </p:nvPr>
        </p:nvSpPr>
        <p:spPr>
          <a:xfrm>
            <a:off x="407988" y="927250"/>
            <a:ext cx="77946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032" name="Google Shape;1032;g23aa859a9f7_0_1019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3" name="Google Shape;1033;g23aa859a9f7_0_1019"/>
          <p:cNvSpPr/>
          <p:nvPr>
            <p:ph idx="2" type="pic"/>
          </p:nvPr>
        </p:nvSpPr>
        <p:spPr>
          <a:xfrm>
            <a:off x="2841696" y="2851818"/>
            <a:ext cx="642900" cy="618000"/>
          </a:xfrm>
          <a:prstGeom prst="rect">
            <a:avLst/>
          </a:prstGeom>
          <a:noFill/>
          <a:ln>
            <a:noFill/>
          </a:ln>
        </p:spPr>
      </p:sp>
      <p:sp>
        <p:nvSpPr>
          <p:cNvPr id="1034" name="Google Shape;1034;g23aa859a9f7_0_1019"/>
          <p:cNvSpPr/>
          <p:nvPr>
            <p:ph idx="3" type="pic"/>
          </p:nvPr>
        </p:nvSpPr>
        <p:spPr>
          <a:xfrm>
            <a:off x="4813093" y="2851818"/>
            <a:ext cx="642900" cy="618000"/>
          </a:xfrm>
          <a:prstGeom prst="rect">
            <a:avLst/>
          </a:prstGeom>
          <a:noFill/>
          <a:ln>
            <a:noFill/>
          </a:ln>
        </p:spPr>
      </p:sp>
      <p:sp>
        <p:nvSpPr>
          <p:cNvPr id="1035" name="Google Shape;1035;g23aa859a9f7_0_1019"/>
          <p:cNvSpPr/>
          <p:nvPr>
            <p:ph idx="4" type="pic"/>
          </p:nvPr>
        </p:nvSpPr>
        <p:spPr>
          <a:xfrm>
            <a:off x="6720578" y="2851818"/>
            <a:ext cx="642900" cy="618000"/>
          </a:xfrm>
          <a:prstGeom prst="rect">
            <a:avLst/>
          </a:prstGeom>
          <a:noFill/>
          <a:ln>
            <a:noFill/>
          </a:ln>
        </p:spPr>
      </p:sp>
      <p:sp>
        <p:nvSpPr>
          <p:cNvPr id="1036" name="Google Shape;1036;g23aa859a9f7_0_1019"/>
          <p:cNvSpPr/>
          <p:nvPr>
            <p:ph idx="5" type="pic"/>
          </p:nvPr>
        </p:nvSpPr>
        <p:spPr>
          <a:xfrm>
            <a:off x="8609895" y="2851818"/>
            <a:ext cx="642900" cy="618000"/>
          </a:xfrm>
          <a:prstGeom prst="rect">
            <a:avLst/>
          </a:prstGeom>
          <a:noFill/>
          <a:ln>
            <a:noFill/>
          </a:ln>
        </p:spPr>
      </p:sp>
      <p:sp>
        <p:nvSpPr>
          <p:cNvPr id="1037" name="Google Shape;1037;g23aa859a9f7_0_1019"/>
          <p:cNvSpPr txBox="1"/>
          <p:nvPr>
            <p:ph idx="6" type="body"/>
          </p:nvPr>
        </p:nvSpPr>
        <p:spPr>
          <a:xfrm>
            <a:off x="2162526" y="4861438"/>
            <a:ext cx="20010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038" name="Google Shape;1038;g23aa859a9f7_0_1019"/>
          <p:cNvSpPr txBox="1"/>
          <p:nvPr>
            <p:ph idx="7" type="body"/>
          </p:nvPr>
        </p:nvSpPr>
        <p:spPr>
          <a:xfrm>
            <a:off x="2162526" y="4615217"/>
            <a:ext cx="20010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039" name="Google Shape;1039;g23aa859a9f7_0_1019"/>
          <p:cNvSpPr txBox="1"/>
          <p:nvPr>
            <p:ph idx="8" type="body"/>
          </p:nvPr>
        </p:nvSpPr>
        <p:spPr>
          <a:xfrm>
            <a:off x="4085259" y="4861438"/>
            <a:ext cx="20010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040" name="Google Shape;1040;g23aa859a9f7_0_1019"/>
          <p:cNvSpPr txBox="1"/>
          <p:nvPr>
            <p:ph idx="9" type="body"/>
          </p:nvPr>
        </p:nvSpPr>
        <p:spPr>
          <a:xfrm>
            <a:off x="4085259" y="4615217"/>
            <a:ext cx="20010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041" name="Google Shape;1041;g23aa859a9f7_0_1019"/>
          <p:cNvSpPr txBox="1"/>
          <p:nvPr>
            <p:ph idx="13" type="body"/>
          </p:nvPr>
        </p:nvSpPr>
        <p:spPr>
          <a:xfrm>
            <a:off x="6007992" y="4861438"/>
            <a:ext cx="20010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042" name="Google Shape;1042;g23aa859a9f7_0_1019"/>
          <p:cNvSpPr txBox="1"/>
          <p:nvPr>
            <p:ph idx="14" type="body"/>
          </p:nvPr>
        </p:nvSpPr>
        <p:spPr>
          <a:xfrm>
            <a:off x="6007992" y="4615217"/>
            <a:ext cx="20010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043" name="Google Shape;1043;g23aa859a9f7_0_1019"/>
          <p:cNvSpPr txBox="1"/>
          <p:nvPr>
            <p:ph idx="15" type="body"/>
          </p:nvPr>
        </p:nvSpPr>
        <p:spPr>
          <a:xfrm>
            <a:off x="7930725" y="4861438"/>
            <a:ext cx="20010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044" name="Google Shape;1044;g23aa859a9f7_0_1019"/>
          <p:cNvSpPr txBox="1"/>
          <p:nvPr>
            <p:ph idx="16" type="body"/>
          </p:nvPr>
        </p:nvSpPr>
        <p:spPr>
          <a:xfrm>
            <a:off x="7930725" y="4615217"/>
            <a:ext cx="20010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6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8 titles with icons">
  <p:cSld name="8 titles with icons">
    <p:spTree>
      <p:nvGrpSpPr>
        <p:cNvPr id="1045" name="Shape 10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6" name="Google Shape;1046;g23aa859a9f7_0_1036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7" name="Google Shape;1047;g23aa859a9f7_0_1036"/>
          <p:cNvSpPr/>
          <p:nvPr/>
        </p:nvSpPr>
        <p:spPr>
          <a:xfrm>
            <a:off x="0" y="1771235"/>
            <a:ext cx="12181500" cy="40215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8" name="Google Shape;1048;g23aa859a9f7_0_1036"/>
          <p:cNvSpPr/>
          <p:nvPr/>
        </p:nvSpPr>
        <p:spPr>
          <a:xfrm>
            <a:off x="1511668" y="2310748"/>
            <a:ext cx="1951200" cy="12351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9" name="Google Shape;1049;g23aa859a9f7_0_1036"/>
          <p:cNvSpPr/>
          <p:nvPr/>
        </p:nvSpPr>
        <p:spPr>
          <a:xfrm>
            <a:off x="1545371" y="4017888"/>
            <a:ext cx="1917300" cy="1235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0" name="Google Shape;1050;g23aa859a9f7_0_1036"/>
          <p:cNvSpPr/>
          <p:nvPr/>
        </p:nvSpPr>
        <p:spPr>
          <a:xfrm>
            <a:off x="3913973" y="2310748"/>
            <a:ext cx="1917300" cy="1235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1" name="Google Shape;1051;g23aa859a9f7_0_1036"/>
          <p:cNvSpPr/>
          <p:nvPr/>
        </p:nvSpPr>
        <p:spPr>
          <a:xfrm>
            <a:off x="3947676" y="4017888"/>
            <a:ext cx="1917300" cy="12351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2" name="Google Shape;1052;g23aa859a9f7_0_1036"/>
          <p:cNvSpPr/>
          <p:nvPr/>
        </p:nvSpPr>
        <p:spPr>
          <a:xfrm>
            <a:off x="6316278" y="2310748"/>
            <a:ext cx="1917300" cy="12351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3" name="Google Shape;1053;g23aa859a9f7_0_1036"/>
          <p:cNvSpPr/>
          <p:nvPr/>
        </p:nvSpPr>
        <p:spPr>
          <a:xfrm>
            <a:off x="6349981" y="4017888"/>
            <a:ext cx="1917300" cy="1235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4" name="Google Shape;1054;g23aa859a9f7_0_1036"/>
          <p:cNvSpPr/>
          <p:nvPr/>
        </p:nvSpPr>
        <p:spPr>
          <a:xfrm>
            <a:off x="8718583" y="2310748"/>
            <a:ext cx="1917300" cy="1235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5" name="Google Shape;1055;g23aa859a9f7_0_1036"/>
          <p:cNvSpPr/>
          <p:nvPr/>
        </p:nvSpPr>
        <p:spPr>
          <a:xfrm>
            <a:off x="8752286" y="4017888"/>
            <a:ext cx="1917300" cy="12351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6" name="Google Shape;1056;g23aa859a9f7_0_1036"/>
          <p:cNvSpPr/>
          <p:nvPr>
            <p:ph idx="2" type="pic"/>
          </p:nvPr>
        </p:nvSpPr>
        <p:spPr>
          <a:xfrm>
            <a:off x="1721127" y="2720364"/>
            <a:ext cx="413700" cy="397800"/>
          </a:xfrm>
          <a:prstGeom prst="rect">
            <a:avLst/>
          </a:prstGeom>
          <a:noFill/>
          <a:ln>
            <a:noFill/>
          </a:ln>
        </p:spPr>
      </p:sp>
      <p:sp>
        <p:nvSpPr>
          <p:cNvPr id="1057" name="Google Shape;1057;g23aa859a9f7_0_1036"/>
          <p:cNvSpPr/>
          <p:nvPr>
            <p:ph idx="3" type="pic"/>
          </p:nvPr>
        </p:nvSpPr>
        <p:spPr>
          <a:xfrm>
            <a:off x="1721127" y="4470438"/>
            <a:ext cx="413700" cy="397800"/>
          </a:xfrm>
          <a:prstGeom prst="rect">
            <a:avLst/>
          </a:prstGeom>
          <a:noFill/>
          <a:ln>
            <a:noFill/>
          </a:ln>
        </p:spPr>
      </p:sp>
      <p:sp>
        <p:nvSpPr>
          <p:cNvPr id="1058" name="Google Shape;1058;g23aa859a9f7_0_1036"/>
          <p:cNvSpPr/>
          <p:nvPr>
            <p:ph idx="4" type="pic"/>
          </p:nvPr>
        </p:nvSpPr>
        <p:spPr>
          <a:xfrm>
            <a:off x="4063669" y="2720364"/>
            <a:ext cx="413700" cy="397800"/>
          </a:xfrm>
          <a:prstGeom prst="rect">
            <a:avLst/>
          </a:prstGeom>
          <a:noFill/>
          <a:ln>
            <a:noFill/>
          </a:ln>
        </p:spPr>
      </p:sp>
      <p:sp>
        <p:nvSpPr>
          <p:cNvPr id="1059" name="Google Shape;1059;g23aa859a9f7_0_1036"/>
          <p:cNvSpPr/>
          <p:nvPr>
            <p:ph idx="5" type="pic"/>
          </p:nvPr>
        </p:nvSpPr>
        <p:spPr>
          <a:xfrm>
            <a:off x="4063669" y="4470438"/>
            <a:ext cx="413700" cy="397800"/>
          </a:xfrm>
          <a:prstGeom prst="rect">
            <a:avLst/>
          </a:prstGeom>
          <a:noFill/>
          <a:ln>
            <a:noFill/>
          </a:ln>
        </p:spPr>
      </p:sp>
      <p:sp>
        <p:nvSpPr>
          <p:cNvPr id="1060" name="Google Shape;1060;g23aa859a9f7_0_1036"/>
          <p:cNvSpPr/>
          <p:nvPr>
            <p:ph idx="6" type="pic"/>
          </p:nvPr>
        </p:nvSpPr>
        <p:spPr>
          <a:xfrm>
            <a:off x="6479417" y="2720364"/>
            <a:ext cx="413700" cy="397800"/>
          </a:xfrm>
          <a:prstGeom prst="rect">
            <a:avLst/>
          </a:prstGeom>
          <a:noFill/>
          <a:ln>
            <a:noFill/>
          </a:ln>
        </p:spPr>
      </p:sp>
      <p:sp>
        <p:nvSpPr>
          <p:cNvPr id="1061" name="Google Shape;1061;g23aa859a9f7_0_1036"/>
          <p:cNvSpPr/>
          <p:nvPr>
            <p:ph idx="7" type="pic"/>
          </p:nvPr>
        </p:nvSpPr>
        <p:spPr>
          <a:xfrm>
            <a:off x="6479417" y="4470438"/>
            <a:ext cx="413700" cy="397800"/>
          </a:xfrm>
          <a:prstGeom prst="rect">
            <a:avLst/>
          </a:prstGeom>
          <a:noFill/>
          <a:ln>
            <a:noFill/>
          </a:ln>
        </p:spPr>
      </p:sp>
      <p:sp>
        <p:nvSpPr>
          <p:cNvPr id="1062" name="Google Shape;1062;g23aa859a9f7_0_1036"/>
          <p:cNvSpPr/>
          <p:nvPr>
            <p:ph idx="8" type="pic"/>
          </p:nvPr>
        </p:nvSpPr>
        <p:spPr>
          <a:xfrm>
            <a:off x="8858467" y="2720364"/>
            <a:ext cx="413700" cy="397800"/>
          </a:xfrm>
          <a:prstGeom prst="rect">
            <a:avLst/>
          </a:prstGeom>
          <a:noFill/>
          <a:ln>
            <a:noFill/>
          </a:ln>
        </p:spPr>
      </p:sp>
      <p:sp>
        <p:nvSpPr>
          <p:cNvPr id="1063" name="Google Shape;1063;g23aa859a9f7_0_1036"/>
          <p:cNvSpPr/>
          <p:nvPr>
            <p:ph idx="9" type="pic"/>
          </p:nvPr>
        </p:nvSpPr>
        <p:spPr>
          <a:xfrm>
            <a:off x="8858467" y="4470438"/>
            <a:ext cx="413700" cy="397800"/>
          </a:xfrm>
          <a:prstGeom prst="rect">
            <a:avLst/>
          </a:prstGeom>
          <a:noFill/>
          <a:ln>
            <a:noFill/>
          </a:ln>
        </p:spPr>
      </p:sp>
      <p:pic>
        <p:nvPicPr>
          <p:cNvPr id="1064" name="Google Shape;1064;g23aa859a9f7_0_10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1065" name="Google Shape;1065;g23aa859a9f7_0_1036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1066" name="Google Shape;1066;g23aa859a9f7_0_1036"/>
          <p:cNvSpPr txBox="1"/>
          <p:nvPr>
            <p:ph idx="1" type="body"/>
          </p:nvPr>
        </p:nvSpPr>
        <p:spPr>
          <a:xfrm>
            <a:off x="407988" y="927250"/>
            <a:ext cx="77946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067" name="Google Shape;1067;g23aa859a9f7_0_1036"/>
          <p:cNvSpPr txBox="1"/>
          <p:nvPr>
            <p:ph idx="13" type="body"/>
          </p:nvPr>
        </p:nvSpPr>
        <p:spPr>
          <a:xfrm>
            <a:off x="2179431" y="2762235"/>
            <a:ext cx="1283400" cy="31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068" name="Google Shape;1068;g23aa859a9f7_0_1036"/>
          <p:cNvSpPr txBox="1"/>
          <p:nvPr>
            <p:ph idx="14" type="body"/>
          </p:nvPr>
        </p:nvSpPr>
        <p:spPr>
          <a:xfrm>
            <a:off x="4548033" y="2762235"/>
            <a:ext cx="1283400" cy="31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069" name="Google Shape;1069;g23aa859a9f7_0_1036"/>
          <p:cNvSpPr txBox="1"/>
          <p:nvPr>
            <p:ph idx="15" type="body"/>
          </p:nvPr>
        </p:nvSpPr>
        <p:spPr>
          <a:xfrm>
            <a:off x="6946625" y="2762235"/>
            <a:ext cx="1283400" cy="31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070" name="Google Shape;1070;g23aa859a9f7_0_1036"/>
          <p:cNvSpPr txBox="1"/>
          <p:nvPr>
            <p:ph idx="16" type="body"/>
          </p:nvPr>
        </p:nvSpPr>
        <p:spPr>
          <a:xfrm>
            <a:off x="9314214" y="2762235"/>
            <a:ext cx="1283400" cy="31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071" name="Google Shape;1071;g23aa859a9f7_0_1036"/>
          <p:cNvSpPr txBox="1"/>
          <p:nvPr>
            <p:ph idx="17" type="body"/>
          </p:nvPr>
        </p:nvSpPr>
        <p:spPr>
          <a:xfrm>
            <a:off x="2179431" y="4478543"/>
            <a:ext cx="1283400" cy="31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072" name="Google Shape;1072;g23aa859a9f7_0_1036"/>
          <p:cNvSpPr txBox="1"/>
          <p:nvPr>
            <p:ph idx="18" type="body"/>
          </p:nvPr>
        </p:nvSpPr>
        <p:spPr>
          <a:xfrm>
            <a:off x="4548033" y="4478543"/>
            <a:ext cx="1283400" cy="31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073" name="Google Shape;1073;g23aa859a9f7_0_1036"/>
          <p:cNvSpPr txBox="1"/>
          <p:nvPr>
            <p:ph idx="19" type="body"/>
          </p:nvPr>
        </p:nvSpPr>
        <p:spPr>
          <a:xfrm>
            <a:off x="6946625" y="4478543"/>
            <a:ext cx="1283400" cy="31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074" name="Google Shape;1074;g23aa859a9f7_0_1036"/>
          <p:cNvSpPr txBox="1"/>
          <p:nvPr>
            <p:ph idx="20" type="body"/>
          </p:nvPr>
        </p:nvSpPr>
        <p:spPr>
          <a:xfrm>
            <a:off x="9314214" y="4478543"/>
            <a:ext cx="1283400" cy="31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6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6 titles with icons">
  <p:cSld name="6 titles with icons">
    <p:spTree>
      <p:nvGrpSpPr>
        <p:cNvPr id="1075" name="Shape 10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6" name="Google Shape;1076;g23aa859a9f7_0_1066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77" name="Google Shape;1077;g23aa859a9f7_0_106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1078" name="Google Shape;1078;g23aa859a9f7_0_1066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1079" name="Google Shape;1079;g23aa859a9f7_0_1066"/>
          <p:cNvSpPr txBox="1"/>
          <p:nvPr>
            <p:ph idx="1" type="body"/>
          </p:nvPr>
        </p:nvSpPr>
        <p:spPr>
          <a:xfrm>
            <a:off x="407988" y="927250"/>
            <a:ext cx="77946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080" name="Google Shape;1080;g23aa859a9f7_0_1066"/>
          <p:cNvSpPr txBox="1"/>
          <p:nvPr>
            <p:ph idx="2" type="body"/>
          </p:nvPr>
        </p:nvSpPr>
        <p:spPr>
          <a:xfrm>
            <a:off x="1292212" y="2410211"/>
            <a:ext cx="2133900" cy="31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081" name="Google Shape;1081;g23aa859a9f7_0_1066"/>
          <p:cNvSpPr txBox="1"/>
          <p:nvPr>
            <p:ph idx="3" type="body"/>
          </p:nvPr>
        </p:nvSpPr>
        <p:spPr>
          <a:xfrm>
            <a:off x="1292212" y="2724150"/>
            <a:ext cx="21339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0" sz="1200">
                <a:solidFill>
                  <a:schemeClr val="dk1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0" sz="1200">
                <a:solidFill>
                  <a:schemeClr val="dk1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0" sz="1200">
                <a:solidFill>
                  <a:schemeClr val="dk1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0" sz="1200">
                <a:solidFill>
                  <a:schemeClr val="dk1"/>
                </a:solidFill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082" name="Google Shape;1082;g23aa859a9f7_0_1066"/>
          <p:cNvSpPr txBox="1"/>
          <p:nvPr>
            <p:ph idx="4" type="body"/>
          </p:nvPr>
        </p:nvSpPr>
        <p:spPr>
          <a:xfrm>
            <a:off x="5061137" y="2410211"/>
            <a:ext cx="2133900" cy="31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083" name="Google Shape;1083;g23aa859a9f7_0_1066"/>
          <p:cNvSpPr txBox="1"/>
          <p:nvPr>
            <p:ph idx="5" type="body"/>
          </p:nvPr>
        </p:nvSpPr>
        <p:spPr>
          <a:xfrm>
            <a:off x="5061137" y="2724150"/>
            <a:ext cx="21339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0" sz="1200">
                <a:solidFill>
                  <a:schemeClr val="dk1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0" sz="1200">
                <a:solidFill>
                  <a:schemeClr val="dk1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0" sz="1200">
                <a:solidFill>
                  <a:schemeClr val="dk1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0" sz="1200">
                <a:solidFill>
                  <a:schemeClr val="dk1"/>
                </a:solidFill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084" name="Google Shape;1084;g23aa859a9f7_0_1066"/>
          <p:cNvSpPr txBox="1"/>
          <p:nvPr>
            <p:ph idx="6" type="body"/>
          </p:nvPr>
        </p:nvSpPr>
        <p:spPr>
          <a:xfrm>
            <a:off x="8930084" y="2410211"/>
            <a:ext cx="2133900" cy="31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085" name="Google Shape;1085;g23aa859a9f7_0_1066"/>
          <p:cNvSpPr txBox="1"/>
          <p:nvPr>
            <p:ph idx="7" type="body"/>
          </p:nvPr>
        </p:nvSpPr>
        <p:spPr>
          <a:xfrm>
            <a:off x="8930084" y="2724150"/>
            <a:ext cx="21339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0" sz="1200">
                <a:solidFill>
                  <a:schemeClr val="dk1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0" sz="1200">
                <a:solidFill>
                  <a:schemeClr val="dk1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0" sz="1200">
                <a:solidFill>
                  <a:schemeClr val="dk1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0" sz="1200">
                <a:solidFill>
                  <a:schemeClr val="dk1"/>
                </a:solidFill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086" name="Google Shape;1086;g23aa859a9f7_0_1066"/>
          <p:cNvSpPr txBox="1"/>
          <p:nvPr>
            <p:ph idx="8" type="body"/>
          </p:nvPr>
        </p:nvSpPr>
        <p:spPr>
          <a:xfrm>
            <a:off x="5061137" y="4138009"/>
            <a:ext cx="2133900" cy="31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087" name="Google Shape;1087;g23aa859a9f7_0_1066"/>
          <p:cNvSpPr txBox="1"/>
          <p:nvPr>
            <p:ph idx="9" type="body"/>
          </p:nvPr>
        </p:nvSpPr>
        <p:spPr>
          <a:xfrm>
            <a:off x="5061137" y="4451948"/>
            <a:ext cx="21339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0" sz="1200">
                <a:solidFill>
                  <a:schemeClr val="dk1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0" sz="1200">
                <a:solidFill>
                  <a:schemeClr val="dk1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0" sz="1200">
                <a:solidFill>
                  <a:schemeClr val="dk1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0" sz="1200">
                <a:solidFill>
                  <a:schemeClr val="dk1"/>
                </a:solidFill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088" name="Google Shape;1088;g23aa859a9f7_0_1066"/>
          <p:cNvSpPr txBox="1"/>
          <p:nvPr>
            <p:ph idx="13" type="body"/>
          </p:nvPr>
        </p:nvSpPr>
        <p:spPr>
          <a:xfrm>
            <a:off x="8930084" y="4138009"/>
            <a:ext cx="2133900" cy="31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089" name="Google Shape;1089;g23aa859a9f7_0_1066"/>
          <p:cNvSpPr txBox="1"/>
          <p:nvPr>
            <p:ph idx="14" type="body"/>
          </p:nvPr>
        </p:nvSpPr>
        <p:spPr>
          <a:xfrm>
            <a:off x="8930084" y="4451948"/>
            <a:ext cx="21339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0" sz="1200">
                <a:solidFill>
                  <a:schemeClr val="dk1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0" sz="1200">
                <a:solidFill>
                  <a:schemeClr val="dk1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0" sz="1200">
                <a:solidFill>
                  <a:schemeClr val="dk1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0" sz="1200">
                <a:solidFill>
                  <a:schemeClr val="dk1"/>
                </a:solidFill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090" name="Google Shape;1090;g23aa859a9f7_0_1066"/>
          <p:cNvSpPr txBox="1"/>
          <p:nvPr>
            <p:ph idx="15" type="body"/>
          </p:nvPr>
        </p:nvSpPr>
        <p:spPr>
          <a:xfrm>
            <a:off x="1292212" y="4138009"/>
            <a:ext cx="2133900" cy="31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091" name="Google Shape;1091;g23aa859a9f7_0_1066"/>
          <p:cNvSpPr txBox="1"/>
          <p:nvPr>
            <p:ph idx="16" type="body"/>
          </p:nvPr>
        </p:nvSpPr>
        <p:spPr>
          <a:xfrm>
            <a:off x="1292212" y="4451948"/>
            <a:ext cx="21339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0" sz="1200">
                <a:solidFill>
                  <a:schemeClr val="dk1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0" sz="1200">
                <a:solidFill>
                  <a:schemeClr val="dk1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0" sz="1200">
                <a:solidFill>
                  <a:schemeClr val="dk1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0" sz="1200">
                <a:solidFill>
                  <a:schemeClr val="dk1"/>
                </a:solidFill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092" name="Google Shape;1092;g23aa859a9f7_0_1066"/>
          <p:cNvSpPr txBox="1"/>
          <p:nvPr>
            <p:ph idx="17" type="body"/>
          </p:nvPr>
        </p:nvSpPr>
        <p:spPr>
          <a:xfrm>
            <a:off x="423959" y="4054910"/>
            <a:ext cx="8097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093" name="Google Shape;1093;g23aa859a9f7_0_1066"/>
          <p:cNvSpPr txBox="1"/>
          <p:nvPr>
            <p:ph idx="18" type="body"/>
          </p:nvPr>
        </p:nvSpPr>
        <p:spPr>
          <a:xfrm>
            <a:off x="4198178" y="4054910"/>
            <a:ext cx="8097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094" name="Google Shape;1094;g23aa859a9f7_0_1066"/>
          <p:cNvSpPr txBox="1"/>
          <p:nvPr>
            <p:ph idx="19" type="body"/>
          </p:nvPr>
        </p:nvSpPr>
        <p:spPr>
          <a:xfrm>
            <a:off x="8081744" y="4054910"/>
            <a:ext cx="8097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095" name="Google Shape;1095;g23aa859a9f7_0_1066"/>
          <p:cNvSpPr txBox="1"/>
          <p:nvPr>
            <p:ph idx="20" type="body"/>
          </p:nvPr>
        </p:nvSpPr>
        <p:spPr>
          <a:xfrm>
            <a:off x="423959" y="2378693"/>
            <a:ext cx="8097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096" name="Google Shape;1096;g23aa859a9f7_0_1066"/>
          <p:cNvSpPr txBox="1"/>
          <p:nvPr>
            <p:ph idx="21" type="body"/>
          </p:nvPr>
        </p:nvSpPr>
        <p:spPr>
          <a:xfrm>
            <a:off x="4198178" y="2378693"/>
            <a:ext cx="8097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097" name="Google Shape;1097;g23aa859a9f7_0_1066"/>
          <p:cNvSpPr txBox="1"/>
          <p:nvPr>
            <p:ph idx="22" type="body"/>
          </p:nvPr>
        </p:nvSpPr>
        <p:spPr>
          <a:xfrm>
            <a:off x="8081744" y="2378692"/>
            <a:ext cx="8097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6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hain slide">
  <p:cSld name="Chain slide">
    <p:spTree>
      <p:nvGrpSpPr>
        <p:cNvPr id="1098" name="Shape 10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9" name="Google Shape;1099;g23aa859a9f7_0_1089"/>
          <p:cNvSpPr txBox="1"/>
          <p:nvPr>
            <p:ph idx="1" type="body"/>
          </p:nvPr>
        </p:nvSpPr>
        <p:spPr>
          <a:xfrm>
            <a:off x="407888" y="3074670"/>
            <a:ext cx="3093900" cy="1312200"/>
          </a:xfrm>
          <a:prstGeom prst="rect">
            <a:avLst/>
          </a:prstGeom>
          <a:noFill/>
          <a:ln cap="flat" cmpd="sng" w="9525">
            <a:solidFill>
              <a:srgbClr val="DDE6E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0" sz="1200">
                <a:solidFill>
                  <a:schemeClr val="dk1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0" sz="1200">
                <a:solidFill>
                  <a:schemeClr val="dk1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0" sz="1200">
                <a:solidFill>
                  <a:schemeClr val="dk1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0" sz="1200">
                <a:solidFill>
                  <a:schemeClr val="dk1"/>
                </a:solidFill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100" name="Google Shape;1100;g23aa859a9f7_0_1089"/>
          <p:cNvSpPr txBox="1"/>
          <p:nvPr>
            <p:ph idx="2" type="body"/>
          </p:nvPr>
        </p:nvSpPr>
        <p:spPr>
          <a:xfrm>
            <a:off x="4575885" y="3074670"/>
            <a:ext cx="3093900" cy="1312200"/>
          </a:xfrm>
          <a:prstGeom prst="rect">
            <a:avLst/>
          </a:prstGeom>
          <a:noFill/>
          <a:ln cap="flat" cmpd="sng" w="9525">
            <a:solidFill>
              <a:srgbClr val="DDE6E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0" sz="1200">
                <a:solidFill>
                  <a:schemeClr val="dk1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0" sz="1200">
                <a:solidFill>
                  <a:schemeClr val="dk1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0" sz="1200">
                <a:solidFill>
                  <a:schemeClr val="dk1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0" sz="1200">
                <a:solidFill>
                  <a:schemeClr val="dk1"/>
                </a:solidFill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101" name="Google Shape;1101;g23aa859a9f7_0_1089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02" name="Google Shape;1102;g23aa859a9f7_0_108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1103" name="Google Shape;1103;g23aa859a9f7_0_1089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1104" name="Google Shape;1104;g23aa859a9f7_0_1089"/>
          <p:cNvSpPr txBox="1"/>
          <p:nvPr>
            <p:ph idx="3" type="body"/>
          </p:nvPr>
        </p:nvSpPr>
        <p:spPr>
          <a:xfrm>
            <a:off x="407988" y="927250"/>
            <a:ext cx="77946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105" name="Google Shape;1105;g23aa859a9f7_0_1089"/>
          <p:cNvSpPr/>
          <p:nvPr/>
        </p:nvSpPr>
        <p:spPr>
          <a:xfrm flipH="1" rot="5400000">
            <a:off x="3822469" y="3374711"/>
            <a:ext cx="426300" cy="197700"/>
          </a:xfrm>
          <a:prstGeom prst="triangle">
            <a:avLst>
              <a:gd fmla="val 50000" name="adj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6" name="Google Shape;1106;g23aa859a9f7_0_1089"/>
          <p:cNvSpPr/>
          <p:nvPr/>
        </p:nvSpPr>
        <p:spPr>
          <a:xfrm flipH="1" rot="5400000">
            <a:off x="7963535" y="3374710"/>
            <a:ext cx="426300" cy="197700"/>
          </a:xfrm>
          <a:prstGeom prst="triangle">
            <a:avLst>
              <a:gd fmla="val 50000" name="adj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7" name="Google Shape;1107;g23aa859a9f7_0_1089"/>
          <p:cNvSpPr txBox="1"/>
          <p:nvPr>
            <p:ph idx="4" type="body"/>
          </p:nvPr>
        </p:nvSpPr>
        <p:spPr>
          <a:xfrm>
            <a:off x="408396" y="2471074"/>
            <a:ext cx="3093600" cy="6327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108" name="Google Shape;1108;g23aa859a9f7_0_1089"/>
          <p:cNvSpPr txBox="1"/>
          <p:nvPr>
            <p:ph idx="5" type="body"/>
          </p:nvPr>
        </p:nvSpPr>
        <p:spPr>
          <a:xfrm>
            <a:off x="4569388" y="2471074"/>
            <a:ext cx="3073500" cy="6327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109" name="Google Shape;1109;g23aa859a9f7_0_1089"/>
          <p:cNvSpPr txBox="1"/>
          <p:nvPr>
            <p:ph idx="6" type="body"/>
          </p:nvPr>
        </p:nvSpPr>
        <p:spPr>
          <a:xfrm>
            <a:off x="8710455" y="2471074"/>
            <a:ext cx="3073500" cy="1915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6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01" showMasterSp="0">
  <p:cSld name="Section title 01">
    <p:spTree>
      <p:nvGrpSpPr>
        <p:cNvPr id="1110" name="Shape 1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1" name="Google Shape;1111;g23aa859a9f7_0_1101"/>
          <p:cNvSpPr/>
          <p:nvPr/>
        </p:nvSpPr>
        <p:spPr>
          <a:xfrm>
            <a:off x="0" y="1"/>
            <a:ext cx="12213241" cy="6870044"/>
          </a:xfrm>
          <a:custGeom>
            <a:rect b="b" l="l" r="r" t="t"/>
            <a:pathLst>
              <a:path extrusionOk="0" h="11308715" w="20104100">
                <a:moveTo>
                  <a:pt x="0" y="11308556"/>
                </a:moveTo>
                <a:lnTo>
                  <a:pt x="20104099" y="11308556"/>
                </a:lnTo>
                <a:lnTo>
                  <a:pt x="20104099" y="0"/>
                </a:lnTo>
                <a:lnTo>
                  <a:pt x="0" y="0"/>
                </a:lnTo>
                <a:lnTo>
                  <a:pt x="0" y="11308556"/>
                </a:lnTo>
                <a:close/>
              </a:path>
            </a:pathLst>
          </a:custGeom>
          <a:solidFill>
            <a:srgbClr val="F6921E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2" name="Google Shape;1112;g23aa859a9f7_0_1101"/>
          <p:cNvSpPr/>
          <p:nvPr/>
        </p:nvSpPr>
        <p:spPr>
          <a:xfrm rot="10800000">
            <a:off x="707209" y="913997"/>
            <a:ext cx="3066812" cy="3066812"/>
          </a:xfrm>
          <a:custGeom>
            <a:rect b="b" l="l" r="r" t="t"/>
            <a:pathLst>
              <a:path extrusionOk="0" h="5048250" w="5048250">
                <a:moveTo>
                  <a:pt x="4058934" y="0"/>
                </a:moveTo>
                <a:lnTo>
                  <a:pt x="0" y="4058923"/>
                </a:lnTo>
                <a:lnTo>
                  <a:pt x="988734" y="5047657"/>
                </a:lnTo>
                <a:lnTo>
                  <a:pt x="5047668" y="988723"/>
                </a:lnTo>
                <a:lnTo>
                  <a:pt x="405893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3" name="Google Shape;1113;g23aa859a9f7_0_1101"/>
          <p:cNvSpPr/>
          <p:nvPr/>
        </p:nvSpPr>
        <p:spPr>
          <a:xfrm rot="10800000">
            <a:off x="-21241" y="-12207"/>
            <a:ext cx="12213241" cy="6748143"/>
          </a:xfrm>
          <a:custGeom>
            <a:rect b="b" l="l" r="r" t="t"/>
            <a:pathLst>
              <a:path extrusionOk="0" h="11108055" w="20104100">
                <a:moveTo>
                  <a:pt x="20104099" y="0"/>
                </a:moveTo>
                <a:lnTo>
                  <a:pt x="0" y="0"/>
                </a:lnTo>
                <a:lnTo>
                  <a:pt x="0" y="11107682"/>
                </a:lnTo>
                <a:lnTo>
                  <a:pt x="12991311" y="11107682"/>
                </a:lnTo>
                <a:lnTo>
                  <a:pt x="20104099" y="4004108"/>
                </a:lnTo>
                <a:lnTo>
                  <a:pt x="20104099" y="0"/>
                </a:lnTo>
                <a:close/>
              </a:path>
            </a:pathLst>
          </a:custGeom>
          <a:solidFill>
            <a:srgbClr val="00527B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4" name="Google Shape;1114;g23aa859a9f7_0_1101"/>
          <p:cNvSpPr/>
          <p:nvPr/>
        </p:nvSpPr>
        <p:spPr>
          <a:xfrm>
            <a:off x="10388818" y="1095531"/>
            <a:ext cx="1202807" cy="1565810"/>
          </a:xfrm>
          <a:custGeom>
            <a:rect b="b" l="l" r="r" t="t"/>
            <a:pathLst>
              <a:path extrusionOk="0" h="2577465" w="1979930">
                <a:moveTo>
                  <a:pt x="1293122" y="0"/>
                </a:moveTo>
                <a:lnTo>
                  <a:pt x="0" y="1288714"/>
                </a:lnTo>
                <a:lnTo>
                  <a:pt x="1293122" y="2577356"/>
                </a:lnTo>
                <a:lnTo>
                  <a:pt x="1979499" y="1890916"/>
                </a:lnTo>
                <a:lnTo>
                  <a:pt x="1373685" y="1288714"/>
                </a:lnTo>
                <a:lnTo>
                  <a:pt x="1979499" y="686439"/>
                </a:lnTo>
                <a:lnTo>
                  <a:pt x="1293122" y="0"/>
                </a:lnTo>
                <a:close/>
              </a:path>
            </a:pathLst>
          </a:custGeom>
          <a:solidFill>
            <a:srgbClr val="E9EEF4">
              <a:alpha val="9803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5" name="Google Shape;1115;g23aa859a9f7_0_1101"/>
          <p:cNvSpPr/>
          <p:nvPr/>
        </p:nvSpPr>
        <p:spPr>
          <a:xfrm>
            <a:off x="9188953" y="2194530"/>
            <a:ext cx="3008562" cy="3879227"/>
          </a:xfrm>
          <a:custGeom>
            <a:rect b="b" l="l" r="r" t="t"/>
            <a:pathLst>
              <a:path extrusionOk="0" h="6385559" w="4952365">
                <a:moveTo>
                  <a:pt x="1433118" y="0"/>
                </a:moveTo>
                <a:lnTo>
                  <a:pt x="0" y="1433066"/>
                </a:lnTo>
                <a:lnTo>
                  <a:pt x="4951901" y="6384978"/>
                </a:lnTo>
                <a:lnTo>
                  <a:pt x="4951901" y="4656727"/>
                </a:lnTo>
                <a:lnTo>
                  <a:pt x="1728313" y="1433066"/>
                </a:lnTo>
                <a:lnTo>
                  <a:pt x="2297280" y="864141"/>
                </a:lnTo>
                <a:lnTo>
                  <a:pt x="1433118" y="0"/>
                </a:lnTo>
                <a:close/>
              </a:path>
            </a:pathLst>
          </a:custGeom>
          <a:solidFill>
            <a:srgbClr val="E9EEF4">
              <a:alpha val="9803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6" name="Google Shape;1116;g23aa859a9f7_0_1101"/>
          <p:cNvSpPr/>
          <p:nvPr/>
        </p:nvSpPr>
        <p:spPr>
          <a:xfrm>
            <a:off x="11410494" y="2479718"/>
            <a:ext cx="783098" cy="1202807"/>
          </a:xfrm>
          <a:custGeom>
            <a:rect b="b" l="l" r="r" t="t"/>
            <a:pathLst>
              <a:path extrusionOk="0" h="1979929" w="1289050">
                <a:moveTo>
                  <a:pt x="686471" y="0"/>
                </a:moveTo>
                <a:lnTo>
                  <a:pt x="0" y="686303"/>
                </a:lnTo>
                <a:lnTo>
                  <a:pt x="1288672" y="1979416"/>
                </a:lnTo>
                <a:lnTo>
                  <a:pt x="1288672" y="605740"/>
                </a:lnTo>
                <a:lnTo>
                  <a:pt x="686471" y="0"/>
                </a:lnTo>
                <a:close/>
              </a:path>
            </a:pathLst>
          </a:custGeom>
          <a:solidFill>
            <a:srgbClr val="E9EEF4">
              <a:alpha val="9803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7" name="Google Shape;1117;g23aa859a9f7_0_1101"/>
          <p:cNvSpPr/>
          <p:nvPr/>
        </p:nvSpPr>
        <p:spPr>
          <a:xfrm>
            <a:off x="11410494" y="73978"/>
            <a:ext cx="783098" cy="1202807"/>
          </a:xfrm>
          <a:custGeom>
            <a:rect b="b" l="l" r="r" t="t"/>
            <a:pathLst>
              <a:path extrusionOk="0" h="1979930" w="1289050">
                <a:moveTo>
                  <a:pt x="1288672" y="0"/>
                </a:moveTo>
                <a:lnTo>
                  <a:pt x="0" y="1292976"/>
                </a:lnTo>
                <a:lnTo>
                  <a:pt x="686471" y="1979489"/>
                </a:lnTo>
                <a:lnTo>
                  <a:pt x="1288672" y="1373612"/>
                </a:lnTo>
                <a:lnTo>
                  <a:pt x="1288672" y="0"/>
                </a:lnTo>
                <a:close/>
              </a:path>
            </a:pathLst>
          </a:custGeom>
          <a:solidFill>
            <a:srgbClr val="E9EEF4">
              <a:alpha val="9803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8" name="Google Shape;1118;g23aa859a9f7_0_1101"/>
          <p:cNvSpPr/>
          <p:nvPr/>
        </p:nvSpPr>
        <p:spPr>
          <a:xfrm>
            <a:off x="10180929" y="355020"/>
            <a:ext cx="330984" cy="430896"/>
          </a:xfrm>
          <a:custGeom>
            <a:rect b="b" l="l" r="r" t="t"/>
            <a:pathLst>
              <a:path extrusionOk="0" h="709294" w="544830">
                <a:moveTo>
                  <a:pt x="188831" y="0"/>
                </a:moveTo>
                <a:lnTo>
                  <a:pt x="0" y="188842"/>
                </a:lnTo>
                <a:lnTo>
                  <a:pt x="166665" y="354533"/>
                </a:lnTo>
                <a:lnTo>
                  <a:pt x="0" y="520204"/>
                </a:lnTo>
                <a:lnTo>
                  <a:pt x="188831" y="709046"/>
                </a:lnTo>
                <a:lnTo>
                  <a:pt x="544580" y="354533"/>
                </a:lnTo>
                <a:lnTo>
                  <a:pt x="188831" y="0"/>
                </a:lnTo>
                <a:close/>
              </a:path>
            </a:pathLst>
          </a:custGeom>
          <a:solidFill>
            <a:srgbClr val="E9EEF4">
              <a:alpha val="9803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9" name="Google Shape;1119;g23aa859a9f7_0_1101"/>
          <p:cNvSpPr/>
          <p:nvPr/>
        </p:nvSpPr>
        <p:spPr>
          <a:xfrm>
            <a:off x="9519048" y="355019"/>
            <a:ext cx="330984" cy="430896"/>
          </a:xfrm>
          <a:custGeom>
            <a:rect b="b" l="l" r="r" t="t"/>
            <a:pathLst>
              <a:path extrusionOk="0" h="709294" w="544830">
                <a:moveTo>
                  <a:pt x="355748" y="0"/>
                </a:moveTo>
                <a:lnTo>
                  <a:pt x="0" y="354533"/>
                </a:lnTo>
                <a:lnTo>
                  <a:pt x="355748" y="709046"/>
                </a:lnTo>
                <a:lnTo>
                  <a:pt x="544569" y="520204"/>
                </a:lnTo>
                <a:lnTo>
                  <a:pt x="377915" y="354533"/>
                </a:lnTo>
                <a:lnTo>
                  <a:pt x="544569" y="188842"/>
                </a:lnTo>
                <a:lnTo>
                  <a:pt x="355748" y="0"/>
                </a:lnTo>
                <a:close/>
              </a:path>
            </a:pathLst>
          </a:custGeom>
          <a:solidFill>
            <a:srgbClr val="E9EEF4">
              <a:alpha val="9803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0" name="Google Shape;1120;g23aa859a9f7_0_1101"/>
          <p:cNvSpPr/>
          <p:nvPr/>
        </p:nvSpPr>
        <p:spPr>
          <a:xfrm>
            <a:off x="9800119" y="73977"/>
            <a:ext cx="430896" cy="330984"/>
          </a:xfrm>
          <a:custGeom>
            <a:rect b="b" l="l" r="r" t="t"/>
            <a:pathLst>
              <a:path extrusionOk="0" h="544830" w="709294">
                <a:moveTo>
                  <a:pt x="354523" y="0"/>
                </a:moveTo>
                <a:lnTo>
                  <a:pt x="0" y="355706"/>
                </a:lnTo>
                <a:lnTo>
                  <a:pt x="188852" y="544580"/>
                </a:lnTo>
                <a:lnTo>
                  <a:pt x="354523" y="377894"/>
                </a:lnTo>
                <a:lnTo>
                  <a:pt x="686861" y="377894"/>
                </a:lnTo>
                <a:lnTo>
                  <a:pt x="709046" y="355706"/>
                </a:lnTo>
                <a:lnTo>
                  <a:pt x="354523" y="0"/>
                </a:lnTo>
                <a:close/>
              </a:path>
              <a:path extrusionOk="0" h="544830" w="709294">
                <a:moveTo>
                  <a:pt x="686861" y="377894"/>
                </a:moveTo>
                <a:lnTo>
                  <a:pt x="354523" y="377894"/>
                </a:lnTo>
                <a:lnTo>
                  <a:pt x="520193" y="544580"/>
                </a:lnTo>
                <a:lnTo>
                  <a:pt x="686861" y="377894"/>
                </a:lnTo>
                <a:close/>
              </a:path>
            </a:pathLst>
          </a:custGeom>
          <a:solidFill>
            <a:srgbClr val="E9EEF4">
              <a:alpha val="9803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1" name="Google Shape;1121;g23aa859a9f7_0_1101"/>
          <p:cNvSpPr/>
          <p:nvPr/>
        </p:nvSpPr>
        <p:spPr>
          <a:xfrm>
            <a:off x="9800116" y="735815"/>
            <a:ext cx="430896" cy="330984"/>
          </a:xfrm>
          <a:custGeom>
            <a:rect b="b" l="l" r="r" t="t"/>
            <a:pathLst>
              <a:path extrusionOk="0" h="544830" w="709294">
                <a:moveTo>
                  <a:pt x="188852" y="0"/>
                </a:moveTo>
                <a:lnTo>
                  <a:pt x="0" y="188811"/>
                </a:lnTo>
                <a:lnTo>
                  <a:pt x="354533" y="544559"/>
                </a:lnTo>
                <a:lnTo>
                  <a:pt x="709056" y="188811"/>
                </a:lnTo>
                <a:lnTo>
                  <a:pt x="686885" y="166644"/>
                </a:lnTo>
                <a:lnTo>
                  <a:pt x="354533" y="166644"/>
                </a:lnTo>
                <a:lnTo>
                  <a:pt x="188852" y="0"/>
                </a:lnTo>
                <a:close/>
              </a:path>
              <a:path extrusionOk="0" h="544830" w="709294">
                <a:moveTo>
                  <a:pt x="520204" y="0"/>
                </a:moveTo>
                <a:lnTo>
                  <a:pt x="354533" y="166644"/>
                </a:lnTo>
                <a:lnTo>
                  <a:pt x="686885" y="166644"/>
                </a:lnTo>
                <a:lnTo>
                  <a:pt x="520204" y="0"/>
                </a:lnTo>
                <a:close/>
              </a:path>
            </a:pathLst>
          </a:custGeom>
          <a:solidFill>
            <a:srgbClr val="E9EEF4">
              <a:alpha val="9803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2" name="Google Shape;1122;g23aa859a9f7_0_1101"/>
          <p:cNvSpPr/>
          <p:nvPr/>
        </p:nvSpPr>
        <p:spPr>
          <a:xfrm>
            <a:off x="9188956" y="657356"/>
            <a:ext cx="1655306" cy="1067405"/>
          </a:xfrm>
          <a:custGeom>
            <a:rect b="b" l="l" r="r" t="t"/>
            <a:pathLst>
              <a:path extrusionOk="0" h="1757045" w="2724784">
                <a:moveTo>
                  <a:pt x="394260" y="0"/>
                </a:moveTo>
                <a:lnTo>
                  <a:pt x="0" y="394249"/>
                </a:lnTo>
                <a:lnTo>
                  <a:pt x="1362304" y="1756564"/>
                </a:lnTo>
                <a:lnTo>
                  <a:pt x="1837755" y="1281112"/>
                </a:lnTo>
                <a:lnTo>
                  <a:pt x="1362304" y="1281112"/>
                </a:lnTo>
                <a:lnTo>
                  <a:pt x="475472" y="394249"/>
                </a:lnTo>
                <a:lnTo>
                  <a:pt x="631980" y="237741"/>
                </a:lnTo>
                <a:lnTo>
                  <a:pt x="394260" y="0"/>
                </a:lnTo>
                <a:close/>
              </a:path>
              <a:path extrusionOk="0" h="1757045" w="2724784">
                <a:moveTo>
                  <a:pt x="2330347" y="0"/>
                </a:moveTo>
                <a:lnTo>
                  <a:pt x="2092606" y="237741"/>
                </a:lnTo>
                <a:lnTo>
                  <a:pt x="2249135" y="394249"/>
                </a:lnTo>
                <a:lnTo>
                  <a:pt x="1362304" y="1281112"/>
                </a:lnTo>
                <a:lnTo>
                  <a:pt x="1837755" y="1281112"/>
                </a:lnTo>
                <a:lnTo>
                  <a:pt x="2724618" y="394249"/>
                </a:lnTo>
                <a:lnTo>
                  <a:pt x="2330347" y="0"/>
                </a:lnTo>
                <a:close/>
              </a:path>
            </a:pathLst>
          </a:custGeom>
          <a:solidFill>
            <a:srgbClr val="E9EEF4">
              <a:alpha val="9803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3" name="Google Shape;1123;g23aa859a9f7_0_1101"/>
          <p:cNvSpPr txBox="1"/>
          <p:nvPr>
            <p:ph idx="1" type="body"/>
          </p:nvPr>
        </p:nvSpPr>
        <p:spPr>
          <a:xfrm>
            <a:off x="1922113" y="3050435"/>
            <a:ext cx="83478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b="1" sz="4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533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4800"/>
              <a:buChar char="•"/>
              <a:defRPr sz="4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5334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4800"/>
              <a:buChar char="•"/>
              <a:defRPr sz="4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5334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4800"/>
              <a:buChar char="•"/>
              <a:defRPr sz="4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5334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4800"/>
              <a:buChar char="•"/>
              <a:defRPr sz="4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124" name="Google Shape;1124;g23aa859a9f7_0_1101"/>
          <p:cNvSpPr txBox="1"/>
          <p:nvPr/>
        </p:nvSpPr>
        <p:spPr>
          <a:xfrm>
            <a:off x="7011755" y="6386326"/>
            <a:ext cx="4875600" cy="22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Arial"/>
              <a:buNone/>
            </a:pPr>
            <a:fld id="{00000000-1234-1234-1234-123412341234}" type="slidenum">
              <a:rPr i="0" lang="en-US" sz="11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900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02" showMasterSp="0">
  <p:cSld name="Section title 02">
    <p:spTree>
      <p:nvGrpSpPr>
        <p:cNvPr id="1125" name="Shape 1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" name="Google Shape;1126;g23aa859a9f7_0_1116"/>
          <p:cNvSpPr/>
          <p:nvPr/>
        </p:nvSpPr>
        <p:spPr>
          <a:xfrm rot="10800000">
            <a:off x="707209" y="913997"/>
            <a:ext cx="3066812" cy="3066812"/>
          </a:xfrm>
          <a:custGeom>
            <a:rect b="b" l="l" r="r" t="t"/>
            <a:pathLst>
              <a:path extrusionOk="0" h="5048250" w="5048250">
                <a:moveTo>
                  <a:pt x="4058934" y="0"/>
                </a:moveTo>
                <a:lnTo>
                  <a:pt x="0" y="4058923"/>
                </a:lnTo>
                <a:lnTo>
                  <a:pt x="988734" y="5047657"/>
                </a:lnTo>
                <a:lnTo>
                  <a:pt x="5047668" y="988723"/>
                </a:lnTo>
                <a:lnTo>
                  <a:pt x="405893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7" name="Google Shape;1127;g23aa859a9f7_0_1116"/>
          <p:cNvSpPr/>
          <p:nvPr/>
        </p:nvSpPr>
        <p:spPr>
          <a:xfrm rot="10800000">
            <a:off x="0" y="-1"/>
            <a:ext cx="12192000" cy="6858000"/>
          </a:xfrm>
          <a:prstGeom prst="rect">
            <a:avLst/>
          </a:prstGeom>
          <a:solidFill>
            <a:srgbClr val="00527B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8" name="Google Shape;1128;g23aa859a9f7_0_1116"/>
          <p:cNvSpPr/>
          <p:nvPr/>
        </p:nvSpPr>
        <p:spPr>
          <a:xfrm>
            <a:off x="10388818" y="1095531"/>
            <a:ext cx="1202807" cy="1565810"/>
          </a:xfrm>
          <a:custGeom>
            <a:rect b="b" l="l" r="r" t="t"/>
            <a:pathLst>
              <a:path extrusionOk="0" h="2577465" w="1979930">
                <a:moveTo>
                  <a:pt x="1293122" y="0"/>
                </a:moveTo>
                <a:lnTo>
                  <a:pt x="0" y="1288714"/>
                </a:lnTo>
                <a:lnTo>
                  <a:pt x="1293122" y="2577356"/>
                </a:lnTo>
                <a:lnTo>
                  <a:pt x="1979499" y="1890916"/>
                </a:lnTo>
                <a:lnTo>
                  <a:pt x="1373685" y="1288714"/>
                </a:lnTo>
                <a:lnTo>
                  <a:pt x="1979499" y="686439"/>
                </a:lnTo>
                <a:lnTo>
                  <a:pt x="1293122" y="0"/>
                </a:lnTo>
                <a:close/>
              </a:path>
            </a:pathLst>
          </a:custGeom>
          <a:solidFill>
            <a:srgbClr val="E9EEF4">
              <a:alpha val="9803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9" name="Google Shape;1129;g23aa859a9f7_0_1116"/>
          <p:cNvSpPr/>
          <p:nvPr/>
        </p:nvSpPr>
        <p:spPr>
          <a:xfrm>
            <a:off x="9188953" y="2194530"/>
            <a:ext cx="3008562" cy="3879227"/>
          </a:xfrm>
          <a:custGeom>
            <a:rect b="b" l="l" r="r" t="t"/>
            <a:pathLst>
              <a:path extrusionOk="0" h="6385559" w="4952365">
                <a:moveTo>
                  <a:pt x="1433118" y="0"/>
                </a:moveTo>
                <a:lnTo>
                  <a:pt x="0" y="1433066"/>
                </a:lnTo>
                <a:lnTo>
                  <a:pt x="4951901" y="6384978"/>
                </a:lnTo>
                <a:lnTo>
                  <a:pt x="4951901" y="4656727"/>
                </a:lnTo>
                <a:lnTo>
                  <a:pt x="1728313" y="1433066"/>
                </a:lnTo>
                <a:lnTo>
                  <a:pt x="2297280" y="864141"/>
                </a:lnTo>
                <a:lnTo>
                  <a:pt x="1433118" y="0"/>
                </a:lnTo>
                <a:close/>
              </a:path>
            </a:pathLst>
          </a:custGeom>
          <a:solidFill>
            <a:srgbClr val="E9EEF4">
              <a:alpha val="9803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0" name="Google Shape;1130;g23aa859a9f7_0_1116"/>
          <p:cNvSpPr/>
          <p:nvPr/>
        </p:nvSpPr>
        <p:spPr>
          <a:xfrm>
            <a:off x="11410494" y="2479718"/>
            <a:ext cx="783098" cy="1202807"/>
          </a:xfrm>
          <a:custGeom>
            <a:rect b="b" l="l" r="r" t="t"/>
            <a:pathLst>
              <a:path extrusionOk="0" h="1979929" w="1289050">
                <a:moveTo>
                  <a:pt x="686471" y="0"/>
                </a:moveTo>
                <a:lnTo>
                  <a:pt x="0" y="686303"/>
                </a:lnTo>
                <a:lnTo>
                  <a:pt x="1288672" y="1979416"/>
                </a:lnTo>
                <a:lnTo>
                  <a:pt x="1288672" y="605740"/>
                </a:lnTo>
                <a:lnTo>
                  <a:pt x="686471" y="0"/>
                </a:lnTo>
                <a:close/>
              </a:path>
            </a:pathLst>
          </a:custGeom>
          <a:solidFill>
            <a:srgbClr val="E9EEF4">
              <a:alpha val="9803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1" name="Google Shape;1131;g23aa859a9f7_0_1116"/>
          <p:cNvSpPr/>
          <p:nvPr/>
        </p:nvSpPr>
        <p:spPr>
          <a:xfrm>
            <a:off x="11410494" y="73978"/>
            <a:ext cx="783098" cy="1202807"/>
          </a:xfrm>
          <a:custGeom>
            <a:rect b="b" l="l" r="r" t="t"/>
            <a:pathLst>
              <a:path extrusionOk="0" h="1979930" w="1289050">
                <a:moveTo>
                  <a:pt x="1288672" y="0"/>
                </a:moveTo>
                <a:lnTo>
                  <a:pt x="0" y="1292976"/>
                </a:lnTo>
                <a:lnTo>
                  <a:pt x="686471" y="1979489"/>
                </a:lnTo>
                <a:lnTo>
                  <a:pt x="1288672" y="1373612"/>
                </a:lnTo>
                <a:lnTo>
                  <a:pt x="1288672" y="0"/>
                </a:lnTo>
                <a:close/>
              </a:path>
            </a:pathLst>
          </a:custGeom>
          <a:solidFill>
            <a:srgbClr val="E9EEF4">
              <a:alpha val="9803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2" name="Google Shape;1132;g23aa859a9f7_0_1116"/>
          <p:cNvSpPr/>
          <p:nvPr/>
        </p:nvSpPr>
        <p:spPr>
          <a:xfrm>
            <a:off x="10180929" y="355020"/>
            <a:ext cx="330984" cy="430896"/>
          </a:xfrm>
          <a:custGeom>
            <a:rect b="b" l="l" r="r" t="t"/>
            <a:pathLst>
              <a:path extrusionOk="0" h="709294" w="544830">
                <a:moveTo>
                  <a:pt x="188831" y="0"/>
                </a:moveTo>
                <a:lnTo>
                  <a:pt x="0" y="188842"/>
                </a:lnTo>
                <a:lnTo>
                  <a:pt x="166665" y="354533"/>
                </a:lnTo>
                <a:lnTo>
                  <a:pt x="0" y="520204"/>
                </a:lnTo>
                <a:lnTo>
                  <a:pt x="188831" y="709046"/>
                </a:lnTo>
                <a:lnTo>
                  <a:pt x="544580" y="354533"/>
                </a:lnTo>
                <a:lnTo>
                  <a:pt x="188831" y="0"/>
                </a:lnTo>
                <a:close/>
              </a:path>
            </a:pathLst>
          </a:custGeom>
          <a:solidFill>
            <a:srgbClr val="E9EEF4">
              <a:alpha val="9803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3" name="Google Shape;1133;g23aa859a9f7_0_1116"/>
          <p:cNvSpPr/>
          <p:nvPr/>
        </p:nvSpPr>
        <p:spPr>
          <a:xfrm>
            <a:off x="9519048" y="355019"/>
            <a:ext cx="330984" cy="430896"/>
          </a:xfrm>
          <a:custGeom>
            <a:rect b="b" l="l" r="r" t="t"/>
            <a:pathLst>
              <a:path extrusionOk="0" h="709294" w="544830">
                <a:moveTo>
                  <a:pt x="355748" y="0"/>
                </a:moveTo>
                <a:lnTo>
                  <a:pt x="0" y="354533"/>
                </a:lnTo>
                <a:lnTo>
                  <a:pt x="355748" y="709046"/>
                </a:lnTo>
                <a:lnTo>
                  <a:pt x="544569" y="520204"/>
                </a:lnTo>
                <a:lnTo>
                  <a:pt x="377915" y="354533"/>
                </a:lnTo>
                <a:lnTo>
                  <a:pt x="544569" y="188842"/>
                </a:lnTo>
                <a:lnTo>
                  <a:pt x="355748" y="0"/>
                </a:lnTo>
                <a:close/>
              </a:path>
            </a:pathLst>
          </a:custGeom>
          <a:solidFill>
            <a:srgbClr val="E9EEF4">
              <a:alpha val="9803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4" name="Google Shape;1134;g23aa859a9f7_0_1116"/>
          <p:cNvSpPr/>
          <p:nvPr/>
        </p:nvSpPr>
        <p:spPr>
          <a:xfrm>
            <a:off x="9800119" y="73977"/>
            <a:ext cx="430896" cy="330984"/>
          </a:xfrm>
          <a:custGeom>
            <a:rect b="b" l="l" r="r" t="t"/>
            <a:pathLst>
              <a:path extrusionOk="0" h="544830" w="709294">
                <a:moveTo>
                  <a:pt x="354523" y="0"/>
                </a:moveTo>
                <a:lnTo>
                  <a:pt x="0" y="355706"/>
                </a:lnTo>
                <a:lnTo>
                  <a:pt x="188852" y="544580"/>
                </a:lnTo>
                <a:lnTo>
                  <a:pt x="354523" y="377894"/>
                </a:lnTo>
                <a:lnTo>
                  <a:pt x="686861" y="377894"/>
                </a:lnTo>
                <a:lnTo>
                  <a:pt x="709046" y="355706"/>
                </a:lnTo>
                <a:lnTo>
                  <a:pt x="354523" y="0"/>
                </a:lnTo>
                <a:close/>
              </a:path>
              <a:path extrusionOk="0" h="544830" w="709294">
                <a:moveTo>
                  <a:pt x="686861" y="377894"/>
                </a:moveTo>
                <a:lnTo>
                  <a:pt x="354523" y="377894"/>
                </a:lnTo>
                <a:lnTo>
                  <a:pt x="520193" y="544580"/>
                </a:lnTo>
                <a:lnTo>
                  <a:pt x="686861" y="377894"/>
                </a:lnTo>
                <a:close/>
              </a:path>
            </a:pathLst>
          </a:custGeom>
          <a:solidFill>
            <a:srgbClr val="E9EEF4">
              <a:alpha val="9803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5" name="Google Shape;1135;g23aa859a9f7_0_1116"/>
          <p:cNvSpPr/>
          <p:nvPr/>
        </p:nvSpPr>
        <p:spPr>
          <a:xfrm>
            <a:off x="9800116" y="735815"/>
            <a:ext cx="430896" cy="330984"/>
          </a:xfrm>
          <a:custGeom>
            <a:rect b="b" l="l" r="r" t="t"/>
            <a:pathLst>
              <a:path extrusionOk="0" h="544830" w="709294">
                <a:moveTo>
                  <a:pt x="188852" y="0"/>
                </a:moveTo>
                <a:lnTo>
                  <a:pt x="0" y="188811"/>
                </a:lnTo>
                <a:lnTo>
                  <a:pt x="354533" y="544559"/>
                </a:lnTo>
                <a:lnTo>
                  <a:pt x="709056" y="188811"/>
                </a:lnTo>
                <a:lnTo>
                  <a:pt x="686885" y="166644"/>
                </a:lnTo>
                <a:lnTo>
                  <a:pt x="354533" y="166644"/>
                </a:lnTo>
                <a:lnTo>
                  <a:pt x="188852" y="0"/>
                </a:lnTo>
                <a:close/>
              </a:path>
              <a:path extrusionOk="0" h="544830" w="709294">
                <a:moveTo>
                  <a:pt x="520204" y="0"/>
                </a:moveTo>
                <a:lnTo>
                  <a:pt x="354533" y="166644"/>
                </a:lnTo>
                <a:lnTo>
                  <a:pt x="686885" y="166644"/>
                </a:lnTo>
                <a:lnTo>
                  <a:pt x="520204" y="0"/>
                </a:lnTo>
                <a:close/>
              </a:path>
            </a:pathLst>
          </a:custGeom>
          <a:solidFill>
            <a:srgbClr val="E9EEF4">
              <a:alpha val="9803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6" name="Google Shape;1136;g23aa859a9f7_0_1116"/>
          <p:cNvSpPr/>
          <p:nvPr/>
        </p:nvSpPr>
        <p:spPr>
          <a:xfrm>
            <a:off x="9188956" y="657356"/>
            <a:ext cx="1655306" cy="1067405"/>
          </a:xfrm>
          <a:custGeom>
            <a:rect b="b" l="l" r="r" t="t"/>
            <a:pathLst>
              <a:path extrusionOk="0" h="1757045" w="2724784">
                <a:moveTo>
                  <a:pt x="394260" y="0"/>
                </a:moveTo>
                <a:lnTo>
                  <a:pt x="0" y="394249"/>
                </a:lnTo>
                <a:lnTo>
                  <a:pt x="1362304" y="1756564"/>
                </a:lnTo>
                <a:lnTo>
                  <a:pt x="1837755" y="1281112"/>
                </a:lnTo>
                <a:lnTo>
                  <a:pt x="1362304" y="1281112"/>
                </a:lnTo>
                <a:lnTo>
                  <a:pt x="475472" y="394249"/>
                </a:lnTo>
                <a:lnTo>
                  <a:pt x="631980" y="237741"/>
                </a:lnTo>
                <a:lnTo>
                  <a:pt x="394260" y="0"/>
                </a:lnTo>
                <a:close/>
              </a:path>
              <a:path extrusionOk="0" h="1757045" w="2724784">
                <a:moveTo>
                  <a:pt x="2330347" y="0"/>
                </a:moveTo>
                <a:lnTo>
                  <a:pt x="2092606" y="237741"/>
                </a:lnTo>
                <a:lnTo>
                  <a:pt x="2249135" y="394249"/>
                </a:lnTo>
                <a:lnTo>
                  <a:pt x="1362304" y="1281112"/>
                </a:lnTo>
                <a:lnTo>
                  <a:pt x="1837755" y="1281112"/>
                </a:lnTo>
                <a:lnTo>
                  <a:pt x="2724618" y="394249"/>
                </a:lnTo>
                <a:lnTo>
                  <a:pt x="2330347" y="0"/>
                </a:lnTo>
                <a:close/>
              </a:path>
            </a:pathLst>
          </a:custGeom>
          <a:solidFill>
            <a:srgbClr val="E9EEF4">
              <a:alpha val="9803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7" name="Google Shape;1137;g23aa859a9f7_0_1116"/>
          <p:cNvSpPr txBox="1"/>
          <p:nvPr/>
        </p:nvSpPr>
        <p:spPr>
          <a:xfrm>
            <a:off x="7011755" y="6386326"/>
            <a:ext cx="4875600" cy="22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Arial"/>
              <a:buNone/>
            </a:pPr>
            <a:fld id="{00000000-1234-1234-1234-123412341234}" type="slidenum">
              <a:rPr i="0" lang="en-US" sz="11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900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38" name="Google Shape;1138;g23aa859a9f7_0_1116"/>
          <p:cNvGrpSpPr/>
          <p:nvPr/>
        </p:nvGrpSpPr>
        <p:grpSpPr>
          <a:xfrm flipH="1">
            <a:off x="-3531" y="1956238"/>
            <a:ext cx="2405646" cy="4797424"/>
            <a:chOff x="9341353" y="226377"/>
            <a:chExt cx="3008562" cy="5999780"/>
          </a:xfrm>
        </p:grpSpPr>
        <p:sp>
          <p:nvSpPr>
            <p:cNvPr id="1139" name="Google Shape;1139;g23aa859a9f7_0_1116"/>
            <p:cNvSpPr/>
            <p:nvPr/>
          </p:nvSpPr>
          <p:spPr>
            <a:xfrm>
              <a:off x="10541218" y="1247931"/>
              <a:ext cx="1202807" cy="1565810"/>
            </a:xfrm>
            <a:custGeom>
              <a:rect b="b" l="l" r="r" t="t"/>
              <a:pathLst>
                <a:path extrusionOk="0" h="2577465" w="1979930">
                  <a:moveTo>
                    <a:pt x="1293122" y="0"/>
                  </a:moveTo>
                  <a:lnTo>
                    <a:pt x="0" y="1288714"/>
                  </a:lnTo>
                  <a:lnTo>
                    <a:pt x="1293122" y="2577356"/>
                  </a:lnTo>
                  <a:lnTo>
                    <a:pt x="1979499" y="1890916"/>
                  </a:lnTo>
                  <a:lnTo>
                    <a:pt x="1373685" y="1288714"/>
                  </a:lnTo>
                  <a:lnTo>
                    <a:pt x="1979499" y="686439"/>
                  </a:lnTo>
                  <a:lnTo>
                    <a:pt x="1293122" y="0"/>
                  </a:lnTo>
                  <a:close/>
                </a:path>
              </a:pathLst>
            </a:custGeom>
            <a:solidFill>
              <a:srgbClr val="E9EEF4">
                <a:alpha val="9803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0" name="Google Shape;1140;g23aa859a9f7_0_1116"/>
            <p:cNvSpPr/>
            <p:nvPr/>
          </p:nvSpPr>
          <p:spPr>
            <a:xfrm>
              <a:off x="9341353" y="2346930"/>
              <a:ext cx="3008562" cy="3879227"/>
            </a:xfrm>
            <a:custGeom>
              <a:rect b="b" l="l" r="r" t="t"/>
              <a:pathLst>
                <a:path extrusionOk="0" h="6385559" w="4952365">
                  <a:moveTo>
                    <a:pt x="1433118" y="0"/>
                  </a:moveTo>
                  <a:lnTo>
                    <a:pt x="0" y="1433066"/>
                  </a:lnTo>
                  <a:lnTo>
                    <a:pt x="4951901" y="6384978"/>
                  </a:lnTo>
                  <a:lnTo>
                    <a:pt x="4951901" y="4656727"/>
                  </a:lnTo>
                  <a:lnTo>
                    <a:pt x="1728313" y="1433066"/>
                  </a:lnTo>
                  <a:lnTo>
                    <a:pt x="2297280" y="864141"/>
                  </a:lnTo>
                  <a:lnTo>
                    <a:pt x="1433118" y="0"/>
                  </a:lnTo>
                  <a:close/>
                </a:path>
              </a:pathLst>
            </a:custGeom>
            <a:solidFill>
              <a:srgbClr val="E9EEF4">
                <a:alpha val="9803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1" name="Google Shape;1141;g23aa859a9f7_0_1116"/>
            <p:cNvSpPr/>
            <p:nvPr/>
          </p:nvSpPr>
          <p:spPr>
            <a:xfrm>
              <a:off x="11562894" y="2632118"/>
              <a:ext cx="783098" cy="1202807"/>
            </a:xfrm>
            <a:custGeom>
              <a:rect b="b" l="l" r="r" t="t"/>
              <a:pathLst>
                <a:path extrusionOk="0" h="1979929" w="1289050">
                  <a:moveTo>
                    <a:pt x="686471" y="0"/>
                  </a:moveTo>
                  <a:lnTo>
                    <a:pt x="0" y="686303"/>
                  </a:lnTo>
                  <a:lnTo>
                    <a:pt x="1288672" y="1979416"/>
                  </a:lnTo>
                  <a:lnTo>
                    <a:pt x="1288672" y="605740"/>
                  </a:lnTo>
                  <a:lnTo>
                    <a:pt x="686471" y="0"/>
                  </a:lnTo>
                  <a:close/>
                </a:path>
              </a:pathLst>
            </a:custGeom>
            <a:solidFill>
              <a:srgbClr val="E9EEF4">
                <a:alpha val="9803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2" name="Google Shape;1142;g23aa859a9f7_0_1116"/>
            <p:cNvSpPr/>
            <p:nvPr/>
          </p:nvSpPr>
          <p:spPr>
            <a:xfrm>
              <a:off x="11562894" y="226378"/>
              <a:ext cx="783098" cy="1202807"/>
            </a:xfrm>
            <a:custGeom>
              <a:rect b="b" l="l" r="r" t="t"/>
              <a:pathLst>
                <a:path extrusionOk="0" h="1979930" w="1289050">
                  <a:moveTo>
                    <a:pt x="1288672" y="0"/>
                  </a:moveTo>
                  <a:lnTo>
                    <a:pt x="0" y="1292976"/>
                  </a:lnTo>
                  <a:lnTo>
                    <a:pt x="686471" y="1979489"/>
                  </a:lnTo>
                  <a:lnTo>
                    <a:pt x="1288672" y="1373612"/>
                  </a:lnTo>
                  <a:lnTo>
                    <a:pt x="1288672" y="0"/>
                  </a:lnTo>
                  <a:close/>
                </a:path>
              </a:pathLst>
            </a:custGeom>
            <a:solidFill>
              <a:srgbClr val="E9EEF4">
                <a:alpha val="9803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3" name="Google Shape;1143;g23aa859a9f7_0_1116"/>
            <p:cNvSpPr/>
            <p:nvPr/>
          </p:nvSpPr>
          <p:spPr>
            <a:xfrm>
              <a:off x="10333329" y="507420"/>
              <a:ext cx="330984" cy="430896"/>
            </a:xfrm>
            <a:custGeom>
              <a:rect b="b" l="l" r="r" t="t"/>
              <a:pathLst>
                <a:path extrusionOk="0" h="709294" w="544830">
                  <a:moveTo>
                    <a:pt x="188831" y="0"/>
                  </a:moveTo>
                  <a:lnTo>
                    <a:pt x="0" y="188842"/>
                  </a:lnTo>
                  <a:lnTo>
                    <a:pt x="166665" y="354533"/>
                  </a:lnTo>
                  <a:lnTo>
                    <a:pt x="0" y="520204"/>
                  </a:lnTo>
                  <a:lnTo>
                    <a:pt x="188831" y="709046"/>
                  </a:lnTo>
                  <a:lnTo>
                    <a:pt x="544580" y="354533"/>
                  </a:lnTo>
                  <a:lnTo>
                    <a:pt x="188831" y="0"/>
                  </a:lnTo>
                  <a:close/>
                </a:path>
              </a:pathLst>
            </a:custGeom>
            <a:solidFill>
              <a:srgbClr val="E9EEF4">
                <a:alpha val="9803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4" name="Google Shape;1144;g23aa859a9f7_0_1116"/>
            <p:cNvSpPr/>
            <p:nvPr/>
          </p:nvSpPr>
          <p:spPr>
            <a:xfrm>
              <a:off x="9671448" y="507419"/>
              <a:ext cx="330984" cy="430896"/>
            </a:xfrm>
            <a:custGeom>
              <a:rect b="b" l="l" r="r" t="t"/>
              <a:pathLst>
                <a:path extrusionOk="0" h="709294" w="544830">
                  <a:moveTo>
                    <a:pt x="355748" y="0"/>
                  </a:moveTo>
                  <a:lnTo>
                    <a:pt x="0" y="354533"/>
                  </a:lnTo>
                  <a:lnTo>
                    <a:pt x="355748" y="709046"/>
                  </a:lnTo>
                  <a:lnTo>
                    <a:pt x="544569" y="520204"/>
                  </a:lnTo>
                  <a:lnTo>
                    <a:pt x="377915" y="354533"/>
                  </a:lnTo>
                  <a:lnTo>
                    <a:pt x="544569" y="188842"/>
                  </a:lnTo>
                  <a:lnTo>
                    <a:pt x="355748" y="0"/>
                  </a:lnTo>
                  <a:close/>
                </a:path>
              </a:pathLst>
            </a:custGeom>
            <a:solidFill>
              <a:srgbClr val="E9EEF4">
                <a:alpha val="9803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5" name="Google Shape;1145;g23aa859a9f7_0_1116"/>
            <p:cNvSpPr/>
            <p:nvPr/>
          </p:nvSpPr>
          <p:spPr>
            <a:xfrm>
              <a:off x="9952519" y="226377"/>
              <a:ext cx="430896" cy="330984"/>
            </a:xfrm>
            <a:custGeom>
              <a:rect b="b" l="l" r="r" t="t"/>
              <a:pathLst>
                <a:path extrusionOk="0" h="544830" w="709294">
                  <a:moveTo>
                    <a:pt x="354523" y="0"/>
                  </a:moveTo>
                  <a:lnTo>
                    <a:pt x="0" y="355706"/>
                  </a:lnTo>
                  <a:lnTo>
                    <a:pt x="188852" y="544580"/>
                  </a:lnTo>
                  <a:lnTo>
                    <a:pt x="354523" y="377894"/>
                  </a:lnTo>
                  <a:lnTo>
                    <a:pt x="686861" y="377894"/>
                  </a:lnTo>
                  <a:lnTo>
                    <a:pt x="709046" y="355706"/>
                  </a:lnTo>
                  <a:lnTo>
                    <a:pt x="354523" y="0"/>
                  </a:lnTo>
                  <a:close/>
                </a:path>
                <a:path extrusionOk="0" h="544830" w="709294">
                  <a:moveTo>
                    <a:pt x="686861" y="377894"/>
                  </a:moveTo>
                  <a:lnTo>
                    <a:pt x="354523" y="377894"/>
                  </a:lnTo>
                  <a:lnTo>
                    <a:pt x="520193" y="544580"/>
                  </a:lnTo>
                  <a:lnTo>
                    <a:pt x="686861" y="377894"/>
                  </a:lnTo>
                  <a:close/>
                </a:path>
              </a:pathLst>
            </a:custGeom>
            <a:solidFill>
              <a:srgbClr val="E9EEF4">
                <a:alpha val="9803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6" name="Google Shape;1146;g23aa859a9f7_0_1116"/>
            <p:cNvSpPr/>
            <p:nvPr/>
          </p:nvSpPr>
          <p:spPr>
            <a:xfrm>
              <a:off x="9952516" y="888215"/>
              <a:ext cx="430896" cy="330984"/>
            </a:xfrm>
            <a:custGeom>
              <a:rect b="b" l="l" r="r" t="t"/>
              <a:pathLst>
                <a:path extrusionOk="0" h="544830" w="709294">
                  <a:moveTo>
                    <a:pt x="188852" y="0"/>
                  </a:moveTo>
                  <a:lnTo>
                    <a:pt x="0" y="188811"/>
                  </a:lnTo>
                  <a:lnTo>
                    <a:pt x="354533" y="544559"/>
                  </a:lnTo>
                  <a:lnTo>
                    <a:pt x="709056" y="188811"/>
                  </a:lnTo>
                  <a:lnTo>
                    <a:pt x="686885" y="166644"/>
                  </a:lnTo>
                  <a:lnTo>
                    <a:pt x="354533" y="166644"/>
                  </a:lnTo>
                  <a:lnTo>
                    <a:pt x="188852" y="0"/>
                  </a:lnTo>
                  <a:close/>
                </a:path>
                <a:path extrusionOk="0" h="544830" w="709294">
                  <a:moveTo>
                    <a:pt x="520204" y="0"/>
                  </a:moveTo>
                  <a:lnTo>
                    <a:pt x="354533" y="166644"/>
                  </a:lnTo>
                  <a:lnTo>
                    <a:pt x="686885" y="166644"/>
                  </a:lnTo>
                  <a:lnTo>
                    <a:pt x="520204" y="0"/>
                  </a:lnTo>
                  <a:close/>
                </a:path>
              </a:pathLst>
            </a:custGeom>
            <a:solidFill>
              <a:srgbClr val="E9EEF4">
                <a:alpha val="9803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7" name="Google Shape;1147;g23aa859a9f7_0_1116"/>
            <p:cNvSpPr/>
            <p:nvPr/>
          </p:nvSpPr>
          <p:spPr>
            <a:xfrm>
              <a:off x="9341356" y="809756"/>
              <a:ext cx="1655306" cy="1067405"/>
            </a:xfrm>
            <a:custGeom>
              <a:rect b="b" l="l" r="r" t="t"/>
              <a:pathLst>
                <a:path extrusionOk="0" h="1757045" w="2724784">
                  <a:moveTo>
                    <a:pt x="394260" y="0"/>
                  </a:moveTo>
                  <a:lnTo>
                    <a:pt x="0" y="394249"/>
                  </a:lnTo>
                  <a:lnTo>
                    <a:pt x="1362304" y="1756564"/>
                  </a:lnTo>
                  <a:lnTo>
                    <a:pt x="1837755" y="1281112"/>
                  </a:lnTo>
                  <a:lnTo>
                    <a:pt x="1362304" y="1281112"/>
                  </a:lnTo>
                  <a:lnTo>
                    <a:pt x="475472" y="394249"/>
                  </a:lnTo>
                  <a:lnTo>
                    <a:pt x="631980" y="237741"/>
                  </a:lnTo>
                  <a:lnTo>
                    <a:pt x="394260" y="0"/>
                  </a:lnTo>
                  <a:close/>
                </a:path>
                <a:path extrusionOk="0" h="1757045" w="2724784">
                  <a:moveTo>
                    <a:pt x="2330347" y="0"/>
                  </a:moveTo>
                  <a:lnTo>
                    <a:pt x="2092606" y="237741"/>
                  </a:lnTo>
                  <a:lnTo>
                    <a:pt x="2249135" y="394249"/>
                  </a:lnTo>
                  <a:lnTo>
                    <a:pt x="1362304" y="1281112"/>
                  </a:lnTo>
                  <a:lnTo>
                    <a:pt x="1837755" y="1281112"/>
                  </a:lnTo>
                  <a:lnTo>
                    <a:pt x="2724618" y="394249"/>
                  </a:lnTo>
                  <a:lnTo>
                    <a:pt x="2330347" y="0"/>
                  </a:lnTo>
                  <a:close/>
                </a:path>
              </a:pathLst>
            </a:custGeom>
            <a:solidFill>
              <a:srgbClr val="E9EEF4">
                <a:alpha val="9803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48" name="Google Shape;1148;g23aa859a9f7_0_1116"/>
          <p:cNvSpPr txBox="1"/>
          <p:nvPr>
            <p:ph idx="1" type="body"/>
          </p:nvPr>
        </p:nvSpPr>
        <p:spPr>
          <a:xfrm>
            <a:off x="1922113" y="3050435"/>
            <a:ext cx="83478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b="1" sz="4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533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4800"/>
              <a:buChar char="•"/>
              <a:defRPr sz="4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5334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4800"/>
              <a:buChar char="•"/>
              <a:defRPr sz="4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5334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4800"/>
              <a:buChar char="•"/>
              <a:defRPr sz="4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5334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4800"/>
              <a:buChar char="•"/>
              <a:defRPr sz="4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7_Title and Content">
  <p:cSld name="7_Title and Content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23aa859a9f7_0_82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g23aa859a9f7_0_82"/>
          <p:cNvSpPr txBox="1"/>
          <p:nvPr>
            <p:ph idx="1" type="body"/>
          </p:nvPr>
        </p:nvSpPr>
        <p:spPr>
          <a:xfrm>
            <a:off x="407988" y="1630630"/>
            <a:ext cx="11376000" cy="5667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 sz="1900"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 sz="1900"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 sz="1900"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 sz="1900"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94" name="Google Shape;94;g23aa859a9f7_0_82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pic>
        <p:nvPicPr>
          <p:cNvPr id="95" name="Google Shape;95;g23aa859a9f7_0_8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g23aa859a9f7_0_82"/>
          <p:cNvSpPr txBox="1"/>
          <p:nvPr>
            <p:ph idx="2" type="body"/>
          </p:nvPr>
        </p:nvSpPr>
        <p:spPr>
          <a:xfrm>
            <a:off x="407988" y="927250"/>
            <a:ext cx="77946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97" name="Google Shape;97;g23aa859a9f7_0_82"/>
          <p:cNvSpPr/>
          <p:nvPr>
            <p:ph idx="3" type="pic"/>
          </p:nvPr>
        </p:nvSpPr>
        <p:spPr>
          <a:xfrm>
            <a:off x="6096000" y="2613684"/>
            <a:ext cx="5688000" cy="3219600"/>
          </a:xfrm>
          <a:prstGeom prst="rect">
            <a:avLst/>
          </a:prstGeom>
          <a:solidFill>
            <a:srgbClr val="DDE6EF"/>
          </a:solidFill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8" name="Google Shape;98;g23aa859a9f7_0_82"/>
          <p:cNvSpPr txBox="1"/>
          <p:nvPr>
            <p:ph idx="4" type="body"/>
          </p:nvPr>
        </p:nvSpPr>
        <p:spPr>
          <a:xfrm>
            <a:off x="407988" y="2613685"/>
            <a:ext cx="5529600" cy="321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1115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Arial"/>
              <a:buAutoNum type="arabicPeriod"/>
              <a:defRPr b="1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11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Arial"/>
              <a:buAutoNum type="arabicPeriod"/>
              <a:defRPr b="1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11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Arial"/>
              <a:buAutoNum type="arabicPeriod"/>
              <a:defRPr b="1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11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Arial"/>
              <a:buAutoNum type="arabicPeriod"/>
              <a:defRPr b="1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11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Arial"/>
              <a:buAutoNum type="arabicPeriod"/>
              <a:defRPr b="1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7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03" showMasterSp="0">
  <p:cSld name="Section title 03">
    <p:spTree>
      <p:nvGrpSpPr>
        <p:cNvPr id="1149" name="Shape 1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0" name="Google Shape;1150;g23aa859a9f7_0_1140"/>
          <p:cNvSpPr/>
          <p:nvPr/>
        </p:nvSpPr>
        <p:spPr>
          <a:xfrm rot="10800000">
            <a:off x="707209" y="913997"/>
            <a:ext cx="3066812" cy="3066812"/>
          </a:xfrm>
          <a:custGeom>
            <a:rect b="b" l="l" r="r" t="t"/>
            <a:pathLst>
              <a:path extrusionOk="0" h="5048250" w="5048250">
                <a:moveTo>
                  <a:pt x="4058934" y="0"/>
                </a:moveTo>
                <a:lnTo>
                  <a:pt x="0" y="4058923"/>
                </a:lnTo>
                <a:lnTo>
                  <a:pt x="988734" y="5047657"/>
                </a:lnTo>
                <a:lnTo>
                  <a:pt x="5047668" y="988723"/>
                </a:lnTo>
                <a:lnTo>
                  <a:pt x="405893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1" name="Google Shape;1151;g23aa859a9f7_0_1140"/>
          <p:cNvSpPr/>
          <p:nvPr/>
        </p:nvSpPr>
        <p:spPr>
          <a:xfrm rot="10800000">
            <a:off x="0" y="-1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2" name="Google Shape;1152;g23aa859a9f7_0_1140"/>
          <p:cNvSpPr/>
          <p:nvPr/>
        </p:nvSpPr>
        <p:spPr>
          <a:xfrm>
            <a:off x="10388818" y="1095531"/>
            <a:ext cx="1202807" cy="1565810"/>
          </a:xfrm>
          <a:custGeom>
            <a:rect b="b" l="l" r="r" t="t"/>
            <a:pathLst>
              <a:path extrusionOk="0" h="2577465" w="1979930">
                <a:moveTo>
                  <a:pt x="1293122" y="0"/>
                </a:moveTo>
                <a:lnTo>
                  <a:pt x="0" y="1288714"/>
                </a:lnTo>
                <a:lnTo>
                  <a:pt x="1293122" y="2577356"/>
                </a:lnTo>
                <a:lnTo>
                  <a:pt x="1979499" y="1890916"/>
                </a:lnTo>
                <a:lnTo>
                  <a:pt x="1373685" y="1288714"/>
                </a:lnTo>
                <a:lnTo>
                  <a:pt x="1979499" y="686439"/>
                </a:lnTo>
                <a:lnTo>
                  <a:pt x="1293122" y="0"/>
                </a:lnTo>
                <a:close/>
              </a:path>
            </a:pathLst>
          </a:custGeom>
          <a:solidFill>
            <a:srgbClr val="E9EEF4">
              <a:alpha val="9803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3" name="Google Shape;1153;g23aa859a9f7_0_1140"/>
          <p:cNvSpPr/>
          <p:nvPr/>
        </p:nvSpPr>
        <p:spPr>
          <a:xfrm>
            <a:off x="9188953" y="2194530"/>
            <a:ext cx="3008562" cy="3879227"/>
          </a:xfrm>
          <a:custGeom>
            <a:rect b="b" l="l" r="r" t="t"/>
            <a:pathLst>
              <a:path extrusionOk="0" h="6385559" w="4952365">
                <a:moveTo>
                  <a:pt x="1433118" y="0"/>
                </a:moveTo>
                <a:lnTo>
                  <a:pt x="0" y="1433066"/>
                </a:lnTo>
                <a:lnTo>
                  <a:pt x="4951901" y="6384978"/>
                </a:lnTo>
                <a:lnTo>
                  <a:pt x="4951901" y="4656727"/>
                </a:lnTo>
                <a:lnTo>
                  <a:pt x="1728313" y="1433066"/>
                </a:lnTo>
                <a:lnTo>
                  <a:pt x="2297280" y="864141"/>
                </a:lnTo>
                <a:lnTo>
                  <a:pt x="1433118" y="0"/>
                </a:lnTo>
                <a:close/>
              </a:path>
            </a:pathLst>
          </a:custGeom>
          <a:solidFill>
            <a:srgbClr val="E9EEF4">
              <a:alpha val="9803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4" name="Google Shape;1154;g23aa859a9f7_0_1140"/>
          <p:cNvSpPr/>
          <p:nvPr/>
        </p:nvSpPr>
        <p:spPr>
          <a:xfrm>
            <a:off x="11410494" y="2479718"/>
            <a:ext cx="783098" cy="1202807"/>
          </a:xfrm>
          <a:custGeom>
            <a:rect b="b" l="l" r="r" t="t"/>
            <a:pathLst>
              <a:path extrusionOk="0" h="1979929" w="1289050">
                <a:moveTo>
                  <a:pt x="686471" y="0"/>
                </a:moveTo>
                <a:lnTo>
                  <a:pt x="0" y="686303"/>
                </a:lnTo>
                <a:lnTo>
                  <a:pt x="1288672" y="1979416"/>
                </a:lnTo>
                <a:lnTo>
                  <a:pt x="1288672" y="605740"/>
                </a:lnTo>
                <a:lnTo>
                  <a:pt x="686471" y="0"/>
                </a:lnTo>
                <a:close/>
              </a:path>
            </a:pathLst>
          </a:custGeom>
          <a:solidFill>
            <a:srgbClr val="E9EEF4">
              <a:alpha val="9803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5" name="Google Shape;1155;g23aa859a9f7_0_1140"/>
          <p:cNvSpPr/>
          <p:nvPr/>
        </p:nvSpPr>
        <p:spPr>
          <a:xfrm>
            <a:off x="11410494" y="73978"/>
            <a:ext cx="783098" cy="1202807"/>
          </a:xfrm>
          <a:custGeom>
            <a:rect b="b" l="l" r="r" t="t"/>
            <a:pathLst>
              <a:path extrusionOk="0" h="1979930" w="1289050">
                <a:moveTo>
                  <a:pt x="1288672" y="0"/>
                </a:moveTo>
                <a:lnTo>
                  <a:pt x="0" y="1292976"/>
                </a:lnTo>
                <a:lnTo>
                  <a:pt x="686471" y="1979489"/>
                </a:lnTo>
                <a:lnTo>
                  <a:pt x="1288672" y="1373612"/>
                </a:lnTo>
                <a:lnTo>
                  <a:pt x="1288672" y="0"/>
                </a:lnTo>
                <a:close/>
              </a:path>
            </a:pathLst>
          </a:custGeom>
          <a:solidFill>
            <a:srgbClr val="E9EEF4">
              <a:alpha val="9803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6" name="Google Shape;1156;g23aa859a9f7_0_1140"/>
          <p:cNvSpPr/>
          <p:nvPr/>
        </p:nvSpPr>
        <p:spPr>
          <a:xfrm>
            <a:off x="10180929" y="355020"/>
            <a:ext cx="330984" cy="430896"/>
          </a:xfrm>
          <a:custGeom>
            <a:rect b="b" l="l" r="r" t="t"/>
            <a:pathLst>
              <a:path extrusionOk="0" h="709294" w="544830">
                <a:moveTo>
                  <a:pt x="188831" y="0"/>
                </a:moveTo>
                <a:lnTo>
                  <a:pt x="0" y="188842"/>
                </a:lnTo>
                <a:lnTo>
                  <a:pt x="166665" y="354533"/>
                </a:lnTo>
                <a:lnTo>
                  <a:pt x="0" y="520204"/>
                </a:lnTo>
                <a:lnTo>
                  <a:pt x="188831" y="709046"/>
                </a:lnTo>
                <a:lnTo>
                  <a:pt x="544580" y="354533"/>
                </a:lnTo>
                <a:lnTo>
                  <a:pt x="188831" y="0"/>
                </a:lnTo>
                <a:close/>
              </a:path>
            </a:pathLst>
          </a:custGeom>
          <a:solidFill>
            <a:srgbClr val="E9EEF4">
              <a:alpha val="9803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7" name="Google Shape;1157;g23aa859a9f7_0_1140"/>
          <p:cNvSpPr/>
          <p:nvPr/>
        </p:nvSpPr>
        <p:spPr>
          <a:xfrm>
            <a:off x="9519048" y="355019"/>
            <a:ext cx="330984" cy="430896"/>
          </a:xfrm>
          <a:custGeom>
            <a:rect b="b" l="l" r="r" t="t"/>
            <a:pathLst>
              <a:path extrusionOk="0" h="709294" w="544830">
                <a:moveTo>
                  <a:pt x="355748" y="0"/>
                </a:moveTo>
                <a:lnTo>
                  <a:pt x="0" y="354533"/>
                </a:lnTo>
                <a:lnTo>
                  <a:pt x="355748" y="709046"/>
                </a:lnTo>
                <a:lnTo>
                  <a:pt x="544569" y="520204"/>
                </a:lnTo>
                <a:lnTo>
                  <a:pt x="377915" y="354533"/>
                </a:lnTo>
                <a:lnTo>
                  <a:pt x="544569" y="188842"/>
                </a:lnTo>
                <a:lnTo>
                  <a:pt x="355748" y="0"/>
                </a:lnTo>
                <a:close/>
              </a:path>
            </a:pathLst>
          </a:custGeom>
          <a:solidFill>
            <a:srgbClr val="E9EEF4">
              <a:alpha val="9803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8" name="Google Shape;1158;g23aa859a9f7_0_1140"/>
          <p:cNvSpPr/>
          <p:nvPr/>
        </p:nvSpPr>
        <p:spPr>
          <a:xfrm>
            <a:off x="9800119" y="73977"/>
            <a:ext cx="430896" cy="330984"/>
          </a:xfrm>
          <a:custGeom>
            <a:rect b="b" l="l" r="r" t="t"/>
            <a:pathLst>
              <a:path extrusionOk="0" h="544830" w="709294">
                <a:moveTo>
                  <a:pt x="354523" y="0"/>
                </a:moveTo>
                <a:lnTo>
                  <a:pt x="0" y="355706"/>
                </a:lnTo>
                <a:lnTo>
                  <a:pt x="188852" y="544580"/>
                </a:lnTo>
                <a:lnTo>
                  <a:pt x="354523" y="377894"/>
                </a:lnTo>
                <a:lnTo>
                  <a:pt x="686861" y="377894"/>
                </a:lnTo>
                <a:lnTo>
                  <a:pt x="709046" y="355706"/>
                </a:lnTo>
                <a:lnTo>
                  <a:pt x="354523" y="0"/>
                </a:lnTo>
                <a:close/>
              </a:path>
              <a:path extrusionOk="0" h="544830" w="709294">
                <a:moveTo>
                  <a:pt x="686861" y="377894"/>
                </a:moveTo>
                <a:lnTo>
                  <a:pt x="354523" y="377894"/>
                </a:lnTo>
                <a:lnTo>
                  <a:pt x="520193" y="544580"/>
                </a:lnTo>
                <a:lnTo>
                  <a:pt x="686861" y="377894"/>
                </a:lnTo>
                <a:close/>
              </a:path>
            </a:pathLst>
          </a:custGeom>
          <a:solidFill>
            <a:srgbClr val="E9EEF4">
              <a:alpha val="9803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9" name="Google Shape;1159;g23aa859a9f7_0_1140"/>
          <p:cNvSpPr/>
          <p:nvPr/>
        </p:nvSpPr>
        <p:spPr>
          <a:xfrm>
            <a:off x="9800116" y="735815"/>
            <a:ext cx="430896" cy="330984"/>
          </a:xfrm>
          <a:custGeom>
            <a:rect b="b" l="l" r="r" t="t"/>
            <a:pathLst>
              <a:path extrusionOk="0" h="544830" w="709294">
                <a:moveTo>
                  <a:pt x="188852" y="0"/>
                </a:moveTo>
                <a:lnTo>
                  <a:pt x="0" y="188811"/>
                </a:lnTo>
                <a:lnTo>
                  <a:pt x="354533" y="544559"/>
                </a:lnTo>
                <a:lnTo>
                  <a:pt x="709056" y="188811"/>
                </a:lnTo>
                <a:lnTo>
                  <a:pt x="686885" y="166644"/>
                </a:lnTo>
                <a:lnTo>
                  <a:pt x="354533" y="166644"/>
                </a:lnTo>
                <a:lnTo>
                  <a:pt x="188852" y="0"/>
                </a:lnTo>
                <a:close/>
              </a:path>
              <a:path extrusionOk="0" h="544830" w="709294">
                <a:moveTo>
                  <a:pt x="520204" y="0"/>
                </a:moveTo>
                <a:lnTo>
                  <a:pt x="354533" y="166644"/>
                </a:lnTo>
                <a:lnTo>
                  <a:pt x="686885" y="166644"/>
                </a:lnTo>
                <a:lnTo>
                  <a:pt x="520204" y="0"/>
                </a:lnTo>
                <a:close/>
              </a:path>
            </a:pathLst>
          </a:custGeom>
          <a:solidFill>
            <a:srgbClr val="E9EEF4">
              <a:alpha val="9803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0" name="Google Shape;1160;g23aa859a9f7_0_1140"/>
          <p:cNvSpPr/>
          <p:nvPr/>
        </p:nvSpPr>
        <p:spPr>
          <a:xfrm>
            <a:off x="9188956" y="657356"/>
            <a:ext cx="1655306" cy="1067405"/>
          </a:xfrm>
          <a:custGeom>
            <a:rect b="b" l="l" r="r" t="t"/>
            <a:pathLst>
              <a:path extrusionOk="0" h="1757045" w="2724784">
                <a:moveTo>
                  <a:pt x="394260" y="0"/>
                </a:moveTo>
                <a:lnTo>
                  <a:pt x="0" y="394249"/>
                </a:lnTo>
                <a:lnTo>
                  <a:pt x="1362304" y="1756564"/>
                </a:lnTo>
                <a:lnTo>
                  <a:pt x="1837755" y="1281112"/>
                </a:lnTo>
                <a:lnTo>
                  <a:pt x="1362304" y="1281112"/>
                </a:lnTo>
                <a:lnTo>
                  <a:pt x="475472" y="394249"/>
                </a:lnTo>
                <a:lnTo>
                  <a:pt x="631980" y="237741"/>
                </a:lnTo>
                <a:lnTo>
                  <a:pt x="394260" y="0"/>
                </a:lnTo>
                <a:close/>
              </a:path>
              <a:path extrusionOk="0" h="1757045" w="2724784">
                <a:moveTo>
                  <a:pt x="2330347" y="0"/>
                </a:moveTo>
                <a:lnTo>
                  <a:pt x="2092606" y="237741"/>
                </a:lnTo>
                <a:lnTo>
                  <a:pt x="2249135" y="394249"/>
                </a:lnTo>
                <a:lnTo>
                  <a:pt x="1362304" y="1281112"/>
                </a:lnTo>
                <a:lnTo>
                  <a:pt x="1837755" y="1281112"/>
                </a:lnTo>
                <a:lnTo>
                  <a:pt x="2724618" y="394249"/>
                </a:lnTo>
                <a:lnTo>
                  <a:pt x="2330347" y="0"/>
                </a:lnTo>
                <a:close/>
              </a:path>
            </a:pathLst>
          </a:custGeom>
          <a:solidFill>
            <a:srgbClr val="E9EEF4">
              <a:alpha val="9803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1" name="Google Shape;1161;g23aa859a9f7_0_1140"/>
          <p:cNvSpPr txBox="1"/>
          <p:nvPr/>
        </p:nvSpPr>
        <p:spPr>
          <a:xfrm>
            <a:off x="7011755" y="6386326"/>
            <a:ext cx="4875600" cy="22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Arial"/>
              <a:buNone/>
            </a:pPr>
            <a:fld id="{00000000-1234-1234-1234-123412341234}" type="slidenum">
              <a:rPr i="0" lang="en-US" sz="11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900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62" name="Google Shape;1162;g23aa859a9f7_0_1140"/>
          <p:cNvGrpSpPr/>
          <p:nvPr/>
        </p:nvGrpSpPr>
        <p:grpSpPr>
          <a:xfrm flipH="1">
            <a:off x="-3531" y="1956238"/>
            <a:ext cx="2405646" cy="4797424"/>
            <a:chOff x="9341353" y="226377"/>
            <a:chExt cx="3008562" cy="5999780"/>
          </a:xfrm>
        </p:grpSpPr>
        <p:sp>
          <p:nvSpPr>
            <p:cNvPr id="1163" name="Google Shape;1163;g23aa859a9f7_0_1140"/>
            <p:cNvSpPr/>
            <p:nvPr/>
          </p:nvSpPr>
          <p:spPr>
            <a:xfrm>
              <a:off x="10541218" y="1247931"/>
              <a:ext cx="1202807" cy="1565810"/>
            </a:xfrm>
            <a:custGeom>
              <a:rect b="b" l="l" r="r" t="t"/>
              <a:pathLst>
                <a:path extrusionOk="0" h="2577465" w="1979930">
                  <a:moveTo>
                    <a:pt x="1293122" y="0"/>
                  </a:moveTo>
                  <a:lnTo>
                    <a:pt x="0" y="1288714"/>
                  </a:lnTo>
                  <a:lnTo>
                    <a:pt x="1293122" y="2577356"/>
                  </a:lnTo>
                  <a:lnTo>
                    <a:pt x="1979499" y="1890916"/>
                  </a:lnTo>
                  <a:lnTo>
                    <a:pt x="1373685" y="1288714"/>
                  </a:lnTo>
                  <a:lnTo>
                    <a:pt x="1979499" y="686439"/>
                  </a:lnTo>
                  <a:lnTo>
                    <a:pt x="1293122" y="0"/>
                  </a:lnTo>
                  <a:close/>
                </a:path>
              </a:pathLst>
            </a:custGeom>
            <a:solidFill>
              <a:srgbClr val="E9EEF4">
                <a:alpha val="9803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4" name="Google Shape;1164;g23aa859a9f7_0_1140"/>
            <p:cNvSpPr/>
            <p:nvPr/>
          </p:nvSpPr>
          <p:spPr>
            <a:xfrm>
              <a:off x="9341353" y="2346930"/>
              <a:ext cx="3008562" cy="3879227"/>
            </a:xfrm>
            <a:custGeom>
              <a:rect b="b" l="l" r="r" t="t"/>
              <a:pathLst>
                <a:path extrusionOk="0" h="6385559" w="4952365">
                  <a:moveTo>
                    <a:pt x="1433118" y="0"/>
                  </a:moveTo>
                  <a:lnTo>
                    <a:pt x="0" y="1433066"/>
                  </a:lnTo>
                  <a:lnTo>
                    <a:pt x="4951901" y="6384978"/>
                  </a:lnTo>
                  <a:lnTo>
                    <a:pt x="4951901" y="4656727"/>
                  </a:lnTo>
                  <a:lnTo>
                    <a:pt x="1728313" y="1433066"/>
                  </a:lnTo>
                  <a:lnTo>
                    <a:pt x="2297280" y="864141"/>
                  </a:lnTo>
                  <a:lnTo>
                    <a:pt x="1433118" y="0"/>
                  </a:lnTo>
                  <a:close/>
                </a:path>
              </a:pathLst>
            </a:custGeom>
            <a:solidFill>
              <a:srgbClr val="E9EEF4">
                <a:alpha val="9803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5" name="Google Shape;1165;g23aa859a9f7_0_1140"/>
            <p:cNvSpPr/>
            <p:nvPr/>
          </p:nvSpPr>
          <p:spPr>
            <a:xfrm>
              <a:off x="11562894" y="2632118"/>
              <a:ext cx="783098" cy="1202807"/>
            </a:xfrm>
            <a:custGeom>
              <a:rect b="b" l="l" r="r" t="t"/>
              <a:pathLst>
                <a:path extrusionOk="0" h="1979929" w="1289050">
                  <a:moveTo>
                    <a:pt x="686471" y="0"/>
                  </a:moveTo>
                  <a:lnTo>
                    <a:pt x="0" y="686303"/>
                  </a:lnTo>
                  <a:lnTo>
                    <a:pt x="1288672" y="1979416"/>
                  </a:lnTo>
                  <a:lnTo>
                    <a:pt x="1288672" y="605740"/>
                  </a:lnTo>
                  <a:lnTo>
                    <a:pt x="686471" y="0"/>
                  </a:lnTo>
                  <a:close/>
                </a:path>
              </a:pathLst>
            </a:custGeom>
            <a:solidFill>
              <a:srgbClr val="E9EEF4">
                <a:alpha val="9803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6" name="Google Shape;1166;g23aa859a9f7_0_1140"/>
            <p:cNvSpPr/>
            <p:nvPr/>
          </p:nvSpPr>
          <p:spPr>
            <a:xfrm>
              <a:off x="11562894" y="226378"/>
              <a:ext cx="783098" cy="1202807"/>
            </a:xfrm>
            <a:custGeom>
              <a:rect b="b" l="l" r="r" t="t"/>
              <a:pathLst>
                <a:path extrusionOk="0" h="1979930" w="1289050">
                  <a:moveTo>
                    <a:pt x="1288672" y="0"/>
                  </a:moveTo>
                  <a:lnTo>
                    <a:pt x="0" y="1292976"/>
                  </a:lnTo>
                  <a:lnTo>
                    <a:pt x="686471" y="1979489"/>
                  </a:lnTo>
                  <a:lnTo>
                    <a:pt x="1288672" y="1373612"/>
                  </a:lnTo>
                  <a:lnTo>
                    <a:pt x="1288672" y="0"/>
                  </a:lnTo>
                  <a:close/>
                </a:path>
              </a:pathLst>
            </a:custGeom>
            <a:solidFill>
              <a:srgbClr val="E9EEF4">
                <a:alpha val="9803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7" name="Google Shape;1167;g23aa859a9f7_0_1140"/>
            <p:cNvSpPr/>
            <p:nvPr/>
          </p:nvSpPr>
          <p:spPr>
            <a:xfrm>
              <a:off x="10333329" y="507420"/>
              <a:ext cx="330984" cy="430896"/>
            </a:xfrm>
            <a:custGeom>
              <a:rect b="b" l="l" r="r" t="t"/>
              <a:pathLst>
                <a:path extrusionOk="0" h="709294" w="544830">
                  <a:moveTo>
                    <a:pt x="188831" y="0"/>
                  </a:moveTo>
                  <a:lnTo>
                    <a:pt x="0" y="188842"/>
                  </a:lnTo>
                  <a:lnTo>
                    <a:pt x="166665" y="354533"/>
                  </a:lnTo>
                  <a:lnTo>
                    <a:pt x="0" y="520204"/>
                  </a:lnTo>
                  <a:lnTo>
                    <a:pt x="188831" y="709046"/>
                  </a:lnTo>
                  <a:lnTo>
                    <a:pt x="544580" y="354533"/>
                  </a:lnTo>
                  <a:lnTo>
                    <a:pt x="188831" y="0"/>
                  </a:lnTo>
                  <a:close/>
                </a:path>
              </a:pathLst>
            </a:custGeom>
            <a:solidFill>
              <a:srgbClr val="E9EEF4">
                <a:alpha val="9803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8" name="Google Shape;1168;g23aa859a9f7_0_1140"/>
            <p:cNvSpPr/>
            <p:nvPr/>
          </p:nvSpPr>
          <p:spPr>
            <a:xfrm>
              <a:off x="9671448" y="507419"/>
              <a:ext cx="330984" cy="430896"/>
            </a:xfrm>
            <a:custGeom>
              <a:rect b="b" l="l" r="r" t="t"/>
              <a:pathLst>
                <a:path extrusionOk="0" h="709294" w="544830">
                  <a:moveTo>
                    <a:pt x="355748" y="0"/>
                  </a:moveTo>
                  <a:lnTo>
                    <a:pt x="0" y="354533"/>
                  </a:lnTo>
                  <a:lnTo>
                    <a:pt x="355748" y="709046"/>
                  </a:lnTo>
                  <a:lnTo>
                    <a:pt x="544569" y="520204"/>
                  </a:lnTo>
                  <a:lnTo>
                    <a:pt x="377915" y="354533"/>
                  </a:lnTo>
                  <a:lnTo>
                    <a:pt x="544569" y="188842"/>
                  </a:lnTo>
                  <a:lnTo>
                    <a:pt x="355748" y="0"/>
                  </a:lnTo>
                  <a:close/>
                </a:path>
              </a:pathLst>
            </a:custGeom>
            <a:solidFill>
              <a:srgbClr val="E9EEF4">
                <a:alpha val="9803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9" name="Google Shape;1169;g23aa859a9f7_0_1140"/>
            <p:cNvSpPr/>
            <p:nvPr/>
          </p:nvSpPr>
          <p:spPr>
            <a:xfrm>
              <a:off x="9952519" y="226377"/>
              <a:ext cx="430896" cy="330984"/>
            </a:xfrm>
            <a:custGeom>
              <a:rect b="b" l="l" r="r" t="t"/>
              <a:pathLst>
                <a:path extrusionOk="0" h="544830" w="709294">
                  <a:moveTo>
                    <a:pt x="354523" y="0"/>
                  </a:moveTo>
                  <a:lnTo>
                    <a:pt x="0" y="355706"/>
                  </a:lnTo>
                  <a:lnTo>
                    <a:pt x="188852" y="544580"/>
                  </a:lnTo>
                  <a:lnTo>
                    <a:pt x="354523" y="377894"/>
                  </a:lnTo>
                  <a:lnTo>
                    <a:pt x="686861" y="377894"/>
                  </a:lnTo>
                  <a:lnTo>
                    <a:pt x="709046" y="355706"/>
                  </a:lnTo>
                  <a:lnTo>
                    <a:pt x="354523" y="0"/>
                  </a:lnTo>
                  <a:close/>
                </a:path>
                <a:path extrusionOk="0" h="544830" w="709294">
                  <a:moveTo>
                    <a:pt x="686861" y="377894"/>
                  </a:moveTo>
                  <a:lnTo>
                    <a:pt x="354523" y="377894"/>
                  </a:lnTo>
                  <a:lnTo>
                    <a:pt x="520193" y="544580"/>
                  </a:lnTo>
                  <a:lnTo>
                    <a:pt x="686861" y="377894"/>
                  </a:lnTo>
                  <a:close/>
                </a:path>
              </a:pathLst>
            </a:custGeom>
            <a:solidFill>
              <a:srgbClr val="E9EEF4">
                <a:alpha val="9803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0" name="Google Shape;1170;g23aa859a9f7_0_1140"/>
            <p:cNvSpPr/>
            <p:nvPr/>
          </p:nvSpPr>
          <p:spPr>
            <a:xfrm>
              <a:off x="9952516" y="888215"/>
              <a:ext cx="430896" cy="330984"/>
            </a:xfrm>
            <a:custGeom>
              <a:rect b="b" l="l" r="r" t="t"/>
              <a:pathLst>
                <a:path extrusionOk="0" h="544830" w="709294">
                  <a:moveTo>
                    <a:pt x="188852" y="0"/>
                  </a:moveTo>
                  <a:lnTo>
                    <a:pt x="0" y="188811"/>
                  </a:lnTo>
                  <a:lnTo>
                    <a:pt x="354533" y="544559"/>
                  </a:lnTo>
                  <a:lnTo>
                    <a:pt x="709056" y="188811"/>
                  </a:lnTo>
                  <a:lnTo>
                    <a:pt x="686885" y="166644"/>
                  </a:lnTo>
                  <a:lnTo>
                    <a:pt x="354533" y="166644"/>
                  </a:lnTo>
                  <a:lnTo>
                    <a:pt x="188852" y="0"/>
                  </a:lnTo>
                  <a:close/>
                </a:path>
                <a:path extrusionOk="0" h="544830" w="709294">
                  <a:moveTo>
                    <a:pt x="520204" y="0"/>
                  </a:moveTo>
                  <a:lnTo>
                    <a:pt x="354533" y="166644"/>
                  </a:lnTo>
                  <a:lnTo>
                    <a:pt x="686885" y="166644"/>
                  </a:lnTo>
                  <a:lnTo>
                    <a:pt x="520204" y="0"/>
                  </a:lnTo>
                  <a:close/>
                </a:path>
              </a:pathLst>
            </a:custGeom>
            <a:solidFill>
              <a:srgbClr val="E9EEF4">
                <a:alpha val="9803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1" name="Google Shape;1171;g23aa859a9f7_0_1140"/>
            <p:cNvSpPr/>
            <p:nvPr/>
          </p:nvSpPr>
          <p:spPr>
            <a:xfrm>
              <a:off x="9341356" y="809756"/>
              <a:ext cx="1655306" cy="1067405"/>
            </a:xfrm>
            <a:custGeom>
              <a:rect b="b" l="l" r="r" t="t"/>
              <a:pathLst>
                <a:path extrusionOk="0" h="1757045" w="2724784">
                  <a:moveTo>
                    <a:pt x="394260" y="0"/>
                  </a:moveTo>
                  <a:lnTo>
                    <a:pt x="0" y="394249"/>
                  </a:lnTo>
                  <a:lnTo>
                    <a:pt x="1362304" y="1756564"/>
                  </a:lnTo>
                  <a:lnTo>
                    <a:pt x="1837755" y="1281112"/>
                  </a:lnTo>
                  <a:lnTo>
                    <a:pt x="1362304" y="1281112"/>
                  </a:lnTo>
                  <a:lnTo>
                    <a:pt x="475472" y="394249"/>
                  </a:lnTo>
                  <a:lnTo>
                    <a:pt x="631980" y="237741"/>
                  </a:lnTo>
                  <a:lnTo>
                    <a:pt x="394260" y="0"/>
                  </a:lnTo>
                  <a:close/>
                </a:path>
                <a:path extrusionOk="0" h="1757045" w="2724784">
                  <a:moveTo>
                    <a:pt x="2330347" y="0"/>
                  </a:moveTo>
                  <a:lnTo>
                    <a:pt x="2092606" y="237741"/>
                  </a:lnTo>
                  <a:lnTo>
                    <a:pt x="2249135" y="394249"/>
                  </a:lnTo>
                  <a:lnTo>
                    <a:pt x="1362304" y="1281112"/>
                  </a:lnTo>
                  <a:lnTo>
                    <a:pt x="1837755" y="1281112"/>
                  </a:lnTo>
                  <a:lnTo>
                    <a:pt x="2724618" y="394249"/>
                  </a:lnTo>
                  <a:lnTo>
                    <a:pt x="2330347" y="0"/>
                  </a:lnTo>
                  <a:close/>
                </a:path>
              </a:pathLst>
            </a:custGeom>
            <a:solidFill>
              <a:srgbClr val="E9EEF4">
                <a:alpha val="9803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72" name="Google Shape;1172;g23aa859a9f7_0_1140"/>
          <p:cNvSpPr txBox="1"/>
          <p:nvPr>
            <p:ph idx="1" type="body"/>
          </p:nvPr>
        </p:nvSpPr>
        <p:spPr>
          <a:xfrm>
            <a:off x="1922113" y="3050435"/>
            <a:ext cx="83478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b="1" sz="4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533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4800"/>
              <a:buChar char="•"/>
              <a:defRPr sz="4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5334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4800"/>
              <a:buChar char="•"/>
              <a:defRPr sz="4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5334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4800"/>
              <a:buChar char="•"/>
              <a:defRPr sz="4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5334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4800"/>
              <a:buChar char="•"/>
              <a:defRPr sz="4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04" showMasterSp="0">
  <p:cSld name="Section title 04">
    <p:bg>
      <p:bgPr>
        <a:solidFill>
          <a:schemeClr val="dk2"/>
        </a:solidFill>
      </p:bgPr>
    </p:bg>
    <p:spTree>
      <p:nvGrpSpPr>
        <p:cNvPr id="1173" name="Shape 1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4" name="Google Shape;1174;g23aa859a9f7_0_116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672793" y="335690"/>
            <a:ext cx="2111220" cy="4822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75" name="Google Shape;1175;g23aa859a9f7_0_1164"/>
          <p:cNvGrpSpPr/>
          <p:nvPr/>
        </p:nvGrpSpPr>
        <p:grpSpPr>
          <a:xfrm flipH="1">
            <a:off x="-5233" y="462624"/>
            <a:ext cx="3008562" cy="5999780"/>
            <a:chOff x="9188953" y="73977"/>
            <a:chExt cx="3008562" cy="5999780"/>
          </a:xfrm>
        </p:grpSpPr>
        <p:sp>
          <p:nvSpPr>
            <p:cNvPr id="1176" name="Google Shape;1176;g23aa859a9f7_0_1164"/>
            <p:cNvSpPr/>
            <p:nvPr/>
          </p:nvSpPr>
          <p:spPr>
            <a:xfrm>
              <a:off x="10388818" y="1095531"/>
              <a:ext cx="1202807" cy="1565810"/>
            </a:xfrm>
            <a:custGeom>
              <a:rect b="b" l="l" r="r" t="t"/>
              <a:pathLst>
                <a:path extrusionOk="0" h="2577465" w="1979930">
                  <a:moveTo>
                    <a:pt x="1293122" y="0"/>
                  </a:moveTo>
                  <a:lnTo>
                    <a:pt x="0" y="1288714"/>
                  </a:lnTo>
                  <a:lnTo>
                    <a:pt x="1293122" y="2577356"/>
                  </a:lnTo>
                  <a:lnTo>
                    <a:pt x="1979499" y="1890916"/>
                  </a:lnTo>
                  <a:lnTo>
                    <a:pt x="1373685" y="1288714"/>
                  </a:lnTo>
                  <a:lnTo>
                    <a:pt x="1979499" y="686439"/>
                  </a:lnTo>
                  <a:lnTo>
                    <a:pt x="1293122" y="0"/>
                  </a:lnTo>
                  <a:close/>
                </a:path>
              </a:pathLst>
            </a:custGeom>
            <a:solidFill>
              <a:srgbClr val="E9EEF4">
                <a:alpha val="9803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7" name="Google Shape;1177;g23aa859a9f7_0_1164"/>
            <p:cNvSpPr/>
            <p:nvPr/>
          </p:nvSpPr>
          <p:spPr>
            <a:xfrm>
              <a:off x="9188953" y="2194530"/>
              <a:ext cx="3008562" cy="3879227"/>
            </a:xfrm>
            <a:custGeom>
              <a:rect b="b" l="l" r="r" t="t"/>
              <a:pathLst>
                <a:path extrusionOk="0" h="6385559" w="4952365">
                  <a:moveTo>
                    <a:pt x="1433118" y="0"/>
                  </a:moveTo>
                  <a:lnTo>
                    <a:pt x="0" y="1433066"/>
                  </a:lnTo>
                  <a:lnTo>
                    <a:pt x="4951901" y="6384978"/>
                  </a:lnTo>
                  <a:lnTo>
                    <a:pt x="4951901" y="4656727"/>
                  </a:lnTo>
                  <a:lnTo>
                    <a:pt x="1728313" y="1433066"/>
                  </a:lnTo>
                  <a:lnTo>
                    <a:pt x="2297280" y="864141"/>
                  </a:lnTo>
                  <a:lnTo>
                    <a:pt x="1433118" y="0"/>
                  </a:lnTo>
                  <a:close/>
                </a:path>
              </a:pathLst>
            </a:custGeom>
            <a:solidFill>
              <a:srgbClr val="E9EEF4">
                <a:alpha val="9803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8" name="Google Shape;1178;g23aa859a9f7_0_1164"/>
            <p:cNvSpPr/>
            <p:nvPr/>
          </p:nvSpPr>
          <p:spPr>
            <a:xfrm>
              <a:off x="11410494" y="73978"/>
              <a:ext cx="783098" cy="1202807"/>
            </a:xfrm>
            <a:custGeom>
              <a:rect b="b" l="l" r="r" t="t"/>
              <a:pathLst>
                <a:path extrusionOk="0" h="1979930" w="1289050">
                  <a:moveTo>
                    <a:pt x="1288672" y="0"/>
                  </a:moveTo>
                  <a:lnTo>
                    <a:pt x="0" y="1292976"/>
                  </a:lnTo>
                  <a:lnTo>
                    <a:pt x="686471" y="1979489"/>
                  </a:lnTo>
                  <a:lnTo>
                    <a:pt x="1288672" y="1373612"/>
                  </a:lnTo>
                  <a:lnTo>
                    <a:pt x="1288672" y="0"/>
                  </a:lnTo>
                  <a:close/>
                </a:path>
              </a:pathLst>
            </a:custGeom>
            <a:solidFill>
              <a:srgbClr val="E9EEF4">
                <a:alpha val="9803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9" name="Google Shape;1179;g23aa859a9f7_0_1164"/>
            <p:cNvSpPr/>
            <p:nvPr/>
          </p:nvSpPr>
          <p:spPr>
            <a:xfrm>
              <a:off x="10180929" y="355020"/>
              <a:ext cx="330984" cy="430896"/>
            </a:xfrm>
            <a:custGeom>
              <a:rect b="b" l="l" r="r" t="t"/>
              <a:pathLst>
                <a:path extrusionOk="0" h="709294" w="544830">
                  <a:moveTo>
                    <a:pt x="188831" y="0"/>
                  </a:moveTo>
                  <a:lnTo>
                    <a:pt x="0" y="188842"/>
                  </a:lnTo>
                  <a:lnTo>
                    <a:pt x="166665" y="354533"/>
                  </a:lnTo>
                  <a:lnTo>
                    <a:pt x="0" y="520204"/>
                  </a:lnTo>
                  <a:lnTo>
                    <a:pt x="188831" y="709046"/>
                  </a:lnTo>
                  <a:lnTo>
                    <a:pt x="544580" y="354533"/>
                  </a:lnTo>
                  <a:lnTo>
                    <a:pt x="188831" y="0"/>
                  </a:lnTo>
                  <a:close/>
                </a:path>
              </a:pathLst>
            </a:custGeom>
            <a:solidFill>
              <a:srgbClr val="E9EEF4">
                <a:alpha val="9803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0" name="Google Shape;1180;g23aa859a9f7_0_1164"/>
            <p:cNvSpPr/>
            <p:nvPr/>
          </p:nvSpPr>
          <p:spPr>
            <a:xfrm>
              <a:off x="9519048" y="355019"/>
              <a:ext cx="330984" cy="430896"/>
            </a:xfrm>
            <a:custGeom>
              <a:rect b="b" l="l" r="r" t="t"/>
              <a:pathLst>
                <a:path extrusionOk="0" h="709294" w="544830">
                  <a:moveTo>
                    <a:pt x="355748" y="0"/>
                  </a:moveTo>
                  <a:lnTo>
                    <a:pt x="0" y="354533"/>
                  </a:lnTo>
                  <a:lnTo>
                    <a:pt x="355748" y="709046"/>
                  </a:lnTo>
                  <a:lnTo>
                    <a:pt x="544569" y="520204"/>
                  </a:lnTo>
                  <a:lnTo>
                    <a:pt x="377915" y="354533"/>
                  </a:lnTo>
                  <a:lnTo>
                    <a:pt x="544569" y="188842"/>
                  </a:lnTo>
                  <a:lnTo>
                    <a:pt x="355748" y="0"/>
                  </a:lnTo>
                  <a:close/>
                </a:path>
              </a:pathLst>
            </a:custGeom>
            <a:solidFill>
              <a:srgbClr val="E9EEF4">
                <a:alpha val="9803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1" name="Google Shape;1181;g23aa859a9f7_0_1164"/>
            <p:cNvSpPr/>
            <p:nvPr/>
          </p:nvSpPr>
          <p:spPr>
            <a:xfrm>
              <a:off x="9800119" y="73977"/>
              <a:ext cx="430896" cy="330984"/>
            </a:xfrm>
            <a:custGeom>
              <a:rect b="b" l="l" r="r" t="t"/>
              <a:pathLst>
                <a:path extrusionOk="0" h="544830" w="709294">
                  <a:moveTo>
                    <a:pt x="354523" y="0"/>
                  </a:moveTo>
                  <a:lnTo>
                    <a:pt x="0" y="355706"/>
                  </a:lnTo>
                  <a:lnTo>
                    <a:pt x="188852" y="544580"/>
                  </a:lnTo>
                  <a:lnTo>
                    <a:pt x="354523" y="377894"/>
                  </a:lnTo>
                  <a:lnTo>
                    <a:pt x="686861" y="377894"/>
                  </a:lnTo>
                  <a:lnTo>
                    <a:pt x="709046" y="355706"/>
                  </a:lnTo>
                  <a:lnTo>
                    <a:pt x="354523" y="0"/>
                  </a:lnTo>
                  <a:close/>
                </a:path>
                <a:path extrusionOk="0" h="544830" w="709294">
                  <a:moveTo>
                    <a:pt x="686861" y="377894"/>
                  </a:moveTo>
                  <a:lnTo>
                    <a:pt x="354523" y="377894"/>
                  </a:lnTo>
                  <a:lnTo>
                    <a:pt x="520193" y="544580"/>
                  </a:lnTo>
                  <a:lnTo>
                    <a:pt x="686861" y="377894"/>
                  </a:lnTo>
                  <a:close/>
                </a:path>
              </a:pathLst>
            </a:custGeom>
            <a:solidFill>
              <a:srgbClr val="E9EEF4">
                <a:alpha val="9803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2" name="Google Shape;1182;g23aa859a9f7_0_1164"/>
            <p:cNvSpPr/>
            <p:nvPr/>
          </p:nvSpPr>
          <p:spPr>
            <a:xfrm>
              <a:off x="9800116" y="735815"/>
              <a:ext cx="430896" cy="330984"/>
            </a:xfrm>
            <a:custGeom>
              <a:rect b="b" l="l" r="r" t="t"/>
              <a:pathLst>
                <a:path extrusionOk="0" h="544830" w="709294">
                  <a:moveTo>
                    <a:pt x="188852" y="0"/>
                  </a:moveTo>
                  <a:lnTo>
                    <a:pt x="0" y="188811"/>
                  </a:lnTo>
                  <a:lnTo>
                    <a:pt x="354533" y="544559"/>
                  </a:lnTo>
                  <a:lnTo>
                    <a:pt x="709056" y="188811"/>
                  </a:lnTo>
                  <a:lnTo>
                    <a:pt x="686885" y="166644"/>
                  </a:lnTo>
                  <a:lnTo>
                    <a:pt x="354533" y="166644"/>
                  </a:lnTo>
                  <a:lnTo>
                    <a:pt x="188852" y="0"/>
                  </a:lnTo>
                  <a:close/>
                </a:path>
                <a:path extrusionOk="0" h="544830" w="709294">
                  <a:moveTo>
                    <a:pt x="520204" y="0"/>
                  </a:moveTo>
                  <a:lnTo>
                    <a:pt x="354533" y="166644"/>
                  </a:lnTo>
                  <a:lnTo>
                    <a:pt x="686885" y="166644"/>
                  </a:lnTo>
                  <a:lnTo>
                    <a:pt x="520204" y="0"/>
                  </a:lnTo>
                  <a:close/>
                </a:path>
              </a:pathLst>
            </a:custGeom>
            <a:solidFill>
              <a:srgbClr val="E9EEF4">
                <a:alpha val="9803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3" name="Google Shape;1183;g23aa859a9f7_0_1164"/>
            <p:cNvSpPr/>
            <p:nvPr/>
          </p:nvSpPr>
          <p:spPr>
            <a:xfrm>
              <a:off x="9188956" y="657356"/>
              <a:ext cx="1655306" cy="1067405"/>
            </a:xfrm>
            <a:custGeom>
              <a:rect b="b" l="l" r="r" t="t"/>
              <a:pathLst>
                <a:path extrusionOk="0" h="1757045" w="2724784">
                  <a:moveTo>
                    <a:pt x="394260" y="0"/>
                  </a:moveTo>
                  <a:lnTo>
                    <a:pt x="0" y="394249"/>
                  </a:lnTo>
                  <a:lnTo>
                    <a:pt x="1362304" y="1756564"/>
                  </a:lnTo>
                  <a:lnTo>
                    <a:pt x="1837755" y="1281112"/>
                  </a:lnTo>
                  <a:lnTo>
                    <a:pt x="1362304" y="1281112"/>
                  </a:lnTo>
                  <a:lnTo>
                    <a:pt x="475472" y="394249"/>
                  </a:lnTo>
                  <a:lnTo>
                    <a:pt x="631980" y="237741"/>
                  </a:lnTo>
                  <a:lnTo>
                    <a:pt x="394260" y="0"/>
                  </a:lnTo>
                  <a:close/>
                </a:path>
                <a:path extrusionOk="0" h="1757045" w="2724784">
                  <a:moveTo>
                    <a:pt x="2330347" y="0"/>
                  </a:moveTo>
                  <a:lnTo>
                    <a:pt x="2092606" y="237741"/>
                  </a:lnTo>
                  <a:lnTo>
                    <a:pt x="2249135" y="394249"/>
                  </a:lnTo>
                  <a:lnTo>
                    <a:pt x="1362304" y="1281112"/>
                  </a:lnTo>
                  <a:lnTo>
                    <a:pt x="1837755" y="1281112"/>
                  </a:lnTo>
                  <a:lnTo>
                    <a:pt x="2724618" y="394249"/>
                  </a:lnTo>
                  <a:lnTo>
                    <a:pt x="2330347" y="0"/>
                  </a:lnTo>
                  <a:close/>
                </a:path>
              </a:pathLst>
            </a:custGeom>
            <a:solidFill>
              <a:srgbClr val="E9EEF4">
                <a:alpha val="9803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84" name="Google Shape;1184;g23aa859a9f7_0_1164"/>
          <p:cNvSpPr txBox="1"/>
          <p:nvPr>
            <p:ph idx="1" type="body"/>
          </p:nvPr>
        </p:nvSpPr>
        <p:spPr>
          <a:xfrm>
            <a:off x="1035320" y="3133030"/>
            <a:ext cx="8347800" cy="59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b="1" sz="36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533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4800"/>
              <a:buChar char="•"/>
              <a:defRPr sz="4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5334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4800"/>
              <a:buChar char="•"/>
              <a:defRPr sz="4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5334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4800"/>
              <a:buChar char="•"/>
              <a:defRPr sz="4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5334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4800"/>
              <a:buChar char="•"/>
              <a:defRPr sz="4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05" showMasterSp="0">
  <p:cSld name="Section title 05">
    <p:bg>
      <p:bgPr>
        <a:solidFill>
          <a:schemeClr val="dk2"/>
        </a:solidFill>
      </p:bgPr>
    </p:bg>
    <p:spTree>
      <p:nvGrpSpPr>
        <p:cNvPr id="1185" name="Shape 1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6" name="Google Shape;1186;g23aa859a9f7_0_117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517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7" name="Google Shape;1187;g23aa859a9f7_0_1176"/>
          <p:cNvSpPr/>
          <p:nvPr/>
        </p:nvSpPr>
        <p:spPr>
          <a:xfrm>
            <a:off x="790832" y="0"/>
            <a:ext cx="11401200" cy="68580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8" name="Google Shape;1188;g23aa859a9f7_0_1176"/>
          <p:cNvSpPr/>
          <p:nvPr>
            <p:ph idx="2" type="pic"/>
          </p:nvPr>
        </p:nvSpPr>
        <p:spPr>
          <a:xfrm>
            <a:off x="1082842" y="1328534"/>
            <a:ext cx="397800" cy="397800"/>
          </a:xfrm>
          <a:prstGeom prst="rect">
            <a:avLst/>
          </a:prstGeom>
          <a:noFill/>
          <a:ln>
            <a:noFill/>
          </a:ln>
        </p:spPr>
      </p:sp>
      <p:cxnSp>
        <p:nvCxnSpPr>
          <p:cNvPr id="1189" name="Google Shape;1189;g23aa859a9f7_0_1176"/>
          <p:cNvCxnSpPr/>
          <p:nvPr/>
        </p:nvCxnSpPr>
        <p:spPr>
          <a:xfrm>
            <a:off x="0" y="2000048"/>
            <a:ext cx="2165700" cy="13800"/>
          </a:xfrm>
          <a:prstGeom prst="straightConnector1">
            <a:avLst/>
          </a:prstGeom>
          <a:noFill/>
          <a:ln cap="flat" cmpd="sng" w="381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190" name="Google Shape;1190;g23aa859a9f7_0_1176"/>
          <p:cNvSpPr txBox="1"/>
          <p:nvPr>
            <p:ph idx="1" type="body"/>
          </p:nvPr>
        </p:nvSpPr>
        <p:spPr>
          <a:xfrm>
            <a:off x="1028951" y="2388914"/>
            <a:ext cx="8347800" cy="1217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b="1" sz="36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533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4800"/>
              <a:buChar char="•"/>
              <a:defRPr sz="4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5334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4800"/>
              <a:buChar char="•"/>
              <a:defRPr sz="4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5334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4800"/>
              <a:buChar char="•"/>
              <a:defRPr sz="4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5334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4800"/>
              <a:buChar char="•"/>
              <a:defRPr sz="4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191" name="Google Shape;1191;g23aa859a9f7_0_1176"/>
          <p:cNvSpPr txBox="1"/>
          <p:nvPr>
            <p:ph idx="3" type="body"/>
          </p:nvPr>
        </p:nvSpPr>
        <p:spPr>
          <a:xfrm>
            <a:off x="1028951" y="3749486"/>
            <a:ext cx="6204900" cy="1021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500"/>
              <a:buNone/>
              <a:defRPr b="0" sz="15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533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4800"/>
              <a:buChar char="•"/>
              <a:defRPr sz="4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5334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4800"/>
              <a:buChar char="•"/>
              <a:defRPr sz="4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5334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4800"/>
              <a:buChar char="•"/>
              <a:defRPr sz="4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5334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4800"/>
              <a:buChar char="•"/>
              <a:defRPr sz="4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d slide 02" showMasterSp="0">
  <p:cSld name="End slide 02">
    <p:bg>
      <p:bgPr>
        <a:solidFill>
          <a:schemeClr val="dk2"/>
        </a:solidFill>
      </p:bgPr>
    </p:bg>
    <p:spTree>
      <p:nvGrpSpPr>
        <p:cNvPr id="1192" name="Shape 1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93" name="Google Shape;1193;g23aa859a9f7_0_1183"/>
          <p:cNvGrpSpPr/>
          <p:nvPr/>
        </p:nvGrpSpPr>
        <p:grpSpPr>
          <a:xfrm flipH="1">
            <a:off x="-5233" y="462624"/>
            <a:ext cx="3008562" cy="5999780"/>
            <a:chOff x="9188953" y="73977"/>
            <a:chExt cx="3008562" cy="5999780"/>
          </a:xfrm>
        </p:grpSpPr>
        <p:sp>
          <p:nvSpPr>
            <p:cNvPr id="1194" name="Google Shape;1194;g23aa859a9f7_0_1183"/>
            <p:cNvSpPr/>
            <p:nvPr/>
          </p:nvSpPr>
          <p:spPr>
            <a:xfrm>
              <a:off x="10388818" y="1095531"/>
              <a:ext cx="1202807" cy="1565810"/>
            </a:xfrm>
            <a:custGeom>
              <a:rect b="b" l="l" r="r" t="t"/>
              <a:pathLst>
                <a:path extrusionOk="0" h="2577465" w="1979930">
                  <a:moveTo>
                    <a:pt x="1293122" y="0"/>
                  </a:moveTo>
                  <a:lnTo>
                    <a:pt x="0" y="1288714"/>
                  </a:lnTo>
                  <a:lnTo>
                    <a:pt x="1293122" y="2577356"/>
                  </a:lnTo>
                  <a:lnTo>
                    <a:pt x="1979499" y="1890916"/>
                  </a:lnTo>
                  <a:lnTo>
                    <a:pt x="1373685" y="1288714"/>
                  </a:lnTo>
                  <a:lnTo>
                    <a:pt x="1979499" y="686439"/>
                  </a:lnTo>
                  <a:lnTo>
                    <a:pt x="1293122" y="0"/>
                  </a:lnTo>
                  <a:close/>
                </a:path>
              </a:pathLst>
            </a:custGeom>
            <a:solidFill>
              <a:srgbClr val="E9EEF4">
                <a:alpha val="9803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5" name="Google Shape;1195;g23aa859a9f7_0_1183"/>
            <p:cNvSpPr/>
            <p:nvPr/>
          </p:nvSpPr>
          <p:spPr>
            <a:xfrm>
              <a:off x="9188953" y="2194530"/>
              <a:ext cx="3008562" cy="3879227"/>
            </a:xfrm>
            <a:custGeom>
              <a:rect b="b" l="l" r="r" t="t"/>
              <a:pathLst>
                <a:path extrusionOk="0" h="6385559" w="4952365">
                  <a:moveTo>
                    <a:pt x="1433118" y="0"/>
                  </a:moveTo>
                  <a:lnTo>
                    <a:pt x="0" y="1433066"/>
                  </a:lnTo>
                  <a:lnTo>
                    <a:pt x="4951901" y="6384978"/>
                  </a:lnTo>
                  <a:lnTo>
                    <a:pt x="4951901" y="4656727"/>
                  </a:lnTo>
                  <a:lnTo>
                    <a:pt x="1728313" y="1433066"/>
                  </a:lnTo>
                  <a:lnTo>
                    <a:pt x="2297280" y="864141"/>
                  </a:lnTo>
                  <a:lnTo>
                    <a:pt x="1433118" y="0"/>
                  </a:lnTo>
                  <a:close/>
                </a:path>
              </a:pathLst>
            </a:custGeom>
            <a:solidFill>
              <a:srgbClr val="E9EEF4">
                <a:alpha val="9803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6" name="Google Shape;1196;g23aa859a9f7_0_1183"/>
            <p:cNvSpPr/>
            <p:nvPr/>
          </p:nvSpPr>
          <p:spPr>
            <a:xfrm>
              <a:off x="11410494" y="73978"/>
              <a:ext cx="783098" cy="1202807"/>
            </a:xfrm>
            <a:custGeom>
              <a:rect b="b" l="l" r="r" t="t"/>
              <a:pathLst>
                <a:path extrusionOk="0" h="1979930" w="1289050">
                  <a:moveTo>
                    <a:pt x="1288672" y="0"/>
                  </a:moveTo>
                  <a:lnTo>
                    <a:pt x="0" y="1292976"/>
                  </a:lnTo>
                  <a:lnTo>
                    <a:pt x="686471" y="1979489"/>
                  </a:lnTo>
                  <a:lnTo>
                    <a:pt x="1288672" y="1373612"/>
                  </a:lnTo>
                  <a:lnTo>
                    <a:pt x="1288672" y="0"/>
                  </a:lnTo>
                  <a:close/>
                </a:path>
              </a:pathLst>
            </a:custGeom>
            <a:solidFill>
              <a:srgbClr val="E9EEF4">
                <a:alpha val="9803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7" name="Google Shape;1197;g23aa859a9f7_0_1183"/>
            <p:cNvSpPr/>
            <p:nvPr/>
          </p:nvSpPr>
          <p:spPr>
            <a:xfrm>
              <a:off x="10180929" y="355020"/>
              <a:ext cx="330984" cy="430896"/>
            </a:xfrm>
            <a:custGeom>
              <a:rect b="b" l="l" r="r" t="t"/>
              <a:pathLst>
                <a:path extrusionOk="0" h="709294" w="544830">
                  <a:moveTo>
                    <a:pt x="188831" y="0"/>
                  </a:moveTo>
                  <a:lnTo>
                    <a:pt x="0" y="188842"/>
                  </a:lnTo>
                  <a:lnTo>
                    <a:pt x="166665" y="354533"/>
                  </a:lnTo>
                  <a:lnTo>
                    <a:pt x="0" y="520204"/>
                  </a:lnTo>
                  <a:lnTo>
                    <a:pt x="188831" y="709046"/>
                  </a:lnTo>
                  <a:lnTo>
                    <a:pt x="544580" y="354533"/>
                  </a:lnTo>
                  <a:lnTo>
                    <a:pt x="188831" y="0"/>
                  </a:lnTo>
                  <a:close/>
                </a:path>
              </a:pathLst>
            </a:custGeom>
            <a:solidFill>
              <a:srgbClr val="E9EEF4">
                <a:alpha val="9803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8" name="Google Shape;1198;g23aa859a9f7_0_1183"/>
            <p:cNvSpPr/>
            <p:nvPr/>
          </p:nvSpPr>
          <p:spPr>
            <a:xfrm>
              <a:off x="9519048" y="355019"/>
              <a:ext cx="330984" cy="430896"/>
            </a:xfrm>
            <a:custGeom>
              <a:rect b="b" l="l" r="r" t="t"/>
              <a:pathLst>
                <a:path extrusionOk="0" h="709294" w="544830">
                  <a:moveTo>
                    <a:pt x="355748" y="0"/>
                  </a:moveTo>
                  <a:lnTo>
                    <a:pt x="0" y="354533"/>
                  </a:lnTo>
                  <a:lnTo>
                    <a:pt x="355748" y="709046"/>
                  </a:lnTo>
                  <a:lnTo>
                    <a:pt x="544569" y="520204"/>
                  </a:lnTo>
                  <a:lnTo>
                    <a:pt x="377915" y="354533"/>
                  </a:lnTo>
                  <a:lnTo>
                    <a:pt x="544569" y="188842"/>
                  </a:lnTo>
                  <a:lnTo>
                    <a:pt x="355748" y="0"/>
                  </a:lnTo>
                  <a:close/>
                </a:path>
              </a:pathLst>
            </a:custGeom>
            <a:solidFill>
              <a:srgbClr val="E9EEF4">
                <a:alpha val="9803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9" name="Google Shape;1199;g23aa859a9f7_0_1183"/>
            <p:cNvSpPr/>
            <p:nvPr/>
          </p:nvSpPr>
          <p:spPr>
            <a:xfrm>
              <a:off x="9800119" y="73977"/>
              <a:ext cx="430896" cy="330984"/>
            </a:xfrm>
            <a:custGeom>
              <a:rect b="b" l="l" r="r" t="t"/>
              <a:pathLst>
                <a:path extrusionOk="0" h="544830" w="709294">
                  <a:moveTo>
                    <a:pt x="354523" y="0"/>
                  </a:moveTo>
                  <a:lnTo>
                    <a:pt x="0" y="355706"/>
                  </a:lnTo>
                  <a:lnTo>
                    <a:pt x="188852" y="544580"/>
                  </a:lnTo>
                  <a:lnTo>
                    <a:pt x="354523" y="377894"/>
                  </a:lnTo>
                  <a:lnTo>
                    <a:pt x="686861" y="377894"/>
                  </a:lnTo>
                  <a:lnTo>
                    <a:pt x="709046" y="355706"/>
                  </a:lnTo>
                  <a:lnTo>
                    <a:pt x="354523" y="0"/>
                  </a:lnTo>
                  <a:close/>
                </a:path>
                <a:path extrusionOk="0" h="544830" w="709294">
                  <a:moveTo>
                    <a:pt x="686861" y="377894"/>
                  </a:moveTo>
                  <a:lnTo>
                    <a:pt x="354523" y="377894"/>
                  </a:lnTo>
                  <a:lnTo>
                    <a:pt x="520193" y="544580"/>
                  </a:lnTo>
                  <a:lnTo>
                    <a:pt x="686861" y="377894"/>
                  </a:lnTo>
                  <a:close/>
                </a:path>
              </a:pathLst>
            </a:custGeom>
            <a:solidFill>
              <a:srgbClr val="E9EEF4">
                <a:alpha val="9803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0" name="Google Shape;1200;g23aa859a9f7_0_1183"/>
            <p:cNvSpPr/>
            <p:nvPr/>
          </p:nvSpPr>
          <p:spPr>
            <a:xfrm>
              <a:off x="9800116" y="735815"/>
              <a:ext cx="430896" cy="330984"/>
            </a:xfrm>
            <a:custGeom>
              <a:rect b="b" l="l" r="r" t="t"/>
              <a:pathLst>
                <a:path extrusionOk="0" h="544830" w="709294">
                  <a:moveTo>
                    <a:pt x="188852" y="0"/>
                  </a:moveTo>
                  <a:lnTo>
                    <a:pt x="0" y="188811"/>
                  </a:lnTo>
                  <a:lnTo>
                    <a:pt x="354533" y="544559"/>
                  </a:lnTo>
                  <a:lnTo>
                    <a:pt x="709056" y="188811"/>
                  </a:lnTo>
                  <a:lnTo>
                    <a:pt x="686885" y="166644"/>
                  </a:lnTo>
                  <a:lnTo>
                    <a:pt x="354533" y="166644"/>
                  </a:lnTo>
                  <a:lnTo>
                    <a:pt x="188852" y="0"/>
                  </a:lnTo>
                  <a:close/>
                </a:path>
                <a:path extrusionOk="0" h="544830" w="709294">
                  <a:moveTo>
                    <a:pt x="520204" y="0"/>
                  </a:moveTo>
                  <a:lnTo>
                    <a:pt x="354533" y="166644"/>
                  </a:lnTo>
                  <a:lnTo>
                    <a:pt x="686885" y="166644"/>
                  </a:lnTo>
                  <a:lnTo>
                    <a:pt x="520204" y="0"/>
                  </a:lnTo>
                  <a:close/>
                </a:path>
              </a:pathLst>
            </a:custGeom>
            <a:solidFill>
              <a:srgbClr val="E9EEF4">
                <a:alpha val="9803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1" name="Google Shape;1201;g23aa859a9f7_0_1183"/>
            <p:cNvSpPr/>
            <p:nvPr/>
          </p:nvSpPr>
          <p:spPr>
            <a:xfrm>
              <a:off x="9188956" y="657356"/>
              <a:ext cx="1655306" cy="1067405"/>
            </a:xfrm>
            <a:custGeom>
              <a:rect b="b" l="l" r="r" t="t"/>
              <a:pathLst>
                <a:path extrusionOk="0" h="1757045" w="2724784">
                  <a:moveTo>
                    <a:pt x="394260" y="0"/>
                  </a:moveTo>
                  <a:lnTo>
                    <a:pt x="0" y="394249"/>
                  </a:lnTo>
                  <a:lnTo>
                    <a:pt x="1362304" y="1756564"/>
                  </a:lnTo>
                  <a:lnTo>
                    <a:pt x="1837755" y="1281112"/>
                  </a:lnTo>
                  <a:lnTo>
                    <a:pt x="1362304" y="1281112"/>
                  </a:lnTo>
                  <a:lnTo>
                    <a:pt x="475472" y="394249"/>
                  </a:lnTo>
                  <a:lnTo>
                    <a:pt x="631980" y="237741"/>
                  </a:lnTo>
                  <a:lnTo>
                    <a:pt x="394260" y="0"/>
                  </a:lnTo>
                  <a:close/>
                </a:path>
                <a:path extrusionOk="0" h="1757045" w="2724784">
                  <a:moveTo>
                    <a:pt x="2330347" y="0"/>
                  </a:moveTo>
                  <a:lnTo>
                    <a:pt x="2092606" y="237741"/>
                  </a:lnTo>
                  <a:lnTo>
                    <a:pt x="2249135" y="394249"/>
                  </a:lnTo>
                  <a:lnTo>
                    <a:pt x="1362304" y="1281112"/>
                  </a:lnTo>
                  <a:lnTo>
                    <a:pt x="1837755" y="1281112"/>
                  </a:lnTo>
                  <a:lnTo>
                    <a:pt x="2724618" y="394249"/>
                  </a:lnTo>
                  <a:lnTo>
                    <a:pt x="2330347" y="0"/>
                  </a:lnTo>
                  <a:close/>
                </a:path>
              </a:pathLst>
            </a:custGeom>
            <a:solidFill>
              <a:srgbClr val="E9EEF4">
                <a:alpha val="9803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202" name="Google Shape;1202;g23aa859a9f7_0_1183"/>
          <p:cNvSpPr txBox="1"/>
          <p:nvPr/>
        </p:nvSpPr>
        <p:spPr>
          <a:xfrm>
            <a:off x="1035320" y="2146419"/>
            <a:ext cx="51414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Arial"/>
              <a:buNone/>
            </a:pPr>
            <a:r>
              <a:rPr b="1" i="0" lang="en-US" sz="36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Contact Us</a:t>
            </a:r>
            <a:endParaRPr sz="1500"/>
          </a:p>
        </p:txBody>
      </p:sp>
      <p:pic>
        <p:nvPicPr>
          <p:cNvPr id="1203" name="Google Shape;1203;g23aa859a9f7_0_118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851678" y="2792709"/>
            <a:ext cx="4068215" cy="1356069"/>
          </a:xfrm>
          <a:prstGeom prst="rect">
            <a:avLst/>
          </a:prstGeom>
          <a:noFill/>
          <a:ln>
            <a:noFill/>
          </a:ln>
        </p:spPr>
      </p:pic>
      <p:sp>
        <p:nvSpPr>
          <p:cNvPr id="1204" name="Google Shape;1204;g23aa859a9f7_0_1183"/>
          <p:cNvSpPr/>
          <p:nvPr/>
        </p:nvSpPr>
        <p:spPr>
          <a:xfrm>
            <a:off x="1337369" y="3479371"/>
            <a:ext cx="47625" cy="47625"/>
          </a:xfrm>
          <a:custGeom>
            <a:rect b="b" l="l" r="r" t="t"/>
            <a:pathLst>
              <a:path extrusionOk="0" h="47625" w="47625">
                <a:moveTo>
                  <a:pt x="47625" y="47625"/>
                </a:moveTo>
                <a:lnTo>
                  <a:pt x="28575" y="47625"/>
                </a:lnTo>
                <a:cubicBezTo>
                  <a:pt x="28558" y="31851"/>
                  <a:pt x="15774" y="19067"/>
                  <a:pt x="0" y="19050"/>
                </a:cubicBezTo>
                <a:lnTo>
                  <a:pt x="0" y="0"/>
                </a:lnTo>
                <a:cubicBezTo>
                  <a:pt x="26290" y="30"/>
                  <a:pt x="47595" y="21335"/>
                  <a:pt x="47625" y="47625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5" name="Google Shape;1205;g23aa859a9f7_0_1183"/>
          <p:cNvSpPr/>
          <p:nvPr/>
        </p:nvSpPr>
        <p:spPr>
          <a:xfrm>
            <a:off x="1337369" y="3441271"/>
            <a:ext cx="85725" cy="85725"/>
          </a:xfrm>
          <a:custGeom>
            <a:rect b="b" l="l" r="r" t="t"/>
            <a:pathLst>
              <a:path extrusionOk="0" h="85725" w="85725">
                <a:moveTo>
                  <a:pt x="85725" y="85725"/>
                </a:moveTo>
                <a:lnTo>
                  <a:pt x="66675" y="85725"/>
                </a:lnTo>
                <a:cubicBezTo>
                  <a:pt x="66634" y="48918"/>
                  <a:pt x="36807" y="19091"/>
                  <a:pt x="0" y="19050"/>
                </a:cubicBezTo>
                <a:lnTo>
                  <a:pt x="0" y="0"/>
                </a:lnTo>
                <a:cubicBezTo>
                  <a:pt x="47323" y="52"/>
                  <a:pt x="85673" y="38402"/>
                  <a:pt x="85725" y="85725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6" name="Google Shape;1206;g23aa859a9f7_0_1183"/>
          <p:cNvSpPr/>
          <p:nvPr/>
        </p:nvSpPr>
        <p:spPr>
          <a:xfrm>
            <a:off x="1199227" y="3431745"/>
            <a:ext cx="247735" cy="247650"/>
          </a:xfrm>
          <a:custGeom>
            <a:rect b="b" l="l" r="r" t="t"/>
            <a:pathLst>
              <a:path extrusionOk="0" h="247650" w="247735">
                <a:moveTo>
                  <a:pt x="219161" y="247650"/>
                </a:moveTo>
                <a:lnTo>
                  <a:pt x="217541" y="247650"/>
                </a:lnTo>
                <a:cubicBezTo>
                  <a:pt x="30375" y="236887"/>
                  <a:pt x="3800" y="78962"/>
                  <a:pt x="86" y="30766"/>
                </a:cubicBezTo>
                <a:cubicBezTo>
                  <a:pt x="-1125" y="15031"/>
                  <a:pt x="10650" y="1294"/>
                  <a:pt x="26385" y="84"/>
                </a:cubicBezTo>
                <a:cubicBezTo>
                  <a:pt x="26386" y="84"/>
                  <a:pt x="26386" y="84"/>
                  <a:pt x="26386" y="84"/>
                </a:cubicBezTo>
                <a:cubicBezTo>
                  <a:pt x="27140" y="28"/>
                  <a:pt x="27899" y="0"/>
                  <a:pt x="28661" y="0"/>
                </a:cubicBezTo>
                <a:lnTo>
                  <a:pt x="78857" y="0"/>
                </a:lnTo>
                <a:cubicBezTo>
                  <a:pt x="86664" y="-8"/>
                  <a:pt x="93685" y="4749"/>
                  <a:pt x="96574" y="12002"/>
                </a:cubicBezTo>
                <a:lnTo>
                  <a:pt x="111052" y="47625"/>
                </a:lnTo>
                <a:cubicBezTo>
                  <a:pt x="113902" y="54703"/>
                  <a:pt x="112252" y="62799"/>
                  <a:pt x="106861" y="68199"/>
                </a:cubicBezTo>
                <a:lnTo>
                  <a:pt x="86573" y="88678"/>
                </a:lnTo>
                <a:cubicBezTo>
                  <a:pt x="93038" y="125581"/>
                  <a:pt x="121886" y="154505"/>
                  <a:pt x="158772" y="161068"/>
                </a:cubicBezTo>
                <a:lnTo>
                  <a:pt x="179441" y="140589"/>
                </a:lnTo>
                <a:cubicBezTo>
                  <a:pt x="184923" y="135257"/>
                  <a:pt x="193061" y="133719"/>
                  <a:pt x="200111" y="136684"/>
                </a:cubicBezTo>
                <a:lnTo>
                  <a:pt x="236020" y="151067"/>
                </a:lnTo>
                <a:cubicBezTo>
                  <a:pt x="243161" y="154045"/>
                  <a:pt x="247790" y="161047"/>
                  <a:pt x="247736" y="168783"/>
                </a:cubicBezTo>
                <a:lnTo>
                  <a:pt x="247736" y="219075"/>
                </a:lnTo>
                <a:cubicBezTo>
                  <a:pt x="247736" y="234857"/>
                  <a:pt x="234942" y="247650"/>
                  <a:pt x="219161" y="247650"/>
                </a:cubicBezTo>
                <a:close/>
                <a:moveTo>
                  <a:pt x="28661" y="19050"/>
                </a:moveTo>
                <a:cubicBezTo>
                  <a:pt x="23400" y="19033"/>
                  <a:pt x="19122" y="23284"/>
                  <a:pt x="19105" y="28544"/>
                </a:cubicBezTo>
                <a:cubicBezTo>
                  <a:pt x="19105" y="28544"/>
                  <a:pt x="19105" y="28545"/>
                  <a:pt x="19105" y="28545"/>
                </a:cubicBezTo>
                <a:cubicBezTo>
                  <a:pt x="19105" y="28809"/>
                  <a:pt x="19115" y="29073"/>
                  <a:pt x="19136" y="29337"/>
                </a:cubicBezTo>
                <a:cubicBezTo>
                  <a:pt x="23517" y="85725"/>
                  <a:pt x="51616" y="219075"/>
                  <a:pt x="218589" y="228600"/>
                </a:cubicBezTo>
                <a:cubicBezTo>
                  <a:pt x="223840" y="228915"/>
                  <a:pt x="228353" y="224915"/>
                  <a:pt x="228668" y="219664"/>
                </a:cubicBezTo>
                <a:cubicBezTo>
                  <a:pt x="228680" y="219467"/>
                  <a:pt x="228686" y="219271"/>
                  <a:pt x="228686" y="219075"/>
                </a:cubicBezTo>
                <a:lnTo>
                  <a:pt x="228686" y="168783"/>
                </a:lnTo>
                <a:lnTo>
                  <a:pt x="192776" y="154400"/>
                </a:lnTo>
                <a:lnTo>
                  <a:pt x="165440" y="181547"/>
                </a:lnTo>
                <a:lnTo>
                  <a:pt x="160868" y="180975"/>
                </a:lnTo>
                <a:cubicBezTo>
                  <a:pt x="78000" y="170593"/>
                  <a:pt x="66761" y="87725"/>
                  <a:pt x="66761" y="86868"/>
                </a:cubicBezTo>
                <a:lnTo>
                  <a:pt x="66189" y="82296"/>
                </a:lnTo>
                <a:lnTo>
                  <a:pt x="93240" y="54959"/>
                </a:lnTo>
                <a:lnTo>
                  <a:pt x="78953" y="1905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7" name="Google Shape;1207;g23aa859a9f7_0_1183"/>
          <p:cNvSpPr/>
          <p:nvPr/>
        </p:nvSpPr>
        <p:spPr>
          <a:xfrm>
            <a:off x="1156394" y="3403171"/>
            <a:ext cx="304800" cy="304800"/>
          </a:xfrm>
          <a:custGeom>
            <a:rect b="b" l="l" r="r" t="t"/>
            <a:pathLst>
              <a:path extrusionOk="0" h="304800" w="304800">
                <a:moveTo>
                  <a:pt x="0" y="0"/>
                </a:moveTo>
                <a:lnTo>
                  <a:pt x="304800" y="0"/>
                </a:lnTo>
                <a:lnTo>
                  <a:pt x="304800" y="304800"/>
                </a:lnTo>
                <a:lnTo>
                  <a:pt x="0" y="30480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8" name="Google Shape;1208;g23aa859a9f7_0_1183"/>
          <p:cNvSpPr/>
          <p:nvPr/>
        </p:nvSpPr>
        <p:spPr>
          <a:xfrm>
            <a:off x="1189744" y="3952217"/>
            <a:ext cx="266700" cy="190500"/>
          </a:xfrm>
          <a:custGeom>
            <a:rect b="b" l="l" r="r" t="t"/>
            <a:pathLst>
              <a:path extrusionOk="0" h="190500" w="266700">
                <a:moveTo>
                  <a:pt x="247650" y="0"/>
                </a:moveTo>
                <a:lnTo>
                  <a:pt x="19050" y="0"/>
                </a:lnTo>
                <a:cubicBezTo>
                  <a:pt x="8529" y="0"/>
                  <a:pt x="0" y="8529"/>
                  <a:pt x="0" y="19050"/>
                </a:cubicBezTo>
                <a:lnTo>
                  <a:pt x="0" y="171450"/>
                </a:lnTo>
                <a:cubicBezTo>
                  <a:pt x="0" y="181971"/>
                  <a:pt x="8529" y="190500"/>
                  <a:pt x="19050" y="190500"/>
                </a:cubicBezTo>
                <a:lnTo>
                  <a:pt x="247650" y="190500"/>
                </a:lnTo>
                <a:cubicBezTo>
                  <a:pt x="258171" y="190500"/>
                  <a:pt x="266700" y="181971"/>
                  <a:pt x="266700" y="171450"/>
                </a:cubicBezTo>
                <a:lnTo>
                  <a:pt x="266700" y="19050"/>
                </a:lnTo>
                <a:cubicBezTo>
                  <a:pt x="266700" y="8529"/>
                  <a:pt x="258171" y="0"/>
                  <a:pt x="247650" y="0"/>
                </a:cubicBezTo>
                <a:close/>
                <a:moveTo>
                  <a:pt x="226695" y="19050"/>
                </a:moveTo>
                <a:lnTo>
                  <a:pt x="133350" y="83630"/>
                </a:lnTo>
                <a:lnTo>
                  <a:pt x="40005" y="19050"/>
                </a:lnTo>
                <a:close/>
                <a:moveTo>
                  <a:pt x="19050" y="171450"/>
                </a:moveTo>
                <a:lnTo>
                  <a:pt x="19050" y="27718"/>
                </a:lnTo>
                <a:lnTo>
                  <a:pt x="127921" y="103061"/>
                </a:lnTo>
                <a:cubicBezTo>
                  <a:pt x="131186" y="105326"/>
                  <a:pt x="135514" y="105326"/>
                  <a:pt x="138779" y="103061"/>
                </a:cubicBezTo>
                <a:lnTo>
                  <a:pt x="247650" y="27718"/>
                </a:lnTo>
                <a:lnTo>
                  <a:pt x="247650" y="17145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9" name="Google Shape;1209;g23aa859a9f7_0_1183"/>
          <p:cNvSpPr/>
          <p:nvPr/>
        </p:nvSpPr>
        <p:spPr>
          <a:xfrm>
            <a:off x="1175556" y="3895067"/>
            <a:ext cx="304800" cy="304800"/>
          </a:xfrm>
          <a:custGeom>
            <a:rect b="b" l="l" r="r" t="t"/>
            <a:pathLst>
              <a:path extrusionOk="0" h="304800" w="304800">
                <a:moveTo>
                  <a:pt x="0" y="0"/>
                </a:moveTo>
                <a:lnTo>
                  <a:pt x="304800" y="0"/>
                </a:lnTo>
                <a:lnTo>
                  <a:pt x="304800" y="304800"/>
                </a:lnTo>
                <a:lnTo>
                  <a:pt x="0" y="30480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0" name="Google Shape;1210;g23aa859a9f7_0_1183"/>
          <p:cNvSpPr txBox="1"/>
          <p:nvPr>
            <p:ph idx="1" type="body"/>
          </p:nvPr>
        </p:nvSpPr>
        <p:spPr>
          <a:xfrm>
            <a:off x="1612900" y="3407630"/>
            <a:ext cx="5141400" cy="308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0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0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0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0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0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211" name="Google Shape;1211;g23aa859a9f7_0_1183"/>
          <p:cNvSpPr txBox="1"/>
          <p:nvPr>
            <p:ph idx="2" type="body"/>
          </p:nvPr>
        </p:nvSpPr>
        <p:spPr>
          <a:xfrm>
            <a:off x="1612900" y="3895067"/>
            <a:ext cx="5141400" cy="308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0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0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0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0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0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act us" showMasterSp="0">
  <p:cSld name="End slide 03">
    <p:spTree>
      <p:nvGrpSpPr>
        <p:cNvPr id="1212" name="Shape 1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3" name="Google Shape;1213;g23aa859a9f7_0_1203"/>
          <p:cNvSpPr/>
          <p:nvPr/>
        </p:nvSpPr>
        <p:spPr>
          <a:xfrm>
            <a:off x="0" y="1"/>
            <a:ext cx="12213241" cy="6870044"/>
          </a:xfrm>
          <a:custGeom>
            <a:rect b="b" l="l" r="r" t="t"/>
            <a:pathLst>
              <a:path extrusionOk="0" h="11308715" w="20104100">
                <a:moveTo>
                  <a:pt x="0" y="11308556"/>
                </a:moveTo>
                <a:lnTo>
                  <a:pt x="20104099" y="11308556"/>
                </a:lnTo>
                <a:lnTo>
                  <a:pt x="20104099" y="0"/>
                </a:lnTo>
                <a:lnTo>
                  <a:pt x="0" y="0"/>
                </a:lnTo>
                <a:lnTo>
                  <a:pt x="0" y="11308556"/>
                </a:lnTo>
                <a:close/>
              </a:path>
            </a:pathLst>
          </a:custGeom>
          <a:solidFill>
            <a:srgbClr val="F6921E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1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4" name="Google Shape;1214;g23aa859a9f7_0_1203"/>
          <p:cNvSpPr/>
          <p:nvPr/>
        </p:nvSpPr>
        <p:spPr>
          <a:xfrm rot="10800000">
            <a:off x="707209" y="913997"/>
            <a:ext cx="3066812" cy="3066812"/>
          </a:xfrm>
          <a:custGeom>
            <a:rect b="b" l="l" r="r" t="t"/>
            <a:pathLst>
              <a:path extrusionOk="0" h="5048250" w="5048250">
                <a:moveTo>
                  <a:pt x="4058934" y="0"/>
                </a:moveTo>
                <a:lnTo>
                  <a:pt x="0" y="4058923"/>
                </a:lnTo>
                <a:lnTo>
                  <a:pt x="988734" y="5047657"/>
                </a:lnTo>
                <a:lnTo>
                  <a:pt x="5047668" y="988723"/>
                </a:lnTo>
                <a:lnTo>
                  <a:pt x="405893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1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5" name="Google Shape;1215;g23aa859a9f7_0_1203"/>
          <p:cNvSpPr/>
          <p:nvPr/>
        </p:nvSpPr>
        <p:spPr>
          <a:xfrm rot="10800000">
            <a:off x="-21241" y="-12207"/>
            <a:ext cx="12213241" cy="6748143"/>
          </a:xfrm>
          <a:custGeom>
            <a:rect b="b" l="l" r="r" t="t"/>
            <a:pathLst>
              <a:path extrusionOk="0" h="11108055" w="20104100">
                <a:moveTo>
                  <a:pt x="20104099" y="0"/>
                </a:moveTo>
                <a:lnTo>
                  <a:pt x="0" y="0"/>
                </a:lnTo>
                <a:lnTo>
                  <a:pt x="0" y="11107682"/>
                </a:lnTo>
                <a:lnTo>
                  <a:pt x="12991311" y="11107682"/>
                </a:lnTo>
                <a:lnTo>
                  <a:pt x="20104099" y="4004108"/>
                </a:lnTo>
                <a:lnTo>
                  <a:pt x="20104099" y="0"/>
                </a:lnTo>
                <a:close/>
              </a:path>
            </a:pathLst>
          </a:custGeom>
          <a:solidFill>
            <a:srgbClr val="00527B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1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6" name="Google Shape;1216;g23aa859a9f7_0_1203"/>
          <p:cNvSpPr/>
          <p:nvPr/>
        </p:nvSpPr>
        <p:spPr>
          <a:xfrm>
            <a:off x="10388818" y="1095531"/>
            <a:ext cx="1202807" cy="1565810"/>
          </a:xfrm>
          <a:custGeom>
            <a:rect b="b" l="l" r="r" t="t"/>
            <a:pathLst>
              <a:path extrusionOk="0" h="2577465" w="1979930">
                <a:moveTo>
                  <a:pt x="1293122" y="0"/>
                </a:moveTo>
                <a:lnTo>
                  <a:pt x="0" y="1288714"/>
                </a:lnTo>
                <a:lnTo>
                  <a:pt x="1293122" y="2577356"/>
                </a:lnTo>
                <a:lnTo>
                  <a:pt x="1979499" y="1890916"/>
                </a:lnTo>
                <a:lnTo>
                  <a:pt x="1373685" y="1288714"/>
                </a:lnTo>
                <a:lnTo>
                  <a:pt x="1979499" y="686439"/>
                </a:lnTo>
                <a:lnTo>
                  <a:pt x="1293122" y="0"/>
                </a:lnTo>
                <a:close/>
              </a:path>
            </a:pathLst>
          </a:custGeom>
          <a:solidFill>
            <a:srgbClr val="E9EEF4">
              <a:alpha val="9411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1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7" name="Google Shape;1217;g23aa859a9f7_0_1203"/>
          <p:cNvSpPr/>
          <p:nvPr/>
        </p:nvSpPr>
        <p:spPr>
          <a:xfrm>
            <a:off x="9188953" y="2194530"/>
            <a:ext cx="3008562" cy="3879227"/>
          </a:xfrm>
          <a:custGeom>
            <a:rect b="b" l="l" r="r" t="t"/>
            <a:pathLst>
              <a:path extrusionOk="0" h="6385559" w="4952365">
                <a:moveTo>
                  <a:pt x="1433118" y="0"/>
                </a:moveTo>
                <a:lnTo>
                  <a:pt x="0" y="1433066"/>
                </a:lnTo>
                <a:lnTo>
                  <a:pt x="4951901" y="6384978"/>
                </a:lnTo>
                <a:lnTo>
                  <a:pt x="4951901" y="4656727"/>
                </a:lnTo>
                <a:lnTo>
                  <a:pt x="1728313" y="1433066"/>
                </a:lnTo>
                <a:lnTo>
                  <a:pt x="2297280" y="864141"/>
                </a:lnTo>
                <a:lnTo>
                  <a:pt x="1433118" y="0"/>
                </a:lnTo>
                <a:close/>
              </a:path>
            </a:pathLst>
          </a:custGeom>
          <a:solidFill>
            <a:srgbClr val="E9EEF4">
              <a:alpha val="9411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1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8" name="Google Shape;1218;g23aa859a9f7_0_1203"/>
          <p:cNvSpPr/>
          <p:nvPr/>
        </p:nvSpPr>
        <p:spPr>
          <a:xfrm>
            <a:off x="11410494" y="2479718"/>
            <a:ext cx="783098" cy="1202807"/>
          </a:xfrm>
          <a:custGeom>
            <a:rect b="b" l="l" r="r" t="t"/>
            <a:pathLst>
              <a:path extrusionOk="0" h="1979929" w="1289050">
                <a:moveTo>
                  <a:pt x="686471" y="0"/>
                </a:moveTo>
                <a:lnTo>
                  <a:pt x="0" y="686303"/>
                </a:lnTo>
                <a:lnTo>
                  <a:pt x="1288672" y="1979416"/>
                </a:lnTo>
                <a:lnTo>
                  <a:pt x="1288672" y="605740"/>
                </a:lnTo>
                <a:lnTo>
                  <a:pt x="686471" y="0"/>
                </a:lnTo>
                <a:close/>
              </a:path>
            </a:pathLst>
          </a:custGeom>
          <a:solidFill>
            <a:srgbClr val="E9EEF4">
              <a:alpha val="9411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1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9" name="Google Shape;1219;g23aa859a9f7_0_1203"/>
          <p:cNvSpPr/>
          <p:nvPr/>
        </p:nvSpPr>
        <p:spPr>
          <a:xfrm>
            <a:off x="11410494" y="73978"/>
            <a:ext cx="783098" cy="1202807"/>
          </a:xfrm>
          <a:custGeom>
            <a:rect b="b" l="l" r="r" t="t"/>
            <a:pathLst>
              <a:path extrusionOk="0" h="1979930" w="1289050">
                <a:moveTo>
                  <a:pt x="1288672" y="0"/>
                </a:moveTo>
                <a:lnTo>
                  <a:pt x="0" y="1292976"/>
                </a:lnTo>
                <a:lnTo>
                  <a:pt x="686471" y="1979489"/>
                </a:lnTo>
                <a:lnTo>
                  <a:pt x="1288672" y="1373612"/>
                </a:lnTo>
                <a:lnTo>
                  <a:pt x="1288672" y="0"/>
                </a:lnTo>
                <a:close/>
              </a:path>
            </a:pathLst>
          </a:custGeom>
          <a:solidFill>
            <a:srgbClr val="E9EEF4">
              <a:alpha val="9411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1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0" name="Google Shape;1220;g23aa859a9f7_0_1203"/>
          <p:cNvSpPr/>
          <p:nvPr/>
        </p:nvSpPr>
        <p:spPr>
          <a:xfrm>
            <a:off x="10180929" y="355020"/>
            <a:ext cx="330984" cy="430896"/>
          </a:xfrm>
          <a:custGeom>
            <a:rect b="b" l="l" r="r" t="t"/>
            <a:pathLst>
              <a:path extrusionOk="0" h="709294" w="544830">
                <a:moveTo>
                  <a:pt x="188831" y="0"/>
                </a:moveTo>
                <a:lnTo>
                  <a:pt x="0" y="188842"/>
                </a:lnTo>
                <a:lnTo>
                  <a:pt x="166665" y="354533"/>
                </a:lnTo>
                <a:lnTo>
                  <a:pt x="0" y="520204"/>
                </a:lnTo>
                <a:lnTo>
                  <a:pt x="188831" y="709046"/>
                </a:lnTo>
                <a:lnTo>
                  <a:pt x="544580" y="354533"/>
                </a:lnTo>
                <a:lnTo>
                  <a:pt x="188831" y="0"/>
                </a:lnTo>
                <a:close/>
              </a:path>
            </a:pathLst>
          </a:custGeom>
          <a:solidFill>
            <a:srgbClr val="E9EEF4">
              <a:alpha val="9411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1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1" name="Google Shape;1221;g23aa859a9f7_0_1203"/>
          <p:cNvSpPr/>
          <p:nvPr/>
        </p:nvSpPr>
        <p:spPr>
          <a:xfrm>
            <a:off x="9519048" y="355019"/>
            <a:ext cx="330984" cy="430896"/>
          </a:xfrm>
          <a:custGeom>
            <a:rect b="b" l="l" r="r" t="t"/>
            <a:pathLst>
              <a:path extrusionOk="0" h="709294" w="544830">
                <a:moveTo>
                  <a:pt x="355748" y="0"/>
                </a:moveTo>
                <a:lnTo>
                  <a:pt x="0" y="354533"/>
                </a:lnTo>
                <a:lnTo>
                  <a:pt x="355748" y="709046"/>
                </a:lnTo>
                <a:lnTo>
                  <a:pt x="544569" y="520204"/>
                </a:lnTo>
                <a:lnTo>
                  <a:pt x="377915" y="354533"/>
                </a:lnTo>
                <a:lnTo>
                  <a:pt x="544569" y="188842"/>
                </a:lnTo>
                <a:lnTo>
                  <a:pt x="355748" y="0"/>
                </a:lnTo>
                <a:close/>
              </a:path>
            </a:pathLst>
          </a:custGeom>
          <a:solidFill>
            <a:srgbClr val="E9EEF4">
              <a:alpha val="9411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1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2" name="Google Shape;1222;g23aa859a9f7_0_1203"/>
          <p:cNvSpPr/>
          <p:nvPr/>
        </p:nvSpPr>
        <p:spPr>
          <a:xfrm>
            <a:off x="9800119" y="73977"/>
            <a:ext cx="430896" cy="330984"/>
          </a:xfrm>
          <a:custGeom>
            <a:rect b="b" l="l" r="r" t="t"/>
            <a:pathLst>
              <a:path extrusionOk="0" h="544830" w="709294">
                <a:moveTo>
                  <a:pt x="354523" y="0"/>
                </a:moveTo>
                <a:lnTo>
                  <a:pt x="0" y="355706"/>
                </a:lnTo>
                <a:lnTo>
                  <a:pt x="188852" y="544580"/>
                </a:lnTo>
                <a:lnTo>
                  <a:pt x="354523" y="377894"/>
                </a:lnTo>
                <a:lnTo>
                  <a:pt x="686861" y="377894"/>
                </a:lnTo>
                <a:lnTo>
                  <a:pt x="709046" y="355706"/>
                </a:lnTo>
                <a:lnTo>
                  <a:pt x="354523" y="0"/>
                </a:lnTo>
                <a:close/>
              </a:path>
              <a:path extrusionOk="0" h="544830" w="709294">
                <a:moveTo>
                  <a:pt x="686861" y="377894"/>
                </a:moveTo>
                <a:lnTo>
                  <a:pt x="354523" y="377894"/>
                </a:lnTo>
                <a:lnTo>
                  <a:pt x="520193" y="544580"/>
                </a:lnTo>
                <a:lnTo>
                  <a:pt x="686861" y="377894"/>
                </a:lnTo>
                <a:close/>
              </a:path>
            </a:pathLst>
          </a:custGeom>
          <a:solidFill>
            <a:srgbClr val="E9EEF4">
              <a:alpha val="9411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1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3" name="Google Shape;1223;g23aa859a9f7_0_1203"/>
          <p:cNvSpPr/>
          <p:nvPr/>
        </p:nvSpPr>
        <p:spPr>
          <a:xfrm>
            <a:off x="9800116" y="735815"/>
            <a:ext cx="430896" cy="330984"/>
          </a:xfrm>
          <a:custGeom>
            <a:rect b="b" l="l" r="r" t="t"/>
            <a:pathLst>
              <a:path extrusionOk="0" h="544830" w="709294">
                <a:moveTo>
                  <a:pt x="188852" y="0"/>
                </a:moveTo>
                <a:lnTo>
                  <a:pt x="0" y="188811"/>
                </a:lnTo>
                <a:lnTo>
                  <a:pt x="354533" y="544559"/>
                </a:lnTo>
                <a:lnTo>
                  <a:pt x="709056" y="188811"/>
                </a:lnTo>
                <a:lnTo>
                  <a:pt x="686885" y="166644"/>
                </a:lnTo>
                <a:lnTo>
                  <a:pt x="354533" y="166644"/>
                </a:lnTo>
                <a:lnTo>
                  <a:pt x="188852" y="0"/>
                </a:lnTo>
                <a:close/>
              </a:path>
              <a:path extrusionOk="0" h="544830" w="709294">
                <a:moveTo>
                  <a:pt x="520204" y="0"/>
                </a:moveTo>
                <a:lnTo>
                  <a:pt x="354533" y="166644"/>
                </a:lnTo>
                <a:lnTo>
                  <a:pt x="686885" y="166644"/>
                </a:lnTo>
                <a:lnTo>
                  <a:pt x="520204" y="0"/>
                </a:lnTo>
                <a:close/>
              </a:path>
            </a:pathLst>
          </a:custGeom>
          <a:solidFill>
            <a:srgbClr val="E9EEF4">
              <a:alpha val="9411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1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4" name="Google Shape;1224;g23aa859a9f7_0_1203"/>
          <p:cNvSpPr/>
          <p:nvPr/>
        </p:nvSpPr>
        <p:spPr>
          <a:xfrm>
            <a:off x="9188956" y="657356"/>
            <a:ext cx="1655306" cy="1067405"/>
          </a:xfrm>
          <a:custGeom>
            <a:rect b="b" l="l" r="r" t="t"/>
            <a:pathLst>
              <a:path extrusionOk="0" h="1757045" w="2724784">
                <a:moveTo>
                  <a:pt x="394260" y="0"/>
                </a:moveTo>
                <a:lnTo>
                  <a:pt x="0" y="394249"/>
                </a:lnTo>
                <a:lnTo>
                  <a:pt x="1362304" y="1756564"/>
                </a:lnTo>
                <a:lnTo>
                  <a:pt x="1837755" y="1281112"/>
                </a:lnTo>
                <a:lnTo>
                  <a:pt x="1362304" y="1281112"/>
                </a:lnTo>
                <a:lnTo>
                  <a:pt x="475472" y="394249"/>
                </a:lnTo>
                <a:lnTo>
                  <a:pt x="631980" y="237741"/>
                </a:lnTo>
                <a:lnTo>
                  <a:pt x="394260" y="0"/>
                </a:lnTo>
                <a:close/>
              </a:path>
              <a:path extrusionOk="0" h="1757045" w="2724784">
                <a:moveTo>
                  <a:pt x="2330347" y="0"/>
                </a:moveTo>
                <a:lnTo>
                  <a:pt x="2092606" y="237741"/>
                </a:lnTo>
                <a:lnTo>
                  <a:pt x="2249135" y="394249"/>
                </a:lnTo>
                <a:lnTo>
                  <a:pt x="1362304" y="1281112"/>
                </a:lnTo>
                <a:lnTo>
                  <a:pt x="1837755" y="1281112"/>
                </a:lnTo>
                <a:lnTo>
                  <a:pt x="2724618" y="394249"/>
                </a:lnTo>
                <a:lnTo>
                  <a:pt x="2330347" y="0"/>
                </a:lnTo>
                <a:close/>
              </a:path>
            </a:pathLst>
          </a:custGeom>
          <a:solidFill>
            <a:srgbClr val="E9EEF4">
              <a:alpha val="9411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1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225" name="Google Shape;1225;g23aa859a9f7_0_1203"/>
          <p:cNvCxnSpPr/>
          <p:nvPr/>
        </p:nvCxnSpPr>
        <p:spPr>
          <a:xfrm>
            <a:off x="4386328" y="3961815"/>
            <a:ext cx="0" cy="15900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226" name="Google Shape;1226;g23aa859a9f7_0_1203"/>
          <p:cNvSpPr txBox="1"/>
          <p:nvPr>
            <p:ph idx="1" type="body"/>
          </p:nvPr>
        </p:nvSpPr>
        <p:spPr>
          <a:xfrm>
            <a:off x="4386328" y="2638141"/>
            <a:ext cx="75009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1" i="0" sz="40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27" name="Google Shape;1227;g23aa859a9f7_0_1203"/>
          <p:cNvSpPr txBox="1"/>
          <p:nvPr>
            <p:ph idx="2" type="body"/>
          </p:nvPr>
        </p:nvSpPr>
        <p:spPr>
          <a:xfrm>
            <a:off x="4663572" y="3961806"/>
            <a:ext cx="7500900" cy="42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28" name="Google Shape;1228;g23aa859a9f7_0_1203"/>
          <p:cNvSpPr txBox="1"/>
          <p:nvPr>
            <p:ph idx="3" type="body"/>
          </p:nvPr>
        </p:nvSpPr>
        <p:spPr>
          <a:xfrm>
            <a:off x="4663572" y="4602928"/>
            <a:ext cx="7500900" cy="42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29" name="Google Shape;1229;g23aa859a9f7_0_1203"/>
          <p:cNvSpPr txBox="1"/>
          <p:nvPr>
            <p:ph idx="4" type="body"/>
          </p:nvPr>
        </p:nvSpPr>
        <p:spPr>
          <a:xfrm>
            <a:off x="4663572" y="5244049"/>
            <a:ext cx="75009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230" name="Google Shape;1230;g23aa859a9f7_0_120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58705" y="564145"/>
            <a:ext cx="2225140" cy="5082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d slide 04">
  <p:cSld name="End slide 04">
    <p:spTree>
      <p:nvGrpSpPr>
        <p:cNvPr id="1231" name="Shape 1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2" name="Google Shape;1232;g23aa859a9f7_0_1222"/>
          <p:cNvSpPr/>
          <p:nvPr>
            <p:ph idx="2" type="pic"/>
          </p:nvPr>
        </p:nvSpPr>
        <p:spPr>
          <a:xfrm>
            <a:off x="0" y="-1"/>
            <a:ext cx="12192000" cy="57303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slide">
  <p:cSld name="Title only slide">
    <p:spTree>
      <p:nvGrpSpPr>
        <p:cNvPr id="1233" name="Shape 1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4" name="Google Shape;1234;g23aa859a9f7_0_1224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5" name="Google Shape;1235;g23aa859a9f7_0_1224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pic>
        <p:nvPicPr>
          <p:cNvPr id="1236" name="Google Shape;1236;g23aa859a9f7_0_12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</p15:sldGuideLst>
    </p:ext>
  </p:extLst>
</p:sldLayout>
</file>

<file path=ppt/slideLayouts/slideLayout7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6 icons">
  <p:cSld name="6 icons">
    <p:spTree>
      <p:nvGrpSpPr>
        <p:cNvPr id="1237" name="Shape 1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8" name="Google Shape;1238;g23aa859a9f7_0_1228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39" name="Google Shape;1239;g23aa859a9f7_0_12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1240" name="Google Shape;1240;g23aa859a9f7_0_1228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1241" name="Google Shape;1241;g23aa859a9f7_0_1228"/>
          <p:cNvSpPr txBox="1"/>
          <p:nvPr>
            <p:ph idx="1" type="body"/>
          </p:nvPr>
        </p:nvSpPr>
        <p:spPr>
          <a:xfrm>
            <a:off x="407988" y="927250"/>
            <a:ext cx="77946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grpSp>
        <p:nvGrpSpPr>
          <p:cNvPr id="1242" name="Google Shape;1242;g23aa859a9f7_0_1228"/>
          <p:cNvGrpSpPr/>
          <p:nvPr/>
        </p:nvGrpSpPr>
        <p:grpSpPr>
          <a:xfrm>
            <a:off x="4772891" y="2278840"/>
            <a:ext cx="1107796" cy="1122472"/>
            <a:chOff x="407988" y="2288174"/>
            <a:chExt cx="1107796" cy="1122472"/>
          </a:xfrm>
        </p:grpSpPr>
        <p:sp>
          <p:nvSpPr>
            <p:cNvPr id="1243" name="Google Shape;1243;g23aa859a9f7_0_1228"/>
            <p:cNvSpPr/>
            <p:nvPr/>
          </p:nvSpPr>
          <p:spPr>
            <a:xfrm>
              <a:off x="560388" y="2429526"/>
              <a:ext cx="816644" cy="826685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4" name="Google Shape;1244;g23aa859a9f7_0_1228"/>
            <p:cNvSpPr/>
            <p:nvPr/>
          </p:nvSpPr>
          <p:spPr>
            <a:xfrm>
              <a:off x="407988" y="2288174"/>
              <a:ext cx="1107796" cy="1122472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noFill/>
            <a:ln cap="flat" cmpd="sng" w="381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45" name="Google Shape;1245;g23aa859a9f7_0_1228"/>
          <p:cNvGrpSpPr/>
          <p:nvPr/>
        </p:nvGrpSpPr>
        <p:grpSpPr>
          <a:xfrm>
            <a:off x="1743346" y="2274430"/>
            <a:ext cx="1107796" cy="1122472"/>
            <a:chOff x="4114884" y="2288174"/>
            <a:chExt cx="1107796" cy="1122472"/>
          </a:xfrm>
        </p:grpSpPr>
        <p:sp>
          <p:nvSpPr>
            <p:cNvPr id="1246" name="Google Shape;1246;g23aa859a9f7_0_1228"/>
            <p:cNvSpPr/>
            <p:nvPr/>
          </p:nvSpPr>
          <p:spPr>
            <a:xfrm>
              <a:off x="4267284" y="2429526"/>
              <a:ext cx="816644" cy="826685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7" name="Google Shape;1247;g23aa859a9f7_0_1228"/>
            <p:cNvSpPr/>
            <p:nvPr/>
          </p:nvSpPr>
          <p:spPr>
            <a:xfrm>
              <a:off x="4114884" y="2288174"/>
              <a:ext cx="1107796" cy="1122472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noFill/>
            <a:ln cap="flat" cmpd="sng" w="381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48" name="Google Shape;1248;g23aa859a9f7_0_1228"/>
          <p:cNvGrpSpPr/>
          <p:nvPr/>
        </p:nvGrpSpPr>
        <p:grpSpPr>
          <a:xfrm>
            <a:off x="4777662" y="3962096"/>
            <a:ext cx="1107796" cy="1122472"/>
            <a:chOff x="7676518" y="2293508"/>
            <a:chExt cx="1107796" cy="1122472"/>
          </a:xfrm>
        </p:grpSpPr>
        <p:sp>
          <p:nvSpPr>
            <p:cNvPr id="1249" name="Google Shape;1249;g23aa859a9f7_0_1228"/>
            <p:cNvSpPr/>
            <p:nvPr/>
          </p:nvSpPr>
          <p:spPr>
            <a:xfrm>
              <a:off x="7828918" y="2434860"/>
              <a:ext cx="816644" cy="826685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0" name="Google Shape;1250;g23aa859a9f7_0_1228"/>
            <p:cNvSpPr/>
            <p:nvPr/>
          </p:nvSpPr>
          <p:spPr>
            <a:xfrm>
              <a:off x="7676518" y="2293508"/>
              <a:ext cx="1107796" cy="1122472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noFill/>
            <a:ln cap="flat" cmpd="sng" w="381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51" name="Google Shape;1251;g23aa859a9f7_0_1228"/>
          <p:cNvGrpSpPr/>
          <p:nvPr/>
        </p:nvGrpSpPr>
        <p:grpSpPr>
          <a:xfrm>
            <a:off x="7799159" y="2279699"/>
            <a:ext cx="1107796" cy="1122472"/>
            <a:chOff x="407988" y="2288174"/>
            <a:chExt cx="1107796" cy="1122472"/>
          </a:xfrm>
        </p:grpSpPr>
        <p:sp>
          <p:nvSpPr>
            <p:cNvPr id="1252" name="Google Shape;1252;g23aa859a9f7_0_1228"/>
            <p:cNvSpPr/>
            <p:nvPr/>
          </p:nvSpPr>
          <p:spPr>
            <a:xfrm>
              <a:off x="560388" y="2429526"/>
              <a:ext cx="816644" cy="826685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3" name="Google Shape;1253;g23aa859a9f7_0_1228"/>
            <p:cNvSpPr/>
            <p:nvPr/>
          </p:nvSpPr>
          <p:spPr>
            <a:xfrm>
              <a:off x="407988" y="2288174"/>
              <a:ext cx="1107796" cy="1122472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noFill/>
            <a:ln cap="flat" cmpd="sng" w="381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54" name="Google Shape;1254;g23aa859a9f7_0_1228"/>
          <p:cNvGrpSpPr/>
          <p:nvPr/>
        </p:nvGrpSpPr>
        <p:grpSpPr>
          <a:xfrm>
            <a:off x="1765838" y="3967591"/>
            <a:ext cx="1107796" cy="1122472"/>
            <a:chOff x="4114884" y="2288174"/>
            <a:chExt cx="1107796" cy="1122472"/>
          </a:xfrm>
        </p:grpSpPr>
        <p:sp>
          <p:nvSpPr>
            <p:cNvPr id="1255" name="Google Shape;1255;g23aa859a9f7_0_1228"/>
            <p:cNvSpPr/>
            <p:nvPr/>
          </p:nvSpPr>
          <p:spPr>
            <a:xfrm>
              <a:off x="4267284" y="2429526"/>
              <a:ext cx="816644" cy="826685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6" name="Google Shape;1256;g23aa859a9f7_0_1228"/>
            <p:cNvSpPr/>
            <p:nvPr/>
          </p:nvSpPr>
          <p:spPr>
            <a:xfrm>
              <a:off x="4114884" y="2288174"/>
              <a:ext cx="1107796" cy="1122472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noFill/>
            <a:ln cap="flat" cmpd="sng" w="381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57" name="Google Shape;1257;g23aa859a9f7_0_1228"/>
          <p:cNvGrpSpPr/>
          <p:nvPr/>
        </p:nvGrpSpPr>
        <p:grpSpPr>
          <a:xfrm>
            <a:off x="7737844" y="3967591"/>
            <a:ext cx="1107796" cy="1122472"/>
            <a:chOff x="7676518" y="2293508"/>
            <a:chExt cx="1107796" cy="1122472"/>
          </a:xfrm>
        </p:grpSpPr>
        <p:sp>
          <p:nvSpPr>
            <p:cNvPr id="1258" name="Google Shape;1258;g23aa859a9f7_0_1228"/>
            <p:cNvSpPr/>
            <p:nvPr/>
          </p:nvSpPr>
          <p:spPr>
            <a:xfrm>
              <a:off x="7828918" y="2434860"/>
              <a:ext cx="816644" cy="826685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9" name="Google Shape;1259;g23aa859a9f7_0_1228"/>
            <p:cNvSpPr/>
            <p:nvPr/>
          </p:nvSpPr>
          <p:spPr>
            <a:xfrm>
              <a:off x="7676518" y="2293508"/>
              <a:ext cx="1107796" cy="1122472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noFill/>
            <a:ln cap="flat" cmpd="sng" w="381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260" name="Google Shape;1260;g23aa859a9f7_0_1228"/>
          <p:cNvSpPr/>
          <p:nvPr>
            <p:ph idx="2" type="pic"/>
          </p:nvPr>
        </p:nvSpPr>
        <p:spPr>
          <a:xfrm>
            <a:off x="2139607" y="2651539"/>
            <a:ext cx="365100" cy="365100"/>
          </a:xfrm>
          <a:prstGeom prst="rect">
            <a:avLst/>
          </a:prstGeom>
          <a:noFill/>
          <a:ln>
            <a:noFill/>
          </a:ln>
        </p:spPr>
      </p:sp>
      <p:sp>
        <p:nvSpPr>
          <p:cNvPr id="1261" name="Google Shape;1261;g23aa859a9f7_0_1228"/>
          <p:cNvSpPr/>
          <p:nvPr>
            <p:ph idx="3" type="pic"/>
          </p:nvPr>
        </p:nvSpPr>
        <p:spPr>
          <a:xfrm>
            <a:off x="2139607" y="4341227"/>
            <a:ext cx="365100" cy="365100"/>
          </a:xfrm>
          <a:prstGeom prst="rect">
            <a:avLst/>
          </a:prstGeom>
          <a:noFill/>
          <a:ln>
            <a:noFill/>
          </a:ln>
        </p:spPr>
      </p:sp>
      <p:sp>
        <p:nvSpPr>
          <p:cNvPr id="1262" name="Google Shape;1262;g23aa859a9f7_0_1228"/>
          <p:cNvSpPr/>
          <p:nvPr>
            <p:ph idx="4" type="pic"/>
          </p:nvPr>
        </p:nvSpPr>
        <p:spPr>
          <a:xfrm>
            <a:off x="5175197" y="4341227"/>
            <a:ext cx="365100" cy="365100"/>
          </a:xfrm>
          <a:prstGeom prst="rect">
            <a:avLst/>
          </a:prstGeom>
          <a:noFill/>
          <a:ln>
            <a:noFill/>
          </a:ln>
        </p:spPr>
      </p:sp>
      <p:sp>
        <p:nvSpPr>
          <p:cNvPr id="1263" name="Google Shape;1263;g23aa859a9f7_0_1228"/>
          <p:cNvSpPr/>
          <p:nvPr>
            <p:ph idx="5" type="pic"/>
          </p:nvPr>
        </p:nvSpPr>
        <p:spPr>
          <a:xfrm>
            <a:off x="5175197" y="2643670"/>
            <a:ext cx="365100" cy="365100"/>
          </a:xfrm>
          <a:prstGeom prst="rect">
            <a:avLst/>
          </a:prstGeom>
          <a:noFill/>
          <a:ln>
            <a:noFill/>
          </a:ln>
        </p:spPr>
      </p:sp>
      <p:sp>
        <p:nvSpPr>
          <p:cNvPr id="1264" name="Google Shape;1264;g23aa859a9f7_0_1228"/>
          <p:cNvSpPr/>
          <p:nvPr>
            <p:ph idx="6" type="pic"/>
          </p:nvPr>
        </p:nvSpPr>
        <p:spPr>
          <a:xfrm>
            <a:off x="8178734" y="2643670"/>
            <a:ext cx="365100" cy="365100"/>
          </a:xfrm>
          <a:prstGeom prst="rect">
            <a:avLst/>
          </a:prstGeom>
          <a:noFill/>
          <a:ln>
            <a:noFill/>
          </a:ln>
        </p:spPr>
      </p:sp>
      <p:sp>
        <p:nvSpPr>
          <p:cNvPr id="1265" name="Google Shape;1265;g23aa859a9f7_0_1228"/>
          <p:cNvSpPr/>
          <p:nvPr>
            <p:ph idx="7" type="pic"/>
          </p:nvPr>
        </p:nvSpPr>
        <p:spPr>
          <a:xfrm>
            <a:off x="8117280" y="4318654"/>
            <a:ext cx="365100" cy="365100"/>
          </a:xfrm>
          <a:prstGeom prst="rect">
            <a:avLst/>
          </a:prstGeom>
          <a:noFill/>
          <a:ln>
            <a:noFill/>
          </a:ln>
        </p:spPr>
      </p:sp>
      <p:sp>
        <p:nvSpPr>
          <p:cNvPr id="1266" name="Google Shape;1266;g23aa859a9f7_0_1228"/>
          <p:cNvSpPr txBox="1"/>
          <p:nvPr>
            <p:ph idx="8" type="body"/>
          </p:nvPr>
        </p:nvSpPr>
        <p:spPr>
          <a:xfrm>
            <a:off x="2928472" y="2270972"/>
            <a:ext cx="1769700" cy="112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267" name="Google Shape;1267;g23aa859a9f7_0_1228"/>
          <p:cNvSpPr txBox="1"/>
          <p:nvPr>
            <p:ph idx="9" type="body"/>
          </p:nvPr>
        </p:nvSpPr>
        <p:spPr>
          <a:xfrm>
            <a:off x="5956239" y="2270972"/>
            <a:ext cx="1769700" cy="112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268" name="Google Shape;1268;g23aa859a9f7_0_1228"/>
          <p:cNvSpPr txBox="1"/>
          <p:nvPr>
            <p:ph idx="13" type="body"/>
          </p:nvPr>
        </p:nvSpPr>
        <p:spPr>
          <a:xfrm>
            <a:off x="8974898" y="2270972"/>
            <a:ext cx="1769700" cy="112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269" name="Google Shape;1269;g23aa859a9f7_0_1228"/>
          <p:cNvSpPr txBox="1"/>
          <p:nvPr>
            <p:ph idx="14" type="body"/>
          </p:nvPr>
        </p:nvSpPr>
        <p:spPr>
          <a:xfrm>
            <a:off x="2928472" y="3962096"/>
            <a:ext cx="1769700" cy="112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270" name="Google Shape;1270;g23aa859a9f7_0_1228"/>
          <p:cNvSpPr txBox="1"/>
          <p:nvPr>
            <p:ph idx="15" type="body"/>
          </p:nvPr>
        </p:nvSpPr>
        <p:spPr>
          <a:xfrm>
            <a:off x="5956239" y="3962096"/>
            <a:ext cx="1769700" cy="112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271" name="Google Shape;1271;g23aa859a9f7_0_1228"/>
          <p:cNvSpPr txBox="1"/>
          <p:nvPr>
            <p:ph idx="16" type="body"/>
          </p:nvPr>
        </p:nvSpPr>
        <p:spPr>
          <a:xfrm>
            <a:off x="8974898" y="3962096"/>
            <a:ext cx="1769700" cy="112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7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8 icons">
  <p:cSld name="8 icons">
    <p:spTree>
      <p:nvGrpSpPr>
        <p:cNvPr id="1272" name="Shape 1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3" name="Google Shape;1273;g23aa859a9f7_0_1263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74" name="Google Shape;1274;g23aa859a9f7_0_126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1275" name="Google Shape;1275;g23aa859a9f7_0_1263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1276" name="Google Shape;1276;g23aa859a9f7_0_1263"/>
          <p:cNvSpPr txBox="1"/>
          <p:nvPr>
            <p:ph idx="1" type="body"/>
          </p:nvPr>
        </p:nvSpPr>
        <p:spPr>
          <a:xfrm>
            <a:off x="407988" y="927250"/>
            <a:ext cx="77946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grpSp>
        <p:nvGrpSpPr>
          <p:cNvPr id="1277" name="Google Shape;1277;g23aa859a9f7_0_1263"/>
          <p:cNvGrpSpPr/>
          <p:nvPr/>
        </p:nvGrpSpPr>
        <p:grpSpPr>
          <a:xfrm>
            <a:off x="3435287" y="2278840"/>
            <a:ext cx="1107796" cy="1122472"/>
            <a:chOff x="407988" y="2288174"/>
            <a:chExt cx="1107796" cy="1122472"/>
          </a:xfrm>
        </p:grpSpPr>
        <p:sp>
          <p:nvSpPr>
            <p:cNvPr id="1278" name="Google Shape;1278;g23aa859a9f7_0_1263"/>
            <p:cNvSpPr/>
            <p:nvPr/>
          </p:nvSpPr>
          <p:spPr>
            <a:xfrm>
              <a:off x="560388" y="2429526"/>
              <a:ext cx="816644" cy="826685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9" name="Google Shape;1279;g23aa859a9f7_0_1263"/>
            <p:cNvSpPr/>
            <p:nvPr/>
          </p:nvSpPr>
          <p:spPr>
            <a:xfrm>
              <a:off x="407988" y="2288174"/>
              <a:ext cx="1107796" cy="1122472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noFill/>
            <a:ln cap="flat" cmpd="sng" w="381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80" name="Google Shape;1280;g23aa859a9f7_0_1263"/>
          <p:cNvGrpSpPr/>
          <p:nvPr/>
        </p:nvGrpSpPr>
        <p:grpSpPr>
          <a:xfrm>
            <a:off x="405742" y="2274430"/>
            <a:ext cx="1107796" cy="1122472"/>
            <a:chOff x="4114884" y="2288174"/>
            <a:chExt cx="1107796" cy="1122472"/>
          </a:xfrm>
        </p:grpSpPr>
        <p:sp>
          <p:nvSpPr>
            <p:cNvPr id="1281" name="Google Shape;1281;g23aa859a9f7_0_1263"/>
            <p:cNvSpPr/>
            <p:nvPr/>
          </p:nvSpPr>
          <p:spPr>
            <a:xfrm>
              <a:off x="4267284" y="2429526"/>
              <a:ext cx="816644" cy="826685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2" name="Google Shape;1282;g23aa859a9f7_0_1263"/>
            <p:cNvSpPr/>
            <p:nvPr/>
          </p:nvSpPr>
          <p:spPr>
            <a:xfrm>
              <a:off x="4114884" y="2288174"/>
              <a:ext cx="1107796" cy="1122472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noFill/>
            <a:ln cap="flat" cmpd="sng" w="381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83" name="Google Shape;1283;g23aa859a9f7_0_1263"/>
          <p:cNvGrpSpPr/>
          <p:nvPr/>
        </p:nvGrpSpPr>
        <p:grpSpPr>
          <a:xfrm>
            <a:off x="9669823" y="2270971"/>
            <a:ext cx="1107796" cy="1122472"/>
            <a:chOff x="7676518" y="2293508"/>
            <a:chExt cx="1107796" cy="1122472"/>
          </a:xfrm>
        </p:grpSpPr>
        <p:sp>
          <p:nvSpPr>
            <p:cNvPr id="1284" name="Google Shape;1284;g23aa859a9f7_0_1263"/>
            <p:cNvSpPr/>
            <p:nvPr/>
          </p:nvSpPr>
          <p:spPr>
            <a:xfrm>
              <a:off x="7828918" y="2434860"/>
              <a:ext cx="816644" cy="826685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5" name="Google Shape;1285;g23aa859a9f7_0_1263"/>
            <p:cNvSpPr/>
            <p:nvPr/>
          </p:nvSpPr>
          <p:spPr>
            <a:xfrm>
              <a:off x="7676518" y="2293508"/>
              <a:ext cx="1107796" cy="1122472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noFill/>
            <a:ln cap="flat" cmpd="sng" w="381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86" name="Google Shape;1286;g23aa859a9f7_0_1263"/>
          <p:cNvGrpSpPr/>
          <p:nvPr/>
        </p:nvGrpSpPr>
        <p:grpSpPr>
          <a:xfrm>
            <a:off x="3440058" y="3962096"/>
            <a:ext cx="1107796" cy="1122472"/>
            <a:chOff x="7676518" y="2293508"/>
            <a:chExt cx="1107796" cy="1122472"/>
          </a:xfrm>
        </p:grpSpPr>
        <p:sp>
          <p:nvSpPr>
            <p:cNvPr id="1287" name="Google Shape;1287;g23aa859a9f7_0_1263"/>
            <p:cNvSpPr/>
            <p:nvPr/>
          </p:nvSpPr>
          <p:spPr>
            <a:xfrm>
              <a:off x="7828918" y="2434860"/>
              <a:ext cx="816644" cy="826685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8" name="Google Shape;1288;g23aa859a9f7_0_1263"/>
            <p:cNvSpPr/>
            <p:nvPr/>
          </p:nvSpPr>
          <p:spPr>
            <a:xfrm>
              <a:off x="7676518" y="2293508"/>
              <a:ext cx="1107796" cy="1122472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noFill/>
            <a:ln cap="flat" cmpd="sng" w="381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89" name="Google Shape;1289;g23aa859a9f7_0_1263"/>
          <p:cNvGrpSpPr/>
          <p:nvPr/>
        </p:nvGrpSpPr>
        <p:grpSpPr>
          <a:xfrm>
            <a:off x="6461555" y="2279699"/>
            <a:ext cx="1107796" cy="1122472"/>
            <a:chOff x="407988" y="2288174"/>
            <a:chExt cx="1107796" cy="1122472"/>
          </a:xfrm>
        </p:grpSpPr>
        <p:sp>
          <p:nvSpPr>
            <p:cNvPr id="1290" name="Google Shape;1290;g23aa859a9f7_0_1263"/>
            <p:cNvSpPr/>
            <p:nvPr/>
          </p:nvSpPr>
          <p:spPr>
            <a:xfrm>
              <a:off x="560388" y="2429526"/>
              <a:ext cx="816644" cy="826685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1" name="Google Shape;1291;g23aa859a9f7_0_1263"/>
            <p:cNvSpPr/>
            <p:nvPr/>
          </p:nvSpPr>
          <p:spPr>
            <a:xfrm>
              <a:off x="407988" y="2288174"/>
              <a:ext cx="1107796" cy="1122472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noFill/>
            <a:ln cap="flat" cmpd="sng" w="381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92" name="Google Shape;1292;g23aa859a9f7_0_1263"/>
          <p:cNvGrpSpPr/>
          <p:nvPr/>
        </p:nvGrpSpPr>
        <p:grpSpPr>
          <a:xfrm>
            <a:off x="428234" y="3967591"/>
            <a:ext cx="1107796" cy="1122472"/>
            <a:chOff x="4114884" y="2288174"/>
            <a:chExt cx="1107796" cy="1122472"/>
          </a:xfrm>
        </p:grpSpPr>
        <p:sp>
          <p:nvSpPr>
            <p:cNvPr id="1293" name="Google Shape;1293;g23aa859a9f7_0_1263"/>
            <p:cNvSpPr/>
            <p:nvPr/>
          </p:nvSpPr>
          <p:spPr>
            <a:xfrm>
              <a:off x="4267284" y="2429526"/>
              <a:ext cx="816644" cy="826685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4" name="Google Shape;1294;g23aa859a9f7_0_1263"/>
            <p:cNvSpPr/>
            <p:nvPr/>
          </p:nvSpPr>
          <p:spPr>
            <a:xfrm>
              <a:off x="4114884" y="2288174"/>
              <a:ext cx="1107796" cy="1122472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noFill/>
            <a:ln cap="flat" cmpd="sng" w="381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95" name="Google Shape;1295;g23aa859a9f7_0_1263"/>
          <p:cNvGrpSpPr/>
          <p:nvPr/>
        </p:nvGrpSpPr>
        <p:grpSpPr>
          <a:xfrm>
            <a:off x="6400240" y="3967591"/>
            <a:ext cx="1107796" cy="1122472"/>
            <a:chOff x="7676518" y="2293508"/>
            <a:chExt cx="1107796" cy="1122472"/>
          </a:xfrm>
        </p:grpSpPr>
        <p:sp>
          <p:nvSpPr>
            <p:cNvPr id="1296" name="Google Shape;1296;g23aa859a9f7_0_1263"/>
            <p:cNvSpPr/>
            <p:nvPr/>
          </p:nvSpPr>
          <p:spPr>
            <a:xfrm>
              <a:off x="7828918" y="2434860"/>
              <a:ext cx="816644" cy="826685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7" name="Google Shape;1297;g23aa859a9f7_0_1263"/>
            <p:cNvSpPr/>
            <p:nvPr/>
          </p:nvSpPr>
          <p:spPr>
            <a:xfrm>
              <a:off x="7676518" y="2293508"/>
              <a:ext cx="1107796" cy="1122472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noFill/>
            <a:ln cap="flat" cmpd="sng" w="381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298" name="Google Shape;1298;g23aa859a9f7_0_1263"/>
          <p:cNvSpPr/>
          <p:nvPr>
            <p:ph idx="2" type="pic"/>
          </p:nvPr>
        </p:nvSpPr>
        <p:spPr>
          <a:xfrm>
            <a:off x="802003" y="2651539"/>
            <a:ext cx="365100" cy="365100"/>
          </a:xfrm>
          <a:prstGeom prst="rect">
            <a:avLst/>
          </a:prstGeom>
          <a:noFill/>
          <a:ln>
            <a:noFill/>
          </a:ln>
        </p:spPr>
      </p:sp>
      <p:sp>
        <p:nvSpPr>
          <p:cNvPr id="1299" name="Google Shape;1299;g23aa859a9f7_0_1263"/>
          <p:cNvSpPr/>
          <p:nvPr>
            <p:ph idx="3" type="pic"/>
          </p:nvPr>
        </p:nvSpPr>
        <p:spPr>
          <a:xfrm>
            <a:off x="802003" y="4341227"/>
            <a:ext cx="365100" cy="365100"/>
          </a:xfrm>
          <a:prstGeom prst="rect">
            <a:avLst/>
          </a:prstGeom>
          <a:noFill/>
          <a:ln>
            <a:noFill/>
          </a:ln>
        </p:spPr>
      </p:sp>
      <p:sp>
        <p:nvSpPr>
          <p:cNvPr id="1300" name="Google Shape;1300;g23aa859a9f7_0_1263"/>
          <p:cNvSpPr/>
          <p:nvPr>
            <p:ph idx="4" type="pic"/>
          </p:nvPr>
        </p:nvSpPr>
        <p:spPr>
          <a:xfrm>
            <a:off x="3837593" y="4341227"/>
            <a:ext cx="365100" cy="365100"/>
          </a:xfrm>
          <a:prstGeom prst="rect">
            <a:avLst/>
          </a:prstGeom>
          <a:noFill/>
          <a:ln>
            <a:noFill/>
          </a:ln>
        </p:spPr>
      </p:sp>
      <p:sp>
        <p:nvSpPr>
          <p:cNvPr id="1301" name="Google Shape;1301;g23aa859a9f7_0_1263"/>
          <p:cNvSpPr/>
          <p:nvPr>
            <p:ph idx="5" type="pic"/>
          </p:nvPr>
        </p:nvSpPr>
        <p:spPr>
          <a:xfrm>
            <a:off x="3837593" y="2643670"/>
            <a:ext cx="365100" cy="365100"/>
          </a:xfrm>
          <a:prstGeom prst="rect">
            <a:avLst/>
          </a:prstGeom>
          <a:noFill/>
          <a:ln>
            <a:noFill/>
          </a:ln>
        </p:spPr>
      </p:sp>
      <p:sp>
        <p:nvSpPr>
          <p:cNvPr id="1302" name="Google Shape;1302;g23aa859a9f7_0_1263"/>
          <p:cNvSpPr/>
          <p:nvPr>
            <p:ph idx="6" type="pic"/>
          </p:nvPr>
        </p:nvSpPr>
        <p:spPr>
          <a:xfrm>
            <a:off x="6841130" y="2643670"/>
            <a:ext cx="365100" cy="365100"/>
          </a:xfrm>
          <a:prstGeom prst="rect">
            <a:avLst/>
          </a:prstGeom>
          <a:noFill/>
          <a:ln>
            <a:noFill/>
          </a:ln>
        </p:spPr>
      </p:sp>
      <p:sp>
        <p:nvSpPr>
          <p:cNvPr id="1303" name="Google Shape;1303;g23aa859a9f7_0_1263"/>
          <p:cNvSpPr/>
          <p:nvPr>
            <p:ph idx="7" type="pic"/>
          </p:nvPr>
        </p:nvSpPr>
        <p:spPr>
          <a:xfrm>
            <a:off x="6779676" y="4318654"/>
            <a:ext cx="365100" cy="365100"/>
          </a:xfrm>
          <a:prstGeom prst="rect">
            <a:avLst/>
          </a:prstGeom>
          <a:noFill/>
          <a:ln>
            <a:noFill/>
          </a:ln>
        </p:spPr>
      </p:sp>
      <p:sp>
        <p:nvSpPr>
          <p:cNvPr id="1304" name="Google Shape;1304;g23aa859a9f7_0_1263"/>
          <p:cNvSpPr/>
          <p:nvPr>
            <p:ph idx="8" type="pic"/>
          </p:nvPr>
        </p:nvSpPr>
        <p:spPr>
          <a:xfrm>
            <a:off x="10049259" y="2643670"/>
            <a:ext cx="365100" cy="365100"/>
          </a:xfrm>
          <a:prstGeom prst="rect">
            <a:avLst/>
          </a:prstGeom>
          <a:noFill/>
          <a:ln>
            <a:noFill/>
          </a:ln>
        </p:spPr>
      </p:sp>
      <p:sp>
        <p:nvSpPr>
          <p:cNvPr id="1305" name="Google Shape;1305;g23aa859a9f7_0_1263"/>
          <p:cNvSpPr txBox="1"/>
          <p:nvPr>
            <p:ph idx="9" type="body"/>
          </p:nvPr>
        </p:nvSpPr>
        <p:spPr>
          <a:xfrm>
            <a:off x="1590868" y="2270972"/>
            <a:ext cx="1769700" cy="112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306" name="Google Shape;1306;g23aa859a9f7_0_1263"/>
          <p:cNvSpPr txBox="1"/>
          <p:nvPr>
            <p:ph idx="13" type="body"/>
          </p:nvPr>
        </p:nvSpPr>
        <p:spPr>
          <a:xfrm>
            <a:off x="4618635" y="2270972"/>
            <a:ext cx="1769700" cy="112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307" name="Google Shape;1307;g23aa859a9f7_0_1263"/>
          <p:cNvSpPr txBox="1"/>
          <p:nvPr>
            <p:ph idx="14" type="body"/>
          </p:nvPr>
        </p:nvSpPr>
        <p:spPr>
          <a:xfrm>
            <a:off x="7637294" y="2270972"/>
            <a:ext cx="1769700" cy="112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308" name="Google Shape;1308;g23aa859a9f7_0_1263"/>
          <p:cNvSpPr txBox="1"/>
          <p:nvPr>
            <p:ph idx="15" type="body"/>
          </p:nvPr>
        </p:nvSpPr>
        <p:spPr>
          <a:xfrm>
            <a:off x="10840502" y="2270972"/>
            <a:ext cx="1769700" cy="112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309" name="Google Shape;1309;g23aa859a9f7_0_1263"/>
          <p:cNvSpPr txBox="1"/>
          <p:nvPr>
            <p:ph idx="16" type="body"/>
          </p:nvPr>
        </p:nvSpPr>
        <p:spPr>
          <a:xfrm>
            <a:off x="1590868" y="3962096"/>
            <a:ext cx="1769700" cy="112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310" name="Google Shape;1310;g23aa859a9f7_0_1263"/>
          <p:cNvSpPr txBox="1"/>
          <p:nvPr>
            <p:ph idx="17" type="body"/>
          </p:nvPr>
        </p:nvSpPr>
        <p:spPr>
          <a:xfrm>
            <a:off x="4618635" y="3962096"/>
            <a:ext cx="1769700" cy="112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311" name="Google Shape;1311;g23aa859a9f7_0_1263"/>
          <p:cNvSpPr txBox="1"/>
          <p:nvPr>
            <p:ph idx="18" type="body"/>
          </p:nvPr>
        </p:nvSpPr>
        <p:spPr>
          <a:xfrm>
            <a:off x="7637294" y="3962096"/>
            <a:ext cx="1769700" cy="112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grpSp>
        <p:nvGrpSpPr>
          <p:cNvPr id="1312" name="Google Shape;1312;g23aa859a9f7_0_1263"/>
          <p:cNvGrpSpPr/>
          <p:nvPr/>
        </p:nvGrpSpPr>
        <p:grpSpPr>
          <a:xfrm>
            <a:off x="9669823" y="3973081"/>
            <a:ext cx="1107796" cy="1122472"/>
            <a:chOff x="7676518" y="2293508"/>
            <a:chExt cx="1107796" cy="1122472"/>
          </a:xfrm>
        </p:grpSpPr>
        <p:sp>
          <p:nvSpPr>
            <p:cNvPr id="1313" name="Google Shape;1313;g23aa859a9f7_0_1263"/>
            <p:cNvSpPr/>
            <p:nvPr/>
          </p:nvSpPr>
          <p:spPr>
            <a:xfrm>
              <a:off x="7828918" y="2434860"/>
              <a:ext cx="816644" cy="826685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4" name="Google Shape;1314;g23aa859a9f7_0_1263"/>
            <p:cNvSpPr/>
            <p:nvPr/>
          </p:nvSpPr>
          <p:spPr>
            <a:xfrm>
              <a:off x="7676518" y="2293508"/>
              <a:ext cx="1107796" cy="1122472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noFill/>
            <a:ln cap="flat" cmpd="sng" w="381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15" name="Google Shape;1315;g23aa859a9f7_0_1263"/>
          <p:cNvSpPr/>
          <p:nvPr>
            <p:ph idx="19" type="pic"/>
          </p:nvPr>
        </p:nvSpPr>
        <p:spPr>
          <a:xfrm>
            <a:off x="10049259" y="4345780"/>
            <a:ext cx="365100" cy="365100"/>
          </a:xfrm>
          <a:prstGeom prst="rect">
            <a:avLst/>
          </a:prstGeom>
          <a:noFill/>
          <a:ln>
            <a:noFill/>
          </a:ln>
        </p:spPr>
      </p:sp>
      <p:sp>
        <p:nvSpPr>
          <p:cNvPr id="1316" name="Google Shape;1316;g23aa859a9f7_0_1263"/>
          <p:cNvSpPr txBox="1"/>
          <p:nvPr>
            <p:ph idx="20" type="body"/>
          </p:nvPr>
        </p:nvSpPr>
        <p:spPr>
          <a:xfrm>
            <a:off x="10840502" y="3973082"/>
            <a:ext cx="1769700" cy="112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7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Заголовок раздела">
  <p:cSld name="9_Заголовок раздела">
    <p:bg>
      <p:bgPr>
        <a:solidFill>
          <a:schemeClr val="lt1"/>
        </a:solidFill>
      </p:bgPr>
    </p:bg>
    <p:spTree>
      <p:nvGrpSpPr>
        <p:cNvPr id="1317" name="Shape 1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8" name="Google Shape;1318;g23aa859a9f7_0_1308"/>
          <p:cNvSpPr/>
          <p:nvPr/>
        </p:nvSpPr>
        <p:spPr>
          <a:xfrm>
            <a:off x="790832" y="0"/>
            <a:ext cx="11401200" cy="68580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-6929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319" name="Google Shape;1319;g23aa859a9f7_0_130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950739" y="126685"/>
            <a:ext cx="1055339" cy="351978"/>
          </a:xfrm>
          <a:prstGeom prst="rect">
            <a:avLst/>
          </a:prstGeom>
          <a:noFill/>
          <a:ln>
            <a:noFill/>
          </a:ln>
        </p:spPr>
      </p:pic>
      <p:sp>
        <p:nvSpPr>
          <p:cNvPr id="1320" name="Google Shape;1320;g23aa859a9f7_0_1308"/>
          <p:cNvSpPr txBox="1"/>
          <p:nvPr>
            <p:ph idx="12" type="sldNum"/>
          </p:nvPr>
        </p:nvSpPr>
        <p:spPr>
          <a:xfrm>
            <a:off x="11585195" y="6339875"/>
            <a:ext cx="522300" cy="42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1" i="0" sz="1800" u="none" cap="none" strike="noStrike">
                <a:solidFill>
                  <a:srgbClr val="B3C7DC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1" i="0" sz="1800" u="none" cap="none" strike="noStrike">
                <a:solidFill>
                  <a:srgbClr val="B3C7DC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1" i="0" sz="1800" u="none" cap="none" strike="noStrike">
                <a:solidFill>
                  <a:srgbClr val="B3C7DC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1" i="0" sz="1800" u="none" cap="none" strike="noStrike">
                <a:solidFill>
                  <a:srgbClr val="B3C7DC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1" i="0" sz="1800" u="none" cap="none" strike="noStrike">
                <a:solidFill>
                  <a:srgbClr val="B3C7DC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1" i="0" sz="1800" u="none" cap="none" strike="noStrike">
                <a:solidFill>
                  <a:srgbClr val="B3C7DC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1" i="0" sz="1800" u="none" cap="none" strike="noStrike">
                <a:solidFill>
                  <a:srgbClr val="B3C7DC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1" i="0" sz="1800" u="none" cap="none" strike="noStrike">
                <a:solidFill>
                  <a:srgbClr val="B3C7DC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1" i="0" sz="1800" u="none" cap="none" strike="noStrike">
                <a:solidFill>
                  <a:srgbClr val="B3C7DC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321" name="Google Shape;1321;g23aa859a9f7_0_1308"/>
          <p:cNvSpPr txBox="1"/>
          <p:nvPr>
            <p:ph type="title"/>
          </p:nvPr>
        </p:nvSpPr>
        <p:spPr>
          <a:xfrm>
            <a:off x="479394" y="310379"/>
            <a:ext cx="10410300" cy="8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Montserrat"/>
              <a:buNone/>
              <a:defRPr b="1" i="0" sz="2800" u="none" cap="none" strike="noStrike">
                <a:solidFill>
                  <a:srgbClr val="00527C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 slide">
  <p:cSld name="Agenda slide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23aa859a9f7_0_90"/>
          <p:cNvSpPr/>
          <p:nvPr/>
        </p:nvSpPr>
        <p:spPr>
          <a:xfrm>
            <a:off x="790832" y="0"/>
            <a:ext cx="11401200" cy="6858000"/>
          </a:xfrm>
          <a:prstGeom prst="rect">
            <a:avLst/>
          </a:prstGeom>
          <a:blipFill rotWithShape="1">
            <a:blip r:embed="rId2">
              <a:alphaModFix amt="60000"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" name="Google Shape;101;g23aa859a9f7_0_90"/>
          <p:cNvSpPr/>
          <p:nvPr/>
        </p:nvSpPr>
        <p:spPr>
          <a:xfrm>
            <a:off x="-914" y="0"/>
            <a:ext cx="4361100" cy="6858000"/>
          </a:xfrm>
          <a:prstGeom prst="rect">
            <a:avLst/>
          </a:prstGeom>
          <a:solidFill>
            <a:srgbClr val="00527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" name="Google Shape;102;g23aa859a9f7_0_90"/>
          <p:cNvSpPr/>
          <p:nvPr/>
        </p:nvSpPr>
        <p:spPr>
          <a:xfrm rot="10800000">
            <a:off x="-14310" y="1040100"/>
            <a:ext cx="3186900" cy="5817900"/>
          </a:xfrm>
          <a:prstGeom prst="rect">
            <a:avLst/>
          </a:prstGeom>
          <a:blipFill rotWithShape="1">
            <a:blip r:embed="rId3">
              <a:alphaModFix amt="60000"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3" name="Google Shape;103;g23aa859a9f7_0_90"/>
          <p:cNvPicPr preferRelativeResize="0"/>
          <p:nvPr/>
        </p:nvPicPr>
        <p:blipFill rotWithShape="1">
          <a:blip r:embed="rId4">
            <a:alphaModFix/>
          </a:blip>
          <a:srcRect b="690" l="0" r="0" t="690"/>
          <a:stretch/>
        </p:blipFill>
        <p:spPr>
          <a:xfrm>
            <a:off x="1148900" y="5516598"/>
            <a:ext cx="2609183" cy="86972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4" name="Google Shape;104;g23aa859a9f7_0_90"/>
          <p:cNvGrpSpPr/>
          <p:nvPr/>
        </p:nvGrpSpPr>
        <p:grpSpPr>
          <a:xfrm>
            <a:off x="2801987" y="942535"/>
            <a:ext cx="3117995" cy="3101385"/>
            <a:chOff x="2801987" y="1211475"/>
            <a:chExt cx="3117995" cy="3101385"/>
          </a:xfrm>
        </p:grpSpPr>
        <p:sp>
          <p:nvSpPr>
            <p:cNvPr id="105" name="Google Shape;105;g23aa859a9f7_0_90"/>
            <p:cNvSpPr/>
            <p:nvPr/>
          </p:nvSpPr>
          <p:spPr>
            <a:xfrm>
              <a:off x="2801987" y="1211475"/>
              <a:ext cx="3117995" cy="3101385"/>
            </a:xfrm>
            <a:custGeom>
              <a:rect b="b" l="l" r="r" t="t"/>
              <a:pathLst>
                <a:path extrusionOk="0" h="3101385" w="3117995">
                  <a:moveTo>
                    <a:pt x="0" y="1556871"/>
                  </a:moveTo>
                  <a:lnTo>
                    <a:pt x="1562086" y="0"/>
                  </a:lnTo>
                  <a:lnTo>
                    <a:pt x="3117995" y="1556870"/>
                  </a:lnTo>
                  <a:lnTo>
                    <a:pt x="1562087" y="3101385"/>
                  </a:lnTo>
                  <a:lnTo>
                    <a:pt x="0" y="155687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Arial"/>
                <a:buNone/>
              </a:pPr>
              <a:r>
                <a:t/>
              </a:r>
              <a:endParaRPr b="0" i="0" sz="1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" name="Google Shape;106;g23aa859a9f7_0_90"/>
            <p:cNvSpPr/>
            <p:nvPr/>
          </p:nvSpPr>
          <p:spPr>
            <a:xfrm>
              <a:off x="3233789" y="1621820"/>
              <a:ext cx="2252751" cy="2240751"/>
            </a:xfrm>
            <a:custGeom>
              <a:rect b="b" l="l" r="r" t="t"/>
              <a:pathLst>
                <a:path extrusionOk="0" h="3101385" w="3117995">
                  <a:moveTo>
                    <a:pt x="0" y="1556871"/>
                  </a:moveTo>
                  <a:lnTo>
                    <a:pt x="1562086" y="0"/>
                  </a:lnTo>
                  <a:lnTo>
                    <a:pt x="3117995" y="1556870"/>
                  </a:lnTo>
                  <a:lnTo>
                    <a:pt x="1562087" y="3101385"/>
                  </a:lnTo>
                  <a:lnTo>
                    <a:pt x="0" y="1556871"/>
                  </a:lnTo>
                  <a:close/>
                </a:path>
              </a:pathLst>
            </a:custGeom>
            <a:solidFill>
              <a:srgbClr val="DDE6E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Arial"/>
                <a:buNone/>
              </a:pPr>
              <a:r>
                <a:t/>
              </a:r>
              <a:endParaRPr b="0" i="0" sz="1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7" name="Google Shape;107;g23aa859a9f7_0_90"/>
          <p:cNvSpPr/>
          <p:nvPr>
            <p:ph idx="2" type="pic"/>
          </p:nvPr>
        </p:nvSpPr>
        <p:spPr>
          <a:xfrm>
            <a:off x="4008438" y="2125663"/>
            <a:ext cx="695400" cy="696900"/>
          </a:xfrm>
          <a:prstGeom prst="rect">
            <a:avLst/>
          </a:prstGeom>
          <a:noFill/>
          <a:ln>
            <a:noFill/>
          </a:ln>
        </p:spPr>
      </p:sp>
      <p:sp>
        <p:nvSpPr>
          <p:cNvPr id="108" name="Google Shape;108;g23aa859a9f7_0_90"/>
          <p:cNvSpPr txBox="1"/>
          <p:nvPr>
            <p:ph type="title"/>
          </p:nvPr>
        </p:nvSpPr>
        <p:spPr>
          <a:xfrm>
            <a:off x="5858773" y="721677"/>
            <a:ext cx="33915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109" name="Google Shape;109;g23aa859a9f7_0_90"/>
          <p:cNvSpPr txBox="1"/>
          <p:nvPr>
            <p:ph idx="1" type="body"/>
          </p:nvPr>
        </p:nvSpPr>
        <p:spPr>
          <a:xfrm>
            <a:off x="5858773" y="1567805"/>
            <a:ext cx="4950000" cy="3418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1115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Arial"/>
              <a:buAutoNum type="arabicPeriod"/>
              <a:defRPr b="1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11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Arial"/>
              <a:buAutoNum type="arabicPeriod"/>
              <a:defRPr b="1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11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Arial"/>
              <a:buAutoNum type="arabicPeriod"/>
              <a:defRPr b="1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11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Arial"/>
              <a:buAutoNum type="arabicPeriod"/>
              <a:defRPr b="1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11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Arial"/>
              <a:buAutoNum type="arabicPeriod"/>
              <a:defRPr b="1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10" name="Google Shape;110;g23aa859a9f7_0_90"/>
          <p:cNvSpPr txBox="1"/>
          <p:nvPr/>
        </p:nvSpPr>
        <p:spPr>
          <a:xfrm>
            <a:off x="4651180" y="6386326"/>
            <a:ext cx="4875600" cy="22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00"/>
              <a:buFont typeface="Arial"/>
              <a:buNone/>
            </a:pPr>
            <a:r>
              <a:rPr b="0" i="0" lang="en-US" sz="9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©</a:t>
            </a:r>
            <a:r>
              <a:rPr lang="en-US" sz="900">
                <a:solidFill>
                  <a:schemeClr val="accent2"/>
                </a:solidFill>
              </a:rPr>
              <a:t>2023</a:t>
            </a:r>
            <a:r>
              <a:rPr b="0" i="0" lang="en-US" sz="9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 Vecteris - For internal use only. Do not distribute.</a:t>
            </a:r>
            <a:endParaRPr b="0" i="0" sz="1600" u="none" cap="none" strike="noStrik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with subtitle slide">
  <p:cSld name="Title with subtitle slide"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23aa859a9f7_0_102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" name="Google Shape;113;g23aa859a9f7_0_102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pic>
        <p:nvPicPr>
          <p:cNvPr id="114" name="Google Shape;114;g23aa859a9f7_0_10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g23aa859a9f7_0_102"/>
          <p:cNvSpPr txBox="1"/>
          <p:nvPr>
            <p:ph idx="1" type="body"/>
          </p:nvPr>
        </p:nvSpPr>
        <p:spPr>
          <a:xfrm>
            <a:off x="407988" y="927250"/>
            <a:ext cx="77946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<Relationships xmlns="http://schemas.openxmlformats.org/package/2006/relationships"><Relationship Id="rId40" Type="http://schemas.openxmlformats.org/officeDocument/2006/relationships/slideLayout" Target="../slideLayouts/slideLayout40.xml"/><Relationship Id="rId42" Type="http://schemas.openxmlformats.org/officeDocument/2006/relationships/slideLayout" Target="../slideLayouts/slideLayout42.xml"/><Relationship Id="rId41" Type="http://schemas.openxmlformats.org/officeDocument/2006/relationships/slideLayout" Target="../slideLayouts/slideLayout41.xml"/><Relationship Id="rId44" Type="http://schemas.openxmlformats.org/officeDocument/2006/relationships/slideLayout" Target="../slideLayouts/slideLayout44.xml"/><Relationship Id="rId43" Type="http://schemas.openxmlformats.org/officeDocument/2006/relationships/slideLayout" Target="../slideLayouts/slideLayout43.xml"/><Relationship Id="rId46" Type="http://schemas.openxmlformats.org/officeDocument/2006/relationships/slideLayout" Target="../slideLayouts/slideLayout46.xml"/><Relationship Id="rId45" Type="http://schemas.openxmlformats.org/officeDocument/2006/relationships/slideLayout" Target="../slideLayouts/slideLayout45.xml"/><Relationship Id="rId8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48" Type="http://schemas.openxmlformats.org/officeDocument/2006/relationships/slideLayout" Target="../slideLayouts/slideLayout48.xml"/><Relationship Id="rId47" Type="http://schemas.openxmlformats.org/officeDocument/2006/relationships/slideLayout" Target="../slideLayouts/slideLayout47.xml"/><Relationship Id="rId49" Type="http://schemas.openxmlformats.org/officeDocument/2006/relationships/slideLayout" Target="../slideLayouts/slideLayout4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73" Type="http://schemas.openxmlformats.org/officeDocument/2006/relationships/slideLayout" Target="../slideLayouts/slideLayout73.xml"/><Relationship Id="rId72" Type="http://schemas.openxmlformats.org/officeDocument/2006/relationships/slideLayout" Target="../slideLayouts/slideLayout72.xml"/><Relationship Id="rId31" Type="http://schemas.openxmlformats.org/officeDocument/2006/relationships/slideLayout" Target="../slideLayouts/slideLayout31.xml"/><Relationship Id="rId75" Type="http://schemas.openxmlformats.org/officeDocument/2006/relationships/slideLayout" Target="../slideLayouts/slideLayout75.xml"/><Relationship Id="rId30" Type="http://schemas.openxmlformats.org/officeDocument/2006/relationships/slideLayout" Target="../slideLayouts/slideLayout30.xml"/><Relationship Id="rId74" Type="http://schemas.openxmlformats.org/officeDocument/2006/relationships/slideLayout" Target="../slideLayouts/slideLayout74.xml"/><Relationship Id="rId33" Type="http://schemas.openxmlformats.org/officeDocument/2006/relationships/slideLayout" Target="../slideLayouts/slideLayout33.xml"/><Relationship Id="rId77" Type="http://schemas.openxmlformats.org/officeDocument/2006/relationships/slideLayout" Target="../slideLayouts/slideLayout77.xml"/><Relationship Id="rId32" Type="http://schemas.openxmlformats.org/officeDocument/2006/relationships/slideLayout" Target="../slideLayouts/slideLayout32.xml"/><Relationship Id="rId76" Type="http://schemas.openxmlformats.org/officeDocument/2006/relationships/slideLayout" Target="../slideLayouts/slideLayout76.xml"/><Relationship Id="rId35" Type="http://schemas.openxmlformats.org/officeDocument/2006/relationships/slideLayout" Target="../slideLayouts/slideLayout35.xml"/><Relationship Id="rId79" Type="http://schemas.openxmlformats.org/officeDocument/2006/relationships/slideLayout" Target="../slideLayouts/slideLayout79.xml"/><Relationship Id="rId34" Type="http://schemas.openxmlformats.org/officeDocument/2006/relationships/slideLayout" Target="../slideLayouts/slideLayout34.xml"/><Relationship Id="rId78" Type="http://schemas.openxmlformats.org/officeDocument/2006/relationships/slideLayout" Target="../slideLayouts/slideLayout78.xml"/><Relationship Id="rId71" Type="http://schemas.openxmlformats.org/officeDocument/2006/relationships/slideLayout" Target="../slideLayouts/slideLayout71.xml"/><Relationship Id="rId70" Type="http://schemas.openxmlformats.org/officeDocument/2006/relationships/slideLayout" Target="../slideLayouts/slideLayout70.xml"/><Relationship Id="rId37" Type="http://schemas.openxmlformats.org/officeDocument/2006/relationships/slideLayout" Target="../slideLayouts/slideLayout37.xml"/><Relationship Id="rId36" Type="http://schemas.openxmlformats.org/officeDocument/2006/relationships/slideLayout" Target="../slideLayouts/slideLayout36.xml"/><Relationship Id="rId39" Type="http://schemas.openxmlformats.org/officeDocument/2006/relationships/slideLayout" Target="../slideLayouts/slideLayout39.xml"/><Relationship Id="rId38" Type="http://schemas.openxmlformats.org/officeDocument/2006/relationships/slideLayout" Target="../slideLayouts/slideLayout38.xml"/><Relationship Id="rId62" Type="http://schemas.openxmlformats.org/officeDocument/2006/relationships/slideLayout" Target="../slideLayouts/slideLayout62.xml"/><Relationship Id="rId61" Type="http://schemas.openxmlformats.org/officeDocument/2006/relationships/slideLayout" Target="../slideLayouts/slideLayout61.xml"/><Relationship Id="rId20" Type="http://schemas.openxmlformats.org/officeDocument/2006/relationships/slideLayout" Target="../slideLayouts/slideLayout20.xml"/><Relationship Id="rId64" Type="http://schemas.openxmlformats.org/officeDocument/2006/relationships/slideLayout" Target="../slideLayouts/slideLayout64.xml"/><Relationship Id="rId63" Type="http://schemas.openxmlformats.org/officeDocument/2006/relationships/slideLayout" Target="../slideLayouts/slideLayout63.xml"/><Relationship Id="rId22" Type="http://schemas.openxmlformats.org/officeDocument/2006/relationships/slideLayout" Target="../slideLayouts/slideLayout22.xml"/><Relationship Id="rId66" Type="http://schemas.openxmlformats.org/officeDocument/2006/relationships/slideLayout" Target="../slideLayouts/slideLayout66.xml"/><Relationship Id="rId21" Type="http://schemas.openxmlformats.org/officeDocument/2006/relationships/slideLayout" Target="../slideLayouts/slideLayout21.xml"/><Relationship Id="rId65" Type="http://schemas.openxmlformats.org/officeDocument/2006/relationships/slideLayout" Target="../slideLayouts/slideLayout65.xml"/><Relationship Id="rId24" Type="http://schemas.openxmlformats.org/officeDocument/2006/relationships/slideLayout" Target="../slideLayouts/slideLayout24.xml"/><Relationship Id="rId68" Type="http://schemas.openxmlformats.org/officeDocument/2006/relationships/slideLayout" Target="../slideLayouts/slideLayout68.xml"/><Relationship Id="rId23" Type="http://schemas.openxmlformats.org/officeDocument/2006/relationships/slideLayout" Target="../slideLayouts/slideLayout23.xml"/><Relationship Id="rId67" Type="http://schemas.openxmlformats.org/officeDocument/2006/relationships/slideLayout" Target="../slideLayouts/slideLayout67.xml"/><Relationship Id="rId60" Type="http://schemas.openxmlformats.org/officeDocument/2006/relationships/slideLayout" Target="../slideLayouts/slideLayout60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69" Type="http://schemas.openxmlformats.org/officeDocument/2006/relationships/slideLayout" Target="../slideLayouts/slideLayout69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29" Type="http://schemas.openxmlformats.org/officeDocument/2006/relationships/slideLayout" Target="../slideLayouts/slideLayout29.xml"/><Relationship Id="rId51" Type="http://schemas.openxmlformats.org/officeDocument/2006/relationships/slideLayout" Target="../slideLayouts/slideLayout51.xml"/><Relationship Id="rId50" Type="http://schemas.openxmlformats.org/officeDocument/2006/relationships/slideLayout" Target="../slideLayouts/slideLayout50.xml"/><Relationship Id="rId53" Type="http://schemas.openxmlformats.org/officeDocument/2006/relationships/slideLayout" Target="../slideLayouts/slideLayout53.xml"/><Relationship Id="rId52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11.xml"/><Relationship Id="rId55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10.xml"/><Relationship Id="rId54" Type="http://schemas.openxmlformats.org/officeDocument/2006/relationships/slideLayout" Target="../slideLayouts/slideLayout54.xml"/><Relationship Id="rId13" Type="http://schemas.openxmlformats.org/officeDocument/2006/relationships/slideLayout" Target="../slideLayouts/slideLayout13.xml"/><Relationship Id="rId57" Type="http://schemas.openxmlformats.org/officeDocument/2006/relationships/slideLayout" Target="../slideLayouts/slideLayout57.xml"/><Relationship Id="rId12" Type="http://schemas.openxmlformats.org/officeDocument/2006/relationships/slideLayout" Target="../slideLayouts/slideLayout12.xml"/><Relationship Id="rId56" Type="http://schemas.openxmlformats.org/officeDocument/2006/relationships/slideLayout" Target="../slideLayouts/slideLayout56.xml"/><Relationship Id="rId15" Type="http://schemas.openxmlformats.org/officeDocument/2006/relationships/slideLayout" Target="../slideLayouts/slideLayout15.xml"/><Relationship Id="rId59" Type="http://schemas.openxmlformats.org/officeDocument/2006/relationships/slideLayout" Target="../slideLayouts/slideLayout59.xml"/><Relationship Id="rId14" Type="http://schemas.openxmlformats.org/officeDocument/2006/relationships/slideLayout" Target="../slideLayouts/slideLayout14.xml"/><Relationship Id="rId58" Type="http://schemas.openxmlformats.org/officeDocument/2006/relationships/slideLayout" Target="../slideLayouts/slideLayout5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g23aa859a9f7_0_0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Montserrat"/>
              <a:buNone/>
              <a:defRPr b="1" i="0" sz="4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2pPr>
            <a:lvl3pPr lvl="2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3pPr>
            <a:lvl4pPr lvl="3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4pPr>
            <a:lvl5pPr lvl="4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5pPr>
            <a:lvl6pPr lvl="5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6pPr>
            <a:lvl7pPr lvl="6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7pPr>
            <a:lvl8pPr lvl="7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8pPr>
            <a:lvl9pPr lvl="8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9pPr>
          </a:lstStyle>
          <a:p/>
        </p:txBody>
      </p:sp>
      <p:sp>
        <p:nvSpPr>
          <p:cNvPr id="11" name="Google Shape;11;g23aa859a9f7_0_0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Char char="•"/>
              <a:defRPr b="1" i="0" sz="3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55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b="1" i="0" sz="20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30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238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Char char="•"/>
              <a:defRPr b="1" i="0" sz="1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238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cxnSp>
        <p:nvCxnSpPr>
          <p:cNvPr id="12" name="Google Shape;12;g23aa859a9f7_0_0"/>
          <p:cNvCxnSpPr/>
          <p:nvPr/>
        </p:nvCxnSpPr>
        <p:spPr>
          <a:xfrm>
            <a:off x="401116" y="6251388"/>
            <a:ext cx="11389800" cy="0"/>
          </a:xfrm>
          <a:prstGeom prst="straightConnector1">
            <a:avLst/>
          </a:prstGeom>
          <a:noFill/>
          <a:ln cap="flat" cmpd="sng" w="127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3" name="Google Shape;13;g23aa859a9f7_0_0"/>
          <p:cNvSpPr txBox="1"/>
          <p:nvPr/>
        </p:nvSpPr>
        <p:spPr>
          <a:xfrm>
            <a:off x="304583" y="6386326"/>
            <a:ext cx="4875600" cy="22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00"/>
              <a:buFont typeface="Arial"/>
              <a:buNone/>
            </a:pPr>
            <a:r>
              <a:rPr b="0" i="0" lang="en-US" sz="9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©202</a:t>
            </a:r>
            <a:r>
              <a:rPr lang="en-US" sz="900">
                <a:solidFill>
                  <a:schemeClr val="accent2"/>
                </a:solidFill>
              </a:rPr>
              <a:t>3</a:t>
            </a:r>
            <a:r>
              <a:rPr b="0" i="0" lang="en-US" sz="9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 Vecteris - For internal use only. Do not distribute.</a:t>
            </a:r>
            <a:endParaRPr b="0" i="0" sz="1600" u="none" cap="none" strike="noStrik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Google Shape;14;g23aa859a9f7_0_0"/>
          <p:cNvSpPr txBox="1"/>
          <p:nvPr/>
        </p:nvSpPr>
        <p:spPr>
          <a:xfrm>
            <a:off x="7011755" y="6386326"/>
            <a:ext cx="4875600" cy="22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00"/>
              <a:buFont typeface="Arial"/>
              <a:buNone/>
            </a:pPr>
            <a:fld id="{00000000-1234-1234-1234-123412341234}" type="slidenum">
              <a:rPr b="0" i="0" lang="en-US" sz="9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600" u="none" cap="none" strike="noStrik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  <p:sldLayoutId id="2147483680" r:id="rId32"/>
    <p:sldLayoutId id="2147483681" r:id="rId33"/>
    <p:sldLayoutId id="2147483682" r:id="rId34"/>
    <p:sldLayoutId id="2147483683" r:id="rId35"/>
    <p:sldLayoutId id="2147483684" r:id="rId36"/>
    <p:sldLayoutId id="2147483685" r:id="rId37"/>
    <p:sldLayoutId id="2147483686" r:id="rId38"/>
    <p:sldLayoutId id="2147483687" r:id="rId39"/>
    <p:sldLayoutId id="2147483688" r:id="rId40"/>
    <p:sldLayoutId id="2147483689" r:id="rId41"/>
    <p:sldLayoutId id="2147483690" r:id="rId42"/>
    <p:sldLayoutId id="2147483691" r:id="rId43"/>
    <p:sldLayoutId id="2147483692" r:id="rId44"/>
    <p:sldLayoutId id="2147483693" r:id="rId45"/>
    <p:sldLayoutId id="2147483694" r:id="rId46"/>
    <p:sldLayoutId id="2147483695" r:id="rId47"/>
    <p:sldLayoutId id="2147483696" r:id="rId48"/>
    <p:sldLayoutId id="2147483697" r:id="rId49"/>
    <p:sldLayoutId id="2147483698" r:id="rId50"/>
    <p:sldLayoutId id="2147483699" r:id="rId51"/>
    <p:sldLayoutId id="2147483700" r:id="rId52"/>
    <p:sldLayoutId id="2147483701" r:id="rId53"/>
    <p:sldLayoutId id="2147483702" r:id="rId54"/>
    <p:sldLayoutId id="2147483703" r:id="rId55"/>
    <p:sldLayoutId id="2147483704" r:id="rId56"/>
    <p:sldLayoutId id="2147483705" r:id="rId57"/>
    <p:sldLayoutId id="2147483706" r:id="rId58"/>
    <p:sldLayoutId id="2147483707" r:id="rId59"/>
    <p:sldLayoutId id="2147483708" r:id="rId60"/>
    <p:sldLayoutId id="2147483709" r:id="rId61"/>
    <p:sldLayoutId id="2147483710" r:id="rId62"/>
    <p:sldLayoutId id="2147483711" r:id="rId63"/>
    <p:sldLayoutId id="2147483712" r:id="rId64"/>
    <p:sldLayoutId id="2147483713" r:id="rId65"/>
    <p:sldLayoutId id="2147483714" r:id="rId66"/>
    <p:sldLayoutId id="2147483715" r:id="rId67"/>
    <p:sldLayoutId id="2147483716" r:id="rId68"/>
    <p:sldLayoutId id="2147483717" r:id="rId69"/>
    <p:sldLayoutId id="2147483718" r:id="rId70"/>
    <p:sldLayoutId id="2147483719" r:id="rId71"/>
    <p:sldLayoutId id="2147483720" r:id="rId72"/>
    <p:sldLayoutId id="2147483721" r:id="rId73"/>
    <p:sldLayoutId id="2147483722" r:id="rId74"/>
    <p:sldLayoutId id="2147483723" r:id="rId75"/>
    <p:sldLayoutId id="2147483724" r:id="rId76"/>
    <p:sldLayoutId id="2147483725" r:id="rId77"/>
    <p:sldLayoutId id="2147483726" r:id="rId78"/>
    <p:sldLayoutId id="2147483727" r:id="rId79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6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0.png"/><Relationship Id="rId4" Type="http://schemas.openxmlformats.org/officeDocument/2006/relationships/image" Target="../media/image17.png"/><Relationship Id="rId9" Type="http://schemas.openxmlformats.org/officeDocument/2006/relationships/image" Target="../media/image24.png"/><Relationship Id="rId5" Type="http://schemas.openxmlformats.org/officeDocument/2006/relationships/image" Target="../media/image23.png"/><Relationship Id="rId6" Type="http://schemas.openxmlformats.org/officeDocument/2006/relationships/image" Target="../media/image22.png"/><Relationship Id="rId7" Type="http://schemas.openxmlformats.org/officeDocument/2006/relationships/image" Target="../media/image25.png"/><Relationship Id="rId8" Type="http://schemas.openxmlformats.org/officeDocument/2006/relationships/image" Target="../media/image21.png"/><Relationship Id="rId11" Type="http://schemas.openxmlformats.org/officeDocument/2006/relationships/image" Target="../media/image26.png"/><Relationship Id="rId10" Type="http://schemas.openxmlformats.org/officeDocument/2006/relationships/image" Target="../media/image29.png"/><Relationship Id="rId13" Type="http://schemas.openxmlformats.org/officeDocument/2006/relationships/image" Target="../media/image27.png"/><Relationship Id="rId12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5" name="Shape 1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6" name="Google Shape;1326;g22bc8081a6b_0_0"/>
          <p:cNvSpPr/>
          <p:nvPr/>
        </p:nvSpPr>
        <p:spPr>
          <a:xfrm>
            <a:off x="4766225" y="1777700"/>
            <a:ext cx="7092900" cy="2369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7" name="Google Shape;1327;g22bc8081a6b_0_0"/>
          <p:cNvSpPr txBox="1"/>
          <p:nvPr>
            <p:ph type="title"/>
          </p:nvPr>
        </p:nvSpPr>
        <p:spPr>
          <a:xfrm>
            <a:off x="408002" y="298700"/>
            <a:ext cx="8922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Montserrat"/>
              <a:buNone/>
            </a:pPr>
            <a:r>
              <a:rPr lang="en-US" sz="3100"/>
              <a:t>An example of the cross-functional nature of product teams and their various roles</a:t>
            </a:r>
            <a:endParaRPr sz="3100"/>
          </a:p>
        </p:txBody>
      </p:sp>
      <p:sp>
        <p:nvSpPr>
          <p:cNvPr id="1328" name="Google Shape;1328;g22bc8081a6b_0_0"/>
          <p:cNvSpPr/>
          <p:nvPr/>
        </p:nvSpPr>
        <p:spPr>
          <a:xfrm>
            <a:off x="333026" y="4151062"/>
            <a:ext cx="11526000" cy="24141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Users" id="1329" name="Google Shape;1329;g22bc8081a6b_0_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92712" y="5330429"/>
            <a:ext cx="642476" cy="60173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chool boy" id="1330" name="Google Shape;1330;g22bc8081a6b_0_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304284" y="4439938"/>
            <a:ext cx="545367" cy="510785"/>
          </a:xfrm>
          <a:prstGeom prst="rect">
            <a:avLst/>
          </a:prstGeom>
          <a:noFill/>
          <a:ln>
            <a:noFill/>
          </a:ln>
        </p:spPr>
      </p:pic>
      <p:sp>
        <p:nvSpPr>
          <p:cNvPr id="1331" name="Google Shape;1331;g22bc8081a6b_0_0"/>
          <p:cNvSpPr txBox="1"/>
          <p:nvPr/>
        </p:nvSpPr>
        <p:spPr>
          <a:xfrm>
            <a:off x="922021" y="5932165"/>
            <a:ext cx="23409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7787B"/>
              </a:buClr>
              <a:buSzPts val="1200"/>
              <a:buFont typeface="Arial"/>
              <a:buNone/>
            </a:pPr>
            <a:r>
              <a:rPr b="1" i="0" lang="en-US" sz="1200" u="none" cap="none" strike="noStrike">
                <a:solidFill>
                  <a:srgbClr val="77787B"/>
                </a:solidFill>
                <a:latin typeface="Calibri"/>
                <a:ea typeface="Calibri"/>
                <a:cs typeface="Calibri"/>
                <a:sym typeface="Calibri"/>
              </a:rPr>
              <a:t>SCRUM TEAM: </a:t>
            </a:r>
            <a:r>
              <a:rPr b="0" i="0" lang="en-US" sz="1200" u="none" cap="none" strike="noStrike">
                <a:solidFill>
                  <a:srgbClr val="77787B"/>
                </a:solidFill>
                <a:latin typeface="Calibri"/>
                <a:ea typeface="Calibri"/>
                <a:cs typeface="Calibri"/>
                <a:sym typeface="Calibri"/>
              </a:rPr>
              <a:t>Software Engineers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7787B"/>
              </a:buClr>
              <a:buSzPts val="1200"/>
              <a:buFont typeface="Arial"/>
              <a:buNone/>
            </a:pPr>
            <a:r>
              <a:rPr b="0" i="1" lang="en-US" sz="1200" u="none" cap="none" strike="noStrike">
                <a:solidFill>
                  <a:srgbClr val="77787B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i="1" lang="en-US" sz="1200">
                <a:solidFill>
                  <a:srgbClr val="77787B"/>
                </a:solidFill>
                <a:latin typeface="Calibri"/>
                <a:ea typeface="Calibri"/>
                <a:cs typeface="Calibri"/>
                <a:sym typeface="Calibri"/>
              </a:rPr>
              <a:t>-</a:t>
            </a:r>
            <a:r>
              <a:rPr b="0" i="1" lang="en-US" sz="1200" u="none" cap="none" strike="noStrike">
                <a:solidFill>
                  <a:srgbClr val="77787B"/>
                </a:solidFill>
                <a:latin typeface="Calibri"/>
                <a:ea typeface="Calibri"/>
                <a:cs typeface="Calibri"/>
                <a:sym typeface="Calibri"/>
              </a:rPr>
              <a:t>4 engineers per product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7787B"/>
              </a:buClr>
              <a:buSzPts val="1200"/>
              <a:buFont typeface="Arial"/>
              <a:buNone/>
            </a:pPr>
            <a:r>
              <a:rPr b="0" i="1" lang="en-US" sz="1200" u="none" cap="none" strike="noStrike">
                <a:solidFill>
                  <a:srgbClr val="77787B"/>
                </a:solidFill>
                <a:latin typeface="Calibri"/>
                <a:ea typeface="Calibri"/>
                <a:cs typeface="Calibri"/>
                <a:sym typeface="Calibri"/>
              </a:rPr>
              <a:t>1 SCRUM team per product</a:t>
            </a:r>
            <a:endParaRPr b="0" i="1" sz="1200" u="none" cap="none" strike="noStrike">
              <a:solidFill>
                <a:srgbClr val="77787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2" name="Google Shape;1332;g22bc8081a6b_0_0"/>
          <p:cNvSpPr txBox="1"/>
          <p:nvPr/>
        </p:nvSpPr>
        <p:spPr>
          <a:xfrm>
            <a:off x="4777679" y="3776914"/>
            <a:ext cx="12693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85623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385623"/>
                </a:solidFill>
                <a:latin typeface="Calibri"/>
                <a:ea typeface="Calibri"/>
                <a:cs typeface="Calibri"/>
                <a:sym typeface="Calibri"/>
              </a:rPr>
              <a:t>Product Manager</a:t>
            </a:r>
            <a:endParaRPr/>
          </a:p>
        </p:txBody>
      </p:sp>
      <p:sp>
        <p:nvSpPr>
          <p:cNvPr id="1333" name="Google Shape;1333;g22bc8081a6b_0_0"/>
          <p:cNvSpPr txBox="1"/>
          <p:nvPr/>
        </p:nvSpPr>
        <p:spPr>
          <a:xfrm>
            <a:off x="4124250" y="5932175"/>
            <a:ext cx="19227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7787B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77787B"/>
                </a:solidFill>
                <a:latin typeface="Calibri"/>
                <a:ea typeface="Calibri"/>
                <a:cs typeface="Calibri"/>
                <a:sym typeface="Calibri"/>
              </a:rPr>
              <a:t>Quality Assurance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7787B"/>
              </a:buClr>
              <a:buSzPts val="1200"/>
              <a:buFont typeface="Arial"/>
              <a:buNone/>
            </a:pPr>
            <a:r>
              <a:rPr b="0" i="1" lang="en-US" sz="1200" u="none" cap="none" strike="noStrike">
                <a:solidFill>
                  <a:srgbClr val="77787B"/>
                </a:solidFill>
                <a:latin typeface="Calibri"/>
                <a:ea typeface="Calibri"/>
                <a:cs typeface="Calibri"/>
                <a:sym typeface="Calibri"/>
              </a:rPr>
              <a:t>Shared across 1</a:t>
            </a:r>
            <a:r>
              <a:rPr i="1" lang="en-US" sz="1200">
                <a:solidFill>
                  <a:srgbClr val="77787B"/>
                </a:solidFill>
                <a:latin typeface="Calibri"/>
                <a:ea typeface="Calibri"/>
                <a:cs typeface="Calibri"/>
                <a:sym typeface="Calibri"/>
              </a:rPr>
              <a:t>-</a:t>
            </a:r>
            <a:r>
              <a:rPr b="0" i="1" lang="en-US" sz="1200" u="none" cap="none" strike="noStrike">
                <a:solidFill>
                  <a:srgbClr val="77787B"/>
                </a:solidFill>
                <a:latin typeface="Calibri"/>
                <a:ea typeface="Calibri"/>
                <a:cs typeface="Calibri"/>
                <a:sym typeface="Calibri"/>
              </a:rPr>
              <a:t>2 products</a:t>
            </a:r>
            <a:endParaRPr/>
          </a:p>
        </p:txBody>
      </p:sp>
      <p:pic>
        <p:nvPicPr>
          <p:cNvPr descr="Female Profile" id="1334" name="Google Shape;1334;g22bc8081a6b_0_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786005" y="5421380"/>
            <a:ext cx="545367" cy="51078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chool girl" id="1335" name="Google Shape;1335;g22bc8081a6b_0_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837834" y="5364063"/>
            <a:ext cx="642476" cy="601736"/>
          </a:xfrm>
          <a:prstGeom prst="rect">
            <a:avLst/>
          </a:prstGeom>
          <a:noFill/>
          <a:ln>
            <a:noFill/>
          </a:ln>
        </p:spPr>
      </p:pic>
      <p:sp>
        <p:nvSpPr>
          <p:cNvPr id="1336" name="Google Shape;1336;g22bc8081a6b_0_0"/>
          <p:cNvSpPr txBox="1"/>
          <p:nvPr/>
        </p:nvSpPr>
        <p:spPr>
          <a:xfrm>
            <a:off x="2541625" y="4981300"/>
            <a:ext cx="19818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7787B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77787B"/>
                </a:solidFill>
                <a:latin typeface="Calibri"/>
                <a:ea typeface="Calibri"/>
                <a:cs typeface="Calibri"/>
                <a:sym typeface="Calibri"/>
              </a:rPr>
              <a:t>Scrum Master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7787B"/>
              </a:buClr>
              <a:buSzPts val="1200"/>
              <a:buFont typeface="Arial"/>
              <a:buNone/>
            </a:pPr>
            <a:r>
              <a:rPr b="0" i="1" lang="en-US" sz="1200" u="none" cap="none" strike="noStrike">
                <a:solidFill>
                  <a:srgbClr val="77787B"/>
                </a:solidFill>
                <a:latin typeface="Calibri"/>
                <a:ea typeface="Calibri"/>
                <a:cs typeface="Calibri"/>
                <a:sym typeface="Calibri"/>
              </a:rPr>
              <a:t>Shared across 1</a:t>
            </a:r>
            <a:r>
              <a:rPr i="1" lang="en-US" sz="1200">
                <a:solidFill>
                  <a:srgbClr val="77787B"/>
                </a:solidFill>
                <a:latin typeface="Calibri"/>
                <a:ea typeface="Calibri"/>
                <a:cs typeface="Calibri"/>
                <a:sym typeface="Calibri"/>
              </a:rPr>
              <a:t>-</a:t>
            </a:r>
            <a:r>
              <a:rPr b="0" i="1" lang="en-US" sz="1200" u="none" cap="none" strike="noStrike">
                <a:solidFill>
                  <a:srgbClr val="77787B"/>
                </a:solidFill>
                <a:latin typeface="Calibri"/>
                <a:ea typeface="Calibri"/>
                <a:cs typeface="Calibri"/>
                <a:sym typeface="Calibri"/>
              </a:rPr>
              <a:t>3 products</a:t>
            </a:r>
            <a:endParaRPr/>
          </a:p>
        </p:txBody>
      </p:sp>
      <p:sp>
        <p:nvSpPr>
          <p:cNvPr id="1337" name="Google Shape;1337;g22bc8081a6b_0_0"/>
          <p:cNvSpPr txBox="1"/>
          <p:nvPr/>
        </p:nvSpPr>
        <p:spPr>
          <a:xfrm>
            <a:off x="6609675" y="5932165"/>
            <a:ext cx="30987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7787B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77787B"/>
                </a:solidFill>
                <a:latin typeface="Calibri"/>
                <a:ea typeface="Calibri"/>
                <a:cs typeface="Calibri"/>
                <a:sym typeface="Calibri"/>
              </a:rPr>
              <a:t>Business Analyst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7787B"/>
              </a:buClr>
              <a:buSzPts val="1200"/>
              <a:buFont typeface="Arial"/>
              <a:buNone/>
            </a:pPr>
            <a:r>
              <a:rPr b="0" i="1" lang="en-US" sz="1200" u="none" cap="none" strike="noStrike">
                <a:solidFill>
                  <a:srgbClr val="77787B"/>
                </a:solidFill>
                <a:latin typeface="Calibri"/>
                <a:ea typeface="Calibri"/>
                <a:cs typeface="Calibri"/>
                <a:sym typeface="Calibri"/>
              </a:rPr>
              <a:t>Optional if product is</a:t>
            </a:r>
            <a:r>
              <a:rPr b="0" i="1" lang="en-US" sz="1200" u="none" cap="none" strike="noStrike">
                <a:solidFill>
                  <a:srgbClr val="77787B"/>
                </a:solidFill>
                <a:latin typeface="Calibri"/>
                <a:ea typeface="Calibri"/>
                <a:cs typeface="Calibri"/>
                <a:sym typeface="Calibri"/>
                <a:extLst>
                  <a:ext uri="http://customooxmlschemas.google.com/">
                    <go:slidesCustomData xmlns:go="http://customooxmlschemas.google.com/" textRoundtripDataId="0"/>
                  </a:ext>
                </a:extLst>
              </a:rPr>
              <a:t> heavy</a:t>
            </a:r>
            <a:r>
              <a:rPr i="1" lang="en-US" sz="1200">
                <a:solidFill>
                  <a:srgbClr val="77787B"/>
                </a:solidFill>
                <a:latin typeface="Calibri"/>
                <a:ea typeface="Calibri"/>
                <a:cs typeface="Calibri"/>
                <a:sym typeface="Calibri"/>
                <a:extLst>
                  <a:ext uri="http://customooxmlschemas.google.com/">
                    <go:slidesCustomData xmlns:go="http://customooxmlschemas.google.com/" textRoundtripDataId="1"/>
                  </a:ext>
                </a:extLst>
              </a:rPr>
              <a:t> </a:t>
            </a:r>
            <a:r>
              <a:rPr b="0" i="1" lang="en-US" sz="1200" u="none" cap="none" strike="noStrike">
                <a:solidFill>
                  <a:srgbClr val="77787B"/>
                </a:solidFill>
                <a:latin typeface="Calibri"/>
                <a:ea typeface="Calibri"/>
                <a:cs typeface="Calibri"/>
                <a:sym typeface="Calibri"/>
                <a:extLst>
                  <a:ext uri="http://customooxmlschemas.google.com/">
                    <go:slidesCustomData xmlns:go="http://customooxmlschemas.google.com/" textRoundtripDataId="2"/>
                  </a:ext>
                </a:extLst>
              </a:rPr>
              <a:t>process based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7787B"/>
              </a:buClr>
              <a:buSzPts val="1200"/>
              <a:buFont typeface="Arial"/>
              <a:buNone/>
            </a:pPr>
            <a:r>
              <a:rPr b="0" i="1" lang="en-US" sz="1200" u="none" cap="none" strike="noStrike">
                <a:solidFill>
                  <a:srgbClr val="77787B"/>
                </a:solidFill>
                <a:latin typeface="Calibri"/>
                <a:ea typeface="Calibri"/>
                <a:cs typeface="Calibri"/>
                <a:sym typeface="Calibri"/>
              </a:rPr>
              <a:t>Shared across 2</a:t>
            </a:r>
            <a:r>
              <a:rPr i="1" lang="en-US" sz="1200">
                <a:solidFill>
                  <a:srgbClr val="77787B"/>
                </a:solidFill>
                <a:latin typeface="Calibri"/>
                <a:ea typeface="Calibri"/>
                <a:cs typeface="Calibri"/>
                <a:sym typeface="Calibri"/>
              </a:rPr>
              <a:t>-</a:t>
            </a:r>
            <a:r>
              <a:rPr b="0" i="1" lang="en-US" sz="1200" u="none" cap="none" strike="noStrike">
                <a:solidFill>
                  <a:srgbClr val="77787B"/>
                </a:solidFill>
                <a:latin typeface="Calibri"/>
                <a:ea typeface="Calibri"/>
                <a:cs typeface="Calibri"/>
                <a:sym typeface="Calibri"/>
              </a:rPr>
              <a:t>4 products</a:t>
            </a:r>
            <a:endParaRPr/>
          </a:p>
        </p:txBody>
      </p:sp>
      <p:sp>
        <p:nvSpPr>
          <p:cNvPr id="1338" name="Google Shape;1338;g22bc8081a6b_0_0"/>
          <p:cNvSpPr txBox="1"/>
          <p:nvPr/>
        </p:nvSpPr>
        <p:spPr>
          <a:xfrm>
            <a:off x="9877222" y="5932165"/>
            <a:ext cx="19818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7787B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77787B"/>
                </a:solidFill>
                <a:latin typeface="Calibri"/>
                <a:ea typeface="Calibri"/>
                <a:cs typeface="Calibri"/>
                <a:sym typeface="Calibri"/>
              </a:rPr>
              <a:t>UI Designer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7787B"/>
              </a:buClr>
              <a:buSzPts val="1200"/>
              <a:buFont typeface="Arial"/>
              <a:buNone/>
            </a:pPr>
            <a:r>
              <a:rPr b="0" i="1" lang="en-US" sz="1200" u="none" cap="none" strike="noStrike">
                <a:solidFill>
                  <a:srgbClr val="77787B"/>
                </a:solidFill>
                <a:latin typeface="Calibri"/>
                <a:ea typeface="Calibri"/>
                <a:cs typeface="Calibri"/>
                <a:sym typeface="Calibri"/>
              </a:rPr>
              <a:t>Outsourced with support from in-house</a:t>
            </a:r>
            <a:endParaRPr/>
          </a:p>
        </p:txBody>
      </p:sp>
      <p:sp>
        <p:nvSpPr>
          <p:cNvPr id="1339" name="Google Shape;1339;g22bc8081a6b_0_0"/>
          <p:cNvSpPr txBox="1"/>
          <p:nvPr/>
        </p:nvSpPr>
        <p:spPr>
          <a:xfrm>
            <a:off x="471419" y="4164312"/>
            <a:ext cx="20790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85623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rgbClr val="385623"/>
                </a:solidFill>
                <a:latin typeface="Calibri"/>
                <a:ea typeface="Calibri"/>
                <a:cs typeface="Calibri"/>
                <a:sym typeface="Calibri"/>
              </a:rPr>
              <a:t>Technical Engineering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0" name="Google Shape;1340;g22bc8081a6b_0_0"/>
          <p:cNvSpPr/>
          <p:nvPr/>
        </p:nvSpPr>
        <p:spPr>
          <a:xfrm>
            <a:off x="333026" y="1781322"/>
            <a:ext cx="4383300" cy="23697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176212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Product </a:t>
            </a:r>
            <a:r>
              <a:rPr b="1" i="0" lang="en-US" sz="1400" u="none" cap="none" strike="noStrike">
                <a:latin typeface="Calibri"/>
                <a:ea typeface="Calibri"/>
                <a:cs typeface="Calibri"/>
                <a:sym typeface="Calibri"/>
              </a:rPr>
              <a:t>Contributors</a:t>
            </a:r>
            <a:r>
              <a:rPr b="1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/ SMEs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Male profile" id="1341" name="Google Shape;1341;g22bc8081a6b_0_0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267749" y="4194873"/>
            <a:ext cx="507659" cy="447601"/>
          </a:xfrm>
          <a:prstGeom prst="rect">
            <a:avLst/>
          </a:prstGeom>
          <a:noFill/>
          <a:ln>
            <a:noFill/>
          </a:ln>
        </p:spPr>
      </p:pic>
      <p:sp>
        <p:nvSpPr>
          <p:cNvPr id="1342" name="Google Shape;1342;g22bc8081a6b_0_0"/>
          <p:cNvSpPr txBox="1"/>
          <p:nvPr/>
        </p:nvSpPr>
        <p:spPr>
          <a:xfrm>
            <a:off x="5899110" y="4081390"/>
            <a:ext cx="17415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7787B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77787B"/>
                </a:solidFill>
                <a:latin typeface="Calibri"/>
                <a:ea typeface="Calibri"/>
                <a:cs typeface="Calibri"/>
                <a:sym typeface="Calibri"/>
              </a:rPr>
              <a:t>Technical Product Owner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7787B"/>
              </a:buClr>
              <a:buSzPts val="1200"/>
              <a:buFont typeface="Arial"/>
              <a:buNone/>
            </a:pPr>
            <a:r>
              <a:rPr b="0" i="1" lang="en-US" sz="1200" u="none" cap="none" strike="noStrike">
                <a:solidFill>
                  <a:srgbClr val="77787B"/>
                </a:solidFill>
                <a:latin typeface="Calibri"/>
                <a:ea typeface="Calibri"/>
                <a:cs typeface="Calibri"/>
                <a:sym typeface="Calibri"/>
              </a:rPr>
              <a:t>1 owner per product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7787B"/>
              </a:buClr>
              <a:buSzPts val="1200"/>
              <a:buFont typeface="Arial"/>
              <a:buNone/>
            </a:pPr>
            <a:r>
              <a:rPr b="0" i="1" lang="en-US" sz="1200" u="none" cap="none" strike="noStrike">
                <a:solidFill>
                  <a:srgbClr val="77787B"/>
                </a:solidFill>
                <a:latin typeface="Calibri"/>
                <a:ea typeface="Calibri"/>
                <a:cs typeface="Calibri"/>
                <a:sym typeface="Calibri"/>
              </a:rPr>
              <a:t>(on-shore / off-shore)</a:t>
            </a:r>
            <a:endParaRPr/>
          </a:p>
        </p:txBody>
      </p:sp>
      <p:sp>
        <p:nvSpPr>
          <p:cNvPr id="1343" name="Google Shape;1343;g22bc8081a6b_0_0"/>
          <p:cNvSpPr txBox="1"/>
          <p:nvPr/>
        </p:nvSpPr>
        <p:spPr>
          <a:xfrm>
            <a:off x="7657350" y="4101966"/>
            <a:ext cx="25239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7787B"/>
              </a:buClr>
              <a:buSzPts val="1200"/>
              <a:buFont typeface="Arial"/>
              <a:buChar char="•"/>
            </a:pPr>
            <a:r>
              <a:rPr b="0" i="0" lang="en-US" sz="1200" u="none" cap="none" strike="noStrike">
                <a:solidFill>
                  <a:srgbClr val="77787B"/>
                </a:solidFill>
                <a:latin typeface="Calibri"/>
                <a:ea typeface="Calibri"/>
                <a:cs typeface="Calibri"/>
                <a:sym typeface="Calibri"/>
              </a:rPr>
              <a:t>Technical/Platform requirements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7787B"/>
              </a:buClr>
              <a:buSzPts val="1200"/>
              <a:buFont typeface="Arial"/>
              <a:buChar char="•"/>
            </a:pPr>
            <a:r>
              <a:rPr b="0" i="0" lang="en-US" sz="1200" u="none" cap="none" strike="noStrike">
                <a:solidFill>
                  <a:srgbClr val="77787B"/>
                </a:solidFill>
                <a:latin typeface="Calibri"/>
                <a:ea typeface="Calibri"/>
                <a:cs typeface="Calibri"/>
                <a:sym typeface="Calibri"/>
              </a:rPr>
              <a:t>Technical roadmap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7787B"/>
              </a:buClr>
              <a:buSzPts val="1200"/>
              <a:buFont typeface="Arial"/>
              <a:buChar char="•"/>
            </a:pPr>
            <a:r>
              <a:rPr b="0" i="0" lang="en-US" sz="1200" u="none" cap="none" strike="noStrike">
                <a:solidFill>
                  <a:srgbClr val="77787B"/>
                </a:solidFill>
                <a:latin typeface="Calibri"/>
                <a:ea typeface="Calibri"/>
                <a:cs typeface="Calibri"/>
                <a:sym typeface="Calibri"/>
              </a:rPr>
              <a:t>Technical troubleshooting</a:t>
            </a:r>
            <a:endParaRPr/>
          </a:p>
        </p:txBody>
      </p:sp>
      <p:sp>
        <p:nvSpPr>
          <p:cNvPr id="1344" name="Google Shape;1344;g22bc8081a6b_0_0"/>
          <p:cNvSpPr txBox="1"/>
          <p:nvPr/>
        </p:nvSpPr>
        <p:spPr>
          <a:xfrm>
            <a:off x="5959534" y="3162726"/>
            <a:ext cx="20187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7787B"/>
              </a:buClr>
              <a:buSzPts val="1200"/>
              <a:buFont typeface="Arial"/>
              <a:buChar char="•"/>
            </a:pPr>
            <a:r>
              <a:rPr b="0" i="0" lang="en-US" sz="1200" u="none" cap="none" strike="noStrike">
                <a:solidFill>
                  <a:srgbClr val="77787B"/>
                </a:solidFill>
                <a:latin typeface="Calibri"/>
                <a:ea typeface="Calibri"/>
                <a:cs typeface="Calibri"/>
                <a:sym typeface="Calibri"/>
              </a:rPr>
              <a:t>Product(s) Roadmap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7787B"/>
              </a:buClr>
              <a:buSzPts val="1200"/>
              <a:buFont typeface="Arial"/>
              <a:buChar char="•"/>
            </a:pPr>
            <a:r>
              <a:rPr b="0" i="0" lang="en-US" sz="1200" u="none" cap="none" strike="noStrike">
                <a:solidFill>
                  <a:srgbClr val="77787B"/>
                </a:solidFill>
                <a:latin typeface="Calibri"/>
                <a:ea typeface="Calibri"/>
                <a:cs typeface="Calibri"/>
                <a:sym typeface="Calibri"/>
              </a:rPr>
              <a:t>Voice of the customer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7787B"/>
              </a:buClr>
              <a:buSzPts val="1200"/>
              <a:buFont typeface="Arial"/>
              <a:buChar char="•"/>
            </a:pPr>
            <a:r>
              <a:rPr b="0" i="0" lang="en-US" sz="1200" u="none" cap="none" strike="noStrike">
                <a:solidFill>
                  <a:srgbClr val="77787B"/>
                </a:solidFill>
                <a:latin typeface="Calibri"/>
                <a:ea typeface="Calibri"/>
                <a:cs typeface="Calibri"/>
                <a:sym typeface="Calibri"/>
              </a:rPr>
              <a:t>Financials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7787B"/>
              </a:buClr>
              <a:buSzPts val="1200"/>
              <a:buFont typeface="Arial"/>
              <a:buChar char="•"/>
            </a:pPr>
            <a:r>
              <a:rPr b="0" i="0" lang="en-US" sz="1200" u="none" cap="none" strike="noStrike">
                <a:solidFill>
                  <a:srgbClr val="77787B"/>
                </a:solidFill>
                <a:latin typeface="Calibri"/>
                <a:ea typeface="Calibri"/>
                <a:cs typeface="Calibri"/>
                <a:sym typeface="Calibri"/>
              </a:rPr>
              <a:t>Market / Product Fit</a:t>
            </a:r>
            <a:endParaRPr b="0" i="0" sz="1200" u="none" cap="none" strike="noStrike">
              <a:solidFill>
                <a:srgbClr val="77787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5" name="Google Shape;1345;g22bc8081a6b_0_0"/>
          <p:cNvSpPr/>
          <p:nvPr/>
        </p:nvSpPr>
        <p:spPr>
          <a:xfrm>
            <a:off x="4750175" y="1781325"/>
            <a:ext cx="7092900" cy="3200100"/>
          </a:xfrm>
          <a:prstGeom prst="rect">
            <a:avLst/>
          </a:prstGeom>
          <a:noFill/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6" name="Google Shape;1346;g22bc8081a6b_0_0"/>
          <p:cNvSpPr txBox="1"/>
          <p:nvPr/>
        </p:nvSpPr>
        <p:spPr>
          <a:xfrm>
            <a:off x="8414444" y="3743507"/>
            <a:ext cx="12273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85623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385623"/>
                </a:solidFill>
                <a:latin typeface="Calibri"/>
                <a:ea typeface="Calibri"/>
                <a:cs typeface="Calibri"/>
                <a:sym typeface="Calibri"/>
              </a:rPr>
              <a:t>Product Analysts</a:t>
            </a:r>
            <a:endParaRPr b="0" i="1" sz="1200" u="none" cap="none" strike="noStrike">
              <a:solidFill>
                <a:srgbClr val="38562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7" name="Google Shape;1347;g22bc8081a6b_0_0"/>
          <p:cNvSpPr txBox="1"/>
          <p:nvPr/>
        </p:nvSpPr>
        <p:spPr>
          <a:xfrm>
            <a:off x="446112" y="2518430"/>
            <a:ext cx="22191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7787B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77787B"/>
                </a:solidFill>
                <a:latin typeface="Calibri"/>
                <a:ea typeface="Calibri"/>
                <a:cs typeface="Calibri"/>
                <a:sym typeface="Calibri"/>
              </a:rPr>
              <a:t>Solutions Specialist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7787B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77787B"/>
                </a:solidFill>
                <a:latin typeface="Calibri"/>
                <a:ea typeface="Calibri"/>
                <a:cs typeface="Calibri"/>
                <a:sym typeface="Calibri"/>
                <a:extLst>
                  <a:ext uri="http://customooxmlschemas.google.com/">
                    <go:slidesCustomData xmlns:go="http://customooxmlschemas.google.com/" textRoundtripDataId="3"/>
                  </a:ext>
                </a:extLst>
              </a:rPr>
              <a:t>(</a:t>
            </a:r>
            <a:r>
              <a:rPr lang="en-US" sz="1200">
                <a:solidFill>
                  <a:srgbClr val="77787B"/>
                </a:solidFill>
                <a:latin typeface="Calibri"/>
                <a:ea typeface="Calibri"/>
                <a:cs typeface="Calibri"/>
                <a:sym typeface="Calibri"/>
                <a:extLst>
                  <a:ext uri="http://customooxmlschemas.google.com/">
                    <go:slidesCustomData xmlns:go="http://customooxmlschemas.google.com/" textRoundtripDataId="4"/>
                  </a:ext>
                </a:extLst>
              </a:rPr>
              <a:t>Subject Matter Expertise</a:t>
            </a:r>
            <a:r>
              <a:rPr b="0" i="0" lang="en-US" sz="1200" u="none" cap="none" strike="noStrike">
                <a:solidFill>
                  <a:srgbClr val="77787B"/>
                </a:solidFill>
                <a:latin typeface="Calibri"/>
                <a:ea typeface="Calibri"/>
                <a:cs typeface="Calibri"/>
                <a:sym typeface="Calibri"/>
                <a:extLst>
                  <a:ext uri="http://customooxmlschemas.google.com/">
                    <go:slidesCustomData xmlns:go="http://customooxmlschemas.google.com/" textRoundtripDataId="5"/>
                  </a:ext>
                </a:extLst>
              </a:rPr>
              <a:t>, Demos)</a:t>
            </a:r>
            <a:endParaRPr b="0" i="1" sz="1200" u="none" cap="none" strike="noStrike">
              <a:solidFill>
                <a:srgbClr val="77787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School boy" id="1348" name="Google Shape;1348;g22bc8081a6b_0_0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1240015" y="3182385"/>
            <a:ext cx="545367" cy="510785"/>
          </a:xfrm>
          <a:prstGeom prst="rect">
            <a:avLst/>
          </a:prstGeom>
          <a:noFill/>
          <a:ln>
            <a:noFill/>
          </a:ln>
        </p:spPr>
      </p:pic>
      <p:sp>
        <p:nvSpPr>
          <p:cNvPr id="1349" name="Google Shape;1349;g22bc8081a6b_0_0"/>
          <p:cNvSpPr txBox="1"/>
          <p:nvPr/>
        </p:nvSpPr>
        <p:spPr>
          <a:xfrm>
            <a:off x="601925" y="3632475"/>
            <a:ext cx="18333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7787B"/>
              </a:buClr>
              <a:buSzPts val="1200"/>
              <a:buFont typeface="Arial"/>
              <a:buNone/>
            </a:pPr>
            <a:r>
              <a:rPr lang="en-US" sz="1200">
                <a:solidFill>
                  <a:srgbClr val="77787B"/>
                </a:solidFill>
                <a:latin typeface="Calibri"/>
                <a:ea typeface="Calibri"/>
                <a:cs typeface="Calibri"/>
                <a:sym typeface="Calibri"/>
              </a:rPr>
              <a:t>Service Delivery</a:t>
            </a:r>
            <a:r>
              <a:rPr b="0" i="0" lang="en-US" sz="1200" u="none" cap="none" strike="noStrike">
                <a:solidFill>
                  <a:srgbClr val="77787B"/>
                </a:solidFill>
                <a:latin typeface="Calibri"/>
                <a:ea typeface="Calibri"/>
                <a:cs typeface="Calibri"/>
                <a:sym typeface="Calibri"/>
                <a:extLst>
                  <a:ext uri="http://customooxmlschemas.google.com/">
                    <go:slidesCustomData xmlns:go="http://customooxmlschemas.google.com/" textRoundtripDataId="6"/>
                  </a:ext>
                </a:extLst>
              </a:rPr>
              <a:t> </a:t>
            </a:r>
            <a:r>
              <a:rPr b="0" i="0" lang="en-US" sz="1200" u="none" cap="none" strike="noStrike">
                <a:solidFill>
                  <a:srgbClr val="77787B"/>
                </a:solidFill>
                <a:latin typeface="Calibri"/>
                <a:ea typeface="Calibri"/>
                <a:cs typeface="Calibri"/>
                <a:sym typeface="Calibri"/>
              </a:rPr>
              <a:t>Team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7787B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77787B"/>
                </a:solidFill>
                <a:latin typeface="Calibri"/>
                <a:ea typeface="Calibri"/>
                <a:cs typeface="Calibri"/>
                <a:sym typeface="Calibri"/>
              </a:rPr>
              <a:t>(Delivery)</a:t>
            </a:r>
            <a:endParaRPr b="0" i="1" sz="1200" u="none" cap="none" strike="noStrike">
              <a:solidFill>
                <a:srgbClr val="77787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School boy" id="1350" name="Google Shape;1350;g22bc8081a6b_0_0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3242425" y="3182385"/>
            <a:ext cx="545367" cy="510786"/>
          </a:xfrm>
          <a:prstGeom prst="rect">
            <a:avLst/>
          </a:prstGeom>
          <a:noFill/>
          <a:ln>
            <a:noFill/>
          </a:ln>
        </p:spPr>
      </p:pic>
      <p:sp>
        <p:nvSpPr>
          <p:cNvPr id="1351" name="Google Shape;1351;g22bc8081a6b_0_0"/>
          <p:cNvSpPr txBox="1"/>
          <p:nvPr/>
        </p:nvSpPr>
        <p:spPr>
          <a:xfrm>
            <a:off x="2394659" y="3632480"/>
            <a:ext cx="22431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7787B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77787B"/>
                </a:solidFill>
                <a:latin typeface="Calibri"/>
                <a:ea typeface="Calibri"/>
                <a:cs typeface="Calibri"/>
                <a:sym typeface="Calibri"/>
                <a:extLst>
                  <a:ext uri="http://customooxmlschemas.google.com/">
                    <go:slidesCustomData xmlns:go="http://customooxmlschemas.google.com/" textRoundtripDataId="7"/>
                  </a:ext>
                </a:extLst>
              </a:rPr>
              <a:t>O</a:t>
            </a:r>
            <a:r>
              <a:rPr lang="en-US" sz="1200">
                <a:solidFill>
                  <a:srgbClr val="77787B"/>
                </a:solidFill>
                <a:latin typeface="Calibri"/>
                <a:ea typeface="Calibri"/>
                <a:cs typeface="Calibri"/>
                <a:sym typeface="Calibri"/>
              </a:rPr>
              <a:t>perations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7787B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77787B"/>
                </a:solidFill>
                <a:latin typeface="Calibri"/>
                <a:ea typeface="Calibri"/>
                <a:cs typeface="Calibri"/>
                <a:sym typeface="Calibri"/>
              </a:rPr>
              <a:t>(Process Design, Standardization)</a:t>
            </a:r>
            <a:endParaRPr b="0" i="1" sz="1200" u="none" cap="none" strike="noStrike">
              <a:solidFill>
                <a:srgbClr val="77787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352" name="Google Shape;1352;g22bc8081a6b_0_0"/>
          <p:cNvGrpSpPr/>
          <p:nvPr/>
        </p:nvGrpSpPr>
        <p:grpSpPr>
          <a:xfrm>
            <a:off x="2837630" y="2063864"/>
            <a:ext cx="1522311" cy="870211"/>
            <a:chOff x="322806" y="2278681"/>
            <a:chExt cx="1531500" cy="934706"/>
          </a:xfrm>
        </p:grpSpPr>
        <p:pic>
          <p:nvPicPr>
            <p:cNvPr descr="School boy" id="1353" name="Google Shape;1353;g22bc8081a6b_0_0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792250" y="2278681"/>
              <a:ext cx="548640" cy="54864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54" name="Google Shape;1354;g22bc8081a6b_0_0"/>
            <p:cNvSpPr txBox="1"/>
            <p:nvPr/>
          </p:nvSpPr>
          <p:spPr>
            <a:xfrm>
              <a:off x="322806" y="2717487"/>
              <a:ext cx="1531500" cy="495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7787B"/>
                </a:buClr>
                <a:buSzPts val="1200"/>
                <a:buFont typeface="Arial"/>
                <a:buNone/>
              </a:pPr>
              <a:r>
                <a:rPr b="0" i="0" lang="en-US" sz="1200" u="none" cap="none" strike="noStrike">
                  <a:solidFill>
                    <a:srgbClr val="77787B"/>
                  </a:solidFill>
                  <a:latin typeface="Calibri"/>
                  <a:ea typeface="Calibri"/>
                  <a:cs typeface="Calibri"/>
                  <a:sym typeface="Calibri"/>
                </a:rPr>
                <a:t>Marketing</a:t>
              </a:r>
              <a:endParaRPr/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7787B"/>
                </a:buClr>
                <a:buSzPts val="1200"/>
                <a:buFont typeface="Arial"/>
                <a:buNone/>
              </a:pPr>
              <a:r>
                <a:rPr b="0" i="0" lang="en-US" sz="1200" u="none" cap="none" strike="noStrike">
                  <a:solidFill>
                    <a:srgbClr val="77787B"/>
                  </a:solidFill>
                  <a:latin typeface="Calibri"/>
                  <a:ea typeface="Calibri"/>
                  <a:cs typeface="Calibri"/>
                  <a:sym typeface="Calibri"/>
                </a:rPr>
                <a:t>(Campaigns, Content)</a:t>
              </a:r>
              <a:endParaRPr b="0" i="1" sz="1200" u="none" cap="none" strike="noStrike">
                <a:solidFill>
                  <a:srgbClr val="77787B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355" name="Google Shape;1355;g22bc8081a6b_0_0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 flipH="1">
            <a:off x="5113785" y="3230519"/>
            <a:ext cx="509643" cy="6017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6" name="Google Shape;1356;g22bc8081a6b_0_0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10633948" y="5405096"/>
            <a:ext cx="527068" cy="52706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7" name="Google Shape;1357;g22bc8081a6b_0_0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8659512" y="3230519"/>
            <a:ext cx="737252" cy="737252"/>
          </a:xfrm>
          <a:prstGeom prst="rect">
            <a:avLst/>
          </a:prstGeom>
          <a:noFill/>
          <a:ln>
            <a:noFill/>
          </a:ln>
        </p:spPr>
      </p:pic>
      <p:sp>
        <p:nvSpPr>
          <p:cNvPr id="1358" name="Google Shape;1358;g22bc8081a6b_0_0"/>
          <p:cNvSpPr txBox="1"/>
          <p:nvPr/>
        </p:nvSpPr>
        <p:spPr>
          <a:xfrm>
            <a:off x="9505487" y="3183647"/>
            <a:ext cx="33843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7787B"/>
              </a:buClr>
              <a:buSzPts val="1200"/>
              <a:buFont typeface="Arial"/>
              <a:buChar char="•"/>
            </a:pPr>
            <a:r>
              <a:rPr b="0" i="0" lang="en-US" sz="1200" u="none" cap="none" strike="noStrike">
                <a:solidFill>
                  <a:srgbClr val="77787B"/>
                </a:solidFill>
                <a:latin typeface="Calibri"/>
                <a:ea typeface="Calibri"/>
                <a:cs typeface="Calibri"/>
                <a:sym typeface="Calibri"/>
              </a:rPr>
              <a:t>Market Analysis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7787B"/>
              </a:buClr>
              <a:buSzPts val="1200"/>
              <a:buFont typeface="Arial"/>
              <a:buChar char="•"/>
            </a:pPr>
            <a:r>
              <a:rPr b="0" i="0" lang="en-US" sz="1200" u="none" cap="none" strike="noStrike">
                <a:solidFill>
                  <a:srgbClr val="77787B"/>
                </a:solidFill>
                <a:latin typeface="Calibri"/>
                <a:ea typeface="Calibri"/>
                <a:cs typeface="Calibri"/>
                <a:sym typeface="Calibri"/>
              </a:rPr>
              <a:t>Product Performance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7787B"/>
              </a:buClr>
              <a:buSzPts val="1200"/>
              <a:buFont typeface="Arial"/>
              <a:buChar char="•"/>
            </a:pPr>
            <a:r>
              <a:rPr b="0" i="0" lang="en-US" sz="1200" u="none" cap="none" strike="noStrike">
                <a:solidFill>
                  <a:srgbClr val="77787B"/>
                </a:solidFill>
                <a:latin typeface="Calibri"/>
                <a:ea typeface="Calibri"/>
                <a:cs typeface="Calibri"/>
                <a:sym typeface="Calibri"/>
              </a:rPr>
              <a:t>Business Case / Due Diligence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7787B"/>
              </a:buClr>
              <a:buSzPts val="1200"/>
              <a:buFont typeface="Arial"/>
              <a:buChar char="•"/>
            </a:pPr>
            <a:r>
              <a:rPr b="0" i="0" lang="en-US" sz="1200" u="none" cap="none" strike="noStrike">
                <a:solidFill>
                  <a:srgbClr val="77787B"/>
                </a:solidFill>
                <a:latin typeface="Calibri"/>
                <a:ea typeface="Calibri"/>
                <a:cs typeface="Calibri"/>
                <a:sym typeface="Calibri"/>
              </a:rPr>
              <a:t>Customer Troubleshooting</a:t>
            </a:r>
            <a:endParaRPr/>
          </a:p>
        </p:txBody>
      </p:sp>
      <p:sp>
        <p:nvSpPr>
          <p:cNvPr id="1359" name="Google Shape;1359;g22bc8081a6b_0_0"/>
          <p:cNvSpPr txBox="1"/>
          <p:nvPr/>
        </p:nvSpPr>
        <p:spPr>
          <a:xfrm>
            <a:off x="4777679" y="1802123"/>
            <a:ext cx="13275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85623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rgbClr val="385623"/>
                </a:solidFill>
                <a:latin typeface="Calibri"/>
                <a:ea typeface="Calibri"/>
                <a:cs typeface="Calibri"/>
                <a:sym typeface="Calibri"/>
              </a:rPr>
              <a:t>Product Team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60" name="Google Shape;1360;g22bc8081a6b_0_0"/>
          <p:cNvPicPr preferRelativeResize="0"/>
          <p:nvPr/>
        </p:nvPicPr>
        <p:blipFill rotWithShape="1">
          <a:blip r:embed="rId12">
            <a:alphaModFix/>
          </a:blip>
          <a:srcRect b="47528" l="18341" r="21619" t="-337"/>
          <a:stretch/>
        </p:blipFill>
        <p:spPr>
          <a:xfrm>
            <a:off x="6712459" y="1959941"/>
            <a:ext cx="826961" cy="727365"/>
          </a:xfrm>
          <a:prstGeom prst="rect">
            <a:avLst/>
          </a:prstGeom>
          <a:noFill/>
          <a:ln>
            <a:noFill/>
          </a:ln>
        </p:spPr>
      </p:pic>
      <p:sp>
        <p:nvSpPr>
          <p:cNvPr id="1361" name="Google Shape;1361;g22bc8081a6b_0_0"/>
          <p:cNvSpPr txBox="1"/>
          <p:nvPr/>
        </p:nvSpPr>
        <p:spPr>
          <a:xfrm>
            <a:off x="7651297" y="1931417"/>
            <a:ext cx="32211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7787B"/>
              </a:buClr>
              <a:buSzPts val="1200"/>
              <a:buFont typeface="Arial"/>
              <a:buChar char="•"/>
            </a:pPr>
            <a:r>
              <a:rPr b="0" i="0" lang="en-US" sz="1200" u="none" cap="none" strike="noStrike">
                <a:solidFill>
                  <a:srgbClr val="77787B"/>
                </a:solidFill>
                <a:latin typeface="Calibri"/>
                <a:ea typeface="Calibri"/>
                <a:cs typeface="Calibri"/>
                <a:sym typeface="Calibri"/>
              </a:rPr>
              <a:t>Stra</a:t>
            </a:r>
            <a:r>
              <a:rPr b="0" i="0" lang="en-US" sz="1200" u="none" cap="none" strike="noStrike">
                <a:solidFill>
                  <a:srgbClr val="77787B"/>
                </a:solidFill>
                <a:latin typeface="Calibri"/>
                <a:ea typeface="Calibri"/>
                <a:cs typeface="Calibri"/>
                <a:sym typeface="Calibri"/>
              </a:rPr>
              <a:t>tegic Product Thought Leader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7787B"/>
              </a:buClr>
              <a:buSzPts val="1200"/>
              <a:buFont typeface="Arial"/>
              <a:buChar char="•"/>
            </a:pPr>
            <a:r>
              <a:rPr b="0" i="0" lang="en-US" sz="1200" u="none" cap="none" strike="noStrike">
                <a:solidFill>
                  <a:srgbClr val="77787B"/>
                </a:solidFill>
                <a:latin typeface="Calibri"/>
                <a:ea typeface="Calibri"/>
                <a:cs typeface="Calibri"/>
                <a:sym typeface="Calibri"/>
              </a:rPr>
              <a:t>“Go to” for all assigned products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7787B"/>
              </a:buClr>
              <a:buSzPts val="1200"/>
              <a:buFont typeface="Arial"/>
              <a:buChar char="•"/>
            </a:pPr>
            <a:r>
              <a:rPr b="0" i="0" lang="en-US" sz="1200" u="none" cap="none" strike="noStrike">
                <a:solidFill>
                  <a:srgbClr val="77787B"/>
                </a:solidFill>
                <a:latin typeface="Calibri"/>
                <a:ea typeface="Calibri"/>
                <a:cs typeface="Calibri"/>
                <a:sym typeface="Calibri"/>
              </a:rPr>
              <a:t>Resourcing Manager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7787B"/>
              </a:buClr>
              <a:buSzPts val="1200"/>
              <a:buFont typeface="Arial"/>
              <a:buChar char="•"/>
            </a:pPr>
            <a:r>
              <a:rPr b="0" i="0" lang="en-US" sz="1200" u="none" cap="none" strike="noStrike">
                <a:solidFill>
                  <a:srgbClr val="77787B"/>
                </a:solidFill>
                <a:latin typeface="Calibri"/>
                <a:ea typeface="Calibri"/>
                <a:cs typeface="Calibri"/>
                <a:sym typeface="Calibri"/>
              </a:rPr>
              <a:t>Troubleshooting</a:t>
            </a:r>
            <a:endParaRPr/>
          </a:p>
        </p:txBody>
      </p:sp>
      <p:sp>
        <p:nvSpPr>
          <p:cNvPr id="1362" name="Google Shape;1362;g22bc8081a6b_0_0"/>
          <p:cNvSpPr txBox="1"/>
          <p:nvPr/>
        </p:nvSpPr>
        <p:spPr>
          <a:xfrm>
            <a:off x="6417587" y="2693179"/>
            <a:ext cx="14511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85623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385623"/>
                </a:solidFill>
                <a:latin typeface="Calibri"/>
                <a:ea typeface="Calibri"/>
                <a:cs typeface="Calibri"/>
                <a:sym typeface="Calibri"/>
              </a:rPr>
              <a:t>Sr. Product Manager</a:t>
            </a:r>
            <a:endParaRPr/>
          </a:p>
        </p:txBody>
      </p:sp>
      <p:sp>
        <p:nvSpPr>
          <p:cNvPr id="1363" name="Google Shape;1363;g22bc8081a6b_0_0"/>
          <p:cNvSpPr txBox="1"/>
          <p:nvPr/>
        </p:nvSpPr>
        <p:spPr>
          <a:xfrm>
            <a:off x="10455622" y="1457900"/>
            <a:ext cx="1410900" cy="2616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C55A1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1100" u="none" cap="none" strike="noStrike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rPr>
              <a:t>EXAMPLE</a:t>
            </a:r>
            <a:endParaRPr b="1" i="1" sz="1100" u="none" cap="none" strike="noStrike">
              <a:solidFill>
                <a:schemeClr val="accent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64" name="Google Shape;1364;g22bc8081a6b_0_0"/>
          <p:cNvSpPr/>
          <p:nvPr/>
        </p:nvSpPr>
        <p:spPr>
          <a:xfrm>
            <a:off x="4447799" y="1474400"/>
            <a:ext cx="4164600" cy="20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US" sz="1400" u="none" cap="none" strike="noStrike">
                <a:latin typeface="Montserrat"/>
                <a:ea typeface="Montserrat"/>
                <a:cs typeface="Montserrat"/>
                <a:sym typeface="Montserrat"/>
              </a:rPr>
              <a:t>Example of Product Team Interactions</a:t>
            </a:r>
            <a:endParaRPr b="1" i="0" sz="1400" u="none" cap="none" strike="noStrike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365" name="Google Shape;1365;g22bc8081a6b_0_0"/>
          <p:cNvPicPr preferRelativeResize="0"/>
          <p:nvPr/>
        </p:nvPicPr>
        <p:blipFill rotWithShape="1">
          <a:blip r:embed="rId13">
            <a:alphaModFix/>
          </a:blip>
          <a:srcRect b="20023" l="149" r="0" t="611"/>
          <a:stretch/>
        </p:blipFill>
        <p:spPr>
          <a:xfrm>
            <a:off x="1283468" y="2124047"/>
            <a:ext cx="544200" cy="432600"/>
          </a:xfrm>
          <a:prstGeom prst="roundRect">
            <a:avLst>
              <a:gd fmla="val 16667" name="adj"/>
            </a:avLst>
          </a:prstGeom>
          <a:solidFill>
            <a:srgbClr val="FF0000"/>
          </a:solidFill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Vecteris">
      <a:dk1>
        <a:srgbClr val="3A3C41"/>
      </a:dk1>
      <a:lt1>
        <a:srgbClr val="FFFFFF"/>
      </a:lt1>
      <a:dk2>
        <a:srgbClr val="00517C"/>
      </a:dk2>
      <a:lt2>
        <a:srgbClr val="FFFFFF"/>
      </a:lt2>
      <a:accent1>
        <a:srgbClr val="F6921E"/>
      </a:accent1>
      <a:accent2>
        <a:srgbClr val="668EB9"/>
      </a:accent2>
      <a:accent3>
        <a:srgbClr val="73CFF8"/>
      </a:accent3>
      <a:accent4>
        <a:srgbClr val="59646B"/>
      </a:accent4>
      <a:accent5>
        <a:srgbClr val="668EB9"/>
      </a:accent5>
      <a:accent6>
        <a:srgbClr val="8897A5"/>
      </a:accent6>
      <a:hlink>
        <a:srgbClr val="73CFF8"/>
      </a:hlink>
      <a:folHlink>
        <a:srgbClr val="668EB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2019-04-10T15:11:07Z</dcterms:created>
  <dc:creator>Felicia Zimmermann</dc:creator>
</cp:coreProperties>
</file>