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Montserrat"/>
      <p:regular r:id="rId30"/>
      <p:bold r:id="rId31"/>
      <p:italic r:id="rId32"/>
      <p:boldItalic r:id="rId33"/>
    </p:embeddedFont>
    <p:embeddedFont>
      <p:font typeface="Roboto Light"/>
      <p:regular r:id="rId34"/>
      <p:bold r:id="rId35"/>
      <p:italic r:id="rId36"/>
      <p:boldItalic r:id="rId37"/>
    </p:embeddedFont>
    <p:embeddedFont>
      <p:font typeface="Montserrat ExtraBold"/>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FB90F1-F701-4A96-888C-0859C6E45E2D}">
  <a:tblStyle styleId="{0BFB90F1-F701-4A96-888C-0859C6E45E2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C53AF08-5354-4DB7-A757-E6674D5B72B8}" styleName="Table_1">
    <a:wholeTbl>
      <a:tcTxStyle b="off" i="off">
        <a:font>
          <a:latin typeface="Lyon Text Regular"/>
          <a:ea typeface="Lyon Text Regular"/>
          <a:cs typeface="Lyon Text Regular"/>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2E8"/>
          </a:solidFill>
        </a:fill>
      </a:tcStyle>
    </a:wholeTbl>
    <a:band1H>
      <a:tcTxStyle/>
      <a:tcStyle>
        <a:fill>
          <a:solidFill>
            <a:srgbClr val="FFE3CD"/>
          </a:solidFill>
        </a:fill>
      </a:tcStyle>
    </a:band1H>
    <a:band2H>
      <a:tcTxStyle/>
    </a:band2H>
    <a:band1V>
      <a:tcTxStyle/>
      <a:tcStyle>
        <a:fill>
          <a:solidFill>
            <a:srgbClr val="FFE3CD"/>
          </a:solidFill>
        </a:fill>
      </a:tcStyle>
    </a:band1V>
    <a:band2V>
      <a:tcTxStyle/>
    </a:band2V>
    <a:lastCol>
      <a:tcTxStyle b="on" i="off">
        <a:font>
          <a:latin typeface="Lyon Text Regular"/>
          <a:ea typeface="Lyon Text Regular"/>
          <a:cs typeface="Lyon Text Regular"/>
        </a:font>
        <a:schemeClr val="lt1"/>
      </a:tcTxStyle>
      <a:tcStyle>
        <a:fill>
          <a:solidFill>
            <a:schemeClr val="accent1"/>
          </a:solidFill>
        </a:fill>
      </a:tcStyle>
    </a:lastCol>
    <a:firstCol>
      <a:tcTxStyle b="on" i="off">
        <a:font>
          <a:latin typeface="Lyon Text Regular"/>
          <a:ea typeface="Lyon Text Regular"/>
          <a:cs typeface="Lyon Text Regular"/>
        </a:font>
        <a:schemeClr val="lt1"/>
      </a:tcTxStyle>
      <a:tcStyle>
        <a:fill>
          <a:solidFill>
            <a:schemeClr val="accent1"/>
          </a:solidFill>
        </a:fill>
      </a:tcStyle>
    </a:firstCol>
    <a:lastRow>
      <a:tcTxStyle b="on" i="off">
        <a:font>
          <a:latin typeface="Lyon Text Regular"/>
          <a:ea typeface="Lyon Text Regular"/>
          <a:cs typeface="Lyon Text Regular"/>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Lyon Text Regular"/>
          <a:ea typeface="Lyon Text Regular"/>
          <a:cs typeface="Lyon Text Regular"/>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33" Type="http://schemas.openxmlformats.org/officeDocument/2006/relationships/font" Target="fonts/Montserrat-boldItalic.fntdata"/><Relationship Id="rId32" Type="http://schemas.openxmlformats.org/officeDocument/2006/relationships/font" Target="fonts/Montserrat-italic.fntdata"/><Relationship Id="rId35" Type="http://schemas.openxmlformats.org/officeDocument/2006/relationships/font" Target="fonts/RobotoLight-bold.fntdata"/><Relationship Id="rId34" Type="http://schemas.openxmlformats.org/officeDocument/2006/relationships/font" Target="fonts/RobotoLight-regular.fntdata"/><Relationship Id="rId37" Type="http://schemas.openxmlformats.org/officeDocument/2006/relationships/font" Target="fonts/RobotoLight-boldItalic.fntdata"/><Relationship Id="rId36" Type="http://schemas.openxmlformats.org/officeDocument/2006/relationships/font" Target="fonts/RobotoLight-italic.fntdata"/><Relationship Id="rId39" Type="http://schemas.openxmlformats.org/officeDocument/2006/relationships/font" Target="fonts/MontserratExtraBold-boldItalic.fntdata"/><Relationship Id="rId38" Type="http://schemas.openxmlformats.org/officeDocument/2006/relationships/font" Target="fonts/MontserratExtraBo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29" Type="http://schemas.openxmlformats.org/officeDocument/2006/relationships/font" Target="fonts/Robo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3" name="Google Shape;132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22e008c6ca7_0_1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22e008c6ca7_0_1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22e008c6ca7_0_1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22e008c6ca7_0_1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2331919b6f0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2" name="Google Shape;1482;g2331919b6f0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22e008c6ca7_0_1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22e008c6ca7_0_1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237287975d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237287975d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2331919b6f0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2331919b6f0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g23a5a8d21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1" name="Google Shape;1571;g23a5a8d21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23aa70a7ea5_1_2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g23aa70a7ea5_1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g23aa70a7ea5_0_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g23aa70a7ea5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0" name="Shape 1620"/>
        <p:cNvGrpSpPr/>
        <p:nvPr/>
      </p:nvGrpSpPr>
      <p:grpSpPr>
        <a:xfrm>
          <a:off x="0" y="0"/>
          <a:ext cx="0" cy="0"/>
          <a:chOff x="0" y="0"/>
          <a:chExt cx="0" cy="0"/>
        </a:xfrm>
      </p:grpSpPr>
      <p:sp>
        <p:nvSpPr>
          <p:cNvPr id="1621" name="Google Shape;1621;g22f45179e6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2" name="Google Shape;1622;g22f45179e6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22f45179e6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8" name="Google Shape;1328;g22f45179e6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2331919b6f0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3" name="Google Shape;1333;g2331919b6f0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g2331919b6f0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2331919b6f0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2331919b6f0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5" name="Google Shape;1345;g2331919b6f0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2331919b6f0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2331919b6f0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g2331919b6f0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7" name="Google Shape;1367;g2331919b6f0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2331919b6f0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7" name="Google Shape;1397;g2331919b6f0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22e008c6ca7_0_1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0" name="Google Shape;1420;g22e008c6ca7_0_1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11" name="Shape 11"/>
        <p:cNvGrpSpPr/>
        <p:nvPr/>
      </p:nvGrpSpPr>
      <p:grpSpPr>
        <a:xfrm>
          <a:off x="0" y="0"/>
          <a:ext cx="0" cy="0"/>
          <a:chOff x="0" y="0"/>
          <a:chExt cx="0" cy="0"/>
        </a:xfrm>
      </p:grpSpPr>
      <p:sp>
        <p:nvSpPr>
          <p:cNvPr id="12" name="Google Shape;12;p2"/>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3" name="Google Shape;13;p2"/>
          <p:cNvSpPr/>
          <p:nvPr/>
        </p:nvSpPr>
        <p:spPr>
          <a:xfrm>
            <a:off x="5849762" y="2525317"/>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4" name="Google Shape;14;p2"/>
          <p:cNvSpPr/>
          <p:nvPr/>
        </p:nvSpPr>
        <p:spPr>
          <a:xfrm>
            <a:off x="0" y="1"/>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5" name="Google Shape;15;p2"/>
          <p:cNvSpPr/>
          <p:nvPr/>
        </p:nvSpPr>
        <p:spPr>
          <a:xfrm>
            <a:off x="5156807" y="1"/>
            <a:ext cx="3988899" cy="2713295"/>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6" name="Google Shape;16;p2"/>
          <p:cNvSpPr/>
          <p:nvPr/>
        </p:nvSpPr>
        <p:spPr>
          <a:xfrm>
            <a:off x="7103457" y="613961"/>
            <a:ext cx="507641" cy="661060"/>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7" name="Google Shape;17;p2"/>
          <p:cNvSpPr/>
          <p:nvPr/>
        </p:nvSpPr>
        <p:spPr>
          <a:xfrm>
            <a:off x="8120233" y="613962"/>
            <a:ext cx="507641" cy="661060"/>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8" name="Google Shape;18;p2"/>
          <p:cNvSpPr/>
          <p:nvPr/>
        </p:nvSpPr>
        <p:spPr>
          <a:xfrm>
            <a:off x="7535229" y="182242"/>
            <a:ext cx="661060" cy="507641"/>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9" name="Google Shape;19;p2"/>
          <p:cNvSpPr/>
          <p:nvPr/>
        </p:nvSpPr>
        <p:spPr>
          <a:xfrm>
            <a:off x="7535230" y="1198944"/>
            <a:ext cx="661060" cy="507641"/>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20" name="Google Shape;20;p2"/>
          <p:cNvSpPr/>
          <p:nvPr/>
        </p:nvSpPr>
        <p:spPr>
          <a:xfrm>
            <a:off x="6596373" y="1078416"/>
            <a:ext cx="2539362" cy="1637049"/>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pic>
        <p:nvPicPr>
          <p:cNvPr id="21" name="Google Shape;21;p2"/>
          <p:cNvPicPr preferRelativeResize="0"/>
          <p:nvPr/>
        </p:nvPicPr>
        <p:blipFill rotWithShape="1">
          <a:blip r:embed="rId2">
            <a:alphaModFix/>
          </a:blip>
          <a:srcRect b="0" l="0" r="0" t="0"/>
          <a:stretch/>
        </p:blipFill>
        <p:spPr>
          <a:xfrm>
            <a:off x="435051" y="444913"/>
            <a:ext cx="2498954" cy="570787"/>
          </a:xfrm>
          <a:prstGeom prst="rect">
            <a:avLst/>
          </a:prstGeom>
          <a:noFill/>
          <a:ln>
            <a:noFill/>
          </a:ln>
        </p:spPr>
      </p:pic>
      <p:sp>
        <p:nvSpPr>
          <p:cNvPr id="22" name="Google Shape;22;p2"/>
          <p:cNvSpPr txBox="1"/>
          <p:nvPr>
            <p:ph idx="1" type="body"/>
          </p:nvPr>
        </p:nvSpPr>
        <p:spPr>
          <a:xfrm>
            <a:off x="435051" y="1898590"/>
            <a:ext cx="5497200" cy="276900"/>
          </a:xfrm>
          <a:prstGeom prst="rect">
            <a:avLst/>
          </a:prstGeom>
          <a:noFill/>
          <a:ln>
            <a:noFill/>
          </a:ln>
        </p:spPr>
        <p:txBody>
          <a:bodyPr anchorCtr="0" anchor="ctr" bIns="34275" lIns="68575" spcFirstLastPara="1" rIns="68575" wrap="square" tIns="34275">
            <a:spAutoFit/>
          </a:bodyPr>
          <a:lstStyle>
            <a:lvl1pPr indent="-228600" lvl="0" marL="457200" marR="0" algn="l">
              <a:lnSpc>
                <a:spcPct val="90000"/>
              </a:lnSpc>
              <a:spcBef>
                <a:spcPts val="0"/>
              </a:spcBef>
              <a:spcAft>
                <a:spcPts val="0"/>
              </a:spcAft>
              <a:buClr>
                <a:schemeClr val="accent1"/>
              </a:buClr>
              <a:buSzPts val="1100"/>
              <a:buNone/>
              <a:defRPr b="1" i="0" sz="1500" u="none" cap="none" strike="noStrike">
                <a:solidFill>
                  <a:schemeClr val="accen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3" name="Google Shape;23;p2"/>
          <p:cNvSpPr txBox="1"/>
          <p:nvPr>
            <p:ph idx="2" type="body"/>
          </p:nvPr>
        </p:nvSpPr>
        <p:spPr>
          <a:xfrm>
            <a:off x="435051" y="2477104"/>
            <a:ext cx="5497200" cy="484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4" name="Google Shape;24;p2"/>
          <p:cNvSpPr txBox="1"/>
          <p:nvPr>
            <p:ph idx="3" type="body"/>
          </p:nvPr>
        </p:nvSpPr>
        <p:spPr>
          <a:xfrm>
            <a:off x="435051" y="3263367"/>
            <a:ext cx="5497200" cy="230700"/>
          </a:xfrm>
          <a:prstGeom prst="rect">
            <a:avLst/>
          </a:prstGeom>
          <a:noFill/>
          <a:ln>
            <a:noFill/>
          </a:ln>
        </p:spPr>
        <p:txBody>
          <a:bodyPr anchorCtr="0" anchor="ctr" bIns="34275" lIns="68575" spcFirstLastPara="1" rIns="68575" wrap="square" tIns="34275">
            <a:spAutoFit/>
          </a:bodyPr>
          <a:lstStyle>
            <a:lvl1pPr indent="-228600" lvl="0" marL="457200" marR="0" algn="l">
              <a:lnSpc>
                <a:spcPct val="100000"/>
              </a:lnSpc>
              <a:spcBef>
                <a:spcPts val="0"/>
              </a:spcBef>
              <a:spcAft>
                <a:spcPts val="0"/>
              </a:spcAft>
              <a:buClr>
                <a:srgbClr val="FFFFFF"/>
              </a:buClr>
              <a:buSzPts val="900"/>
              <a:buFont typeface="Arial"/>
              <a:buNone/>
              <a:defRPr b="1" i="0" sz="1100" u="none" cap="none" strike="noStrike">
                <a:solidFill>
                  <a:srgbClr val="FFFFFF"/>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25" name="Google Shape;25;p2"/>
          <p:cNvSpPr txBox="1"/>
          <p:nvPr>
            <p:ph idx="4" type="body"/>
          </p:nvPr>
        </p:nvSpPr>
        <p:spPr>
          <a:xfrm>
            <a:off x="6743700" y="4659491"/>
            <a:ext cx="2171700" cy="267900"/>
          </a:xfrm>
          <a:prstGeom prst="rect">
            <a:avLst/>
          </a:prstGeom>
          <a:noFill/>
          <a:ln>
            <a:noFill/>
          </a:ln>
        </p:spPr>
        <p:txBody>
          <a:bodyPr anchorCtr="0" anchor="t" bIns="34275" lIns="68575" spcFirstLastPara="1" rIns="68575" wrap="square" tIns="34275">
            <a:noAutofit/>
          </a:bodyPr>
          <a:lstStyle>
            <a:lvl1pPr indent="-228600" lvl="0" marL="457200" marR="0" algn="r">
              <a:lnSpc>
                <a:spcPct val="90000"/>
              </a:lnSpc>
              <a:spcBef>
                <a:spcPts val="0"/>
              </a:spcBef>
              <a:spcAft>
                <a:spcPts val="0"/>
              </a:spcAft>
              <a:buClr>
                <a:schemeClr val="lt1"/>
              </a:buClr>
              <a:buSzPts val="1100"/>
              <a:buNone/>
              <a:defRPr b="1"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112" name="Shape 112"/>
        <p:cNvGrpSpPr/>
        <p:nvPr/>
      </p:nvGrpSpPr>
      <p:grpSpPr>
        <a:xfrm>
          <a:off x="0" y="0"/>
          <a:ext cx="0" cy="0"/>
          <a:chOff x="0" y="0"/>
          <a:chExt cx="0" cy="0"/>
        </a:xfrm>
      </p:grpSpPr>
      <p:sp>
        <p:nvSpPr>
          <p:cNvPr id="113" name="Google Shape;113;p1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 name="Google Shape;114;p1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11"/>
          <p:cNvSpPr txBox="1"/>
          <p:nvPr>
            <p:ph idx="1" type="body"/>
          </p:nvPr>
        </p:nvSpPr>
        <p:spPr>
          <a:xfrm>
            <a:off x="305990" y="1175854"/>
            <a:ext cx="8532000" cy="34569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16" name="Google Shape;116;p1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17" name="Google Shape;117;p11"/>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118" name="Shape 118"/>
        <p:cNvGrpSpPr/>
        <p:nvPr/>
      </p:nvGrpSpPr>
      <p:grpSpPr>
        <a:xfrm>
          <a:off x="0" y="0"/>
          <a:ext cx="0" cy="0"/>
          <a:chOff x="0" y="0"/>
          <a:chExt cx="0" cy="0"/>
        </a:xfrm>
      </p:grpSpPr>
      <p:sp>
        <p:nvSpPr>
          <p:cNvPr id="119" name="Google Shape;119;p1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0" name="Google Shape;120;p1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1" name="Google Shape;121;p12"/>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12"/>
          <p:cNvSpPr txBox="1"/>
          <p:nvPr>
            <p:ph idx="2" type="body"/>
          </p:nvPr>
        </p:nvSpPr>
        <p:spPr>
          <a:xfrm>
            <a:off x="305990" y="1524731"/>
            <a:ext cx="85320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1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4" name="Google Shape;124;p12"/>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125" name="Shape 125"/>
        <p:cNvGrpSpPr/>
        <p:nvPr/>
      </p:nvGrpSpPr>
      <p:grpSpPr>
        <a:xfrm>
          <a:off x="0" y="0"/>
          <a:ext cx="0" cy="0"/>
          <a:chOff x="0" y="0"/>
          <a:chExt cx="0" cy="0"/>
        </a:xfrm>
      </p:grpSpPr>
      <p:sp>
        <p:nvSpPr>
          <p:cNvPr id="126" name="Google Shape;126;p1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7" name="Google Shape;127;p1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8" name="Google Shape;128;p13"/>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13"/>
          <p:cNvSpPr txBox="1"/>
          <p:nvPr>
            <p:ph idx="2" type="body"/>
          </p:nvPr>
        </p:nvSpPr>
        <p:spPr>
          <a:xfrm>
            <a:off x="305991"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1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1" name="Google Shape;131;p13"/>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2" name="Google Shape;132;p13"/>
          <p:cNvSpPr txBox="1"/>
          <p:nvPr>
            <p:ph idx="4" type="body"/>
          </p:nvPr>
        </p:nvSpPr>
        <p:spPr>
          <a:xfrm>
            <a:off x="3277773"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3" name="Google Shape;133;p13"/>
          <p:cNvSpPr txBox="1"/>
          <p:nvPr>
            <p:ph idx="5" type="body"/>
          </p:nvPr>
        </p:nvSpPr>
        <p:spPr>
          <a:xfrm>
            <a:off x="6249555" y="1524731"/>
            <a:ext cx="2567400" cy="30186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134" name="Shape 134"/>
        <p:cNvGrpSpPr/>
        <p:nvPr/>
      </p:nvGrpSpPr>
      <p:grpSpPr>
        <a:xfrm>
          <a:off x="0" y="0"/>
          <a:ext cx="0" cy="0"/>
          <a:chOff x="0" y="0"/>
          <a:chExt cx="0" cy="0"/>
        </a:xfrm>
      </p:grpSpPr>
      <p:sp>
        <p:nvSpPr>
          <p:cNvPr id="135" name="Google Shape;135;p1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6" name="Google Shape;136;p1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37" name="Google Shape;137;p14"/>
          <p:cNvSpPr txBox="1"/>
          <p:nvPr>
            <p:ph idx="1" type="body"/>
          </p:nvPr>
        </p:nvSpPr>
        <p:spPr>
          <a:xfrm>
            <a:off x="305991" y="1893143"/>
            <a:ext cx="40728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14"/>
          <p:cNvSpPr txBox="1"/>
          <p:nvPr>
            <p:ph idx="2" type="body"/>
          </p:nvPr>
        </p:nvSpPr>
        <p:spPr>
          <a:xfrm>
            <a:off x="4572000" y="2241536"/>
            <a:ext cx="40728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9" name="Google Shape;139;p1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0" name="Google Shape;140;p14"/>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1" name="Google Shape;141;p14"/>
          <p:cNvSpPr txBox="1"/>
          <p:nvPr>
            <p:ph idx="4" type="body"/>
          </p:nvPr>
        </p:nvSpPr>
        <p:spPr>
          <a:xfrm>
            <a:off x="305991" y="2241536"/>
            <a:ext cx="40728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2" name="Google Shape;142;p14"/>
          <p:cNvSpPr txBox="1"/>
          <p:nvPr>
            <p:ph idx="5" type="body"/>
          </p:nvPr>
        </p:nvSpPr>
        <p:spPr>
          <a:xfrm>
            <a:off x="4572000" y="1893143"/>
            <a:ext cx="40728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143" name="Shape 143"/>
        <p:cNvGrpSpPr/>
        <p:nvPr/>
      </p:nvGrpSpPr>
      <p:grpSpPr>
        <a:xfrm>
          <a:off x="0" y="0"/>
          <a:ext cx="0" cy="0"/>
          <a:chOff x="0" y="0"/>
          <a:chExt cx="0" cy="0"/>
        </a:xfrm>
      </p:grpSpPr>
      <p:sp>
        <p:nvSpPr>
          <p:cNvPr id="144" name="Google Shape;144;p1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5" name="Google Shape;145;p1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46" name="Google Shape;146;p1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7" name="Google Shape;147;p1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8" name="Google Shape;148;p15"/>
          <p:cNvSpPr txBox="1"/>
          <p:nvPr>
            <p:ph idx="2" type="body"/>
          </p:nvPr>
        </p:nvSpPr>
        <p:spPr>
          <a:xfrm>
            <a:off x="460779" y="2298996"/>
            <a:ext cx="41067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9" name="Google Shape;149;p15"/>
          <p:cNvSpPr txBox="1"/>
          <p:nvPr>
            <p:ph idx="3" type="body"/>
          </p:nvPr>
        </p:nvSpPr>
        <p:spPr>
          <a:xfrm>
            <a:off x="4800550" y="2298996"/>
            <a:ext cx="4106700" cy="9888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15"/>
          <p:cNvSpPr txBox="1"/>
          <p:nvPr>
            <p:ph idx="4" type="body"/>
          </p:nvPr>
        </p:nvSpPr>
        <p:spPr>
          <a:xfrm>
            <a:off x="780383" y="1910216"/>
            <a:ext cx="3787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1" name="Google Shape;151;p15"/>
          <p:cNvSpPr/>
          <p:nvPr>
            <p:ph idx="5" type="pic"/>
          </p:nvPr>
        </p:nvSpPr>
        <p:spPr>
          <a:xfrm>
            <a:off x="460779" y="1909763"/>
            <a:ext cx="279900" cy="279900"/>
          </a:xfrm>
          <a:prstGeom prst="rect">
            <a:avLst/>
          </a:prstGeom>
          <a:solidFill>
            <a:srgbClr val="DDE6EF"/>
          </a:solidFill>
          <a:ln>
            <a:noFill/>
          </a:ln>
        </p:spPr>
      </p:sp>
      <p:sp>
        <p:nvSpPr>
          <p:cNvPr id="152" name="Google Shape;152;p15"/>
          <p:cNvSpPr txBox="1"/>
          <p:nvPr>
            <p:ph idx="6" type="body"/>
          </p:nvPr>
        </p:nvSpPr>
        <p:spPr>
          <a:xfrm>
            <a:off x="5120153" y="1910216"/>
            <a:ext cx="3787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15"/>
          <p:cNvSpPr/>
          <p:nvPr>
            <p:ph idx="7" type="pic"/>
          </p:nvPr>
        </p:nvSpPr>
        <p:spPr>
          <a:xfrm>
            <a:off x="4800550" y="1909763"/>
            <a:ext cx="279900" cy="2799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154" name="Shape 154"/>
        <p:cNvGrpSpPr/>
        <p:nvPr/>
      </p:nvGrpSpPr>
      <p:grpSpPr>
        <a:xfrm>
          <a:off x="0" y="0"/>
          <a:ext cx="0" cy="0"/>
          <a:chOff x="0" y="0"/>
          <a:chExt cx="0" cy="0"/>
        </a:xfrm>
      </p:grpSpPr>
      <p:sp>
        <p:nvSpPr>
          <p:cNvPr id="155" name="Google Shape;155;p1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6" name="Google Shape;156;p1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57" name="Google Shape;157;p16"/>
          <p:cNvSpPr txBox="1"/>
          <p:nvPr>
            <p:ph idx="1" type="body"/>
          </p:nvPr>
        </p:nvSpPr>
        <p:spPr>
          <a:xfrm>
            <a:off x="305991"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8" name="Google Shape;158;p1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9" name="Google Shape;159;p16"/>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0" name="Google Shape;160;p16"/>
          <p:cNvSpPr txBox="1"/>
          <p:nvPr>
            <p:ph idx="3" type="body"/>
          </p:nvPr>
        </p:nvSpPr>
        <p:spPr>
          <a:xfrm>
            <a:off x="3277773"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16"/>
          <p:cNvSpPr txBox="1"/>
          <p:nvPr>
            <p:ph idx="4" type="body"/>
          </p:nvPr>
        </p:nvSpPr>
        <p:spPr>
          <a:xfrm>
            <a:off x="6249555" y="2276393"/>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16"/>
          <p:cNvSpPr txBox="1"/>
          <p:nvPr>
            <p:ph idx="5" type="body"/>
          </p:nvPr>
        </p:nvSpPr>
        <p:spPr>
          <a:xfrm>
            <a:off x="305992" y="199696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16"/>
          <p:cNvSpPr txBox="1"/>
          <p:nvPr>
            <p:ph idx="6" type="body"/>
          </p:nvPr>
        </p:nvSpPr>
        <p:spPr>
          <a:xfrm>
            <a:off x="3277772" y="199696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4" name="Google Shape;164;p16"/>
          <p:cNvSpPr txBox="1"/>
          <p:nvPr>
            <p:ph idx="7" type="body"/>
          </p:nvPr>
        </p:nvSpPr>
        <p:spPr>
          <a:xfrm>
            <a:off x="6249553" y="199696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5" name="Google Shape;165;p16"/>
          <p:cNvSpPr/>
          <p:nvPr>
            <p:ph idx="8" type="pic"/>
          </p:nvPr>
        </p:nvSpPr>
        <p:spPr>
          <a:xfrm>
            <a:off x="305991" y="1576052"/>
            <a:ext cx="298200" cy="298200"/>
          </a:xfrm>
          <a:prstGeom prst="rect">
            <a:avLst/>
          </a:prstGeom>
          <a:solidFill>
            <a:srgbClr val="DDE6EF"/>
          </a:solidFill>
          <a:ln>
            <a:noFill/>
          </a:ln>
        </p:spPr>
      </p:sp>
      <p:sp>
        <p:nvSpPr>
          <p:cNvPr id="166" name="Google Shape;166;p16"/>
          <p:cNvSpPr/>
          <p:nvPr>
            <p:ph idx="9" type="pic"/>
          </p:nvPr>
        </p:nvSpPr>
        <p:spPr>
          <a:xfrm>
            <a:off x="3277773" y="1576052"/>
            <a:ext cx="298200" cy="298200"/>
          </a:xfrm>
          <a:prstGeom prst="rect">
            <a:avLst/>
          </a:prstGeom>
          <a:solidFill>
            <a:srgbClr val="DDE6EF"/>
          </a:solidFill>
          <a:ln>
            <a:noFill/>
          </a:ln>
        </p:spPr>
      </p:sp>
      <p:sp>
        <p:nvSpPr>
          <p:cNvPr id="167" name="Google Shape;167;p16"/>
          <p:cNvSpPr/>
          <p:nvPr>
            <p:ph idx="13" type="pic"/>
          </p:nvPr>
        </p:nvSpPr>
        <p:spPr>
          <a:xfrm>
            <a:off x="6249553" y="1576052"/>
            <a:ext cx="298200" cy="298200"/>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168" name="Shape 168"/>
        <p:cNvGrpSpPr/>
        <p:nvPr/>
      </p:nvGrpSpPr>
      <p:grpSpPr>
        <a:xfrm>
          <a:off x="0" y="0"/>
          <a:ext cx="0" cy="0"/>
          <a:chOff x="0" y="0"/>
          <a:chExt cx="0" cy="0"/>
        </a:xfrm>
      </p:grpSpPr>
      <p:sp>
        <p:nvSpPr>
          <p:cNvPr id="169" name="Google Shape;169;p1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0" name="Google Shape;170;p1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71" name="Google Shape;171;p1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2" name="Google Shape;172;p1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3" name="Google Shape;173;p17"/>
          <p:cNvSpPr txBox="1"/>
          <p:nvPr>
            <p:ph idx="2" type="body"/>
          </p:nvPr>
        </p:nvSpPr>
        <p:spPr>
          <a:xfrm>
            <a:off x="305991"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4" name="Google Shape;174;p17"/>
          <p:cNvSpPr txBox="1"/>
          <p:nvPr>
            <p:ph idx="3" type="body"/>
          </p:nvPr>
        </p:nvSpPr>
        <p:spPr>
          <a:xfrm>
            <a:off x="305992" y="169847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5" name="Google Shape;175;p17"/>
          <p:cNvSpPr txBox="1"/>
          <p:nvPr>
            <p:ph idx="4" type="body"/>
          </p:nvPr>
        </p:nvSpPr>
        <p:spPr>
          <a:xfrm>
            <a:off x="3288287"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6" name="Google Shape;176;p17"/>
          <p:cNvSpPr txBox="1"/>
          <p:nvPr>
            <p:ph idx="5" type="body"/>
          </p:nvPr>
        </p:nvSpPr>
        <p:spPr>
          <a:xfrm>
            <a:off x="3288287" y="169847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17"/>
          <p:cNvSpPr txBox="1"/>
          <p:nvPr>
            <p:ph idx="6" type="body"/>
          </p:nvPr>
        </p:nvSpPr>
        <p:spPr>
          <a:xfrm>
            <a:off x="6270582" y="2046866"/>
            <a:ext cx="2567400" cy="2267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17"/>
          <p:cNvSpPr txBox="1"/>
          <p:nvPr>
            <p:ph idx="7" type="body"/>
          </p:nvPr>
        </p:nvSpPr>
        <p:spPr>
          <a:xfrm>
            <a:off x="6270583" y="1698473"/>
            <a:ext cx="25674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179" name="Shape 179"/>
        <p:cNvGrpSpPr/>
        <p:nvPr/>
      </p:nvGrpSpPr>
      <p:grpSpPr>
        <a:xfrm>
          <a:off x="0" y="0"/>
          <a:ext cx="0" cy="0"/>
          <a:chOff x="0" y="0"/>
          <a:chExt cx="0" cy="0"/>
        </a:xfrm>
      </p:grpSpPr>
      <p:sp>
        <p:nvSpPr>
          <p:cNvPr id="180" name="Google Shape;180;p1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1" name="Google Shape;181;p1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82" name="Google Shape;182;p1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83" name="Google Shape;183;p1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4" name="Google Shape;184;p18"/>
          <p:cNvSpPr txBox="1"/>
          <p:nvPr>
            <p:ph idx="2" type="body"/>
          </p:nvPr>
        </p:nvSpPr>
        <p:spPr>
          <a:xfrm>
            <a:off x="305991" y="2060657"/>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5" name="Google Shape;185;p18"/>
          <p:cNvSpPr txBox="1"/>
          <p:nvPr>
            <p:ph idx="3" type="body"/>
          </p:nvPr>
        </p:nvSpPr>
        <p:spPr>
          <a:xfrm>
            <a:off x="4667609" y="2060657"/>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6" name="Google Shape;186;p18"/>
          <p:cNvSpPr txBox="1"/>
          <p:nvPr>
            <p:ph idx="4" type="body"/>
          </p:nvPr>
        </p:nvSpPr>
        <p:spPr>
          <a:xfrm>
            <a:off x="305991" y="3350850"/>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18"/>
          <p:cNvSpPr txBox="1"/>
          <p:nvPr>
            <p:ph idx="5" type="body"/>
          </p:nvPr>
        </p:nvSpPr>
        <p:spPr>
          <a:xfrm>
            <a:off x="4667610" y="3350850"/>
            <a:ext cx="3836700" cy="554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18"/>
          <p:cNvSpPr txBox="1"/>
          <p:nvPr>
            <p:ph idx="6" type="body"/>
          </p:nvPr>
        </p:nvSpPr>
        <p:spPr>
          <a:xfrm>
            <a:off x="305991" y="1576388"/>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9" name="Google Shape;189;p18"/>
          <p:cNvSpPr txBox="1"/>
          <p:nvPr>
            <p:ph idx="7" type="body"/>
          </p:nvPr>
        </p:nvSpPr>
        <p:spPr>
          <a:xfrm>
            <a:off x="305991" y="2856631"/>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0" name="Google Shape;190;p18"/>
          <p:cNvSpPr txBox="1"/>
          <p:nvPr>
            <p:ph idx="8" type="body"/>
          </p:nvPr>
        </p:nvSpPr>
        <p:spPr>
          <a:xfrm>
            <a:off x="4667610" y="1576388"/>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1" name="Google Shape;191;p18"/>
          <p:cNvSpPr txBox="1"/>
          <p:nvPr>
            <p:ph idx="9" type="body"/>
          </p:nvPr>
        </p:nvSpPr>
        <p:spPr>
          <a:xfrm>
            <a:off x="4667610" y="2856631"/>
            <a:ext cx="3836700" cy="48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192" name="Shape 192"/>
        <p:cNvGrpSpPr/>
        <p:nvPr/>
      </p:nvGrpSpPr>
      <p:grpSpPr>
        <a:xfrm>
          <a:off x="0" y="0"/>
          <a:ext cx="0" cy="0"/>
          <a:chOff x="0" y="0"/>
          <a:chExt cx="0" cy="0"/>
        </a:xfrm>
      </p:grpSpPr>
      <p:sp>
        <p:nvSpPr>
          <p:cNvPr id="193" name="Google Shape;193;p1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4" name="Google Shape;194;p1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95" name="Google Shape;195;p1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96" name="Google Shape;196;p1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7" name="Google Shape;197;p19"/>
          <p:cNvSpPr txBox="1"/>
          <p:nvPr>
            <p:ph idx="2" type="body"/>
          </p:nvPr>
        </p:nvSpPr>
        <p:spPr>
          <a:xfrm>
            <a:off x="305991"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8" name="Google Shape;198;p19"/>
          <p:cNvSpPr txBox="1"/>
          <p:nvPr>
            <p:ph idx="3" type="body"/>
          </p:nvPr>
        </p:nvSpPr>
        <p:spPr>
          <a:xfrm>
            <a:off x="2474438"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9" name="Google Shape;199;p19"/>
          <p:cNvSpPr txBox="1"/>
          <p:nvPr>
            <p:ph idx="4" type="body"/>
          </p:nvPr>
        </p:nvSpPr>
        <p:spPr>
          <a:xfrm>
            <a:off x="4642884"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p19"/>
          <p:cNvSpPr txBox="1"/>
          <p:nvPr>
            <p:ph idx="5" type="body"/>
          </p:nvPr>
        </p:nvSpPr>
        <p:spPr>
          <a:xfrm>
            <a:off x="6808375" y="1653769"/>
            <a:ext cx="1975200" cy="2769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1" name="Google Shape;201;p19"/>
          <p:cNvSpPr txBox="1"/>
          <p:nvPr>
            <p:ph idx="6" type="body"/>
          </p:nvPr>
        </p:nvSpPr>
        <p:spPr>
          <a:xfrm>
            <a:off x="305991"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2" name="Google Shape;202;p19"/>
          <p:cNvSpPr txBox="1"/>
          <p:nvPr>
            <p:ph idx="7" type="body"/>
          </p:nvPr>
        </p:nvSpPr>
        <p:spPr>
          <a:xfrm>
            <a:off x="2474438"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3" name="Google Shape;203;p19"/>
          <p:cNvSpPr txBox="1"/>
          <p:nvPr>
            <p:ph idx="8" type="body"/>
          </p:nvPr>
        </p:nvSpPr>
        <p:spPr>
          <a:xfrm>
            <a:off x="4642884"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4" name="Google Shape;204;p19"/>
          <p:cNvSpPr txBox="1"/>
          <p:nvPr>
            <p:ph idx="9" type="body"/>
          </p:nvPr>
        </p:nvSpPr>
        <p:spPr>
          <a:xfrm>
            <a:off x="6808375" y="1949234"/>
            <a:ext cx="19752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5" name="Google Shape;205;p19"/>
          <p:cNvSpPr txBox="1"/>
          <p:nvPr>
            <p:ph idx="13" type="body"/>
          </p:nvPr>
        </p:nvSpPr>
        <p:spPr>
          <a:xfrm>
            <a:off x="305991"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6" name="Google Shape;206;p19"/>
          <p:cNvSpPr txBox="1"/>
          <p:nvPr>
            <p:ph idx="14" type="body"/>
          </p:nvPr>
        </p:nvSpPr>
        <p:spPr>
          <a:xfrm>
            <a:off x="2474438"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7" name="Google Shape;207;p19"/>
          <p:cNvSpPr txBox="1"/>
          <p:nvPr>
            <p:ph idx="15" type="body"/>
          </p:nvPr>
        </p:nvSpPr>
        <p:spPr>
          <a:xfrm>
            <a:off x="4642884"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8" name="Google Shape;208;p19"/>
          <p:cNvSpPr txBox="1"/>
          <p:nvPr>
            <p:ph idx="16" type="body"/>
          </p:nvPr>
        </p:nvSpPr>
        <p:spPr>
          <a:xfrm>
            <a:off x="6808375" y="2195058"/>
            <a:ext cx="1975200" cy="1781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209" name="Shape 209"/>
        <p:cNvGrpSpPr/>
        <p:nvPr/>
      </p:nvGrpSpPr>
      <p:grpSpPr>
        <a:xfrm>
          <a:off x="0" y="0"/>
          <a:ext cx="0" cy="0"/>
          <a:chOff x="0" y="0"/>
          <a:chExt cx="0" cy="0"/>
        </a:xfrm>
      </p:grpSpPr>
      <p:sp>
        <p:nvSpPr>
          <p:cNvPr id="210" name="Google Shape;210;p2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1" name="Google Shape;211;p20"/>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2" name="Google Shape;212;p20"/>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3" name="Google Shape;213;p20"/>
          <p:cNvSpPr/>
          <p:nvPr>
            <p:ph idx="2" type="pic"/>
          </p:nvPr>
        </p:nvSpPr>
        <p:spPr>
          <a:xfrm>
            <a:off x="4681331" y="1415945"/>
            <a:ext cx="4095000" cy="2722500"/>
          </a:xfrm>
          <a:prstGeom prst="rect">
            <a:avLst/>
          </a:prstGeom>
          <a:solidFill>
            <a:srgbClr val="DDE6EF"/>
          </a:solidFill>
          <a:ln>
            <a:noFill/>
          </a:ln>
        </p:spPr>
      </p:sp>
      <p:sp>
        <p:nvSpPr>
          <p:cNvPr id="214" name="Google Shape;214;p2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5" name="Google Shape;215;p20"/>
          <p:cNvSpPr txBox="1"/>
          <p:nvPr>
            <p:ph idx="1" type="body"/>
          </p:nvPr>
        </p:nvSpPr>
        <p:spPr>
          <a:xfrm>
            <a:off x="305991" y="1415944"/>
            <a:ext cx="4087200" cy="27225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16" name="Google Shape;216;p2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17" name="Google Shape;217;p20"/>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26" name="Shape 26"/>
        <p:cNvGrpSpPr/>
        <p:nvPr/>
      </p:nvGrpSpPr>
      <p:grpSpPr>
        <a:xfrm>
          <a:off x="0" y="0"/>
          <a:ext cx="0" cy="0"/>
          <a:chOff x="0" y="0"/>
          <a:chExt cx="0" cy="0"/>
        </a:xfrm>
      </p:grpSpPr>
      <p:pic>
        <p:nvPicPr>
          <p:cNvPr descr="A picture containing text, indoor, appliance&#10;&#10;Description automatically generated" id="27" name="Google Shape;27;p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8" name="Google Shape;28;p3"/>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9" name="Google Shape;29;p3"/>
          <p:cNvPicPr preferRelativeResize="0"/>
          <p:nvPr/>
        </p:nvPicPr>
        <p:blipFill rotWithShape="1">
          <a:blip r:embed="rId4">
            <a:alphaModFix/>
          </a:blip>
          <a:srcRect b="0" l="0" r="0" t="0"/>
          <a:stretch/>
        </p:blipFill>
        <p:spPr>
          <a:xfrm>
            <a:off x="3599123" y="384455"/>
            <a:ext cx="1945756" cy="648585"/>
          </a:xfrm>
          <a:prstGeom prst="rect">
            <a:avLst/>
          </a:prstGeom>
          <a:noFill/>
          <a:ln>
            <a:noFill/>
          </a:ln>
        </p:spPr>
      </p:pic>
      <p:sp>
        <p:nvSpPr>
          <p:cNvPr id="30" name="Google Shape;30;p3"/>
          <p:cNvSpPr txBox="1"/>
          <p:nvPr>
            <p:ph idx="1" type="body"/>
          </p:nvPr>
        </p:nvSpPr>
        <p:spPr>
          <a:xfrm>
            <a:off x="2146102" y="3377366"/>
            <a:ext cx="4851900" cy="2952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dk1"/>
              </a:buClr>
              <a:buSzPts val="1200"/>
              <a:buNone/>
              <a:defRPr b="1" sz="1200">
                <a:solidFill>
                  <a:schemeClr val="dk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3"/>
          <p:cNvSpPr txBox="1"/>
          <p:nvPr>
            <p:ph idx="2" type="body"/>
          </p:nvPr>
        </p:nvSpPr>
        <p:spPr>
          <a:xfrm>
            <a:off x="2146102" y="2729666"/>
            <a:ext cx="4851900" cy="2952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accent1"/>
              </a:buClr>
              <a:buSzPts val="1800"/>
              <a:buNone/>
              <a:defRPr b="1" sz="18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Google Shape;32;p3"/>
          <p:cNvSpPr txBox="1"/>
          <p:nvPr>
            <p:ph idx="3" type="body"/>
          </p:nvPr>
        </p:nvSpPr>
        <p:spPr>
          <a:xfrm>
            <a:off x="1173831" y="1855314"/>
            <a:ext cx="6812700" cy="561900"/>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3600"/>
              <a:buNone/>
              <a:defRPr b="1" sz="3600">
                <a:solidFill>
                  <a:schemeClr val="dk2"/>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218" name="Shape 218"/>
        <p:cNvGrpSpPr/>
        <p:nvPr/>
      </p:nvGrpSpPr>
      <p:grpSpPr>
        <a:xfrm>
          <a:off x="0" y="0"/>
          <a:ext cx="0" cy="0"/>
          <a:chOff x="0" y="0"/>
          <a:chExt cx="0" cy="0"/>
        </a:xfrm>
      </p:grpSpPr>
      <p:sp>
        <p:nvSpPr>
          <p:cNvPr id="219" name="Google Shape;219;p2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0" name="Google Shape;220;p21"/>
          <p:cNvSpPr/>
          <p:nvPr/>
        </p:nvSpPr>
        <p:spPr>
          <a:xfrm>
            <a:off x="7613375" y="1341782"/>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1" name="Google Shape;221;p21"/>
          <p:cNvSpPr/>
          <p:nvPr/>
        </p:nvSpPr>
        <p:spPr>
          <a:xfrm>
            <a:off x="4611756" y="2981738"/>
            <a:ext cx="1232400" cy="1232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p21"/>
          <p:cNvSpPr/>
          <p:nvPr>
            <p:ph idx="2" type="pic"/>
          </p:nvPr>
        </p:nvSpPr>
        <p:spPr>
          <a:xfrm>
            <a:off x="4681331" y="1415945"/>
            <a:ext cx="4095000" cy="2722500"/>
          </a:xfrm>
          <a:prstGeom prst="rect">
            <a:avLst/>
          </a:prstGeom>
          <a:solidFill>
            <a:srgbClr val="DDE6EF"/>
          </a:solidFill>
          <a:ln>
            <a:noFill/>
          </a:ln>
        </p:spPr>
      </p:sp>
      <p:sp>
        <p:nvSpPr>
          <p:cNvPr id="223" name="Google Shape;223;p2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24" name="Google Shape;224;p2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25" name="Google Shape;225;p2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26" name="Google Shape;226;p21"/>
          <p:cNvCxnSpPr/>
          <p:nvPr/>
        </p:nvCxnSpPr>
        <p:spPr>
          <a:xfrm>
            <a:off x="1361661" y="2057400"/>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27" name="Google Shape;227;p21"/>
          <p:cNvCxnSpPr/>
          <p:nvPr/>
        </p:nvCxnSpPr>
        <p:spPr>
          <a:xfrm>
            <a:off x="1361661" y="2773019"/>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28" name="Google Shape;228;p21"/>
          <p:cNvCxnSpPr/>
          <p:nvPr/>
        </p:nvCxnSpPr>
        <p:spPr>
          <a:xfrm>
            <a:off x="1361661" y="358802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229" name="Google Shape;229;p21"/>
          <p:cNvSpPr/>
          <p:nvPr>
            <p:ph idx="3" type="pic"/>
          </p:nvPr>
        </p:nvSpPr>
        <p:spPr>
          <a:xfrm>
            <a:off x="734249" y="1470386"/>
            <a:ext cx="279900" cy="279900"/>
          </a:xfrm>
          <a:prstGeom prst="rect">
            <a:avLst/>
          </a:prstGeom>
          <a:solidFill>
            <a:srgbClr val="DDE6EF"/>
          </a:solidFill>
          <a:ln>
            <a:noFill/>
          </a:ln>
        </p:spPr>
      </p:sp>
      <p:sp>
        <p:nvSpPr>
          <p:cNvPr id="230" name="Google Shape;230;p21"/>
          <p:cNvSpPr/>
          <p:nvPr>
            <p:ph idx="4" type="pic"/>
          </p:nvPr>
        </p:nvSpPr>
        <p:spPr>
          <a:xfrm>
            <a:off x="734249" y="2272958"/>
            <a:ext cx="279900" cy="279900"/>
          </a:xfrm>
          <a:prstGeom prst="rect">
            <a:avLst/>
          </a:prstGeom>
          <a:solidFill>
            <a:srgbClr val="DDE6EF"/>
          </a:solidFill>
          <a:ln>
            <a:noFill/>
          </a:ln>
        </p:spPr>
      </p:sp>
      <p:sp>
        <p:nvSpPr>
          <p:cNvPr id="231" name="Google Shape;231;p21"/>
          <p:cNvSpPr/>
          <p:nvPr>
            <p:ph idx="5" type="pic"/>
          </p:nvPr>
        </p:nvSpPr>
        <p:spPr>
          <a:xfrm>
            <a:off x="734249" y="3075529"/>
            <a:ext cx="279900" cy="279900"/>
          </a:xfrm>
          <a:prstGeom prst="rect">
            <a:avLst/>
          </a:prstGeom>
          <a:solidFill>
            <a:srgbClr val="DDE6EF"/>
          </a:solidFill>
          <a:ln>
            <a:noFill/>
          </a:ln>
        </p:spPr>
      </p:sp>
      <p:sp>
        <p:nvSpPr>
          <p:cNvPr id="232" name="Google Shape;232;p21"/>
          <p:cNvSpPr/>
          <p:nvPr>
            <p:ph idx="6" type="pic"/>
          </p:nvPr>
        </p:nvSpPr>
        <p:spPr>
          <a:xfrm>
            <a:off x="734249" y="3878099"/>
            <a:ext cx="279900" cy="279900"/>
          </a:xfrm>
          <a:prstGeom prst="rect">
            <a:avLst/>
          </a:prstGeom>
          <a:solidFill>
            <a:srgbClr val="DDE6EF"/>
          </a:solidFill>
          <a:ln>
            <a:noFill/>
          </a:ln>
        </p:spPr>
      </p:sp>
      <p:sp>
        <p:nvSpPr>
          <p:cNvPr id="233" name="Google Shape;233;p21"/>
          <p:cNvSpPr txBox="1"/>
          <p:nvPr>
            <p:ph idx="7" type="body"/>
          </p:nvPr>
        </p:nvSpPr>
        <p:spPr>
          <a:xfrm>
            <a:off x="1361661" y="1415945"/>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4" name="Google Shape;234;p21"/>
          <p:cNvSpPr txBox="1"/>
          <p:nvPr>
            <p:ph idx="8" type="body"/>
          </p:nvPr>
        </p:nvSpPr>
        <p:spPr>
          <a:xfrm>
            <a:off x="1361661" y="2235161"/>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5" name="Google Shape;235;p21"/>
          <p:cNvSpPr txBox="1"/>
          <p:nvPr>
            <p:ph idx="9" type="body"/>
          </p:nvPr>
        </p:nvSpPr>
        <p:spPr>
          <a:xfrm>
            <a:off x="1361661" y="3035378"/>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6" name="Google Shape;236;p21"/>
          <p:cNvSpPr txBox="1"/>
          <p:nvPr>
            <p:ph idx="13" type="body"/>
          </p:nvPr>
        </p:nvSpPr>
        <p:spPr>
          <a:xfrm>
            <a:off x="1361661" y="3835595"/>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237" name="Shape 237"/>
        <p:cNvGrpSpPr/>
        <p:nvPr/>
      </p:nvGrpSpPr>
      <p:grpSpPr>
        <a:xfrm>
          <a:off x="0" y="0"/>
          <a:ext cx="0" cy="0"/>
          <a:chOff x="0" y="0"/>
          <a:chExt cx="0" cy="0"/>
        </a:xfrm>
      </p:grpSpPr>
      <p:sp>
        <p:nvSpPr>
          <p:cNvPr id="238" name="Google Shape;238;p2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9" name="Google Shape;239;p22"/>
          <p:cNvSpPr/>
          <p:nvPr>
            <p:ph idx="2" type="pic"/>
          </p:nvPr>
        </p:nvSpPr>
        <p:spPr>
          <a:xfrm>
            <a:off x="305991" y="1415945"/>
            <a:ext cx="4000500" cy="1993200"/>
          </a:xfrm>
          <a:prstGeom prst="rect">
            <a:avLst/>
          </a:prstGeom>
          <a:solidFill>
            <a:srgbClr val="DDE6EF"/>
          </a:solidFill>
          <a:ln>
            <a:noFill/>
          </a:ln>
        </p:spPr>
      </p:sp>
      <p:sp>
        <p:nvSpPr>
          <p:cNvPr id="240" name="Google Shape;240;p22"/>
          <p:cNvSpPr/>
          <p:nvPr>
            <p:ph idx="3" type="pic"/>
          </p:nvPr>
        </p:nvSpPr>
        <p:spPr>
          <a:xfrm>
            <a:off x="4572000" y="1415945"/>
            <a:ext cx="4000500" cy="1993200"/>
          </a:xfrm>
          <a:prstGeom prst="rect">
            <a:avLst/>
          </a:prstGeom>
          <a:solidFill>
            <a:srgbClr val="DDE6EF"/>
          </a:solidFill>
          <a:ln>
            <a:noFill/>
          </a:ln>
        </p:spPr>
      </p:sp>
      <p:sp>
        <p:nvSpPr>
          <p:cNvPr id="241" name="Google Shape;241;p2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42" name="Google Shape;242;p2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43" name="Google Shape;243;p2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4" name="Google Shape;244;p22"/>
          <p:cNvSpPr txBox="1"/>
          <p:nvPr>
            <p:ph idx="4" type="body"/>
          </p:nvPr>
        </p:nvSpPr>
        <p:spPr>
          <a:xfrm>
            <a:off x="305991" y="3544205"/>
            <a:ext cx="4000500" cy="7155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5" name="Google Shape;245;p22"/>
          <p:cNvSpPr txBox="1"/>
          <p:nvPr>
            <p:ph idx="5" type="body"/>
          </p:nvPr>
        </p:nvSpPr>
        <p:spPr>
          <a:xfrm>
            <a:off x="4572000" y="3544205"/>
            <a:ext cx="4000500" cy="7155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246" name="Shape 246"/>
        <p:cNvGrpSpPr/>
        <p:nvPr/>
      </p:nvGrpSpPr>
      <p:grpSpPr>
        <a:xfrm>
          <a:off x="0" y="0"/>
          <a:ext cx="0" cy="0"/>
          <a:chOff x="0" y="0"/>
          <a:chExt cx="0" cy="0"/>
        </a:xfrm>
      </p:grpSpPr>
      <p:sp>
        <p:nvSpPr>
          <p:cNvPr id="247" name="Google Shape;247;p2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8" name="Google Shape;248;p23"/>
          <p:cNvSpPr/>
          <p:nvPr>
            <p:ph idx="2" type="pic"/>
          </p:nvPr>
        </p:nvSpPr>
        <p:spPr>
          <a:xfrm>
            <a:off x="386954" y="1415945"/>
            <a:ext cx="2694000" cy="1993200"/>
          </a:xfrm>
          <a:prstGeom prst="rect">
            <a:avLst/>
          </a:prstGeom>
          <a:solidFill>
            <a:srgbClr val="DDE6EF"/>
          </a:solidFill>
          <a:ln>
            <a:noFill/>
          </a:ln>
        </p:spPr>
      </p:sp>
      <p:sp>
        <p:nvSpPr>
          <p:cNvPr id="249" name="Google Shape;249;p23"/>
          <p:cNvSpPr/>
          <p:nvPr>
            <p:ph idx="3" type="pic"/>
          </p:nvPr>
        </p:nvSpPr>
        <p:spPr>
          <a:xfrm>
            <a:off x="6144002" y="1415945"/>
            <a:ext cx="2694000" cy="1993200"/>
          </a:xfrm>
          <a:prstGeom prst="rect">
            <a:avLst/>
          </a:prstGeom>
          <a:solidFill>
            <a:srgbClr val="DDE6EF"/>
          </a:solidFill>
          <a:ln>
            <a:noFill/>
          </a:ln>
        </p:spPr>
      </p:sp>
      <p:sp>
        <p:nvSpPr>
          <p:cNvPr id="250" name="Google Shape;250;p2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51" name="Google Shape;251;p2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52" name="Google Shape;252;p2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3" name="Google Shape;253;p23"/>
          <p:cNvSpPr txBox="1"/>
          <p:nvPr>
            <p:ph idx="4" type="body"/>
          </p:nvPr>
        </p:nvSpPr>
        <p:spPr>
          <a:xfrm>
            <a:off x="386954" y="3544205"/>
            <a:ext cx="2694000" cy="71550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4" name="Google Shape;254;p23"/>
          <p:cNvSpPr/>
          <p:nvPr>
            <p:ph idx="5" type="pic"/>
          </p:nvPr>
        </p:nvSpPr>
        <p:spPr>
          <a:xfrm>
            <a:off x="3265478" y="1415945"/>
            <a:ext cx="2694000" cy="1993200"/>
          </a:xfrm>
          <a:prstGeom prst="rect">
            <a:avLst/>
          </a:prstGeom>
          <a:solidFill>
            <a:srgbClr val="DDE6EF"/>
          </a:solidFill>
          <a:ln>
            <a:noFill/>
          </a:ln>
        </p:spPr>
      </p:sp>
      <p:sp>
        <p:nvSpPr>
          <p:cNvPr id="255" name="Google Shape;255;p23"/>
          <p:cNvSpPr txBox="1"/>
          <p:nvPr>
            <p:ph idx="6" type="body"/>
          </p:nvPr>
        </p:nvSpPr>
        <p:spPr>
          <a:xfrm>
            <a:off x="3265478" y="3544205"/>
            <a:ext cx="2694000" cy="71550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6" name="Google Shape;256;p23"/>
          <p:cNvSpPr txBox="1"/>
          <p:nvPr>
            <p:ph idx="7" type="body"/>
          </p:nvPr>
        </p:nvSpPr>
        <p:spPr>
          <a:xfrm>
            <a:off x="6144002" y="3544205"/>
            <a:ext cx="2694000" cy="71550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257" name="Shape 257"/>
        <p:cNvGrpSpPr/>
        <p:nvPr/>
      </p:nvGrpSpPr>
      <p:grpSpPr>
        <a:xfrm>
          <a:off x="0" y="0"/>
          <a:ext cx="0" cy="0"/>
          <a:chOff x="0" y="0"/>
          <a:chExt cx="0" cy="0"/>
        </a:xfrm>
      </p:grpSpPr>
      <p:sp>
        <p:nvSpPr>
          <p:cNvPr id="258" name="Google Shape;258;p2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p24"/>
          <p:cNvSpPr txBox="1"/>
          <p:nvPr>
            <p:ph type="title"/>
          </p:nvPr>
        </p:nvSpPr>
        <p:spPr>
          <a:xfrm>
            <a:off x="305991" y="224029"/>
            <a:ext cx="49113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60" name="Google Shape;260;p2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61" name="Google Shape;261;p24"/>
          <p:cNvSpPr txBox="1"/>
          <p:nvPr>
            <p:ph idx="1" type="body"/>
          </p:nvPr>
        </p:nvSpPr>
        <p:spPr>
          <a:xfrm>
            <a:off x="305992" y="695438"/>
            <a:ext cx="49113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2" name="Google Shape;262;p24"/>
          <p:cNvSpPr/>
          <p:nvPr>
            <p:ph idx="2" type="pic"/>
          </p:nvPr>
        </p:nvSpPr>
        <p:spPr>
          <a:xfrm>
            <a:off x="5217288" y="0"/>
            <a:ext cx="3926700" cy="5143500"/>
          </a:xfrm>
          <a:prstGeom prst="rect">
            <a:avLst/>
          </a:prstGeom>
          <a:solidFill>
            <a:srgbClr val="DDE6EF"/>
          </a:solidFill>
          <a:ln>
            <a:noFill/>
          </a:ln>
        </p:spPr>
      </p:sp>
      <p:cxnSp>
        <p:nvCxnSpPr>
          <p:cNvPr id="263" name="Google Shape;263;p24"/>
          <p:cNvCxnSpPr/>
          <p:nvPr/>
        </p:nvCxnSpPr>
        <p:spPr>
          <a:xfrm>
            <a:off x="1022329" y="2523191"/>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264" name="Google Shape;264;p24"/>
          <p:cNvCxnSpPr/>
          <p:nvPr/>
        </p:nvCxnSpPr>
        <p:spPr>
          <a:xfrm>
            <a:off x="1022329" y="3238810"/>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265" name="Google Shape;265;p24"/>
          <p:cNvSpPr/>
          <p:nvPr>
            <p:ph idx="3" type="pic"/>
          </p:nvPr>
        </p:nvSpPr>
        <p:spPr>
          <a:xfrm>
            <a:off x="394916" y="1936178"/>
            <a:ext cx="279900" cy="279900"/>
          </a:xfrm>
          <a:prstGeom prst="rect">
            <a:avLst/>
          </a:prstGeom>
          <a:solidFill>
            <a:srgbClr val="DDE6EF"/>
          </a:solidFill>
          <a:ln>
            <a:noFill/>
          </a:ln>
        </p:spPr>
      </p:sp>
      <p:sp>
        <p:nvSpPr>
          <p:cNvPr id="266" name="Google Shape;266;p24"/>
          <p:cNvSpPr/>
          <p:nvPr>
            <p:ph idx="4" type="pic"/>
          </p:nvPr>
        </p:nvSpPr>
        <p:spPr>
          <a:xfrm>
            <a:off x="394916" y="2738749"/>
            <a:ext cx="279900" cy="279900"/>
          </a:xfrm>
          <a:prstGeom prst="rect">
            <a:avLst/>
          </a:prstGeom>
          <a:solidFill>
            <a:srgbClr val="DDE6EF"/>
          </a:solidFill>
          <a:ln>
            <a:noFill/>
          </a:ln>
        </p:spPr>
      </p:sp>
      <p:sp>
        <p:nvSpPr>
          <p:cNvPr id="267" name="Google Shape;267;p24"/>
          <p:cNvSpPr/>
          <p:nvPr>
            <p:ph idx="5" type="pic"/>
          </p:nvPr>
        </p:nvSpPr>
        <p:spPr>
          <a:xfrm>
            <a:off x="394916" y="3541320"/>
            <a:ext cx="279900" cy="279900"/>
          </a:xfrm>
          <a:prstGeom prst="rect">
            <a:avLst/>
          </a:prstGeom>
          <a:solidFill>
            <a:srgbClr val="DDE6EF"/>
          </a:solidFill>
          <a:ln>
            <a:noFill/>
          </a:ln>
        </p:spPr>
      </p:sp>
      <p:sp>
        <p:nvSpPr>
          <p:cNvPr id="268" name="Google Shape;268;p24"/>
          <p:cNvSpPr txBox="1"/>
          <p:nvPr>
            <p:ph idx="6" type="body"/>
          </p:nvPr>
        </p:nvSpPr>
        <p:spPr>
          <a:xfrm>
            <a:off x="1022329" y="1881736"/>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9" name="Google Shape;269;p24"/>
          <p:cNvSpPr txBox="1"/>
          <p:nvPr>
            <p:ph idx="7" type="body"/>
          </p:nvPr>
        </p:nvSpPr>
        <p:spPr>
          <a:xfrm>
            <a:off x="1022329" y="2700952"/>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0" name="Google Shape;270;p24"/>
          <p:cNvSpPr txBox="1"/>
          <p:nvPr>
            <p:ph idx="8" type="body"/>
          </p:nvPr>
        </p:nvSpPr>
        <p:spPr>
          <a:xfrm>
            <a:off x="1022329" y="3501169"/>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71" name="Google Shape;271;p24"/>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272" name="Shape 272"/>
        <p:cNvGrpSpPr/>
        <p:nvPr/>
      </p:nvGrpSpPr>
      <p:grpSpPr>
        <a:xfrm>
          <a:off x="0" y="0"/>
          <a:ext cx="0" cy="0"/>
          <a:chOff x="0" y="0"/>
          <a:chExt cx="0" cy="0"/>
        </a:xfrm>
      </p:grpSpPr>
      <p:sp>
        <p:nvSpPr>
          <p:cNvPr id="273" name="Google Shape;273;p2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4" name="Google Shape;274;p25"/>
          <p:cNvSpPr/>
          <p:nvPr/>
        </p:nvSpPr>
        <p:spPr>
          <a:xfrm>
            <a:off x="570274" y="3340505"/>
            <a:ext cx="3096600" cy="965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5" name="Google Shape;275;p25"/>
          <p:cNvSpPr/>
          <p:nvPr>
            <p:ph idx="2" type="pic"/>
          </p:nvPr>
        </p:nvSpPr>
        <p:spPr>
          <a:xfrm>
            <a:off x="784906" y="3660179"/>
            <a:ext cx="279900" cy="279900"/>
          </a:xfrm>
          <a:prstGeom prst="rect">
            <a:avLst/>
          </a:prstGeom>
          <a:solidFill>
            <a:srgbClr val="DDE6EF"/>
          </a:solidFill>
          <a:ln>
            <a:noFill/>
          </a:ln>
        </p:spPr>
      </p:sp>
      <p:sp>
        <p:nvSpPr>
          <p:cNvPr id="276" name="Google Shape;276;p25"/>
          <p:cNvSpPr txBox="1"/>
          <p:nvPr>
            <p:ph type="title"/>
          </p:nvPr>
        </p:nvSpPr>
        <p:spPr>
          <a:xfrm>
            <a:off x="305991" y="224029"/>
            <a:ext cx="49113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77" name="Google Shape;277;p2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78" name="Google Shape;278;p25"/>
          <p:cNvSpPr txBox="1"/>
          <p:nvPr>
            <p:ph idx="1" type="body"/>
          </p:nvPr>
        </p:nvSpPr>
        <p:spPr>
          <a:xfrm>
            <a:off x="305992" y="695438"/>
            <a:ext cx="49113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9" name="Google Shape;279;p25"/>
          <p:cNvSpPr/>
          <p:nvPr>
            <p:ph idx="3" type="pic"/>
          </p:nvPr>
        </p:nvSpPr>
        <p:spPr>
          <a:xfrm>
            <a:off x="5217288" y="0"/>
            <a:ext cx="3926700" cy="5143500"/>
          </a:xfrm>
          <a:prstGeom prst="rect">
            <a:avLst/>
          </a:prstGeom>
          <a:solidFill>
            <a:srgbClr val="DDE6EF"/>
          </a:solidFill>
          <a:ln>
            <a:noFill/>
          </a:ln>
        </p:spPr>
      </p:sp>
      <p:pic>
        <p:nvPicPr>
          <p:cNvPr id="280" name="Google Shape;280;p25"/>
          <p:cNvPicPr preferRelativeResize="0"/>
          <p:nvPr/>
        </p:nvPicPr>
        <p:blipFill rotWithShape="1">
          <a:blip r:embed="rId3">
            <a:alphaModFix/>
          </a:blip>
          <a:srcRect b="0" l="0" r="0" t="0"/>
          <a:stretch/>
        </p:blipFill>
        <p:spPr>
          <a:xfrm>
            <a:off x="7335795" y="277625"/>
            <a:ext cx="1685869" cy="561956"/>
          </a:xfrm>
          <a:prstGeom prst="rect">
            <a:avLst/>
          </a:prstGeom>
          <a:noFill/>
          <a:ln>
            <a:noFill/>
          </a:ln>
        </p:spPr>
      </p:pic>
      <p:sp>
        <p:nvSpPr>
          <p:cNvPr id="281" name="Google Shape;281;p25"/>
          <p:cNvSpPr txBox="1"/>
          <p:nvPr>
            <p:ph idx="4" type="body"/>
          </p:nvPr>
        </p:nvSpPr>
        <p:spPr>
          <a:xfrm>
            <a:off x="520622" y="1328270"/>
            <a:ext cx="3146100" cy="1735800"/>
          </a:xfrm>
          <a:prstGeom prst="rect">
            <a:avLst/>
          </a:prstGeom>
          <a:noFill/>
          <a:ln>
            <a:noFill/>
          </a:ln>
        </p:spPr>
        <p:txBody>
          <a:bodyPr anchorCtr="0" anchor="t" bIns="34275" lIns="67500" spcFirstLastPara="1" rIns="68575" wrap="square" tIns="34275">
            <a:spAutoFit/>
          </a:bodyPr>
          <a:lstStyle>
            <a:lvl1pPr indent="-228600" lvl="0" marL="457200" algn="l">
              <a:lnSpc>
                <a:spcPct val="15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2" name="Google Shape;282;p25"/>
          <p:cNvSpPr txBox="1"/>
          <p:nvPr>
            <p:ph idx="5" type="body"/>
          </p:nvPr>
        </p:nvSpPr>
        <p:spPr>
          <a:xfrm>
            <a:off x="1265625" y="3489823"/>
            <a:ext cx="2242500" cy="666900"/>
          </a:xfrm>
          <a:prstGeom prst="rect">
            <a:avLst/>
          </a:prstGeom>
          <a:noFill/>
          <a:ln>
            <a:noFill/>
          </a:ln>
        </p:spPr>
        <p:txBody>
          <a:bodyPr anchorCtr="0" anchor="ctr" bIns="34275" lIns="68575" spcFirstLastPara="1" rIns="68575" wrap="square" tIns="34275">
            <a:spAutoFit/>
          </a:bodyPr>
          <a:lstStyle>
            <a:lvl1pPr indent="-228600" lvl="0" marL="45720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283" name="Shape 283"/>
        <p:cNvGrpSpPr/>
        <p:nvPr/>
      </p:nvGrpSpPr>
      <p:grpSpPr>
        <a:xfrm>
          <a:off x="0" y="0"/>
          <a:ext cx="0" cy="0"/>
          <a:chOff x="0" y="0"/>
          <a:chExt cx="0" cy="0"/>
        </a:xfrm>
      </p:grpSpPr>
      <p:sp>
        <p:nvSpPr>
          <p:cNvPr id="284" name="Google Shape;284;p2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26"/>
          <p:cNvSpPr/>
          <p:nvPr>
            <p:ph idx="2" type="pic"/>
          </p:nvPr>
        </p:nvSpPr>
        <p:spPr>
          <a:xfrm>
            <a:off x="305990" y="2998332"/>
            <a:ext cx="3887400" cy="1449600"/>
          </a:xfrm>
          <a:prstGeom prst="rect">
            <a:avLst/>
          </a:prstGeom>
          <a:solidFill>
            <a:srgbClr val="DDE6EF"/>
          </a:solidFill>
          <a:ln>
            <a:noFill/>
          </a:ln>
        </p:spPr>
      </p:sp>
      <p:sp>
        <p:nvSpPr>
          <p:cNvPr id="286" name="Google Shape;286;p26"/>
          <p:cNvSpPr/>
          <p:nvPr>
            <p:ph idx="3" type="pic"/>
          </p:nvPr>
        </p:nvSpPr>
        <p:spPr>
          <a:xfrm>
            <a:off x="4325306" y="1323027"/>
            <a:ext cx="1892100" cy="3125100"/>
          </a:xfrm>
          <a:prstGeom prst="rect">
            <a:avLst/>
          </a:prstGeom>
          <a:solidFill>
            <a:srgbClr val="DDE6EF"/>
          </a:solidFill>
          <a:ln>
            <a:noFill/>
          </a:ln>
        </p:spPr>
      </p:sp>
      <p:sp>
        <p:nvSpPr>
          <p:cNvPr id="287" name="Google Shape;287;p26"/>
          <p:cNvSpPr/>
          <p:nvPr>
            <p:ph idx="4" type="pic"/>
          </p:nvPr>
        </p:nvSpPr>
        <p:spPr>
          <a:xfrm>
            <a:off x="6349284" y="1323027"/>
            <a:ext cx="2488800" cy="925500"/>
          </a:xfrm>
          <a:prstGeom prst="rect">
            <a:avLst/>
          </a:prstGeom>
          <a:solidFill>
            <a:srgbClr val="DDE6EF"/>
          </a:solidFill>
          <a:ln>
            <a:noFill/>
          </a:ln>
        </p:spPr>
      </p:sp>
      <p:sp>
        <p:nvSpPr>
          <p:cNvPr id="288" name="Google Shape;288;p26"/>
          <p:cNvSpPr/>
          <p:nvPr>
            <p:ph idx="5" type="pic"/>
          </p:nvPr>
        </p:nvSpPr>
        <p:spPr>
          <a:xfrm>
            <a:off x="6349284" y="2356069"/>
            <a:ext cx="1386900" cy="2091900"/>
          </a:xfrm>
          <a:prstGeom prst="rect">
            <a:avLst/>
          </a:prstGeom>
          <a:solidFill>
            <a:srgbClr val="DDE6EF"/>
          </a:solidFill>
          <a:ln>
            <a:noFill/>
          </a:ln>
        </p:spPr>
      </p:sp>
      <p:sp>
        <p:nvSpPr>
          <p:cNvPr id="289" name="Google Shape;289;p26"/>
          <p:cNvSpPr/>
          <p:nvPr>
            <p:ph idx="6" type="pic"/>
          </p:nvPr>
        </p:nvSpPr>
        <p:spPr>
          <a:xfrm>
            <a:off x="7868141" y="3252482"/>
            <a:ext cx="969900" cy="1195500"/>
          </a:xfrm>
          <a:prstGeom prst="rect">
            <a:avLst/>
          </a:prstGeom>
          <a:solidFill>
            <a:srgbClr val="DDE6EF"/>
          </a:solidFill>
          <a:ln>
            <a:noFill/>
          </a:ln>
        </p:spPr>
      </p:sp>
      <p:sp>
        <p:nvSpPr>
          <p:cNvPr id="290" name="Google Shape;290;p26"/>
          <p:cNvSpPr/>
          <p:nvPr>
            <p:ph idx="7" type="pic"/>
          </p:nvPr>
        </p:nvSpPr>
        <p:spPr>
          <a:xfrm>
            <a:off x="7868141" y="2359529"/>
            <a:ext cx="969900" cy="740700"/>
          </a:xfrm>
          <a:prstGeom prst="rect">
            <a:avLst/>
          </a:prstGeom>
          <a:solidFill>
            <a:srgbClr val="DDE6EF"/>
          </a:solidFill>
          <a:ln>
            <a:noFill/>
          </a:ln>
        </p:spPr>
      </p:sp>
      <p:sp>
        <p:nvSpPr>
          <p:cNvPr id="291" name="Google Shape;291;p2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92" name="Google Shape;292;p2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293" name="Google Shape;293;p2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4" name="Google Shape;294;p26"/>
          <p:cNvSpPr txBox="1"/>
          <p:nvPr>
            <p:ph idx="8" type="body"/>
          </p:nvPr>
        </p:nvSpPr>
        <p:spPr>
          <a:xfrm>
            <a:off x="305990" y="1323027"/>
            <a:ext cx="3887400" cy="1493400"/>
          </a:xfrm>
          <a:prstGeom prst="rect">
            <a:avLst/>
          </a:prstGeom>
          <a:noFill/>
          <a:ln>
            <a:noFill/>
          </a:ln>
        </p:spPr>
        <p:txBody>
          <a:bodyPr anchorCtr="0" anchor="t" bIns="34275" lIns="67500" spcFirstLastPara="1" rIns="68575" wrap="square" tIns="34275">
            <a:spAutoFit/>
          </a:bodyPr>
          <a:lstStyle>
            <a:lvl1pPr indent="-228600" lvl="0" marL="457200" algn="l">
              <a:lnSpc>
                <a:spcPct val="150000"/>
              </a:lnSpc>
              <a:spcBef>
                <a:spcPts val="0"/>
              </a:spcBef>
              <a:spcAft>
                <a:spcPts val="0"/>
              </a:spcAft>
              <a:buClr>
                <a:schemeClr val="dk2"/>
              </a:buClr>
              <a:buSzPts val="12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295" name="Shape 295"/>
        <p:cNvGrpSpPr/>
        <p:nvPr/>
      </p:nvGrpSpPr>
      <p:grpSpPr>
        <a:xfrm>
          <a:off x="0" y="0"/>
          <a:ext cx="0" cy="0"/>
          <a:chOff x="0" y="0"/>
          <a:chExt cx="0" cy="0"/>
        </a:xfrm>
      </p:grpSpPr>
      <p:sp>
        <p:nvSpPr>
          <p:cNvPr id="296" name="Google Shape;296;p2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7" name="Google Shape;297;p27"/>
          <p:cNvSpPr/>
          <p:nvPr>
            <p:ph idx="2" type="pic"/>
          </p:nvPr>
        </p:nvSpPr>
        <p:spPr>
          <a:xfrm>
            <a:off x="4572000" y="1438611"/>
            <a:ext cx="2294100" cy="2765400"/>
          </a:xfrm>
          <a:prstGeom prst="rect">
            <a:avLst/>
          </a:prstGeom>
          <a:solidFill>
            <a:srgbClr val="DDE6EF"/>
          </a:solidFill>
          <a:ln>
            <a:noFill/>
          </a:ln>
        </p:spPr>
      </p:sp>
      <p:sp>
        <p:nvSpPr>
          <p:cNvPr id="298" name="Google Shape;298;p2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99" name="Google Shape;299;p2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00" name="Google Shape;300;p2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1" name="Google Shape;301;p27"/>
          <p:cNvSpPr/>
          <p:nvPr/>
        </p:nvSpPr>
        <p:spPr>
          <a:xfrm>
            <a:off x="305991" y="2662058"/>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2" name="Google Shape;302;p27"/>
          <p:cNvSpPr/>
          <p:nvPr/>
        </p:nvSpPr>
        <p:spPr>
          <a:xfrm>
            <a:off x="305991" y="3631013"/>
            <a:ext cx="453000" cy="4530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3" name="Google Shape;303;p27"/>
          <p:cNvSpPr/>
          <p:nvPr/>
        </p:nvSpPr>
        <p:spPr>
          <a:xfrm>
            <a:off x="6865975" y="1438611"/>
            <a:ext cx="1735200" cy="2765400"/>
          </a:xfrm>
          <a:prstGeom prst="rect">
            <a:avLst/>
          </a:prstGeom>
          <a:solidFill>
            <a:srgbClr val="191919">
              <a:alpha val="80784"/>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4" name="Google Shape;304;p27"/>
          <p:cNvSpPr txBox="1"/>
          <p:nvPr>
            <p:ph idx="3" type="body"/>
          </p:nvPr>
        </p:nvSpPr>
        <p:spPr>
          <a:xfrm>
            <a:off x="7120212" y="2535311"/>
            <a:ext cx="1269000" cy="1290000"/>
          </a:xfrm>
          <a:prstGeom prst="rect">
            <a:avLst/>
          </a:prstGeom>
          <a:noFill/>
          <a:ln>
            <a:noFill/>
          </a:ln>
        </p:spPr>
        <p:txBody>
          <a:bodyPr anchorCtr="0" anchor="ctr" bIns="34275" lIns="68575" spcFirstLastPara="1" rIns="68575" wrap="square" tIns="34275">
            <a:spAutoFit/>
          </a:bodyPr>
          <a:lstStyle>
            <a:lvl1pPr indent="-228600" lvl="0" marL="45720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5" name="Google Shape;305;p27"/>
          <p:cNvSpPr txBox="1"/>
          <p:nvPr>
            <p:ph idx="4" type="body"/>
          </p:nvPr>
        </p:nvSpPr>
        <p:spPr>
          <a:xfrm>
            <a:off x="308498" y="1436057"/>
            <a:ext cx="3935700" cy="715500"/>
          </a:xfrm>
          <a:prstGeom prst="rect">
            <a:avLst/>
          </a:prstGeom>
          <a:noFill/>
          <a:ln>
            <a:noFill/>
          </a:ln>
        </p:spPr>
        <p:txBody>
          <a:bodyPr anchorCtr="0" anchor="t" bIns="34275" lIns="6750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6" name="Google Shape;306;p27"/>
          <p:cNvSpPr/>
          <p:nvPr>
            <p:ph idx="5" type="pic"/>
          </p:nvPr>
        </p:nvSpPr>
        <p:spPr>
          <a:xfrm>
            <a:off x="438256" y="2791261"/>
            <a:ext cx="194400" cy="194400"/>
          </a:xfrm>
          <a:prstGeom prst="rect">
            <a:avLst/>
          </a:prstGeom>
          <a:solidFill>
            <a:srgbClr val="DDE6EF"/>
          </a:solidFill>
          <a:ln>
            <a:noFill/>
          </a:ln>
        </p:spPr>
      </p:sp>
      <p:sp>
        <p:nvSpPr>
          <p:cNvPr id="307" name="Google Shape;307;p27"/>
          <p:cNvSpPr/>
          <p:nvPr>
            <p:ph idx="6" type="pic"/>
          </p:nvPr>
        </p:nvSpPr>
        <p:spPr>
          <a:xfrm>
            <a:off x="438256" y="3760216"/>
            <a:ext cx="194400" cy="194400"/>
          </a:xfrm>
          <a:prstGeom prst="rect">
            <a:avLst/>
          </a:prstGeom>
          <a:solidFill>
            <a:srgbClr val="DDE6EF"/>
          </a:solidFill>
          <a:ln>
            <a:noFill/>
          </a:ln>
        </p:spPr>
      </p:sp>
      <p:sp>
        <p:nvSpPr>
          <p:cNvPr id="308" name="Google Shape;308;p27"/>
          <p:cNvSpPr txBox="1"/>
          <p:nvPr>
            <p:ph idx="7" type="body"/>
          </p:nvPr>
        </p:nvSpPr>
        <p:spPr>
          <a:xfrm>
            <a:off x="877850" y="2805104"/>
            <a:ext cx="3141000" cy="4590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9" name="Google Shape;309;p27"/>
          <p:cNvSpPr txBox="1"/>
          <p:nvPr>
            <p:ph idx="8" type="body"/>
          </p:nvPr>
        </p:nvSpPr>
        <p:spPr>
          <a:xfrm>
            <a:off x="877491" y="2609828"/>
            <a:ext cx="30885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0" name="Google Shape;310;p27"/>
          <p:cNvSpPr txBox="1"/>
          <p:nvPr>
            <p:ph idx="9" type="body"/>
          </p:nvPr>
        </p:nvSpPr>
        <p:spPr>
          <a:xfrm>
            <a:off x="877850" y="3770965"/>
            <a:ext cx="3141000" cy="4590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1" name="Google Shape;311;p27"/>
          <p:cNvSpPr txBox="1"/>
          <p:nvPr>
            <p:ph idx="13" type="body"/>
          </p:nvPr>
        </p:nvSpPr>
        <p:spPr>
          <a:xfrm>
            <a:off x="877491" y="3575689"/>
            <a:ext cx="30885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312" name="Shape 312"/>
        <p:cNvGrpSpPr/>
        <p:nvPr/>
      </p:nvGrpSpPr>
      <p:grpSpPr>
        <a:xfrm>
          <a:off x="0" y="0"/>
          <a:ext cx="0" cy="0"/>
          <a:chOff x="0" y="0"/>
          <a:chExt cx="0" cy="0"/>
        </a:xfrm>
      </p:grpSpPr>
      <p:sp>
        <p:nvSpPr>
          <p:cNvPr id="313" name="Google Shape;313;p2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4" name="Google Shape;314;p28"/>
          <p:cNvSpPr/>
          <p:nvPr>
            <p:ph idx="2" type="pic"/>
          </p:nvPr>
        </p:nvSpPr>
        <p:spPr>
          <a:xfrm>
            <a:off x="4715171" y="1279847"/>
            <a:ext cx="1954200" cy="2196900"/>
          </a:xfrm>
          <a:prstGeom prst="rect">
            <a:avLst/>
          </a:prstGeom>
          <a:solidFill>
            <a:srgbClr val="DDE6EF"/>
          </a:solidFill>
          <a:ln>
            <a:noFill/>
          </a:ln>
        </p:spPr>
      </p:sp>
      <p:sp>
        <p:nvSpPr>
          <p:cNvPr id="315" name="Google Shape;315;p28"/>
          <p:cNvSpPr/>
          <p:nvPr>
            <p:ph idx="3" type="pic"/>
          </p:nvPr>
        </p:nvSpPr>
        <p:spPr>
          <a:xfrm>
            <a:off x="6879914" y="1279847"/>
            <a:ext cx="1954200" cy="2196900"/>
          </a:xfrm>
          <a:prstGeom prst="rect">
            <a:avLst/>
          </a:prstGeom>
          <a:solidFill>
            <a:srgbClr val="DDE6EF"/>
          </a:solidFill>
          <a:ln>
            <a:noFill/>
          </a:ln>
        </p:spPr>
      </p:sp>
      <p:sp>
        <p:nvSpPr>
          <p:cNvPr id="316" name="Google Shape;316;p2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17" name="Google Shape;317;p2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18" name="Google Shape;318;p2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9" name="Google Shape;319;p28"/>
          <p:cNvSpPr txBox="1"/>
          <p:nvPr>
            <p:ph idx="4" type="body"/>
          </p:nvPr>
        </p:nvSpPr>
        <p:spPr>
          <a:xfrm>
            <a:off x="308815" y="1287743"/>
            <a:ext cx="4096800" cy="715500"/>
          </a:xfrm>
          <a:prstGeom prst="rect">
            <a:avLst/>
          </a:prstGeom>
          <a:noFill/>
          <a:ln>
            <a:noFill/>
          </a:ln>
        </p:spPr>
        <p:txBody>
          <a:bodyPr anchorCtr="0" anchor="t" bIns="34275" lIns="6750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20" name="Google Shape;320;p28"/>
          <p:cNvCxnSpPr/>
          <p:nvPr/>
        </p:nvCxnSpPr>
        <p:spPr>
          <a:xfrm>
            <a:off x="1014366" y="2922803"/>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21" name="Google Shape;321;p28"/>
          <p:cNvCxnSpPr/>
          <p:nvPr/>
        </p:nvCxnSpPr>
        <p:spPr>
          <a:xfrm>
            <a:off x="1014366" y="3638421"/>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22" name="Google Shape;322;p28"/>
          <p:cNvSpPr/>
          <p:nvPr>
            <p:ph idx="5" type="pic"/>
          </p:nvPr>
        </p:nvSpPr>
        <p:spPr>
          <a:xfrm>
            <a:off x="386954" y="2335789"/>
            <a:ext cx="279900" cy="279900"/>
          </a:xfrm>
          <a:prstGeom prst="rect">
            <a:avLst/>
          </a:prstGeom>
          <a:solidFill>
            <a:srgbClr val="DDE6EF"/>
          </a:solidFill>
          <a:ln>
            <a:noFill/>
          </a:ln>
        </p:spPr>
      </p:sp>
      <p:sp>
        <p:nvSpPr>
          <p:cNvPr id="323" name="Google Shape;323;p28"/>
          <p:cNvSpPr/>
          <p:nvPr>
            <p:ph idx="6" type="pic"/>
          </p:nvPr>
        </p:nvSpPr>
        <p:spPr>
          <a:xfrm>
            <a:off x="386954" y="3138360"/>
            <a:ext cx="279900" cy="279900"/>
          </a:xfrm>
          <a:prstGeom prst="rect">
            <a:avLst/>
          </a:prstGeom>
          <a:solidFill>
            <a:srgbClr val="DDE6EF"/>
          </a:solidFill>
          <a:ln>
            <a:noFill/>
          </a:ln>
        </p:spPr>
      </p:sp>
      <p:sp>
        <p:nvSpPr>
          <p:cNvPr id="324" name="Google Shape;324;p28"/>
          <p:cNvSpPr/>
          <p:nvPr>
            <p:ph idx="7" type="pic"/>
          </p:nvPr>
        </p:nvSpPr>
        <p:spPr>
          <a:xfrm>
            <a:off x="386954" y="3940931"/>
            <a:ext cx="279900" cy="279900"/>
          </a:xfrm>
          <a:prstGeom prst="rect">
            <a:avLst/>
          </a:prstGeom>
          <a:solidFill>
            <a:srgbClr val="DDE6EF"/>
          </a:solidFill>
          <a:ln>
            <a:noFill/>
          </a:ln>
        </p:spPr>
      </p:sp>
      <p:sp>
        <p:nvSpPr>
          <p:cNvPr id="325" name="Google Shape;325;p28"/>
          <p:cNvSpPr txBox="1"/>
          <p:nvPr>
            <p:ph idx="8" type="body"/>
          </p:nvPr>
        </p:nvSpPr>
        <p:spPr>
          <a:xfrm>
            <a:off x="1014366" y="2281347"/>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6" name="Google Shape;326;p28"/>
          <p:cNvSpPr txBox="1"/>
          <p:nvPr>
            <p:ph idx="9" type="body"/>
          </p:nvPr>
        </p:nvSpPr>
        <p:spPr>
          <a:xfrm>
            <a:off x="1014366" y="3100563"/>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7" name="Google Shape;327;p28"/>
          <p:cNvSpPr txBox="1"/>
          <p:nvPr>
            <p:ph idx="13" type="body"/>
          </p:nvPr>
        </p:nvSpPr>
        <p:spPr>
          <a:xfrm>
            <a:off x="1014366" y="3900780"/>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8" name="Google Shape;328;p28"/>
          <p:cNvSpPr txBox="1"/>
          <p:nvPr>
            <p:ph idx="14" type="body"/>
          </p:nvPr>
        </p:nvSpPr>
        <p:spPr>
          <a:xfrm>
            <a:off x="4714875"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9" name="Google Shape;329;p28"/>
          <p:cNvSpPr txBox="1"/>
          <p:nvPr>
            <p:ph idx="15" type="body"/>
          </p:nvPr>
        </p:nvSpPr>
        <p:spPr>
          <a:xfrm>
            <a:off x="6879618" y="3476625"/>
            <a:ext cx="1954500" cy="915600"/>
          </a:xfrm>
          <a:prstGeom prst="rect">
            <a:avLst/>
          </a:prstGeom>
          <a:solidFill>
            <a:schemeClr val="dk1"/>
          </a:solid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330" name="Shape 330"/>
        <p:cNvGrpSpPr/>
        <p:nvPr/>
      </p:nvGrpSpPr>
      <p:grpSpPr>
        <a:xfrm>
          <a:off x="0" y="0"/>
          <a:ext cx="0" cy="0"/>
          <a:chOff x="0" y="0"/>
          <a:chExt cx="0" cy="0"/>
        </a:xfrm>
      </p:grpSpPr>
      <p:sp>
        <p:nvSpPr>
          <p:cNvPr id="331" name="Google Shape;331;p2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2" name="Google Shape;332;p29"/>
          <p:cNvSpPr/>
          <p:nvPr>
            <p:ph idx="2" type="pic"/>
          </p:nvPr>
        </p:nvSpPr>
        <p:spPr>
          <a:xfrm>
            <a:off x="305990" y="1279847"/>
            <a:ext cx="2028900" cy="1382700"/>
          </a:xfrm>
          <a:prstGeom prst="rect">
            <a:avLst/>
          </a:prstGeom>
          <a:solidFill>
            <a:srgbClr val="DDE6EF"/>
          </a:solidFill>
          <a:ln>
            <a:noFill/>
          </a:ln>
        </p:spPr>
      </p:sp>
      <p:sp>
        <p:nvSpPr>
          <p:cNvPr id="333" name="Google Shape;333;p2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34" name="Google Shape;334;p2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35" name="Google Shape;335;p2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6" name="Google Shape;336;p29"/>
          <p:cNvSpPr/>
          <p:nvPr/>
        </p:nvSpPr>
        <p:spPr>
          <a:xfrm>
            <a:off x="305991" y="2822239"/>
            <a:ext cx="2028900" cy="157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37" name="Google Shape;337;p29"/>
          <p:cNvSpPr/>
          <p:nvPr/>
        </p:nvSpPr>
        <p:spPr>
          <a:xfrm>
            <a:off x="6824775" y="2822239"/>
            <a:ext cx="20133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38" name="Google Shape;338;p29"/>
          <p:cNvSpPr/>
          <p:nvPr/>
        </p:nvSpPr>
        <p:spPr>
          <a:xfrm>
            <a:off x="2478919" y="2822239"/>
            <a:ext cx="20289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39" name="Google Shape;339;p29"/>
          <p:cNvSpPr/>
          <p:nvPr/>
        </p:nvSpPr>
        <p:spPr>
          <a:xfrm>
            <a:off x="4651847" y="2822239"/>
            <a:ext cx="2028900" cy="157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40" name="Google Shape;340;p29"/>
          <p:cNvSpPr/>
          <p:nvPr>
            <p:ph idx="3" type="pic"/>
          </p:nvPr>
        </p:nvSpPr>
        <p:spPr>
          <a:xfrm>
            <a:off x="2478919" y="1279847"/>
            <a:ext cx="2028900" cy="1382700"/>
          </a:xfrm>
          <a:prstGeom prst="rect">
            <a:avLst/>
          </a:prstGeom>
          <a:solidFill>
            <a:srgbClr val="DDE6EF"/>
          </a:solidFill>
          <a:ln>
            <a:noFill/>
          </a:ln>
        </p:spPr>
      </p:sp>
      <p:sp>
        <p:nvSpPr>
          <p:cNvPr id="341" name="Google Shape;341;p29"/>
          <p:cNvSpPr/>
          <p:nvPr>
            <p:ph idx="4" type="pic"/>
          </p:nvPr>
        </p:nvSpPr>
        <p:spPr>
          <a:xfrm>
            <a:off x="4651847" y="1279847"/>
            <a:ext cx="2028900" cy="1382700"/>
          </a:xfrm>
          <a:prstGeom prst="rect">
            <a:avLst/>
          </a:prstGeom>
          <a:solidFill>
            <a:srgbClr val="DDE6EF"/>
          </a:solidFill>
          <a:ln>
            <a:noFill/>
          </a:ln>
        </p:spPr>
      </p:sp>
      <p:sp>
        <p:nvSpPr>
          <p:cNvPr id="342" name="Google Shape;342;p29"/>
          <p:cNvSpPr/>
          <p:nvPr>
            <p:ph idx="5" type="pic"/>
          </p:nvPr>
        </p:nvSpPr>
        <p:spPr>
          <a:xfrm>
            <a:off x="6824774" y="1279847"/>
            <a:ext cx="2028900" cy="1382700"/>
          </a:xfrm>
          <a:prstGeom prst="rect">
            <a:avLst/>
          </a:prstGeom>
          <a:solidFill>
            <a:srgbClr val="DDE6EF"/>
          </a:solidFill>
          <a:ln>
            <a:noFill/>
          </a:ln>
        </p:spPr>
      </p:sp>
      <p:sp>
        <p:nvSpPr>
          <p:cNvPr id="343" name="Google Shape;343;p29"/>
          <p:cNvSpPr txBox="1"/>
          <p:nvPr>
            <p:ph idx="6" type="body"/>
          </p:nvPr>
        </p:nvSpPr>
        <p:spPr>
          <a:xfrm>
            <a:off x="4651847"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4" name="Google Shape;344;p29"/>
          <p:cNvSpPr txBox="1"/>
          <p:nvPr>
            <p:ph idx="7" type="body"/>
          </p:nvPr>
        </p:nvSpPr>
        <p:spPr>
          <a:xfrm>
            <a:off x="2486777"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5" name="Google Shape;345;p29"/>
          <p:cNvSpPr txBox="1"/>
          <p:nvPr>
            <p:ph idx="8" type="body"/>
          </p:nvPr>
        </p:nvSpPr>
        <p:spPr>
          <a:xfrm>
            <a:off x="305991"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6" name="Google Shape;346;p29"/>
          <p:cNvSpPr txBox="1"/>
          <p:nvPr>
            <p:ph idx="9" type="body"/>
          </p:nvPr>
        </p:nvSpPr>
        <p:spPr>
          <a:xfrm>
            <a:off x="4651847"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7" name="Google Shape;347;p29"/>
          <p:cNvSpPr txBox="1"/>
          <p:nvPr>
            <p:ph idx="13" type="body"/>
          </p:nvPr>
        </p:nvSpPr>
        <p:spPr>
          <a:xfrm>
            <a:off x="2478919"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8" name="Google Shape;348;p29"/>
          <p:cNvSpPr txBox="1"/>
          <p:nvPr>
            <p:ph idx="14" type="body"/>
          </p:nvPr>
        </p:nvSpPr>
        <p:spPr>
          <a:xfrm>
            <a:off x="305991"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9" name="Google Shape;349;p29"/>
          <p:cNvSpPr txBox="1"/>
          <p:nvPr>
            <p:ph idx="15" type="body"/>
          </p:nvPr>
        </p:nvSpPr>
        <p:spPr>
          <a:xfrm>
            <a:off x="6816915" y="3375609"/>
            <a:ext cx="2013300" cy="6231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0" name="Google Shape;350;p29"/>
          <p:cNvSpPr txBox="1"/>
          <p:nvPr>
            <p:ph idx="16" type="body"/>
          </p:nvPr>
        </p:nvSpPr>
        <p:spPr>
          <a:xfrm>
            <a:off x="6816915" y="3118247"/>
            <a:ext cx="2028900" cy="2571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351" name="Shape 351"/>
        <p:cNvGrpSpPr/>
        <p:nvPr/>
      </p:nvGrpSpPr>
      <p:grpSpPr>
        <a:xfrm>
          <a:off x="0" y="0"/>
          <a:ext cx="0" cy="0"/>
          <a:chOff x="0" y="0"/>
          <a:chExt cx="0" cy="0"/>
        </a:xfrm>
      </p:grpSpPr>
      <p:sp>
        <p:nvSpPr>
          <p:cNvPr id="352" name="Google Shape;352;p3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3" name="Google Shape;353;p30"/>
          <p:cNvSpPr/>
          <p:nvPr>
            <p:ph idx="2" type="pic"/>
          </p:nvPr>
        </p:nvSpPr>
        <p:spPr>
          <a:xfrm>
            <a:off x="552758" y="1504044"/>
            <a:ext cx="1757400" cy="2600100"/>
          </a:xfrm>
          <a:prstGeom prst="rect">
            <a:avLst/>
          </a:prstGeom>
          <a:solidFill>
            <a:srgbClr val="DDE6EF"/>
          </a:solidFill>
          <a:ln>
            <a:noFill/>
          </a:ln>
        </p:spPr>
      </p:sp>
      <p:sp>
        <p:nvSpPr>
          <p:cNvPr id="354" name="Google Shape;354;p30"/>
          <p:cNvSpPr/>
          <p:nvPr>
            <p:ph idx="3" type="pic"/>
          </p:nvPr>
        </p:nvSpPr>
        <p:spPr>
          <a:xfrm>
            <a:off x="6762902" y="1504044"/>
            <a:ext cx="1757400" cy="2600100"/>
          </a:xfrm>
          <a:prstGeom prst="rect">
            <a:avLst/>
          </a:prstGeom>
          <a:solidFill>
            <a:srgbClr val="DDE6EF"/>
          </a:solidFill>
          <a:ln>
            <a:noFill/>
          </a:ln>
        </p:spPr>
      </p:sp>
      <p:sp>
        <p:nvSpPr>
          <p:cNvPr id="355" name="Google Shape;355;p30"/>
          <p:cNvSpPr/>
          <p:nvPr>
            <p:ph idx="4" type="pic"/>
          </p:nvPr>
        </p:nvSpPr>
        <p:spPr>
          <a:xfrm>
            <a:off x="2502565" y="1504044"/>
            <a:ext cx="4067700" cy="1143000"/>
          </a:xfrm>
          <a:prstGeom prst="rect">
            <a:avLst/>
          </a:prstGeom>
          <a:solidFill>
            <a:srgbClr val="DDE6EF"/>
          </a:solidFill>
          <a:ln>
            <a:noFill/>
          </a:ln>
        </p:spPr>
      </p:sp>
      <p:sp>
        <p:nvSpPr>
          <p:cNvPr id="356" name="Google Shape;356;p30"/>
          <p:cNvSpPr/>
          <p:nvPr>
            <p:ph idx="5" type="pic"/>
          </p:nvPr>
        </p:nvSpPr>
        <p:spPr>
          <a:xfrm>
            <a:off x="2502566" y="2838794"/>
            <a:ext cx="1937700" cy="1265400"/>
          </a:xfrm>
          <a:prstGeom prst="rect">
            <a:avLst/>
          </a:prstGeom>
          <a:solidFill>
            <a:srgbClr val="DDE6EF"/>
          </a:solidFill>
          <a:ln>
            <a:noFill/>
          </a:ln>
        </p:spPr>
      </p:sp>
      <p:sp>
        <p:nvSpPr>
          <p:cNvPr id="357" name="Google Shape;357;p30"/>
          <p:cNvSpPr/>
          <p:nvPr>
            <p:ph idx="6" type="pic"/>
          </p:nvPr>
        </p:nvSpPr>
        <p:spPr>
          <a:xfrm>
            <a:off x="4632735" y="2838794"/>
            <a:ext cx="1937700" cy="1265400"/>
          </a:xfrm>
          <a:prstGeom prst="rect">
            <a:avLst/>
          </a:prstGeom>
          <a:solidFill>
            <a:srgbClr val="DDE6EF"/>
          </a:solidFill>
          <a:ln>
            <a:noFill/>
          </a:ln>
        </p:spPr>
      </p:sp>
      <p:sp>
        <p:nvSpPr>
          <p:cNvPr id="358" name="Google Shape;358;p3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59" name="Google Shape;359;p3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0" name="Google Shape;360;p3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33" name="Shape 33"/>
        <p:cNvGrpSpPr/>
        <p:nvPr/>
      </p:nvGrpSpPr>
      <p:grpSpPr>
        <a:xfrm>
          <a:off x="0" y="0"/>
          <a:ext cx="0" cy="0"/>
          <a:chOff x="0" y="0"/>
          <a:chExt cx="0" cy="0"/>
        </a:xfrm>
      </p:grpSpPr>
      <p:sp>
        <p:nvSpPr>
          <p:cNvPr id="34" name="Google Shape;34;p4"/>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 name="Google Shape;35;p4"/>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6" name="Google Shape;36;p4"/>
          <p:cNvCxnSpPr/>
          <p:nvPr/>
        </p:nvCxnSpPr>
        <p:spPr>
          <a:xfrm>
            <a:off x="653891" y="2630679"/>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37" name="Google Shape;37;p4"/>
          <p:cNvPicPr preferRelativeResize="0"/>
          <p:nvPr/>
        </p:nvPicPr>
        <p:blipFill rotWithShape="1">
          <a:blip r:embed="rId3">
            <a:alphaModFix/>
          </a:blip>
          <a:srcRect b="0" l="0" r="0" t="0"/>
          <a:stretch/>
        </p:blipFill>
        <p:spPr>
          <a:xfrm>
            <a:off x="6793127" y="375465"/>
            <a:ext cx="1983198" cy="452983"/>
          </a:xfrm>
          <a:prstGeom prst="rect">
            <a:avLst/>
          </a:prstGeom>
          <a:noFill/>
          <a:ln>
            <a:noFill/>
          </a:ln>
        </p:spPr>
      </p:pic>
      <p:sp>
        <p:nvSpPr>
          <p:cNvPr id="38" name="Google Shape;38;p4"/>
          <p:cNvSpPr txBox="1"/>
          <p:nvPr>
            <p:ph idx="1" type="body"/>
          </p:nvPr>
        </p:nvSpPr>
        <p:spPr>
          <a:xfrm>
            <a:off x="593124" y="1321717"/>
            <a:ext cx="6490500" cy="9003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39" name="Google Shape;39;p4"/>
          <p:cNvSpPr txBox="1"/>
          <p:nvPr>
            <p:ph idx="2" type="body"/>
          </p:nvPr>
        </p:nvSpPr>
        <p:spPr>
          <a:xfrm>
            <a:off x="593124" y="3700220"/>
            <a:ext cx="5497200" cy="230700"/>
          </a:xfrm>
          <a:prstGeom prst="rect">
            <a:avLst/>
          </a:prstGeom>
          <a:noFill/>
          <a:ln>
            <a:noFill/>
          </a:ln>
        </p:spPr>
        <p:txBody>
          <a:bodyPr anchorCtr="0" anchor="ctr" bIns="34275" lIns="67500" spcFirstLastPara="1" rIns="67500" wrap="square" tIns="34275">
            <a:spAutoFit/>
          </a:bodyPr>
          <a:lstStyle>
            <a:lvl1pPr indent="-228600" lvl="0" marL="457200" marR="0" algn="l">
              <a:lnSpc>
                <a:spcPct val="100000"/>
              </a:lnSpc>
              <a:spcBef>
                <a:spcPts val="0"/>
              </a:spcBef>
              <a:spcAft>
                <a:spcPts val="0"/>
              </a:spcAft>
              <a:buClr>
                <a:srgbClr val="FFFFFF"/>
              </a:buClr>
              <a:buSzPts val="900"/>
              <a:buFont typeface="Arial"/>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40" name="Google Shape;40;p4"/>
          <p:cNvSpPr txBox="1"/>
          <p:nvPr>
            <p:ph idx="3" type="body"/>
          </p:nvPr>
        </p:nvSpPr>
        <p:spPr>
          <a:xfrm>
            <a:off x="593124" y="2931761"/>
            <a:ext cx="5497200" cy="554100"/>
          </a:xfrm>
          <a:prstGeom prst="rect">
            <a:avLst/>
          </a:prstGeom>
          <a:noFill/>
          <a:ln>
            <a:noFill/>
          </a:ln>
        </p:spPr>
        <p:txBody>
          <a:bodyPr anchorCtr="0" anchor="ctr" bIns="34275" lIns="68575" spcFirstLastPara="1" rIns="68575" wrap="square" tIns="34275">
            <a:spAutoFit/>
          </a:bodyPr>
          <a:lstStyle>
            <a:lvl1pPr indent="-228600" lvl="0" marL="457200" marR="0" algn="l">
              <a:lnSpc>
                <a:spcPct val="150000"/>
              </a:lnSpc>
              <a:spcBef>
                <a:spcPts val="0"/>
              </a:spcBef>
              <a:spcAft>
                <a:spcPts val="0"/>
              </a:spcAft>
              <a:buClr>
                <a:srgbClr val="FFFFFF"/>
              </a:buClr>
              <a:buSzPts val="900"/>
              <a:buFont typeface="Arial"/>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361" name="Shape 361"/>
        <p:cNvGrpSpPr/>
        <p:nvPr/>
      </p:nvGrpSpPr>
      <p:grpSpPr>
        <a:xfrm>
          <a:off x="0" y="0"/>
          <a:ext cx="0" cy="0"/>
          <a:chOff x="0" y="0"/>
          <a:chExt cx="0" cy="0"/>
        </a:xfrm>
      </p:grpSpPr>
      <p:sp>
        <p:nvSpPr>
          <p:cNvPr id="362" name="Google Shape;362;p3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3" name="Google Shape;363;p3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64" name="Google Shape;364;p3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65" name="Google Shape;365;p3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66" name="Google Shape;366;p31"/>
          <p:cNvCxnSpPr>
            <a:stCxn id="367" idx="5"/>
            <a:endCxn id="368" idx="1"/>
          </p:cNvCxnSpPr>
          <p:nvPr/>
        </p:nvCxnSpPr>
        <p:spPr>
          <a:xfrm>
            <a:off x="3612003" y="2118003"/>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69" name="Google Shape;369;p31"/>
          <p:cNvCxnSpPr>
            <a:stCxn id="370" idx="3"/>
            <a:endCxn id="368" idx="7"/>
          </p:cNvCxnSpPr>
          <p:nvPr/>
        </p:nvCxnSpPr>
        <p:spPr>
          <a:xfrm flipH="1">
            <a:off x="4964408" y="2118003"/>
            <a:ext cx="6783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71" name="Google Shape;371;p31"/>
          <p:cNvCxnSpPr/>
          <p:nvPr/>
        </p:nvCxnSpPr>
        <p:spPr>
          <a:xfrm flipH="1" rot="10800000">
            <a:off x="3611963" y="3240954"/>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372" name="Google Shape;372;p31"/>
          <p:cNvCxnSpPr/>
          <p:nvPr/>
        </p:nvCxnSpPr>
        <p:spPr>
          <a:xfrm rot="10800000">
            <a:off x="4964401" y="3240954"/>
            <a:ext cx="678300" cy="290100"/>
          </a:xfrm>
          <a:prstGeom prst="straightConnector1">
            <a:avLst/>
          </a:prstGeom>
          <a:noFill/>
          <a:ln cap="flat" cmpd="sng" w="38100">
            <a:solidFill>
              <a:srgbClr val="DDE6EF"/>
            </a:solidFill>
            <a:prstDash val="solid"/>
            <a:miter lim="800000"/>
            <a:headEnd len="sm" w="sm" type="none"/>
            <a:tailEnd len="sm" w="sm" type="none"/>
          </a:ln>
        </p:spPr>
      </p:cxnSp>
      <p:sp>
        <p:nvSpPr>
          <p:cNvPr id="368" name="Google Shape;368;p31"/>
          <p:cNvSpPr/>
          <p:nvPr/>
        </p:nvSpPr>
        <p:spPr>
          <a:xfrm>
            <a:off x="3940343" y="2232491"/>
            <a:ext cx="1199700" cy="1199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67" name="Google Shape;367;p31"/>
          <p:cNvSpPr/>
          <p:nvPr/>
        </p:nvSpPr>
        <p:spPr>
          <a:xfrm>
            <a:off x="2944439"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3" name="Google Shape;373;p31"/>
          <p:cNvSpPr/>
          <p:nvPr/>
        </p:nvSpPr>
        <p:spPr>
          <a:xfrm>
            <a:off x="2944439"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0" name="Google Shape;370;p31"/>
          <p:cNvSpPr/>
          <p:nvPr/>
        </p:nvSpPr>
        <p:spPr>
          <a:xfrm>
            <a:off x="5528172" y="1450439"/>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4" name="Google Shape;374;p31"/>
          <p:cNvSpPr/>
          <p:nvPr/>
        </p:nvSpPr>
        <p:spPr>
          <a:xfrm>
            <a:off x="5528172" y="3432114"/>
            <a:ext cx="782100" cy="7821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5" name="Google Shape;375;p31"/>
          <p:cNvSpPr txBox="1"/>
          <p:nvPr>
            <p:ph idx="2" type="body"/>
          </p:nvPr>
        </p:nvSpPr>
        <p:spPr>
          <a:xfrm>
            <a:off x="295224" y="1478568"/>
            <a:ext cx="23379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6" name="Google Shape;376;p31"/>
          <p:cNvSpPr txBox="1"/>
          <p:nvPr>
            <p:ph idx="3" type="body"/>
          </p:nvPr>
        </p:nvSpPr>
        <p:spPr>
          <a:xfrm>
            <a:off x="295224" y="3461160"/>
            <a:ext cx="23379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7" name="Google Shape;377;p31"/>
          <p:cNvSpPr txBox="1"/>
          <p:nvPr>
            <p:ph idx="4" type="body"/>
          </p:nvPr>
        </p:nvSpPr>
        <p:spPr>
          <a:xfrm>
            <a:off x="6499976" y="1478568"/>
            <a:ext cx="23379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8" name="Google Shape;378;p31"/>
          <p:cNvSpPr txBox="1"/>
          <p:nvPr>
            <p:ph idx="5" type="body"/>
          </p:nvPr>
        </p:nvSpPr>
        <p:spPr>
          <a:xfrm>
            <a:off x="6499976" y="3461160"/>
            <a:ext cx="23379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9" name="Google Shape;379;p31"/>
          <p:cNvSpPr/>
          <p:nvPr>
            <p:ph idx="6" type="pic"/>
          </p:nvPr>
        </p:nvSpPr>
        <p:spPr>
          <a:xfrm>
            <a:off x="3190360" y="1681395"/>
            <a:ext cx="290100" cy="290100"/>
          </a:xfrm>
          <a:prstGeom prst="rect">
            <a:avLst/>
          </a:prstGeom>
          <a:noFill/>
          <a:ln>
            <a:noFill/>
          </a:ln>
        </p:spPr>
      </p:sp>
      <p:sp>
        <p:nvSpPr>
          <p:cNvPr id="380" name="Google Shape;380;p31"/>
          <p:cNvSpPr/>
          <p:nvPr>
            <p:ph idx="7" type="pic"/>
          </p:nvPr>
        </p:nvSpPr>
        <p:spPr>
          <a:xfrm>
            <a:off x="5774093" y="1681395"/>
            <a:ext cx="290100" cy="290100"/>
          </a:xfrm>
          <a:prstGeom prst="rect">
            <a:avLst/>
          </a:prstGeom>
          <a:noFill/>
          <a:ln>
            <a:noFill/>
          </a:ln>
        </p:spPr>
      </p:sp>
      <p:sp>
        <p:nvSpPr>
          <p:cNvPr id="381" name="Google Shape;381;p31"/>
          <p:cNvSpPr/>
          <p:nvPr>
            <p:ph idx="8" type="pic"/>
          </p:nvPr>
        </p:nvSpPr>
        <p:spPr>
          <a:xfrm>
            <a:off x="3190360" y="3641042"/>
            <a:ext cx="290100" cy="290100"/>
          </a:xfrm>
          <a:prstGeom prst="rect">
            <a:avLst/>
          </a:prstGeom>
          <a:noFill/>
          <a:ln>
            <a:noFill/>
          </a:ln>
        </p:spPr>
      </p:sp>
      <p:sp>
        <p:nvSpPr>
          <p:cNvPr id="382" name="Google Shape;382;p31"/>
          <p:cNvSpPr/>
          <p:nvPr>
            <p:ph idx="9" type="pic"/>
          </p:nvPr>
        </p:nvSpPr>
        <p:spPr>
          <a:xfrm>
            <a:off x="5774093" y="3641042"/>
            <a:ext cx="290100" cy="290100"/>
          </a:xfrm>
          <a:prstGeom prst="rect">
            <a:avLst/>
          </a:prstGeom>
          <a:noFill/>
          <a:ln>
            <a:noFill/>
          </a:ln>
        </p:spPr>
      </p:sp>
      <p:sp>
        <p:nvSpPr>
          <p:cNvPr id="383" name="Google Shape;383;p31"/>
          <p:cNvSpPr/>
          <p:nvPr>
            <p:ph idx="13" type="pic"/>
          </p:nvPr>
        </p:nvSpPr>
        <p:spPr>
          <a:xfrm>
            <a:off x="4308617" y="2600765"/>
            <a:ext cx="463200" cy="463200"/>
          </a:xfrm>
          <a:prstGeom prst="rect">
            <a:avLst/>
          </a:prstGeom>
          <a:noFill/>
          <a:ln cap="flat" cmpd="sng" w="9525">
            <a:solidFill>
              <a:schemeClr val="lt1"/>
            </a:solidFill>
            <a:prstDash val="solid"/>
            <a:round/>
            <a:headEnd len="sm" w="sm" type="none"/>
            <a:tailEnd len="sm" w="sm" type="none"/>
          </a:ln>
        </p:spPr>
      </p:sp>
      <p:sp>
        <p:nvSpPr>
          <p:cNvPr id="384" name="Google Shape;384;p31"/>
          <p:cNvSpPr txBox="1"/>
          <p:nvPr>
            <p:ph idx="14" type="body"/>
          </p:nvPr>
        </p:nvSpPr>
        <p:spPr>
          <a:xfrm>
            <a:off x="295583" y="1720812"/>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5" name="Google Shape;385;p31"/>
          <p:cNvSpPr txBox="1"/>
          <p:nvPr>
            <p:ph idx="15" type="body"/>
          </p:nvPr>
        </p:nvSpPr>
        <p:spPr>
          <a:xfrm>
            <a:off x="295583" y="3707198"/>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6" name="Google Shape;386;p31"/>
          <p:cNvSpPr txBox="1"/>
          <p:nvPr>
            <p:ph idx="16" type="body"/>
          </p:nvPr>
        </p:nvSpPr>
        <p:spPr>
          <a:xfrm>
            <a:off x="6499976" y="3707198"/>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7" name="Google Shape;387;p31"/>
          <p:cNvSpPr txBox="1"/>
          <p:nvPr>
            <p:ph idx="17" type="body"/>
          </p:nvPr>
        </p:nvSpPr>
        <p:spPr>
          <a:xfrm>
            <a:off x="6499976" y="1720812"/>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388" name="Shape 388"/>
        <p:cNvGrpSpPr/>
        <p:nvPr/>
      </p:nvGrpSpPr>
      <p:grpSpPr>
        <a:xfrm>
          <a:off x="0" y="0"/>
          <a:ext cx="0" cy="0"/>
          <a:chOff x="0" y="0"/>
          <a:chExt cx="0" cy="0"/>
        </a:xfrm>
      </p:grpSpPr>
      <p:sp>
        <p:nvSpPr>
          <p:cNvPr id="389" name="Google Shape;389;p3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90" name="Google Shape;390;p3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391" name="Google Shape;391;p32"/>
          <p:cNvSpPr txBox="1"/>
          <p:nvPr>
            <p:ph idx="1" type="body"/>
          </p:nvPr>
        </p:nvSpPr>
        <p:spPr>
          <a:xfrm>
            <a:off x="305990" y="1176338"/>
            <a:ext cx="71250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2" name="Google Shape;392;p3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93" name="Google Shape;393;p32"/>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94" name="Google Shape;394;p32"/>
          <p:cNvCxnSpPr/>
          <p:nvPr/>
        </p:nvCxnSpPr>
        <p:spPr>
          <a:xfrm>
            <a:off x="1014366" y="2539268"/>
            <a:ext cx="2683500" cy="0"/>
          </a:xfrm>
          <a:prstGeom prst="straightConnector1">
            <a:avLst/>
          </a:prstGeom>
          <a:noFill/>
          <a:ln cap="flat" cmpd="sng" w="12700">
            <a:solidFill>
              <a:schemeClr val="accent6"/>
            </a:solidFill>
            <a:prstDash val="solid"/>
            <a:miter lim="800000"/>
            <a:headEnd len="sm" w="sm" type="none"/>
            <a:tailEnd len="sm" w="sm" type="none"/>
          </a:ln>
        </p:spPr>
      </p:cxnSp>
      <p:cxnSp>
        <p:nvCxnSpPr>
          <p:cNvPr id="395" name="Google Shape;395;p32"/>
          <p:cNvCxnSpPr/>
          <p:nvPr/>
        </p:nvCxnSpPr>
        <p:spPr>
          <a:xfrm>
            <a:off x="1014366" y="3254886"/>
            <a:ext cx="2683500" cy="0"/>
          </a:xfrm>
          <a:prstGeom prst="straightConnector1">
            <a:avLst/>
          </a:prstGeom>
          <a:noFill/>
          <a:ln cap="flat" cmpd="sng" w="12700">
            <a:solidFill>
              <a:schemeClr val="accent6"/>
            </a:solidFill>
            <a:prstDash val="solid"/>
            <a:miter lim="800000"/>
            <a:headEnd len="sm" w="sm" type="none"/>
            <a:tailEnd len="sm" w="sm" type="none"/>
          </a:ln>
        </p:spPr>
      </p:cxnSp>
      <p:sp>
        <p:nvSpPr>
          <p:cNvPr id="396" name="Google Shape;396;p32"/>
          <p:cNvSpPr/>
          <p:nvPr>
            <p:ph idx="3" type="pic"/>
          </p:nvPr>
        </p:nvSpPr>
        <p:spPr>
          <a:xfrm>
            <a:off x="386954" y="1952254"/>
            <a:ext cx="279900" cy="279900"/>
          </a:xfrm>
          <a:prstGeom prst="rect">
            <a:avLst/>
          </a:prstGeom>
          <a:solidFill>
            <a:srgbClr val="DDE6EF"/>
          </a:solidFill>
          <a:ln>
            <a:noFill/>
          </a:ln>
        </p:spPr>
      </p:sp>
      <p:sp>
        <p:nvSpPr>
          <p:cNvPr id="397" name="Google Shape;397;p32"/>
          <p:cNvSpPr/>
          <p:nvPr>
            <p:ph idx="4" type="pic"/>
          </p:nvPr>
        </p:nvSpPr>
        <p:spPr>
          <a:xfrm>
            <a:off x="386954" y="2754825"/>
            <a:ext cx="279900" cy="279900"/>
          </a:xfrm>
          <a:prstGeom prst="rect">
            <a:avLst/>
          </a:prstGeom>
          <a:solidFill>
            <a:srgbClr val="DDE6EF"/>
          </a:solidFill>
          <a:ln>
            <a:noFill/>
          </a:ln>
        </p:spPr>
      </p:sp>
      <p:sp>
        <p:nvSpPr>
          <p:cNvPr id="398" name="Google Shape;398;p32"/>
          <p:cNvSpPr/>
          <p:nvPr>
            <p:ph idx="5" type="pic"/>
          </p:nvPr>
        </p:nvSpPr>
        <p:spPr>
          <a:xfrm>
            <a:off x="386954" y="3557396"/>
            <a:ext cx="279900" cy="279900"/>
          </a:xfrm>
          <a:prstGeom prst="rect">
            <a:avLst/>
          </a:prstGeom>
          <a:solidFill>
            <a:srgbClr val="DDE6EF"/>
          </a:solidFill>
          <a:ln>
            <a:noFill/>
          </a:ln>
        </p:spPr>
      </p:sp>
      <p:sp>
        <p:nvSpPr>
          <p:cNvPr id="399" name="Google Shape;399;p32"/>
          <p:cNvSpPr txBox="1"/>
          <p:nvPr>
            <p:ph idx="6" type="body"/>
          </p:nvPr>
        </p:nvSpPr>
        <p:spPr>
          <a:xfrm>
            <a:off x="1014366" y="1897812"/>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0" name="Google Shape;400;p32"/>
          <p:cNvSpPr txBox="1"/>
          <p:nvPr>
            <p:ph idx="7" type="body"/>
          </p:nvPr>
        </p:nvSpPr>
        <p:spPr>
          <a:xfrm>
            <a:off x="1014366" y="2717028"/>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1" name="Google Shape;401;p32"/>
          <p:cNvSpPr txBox="1"/>
          <p:nvPr>
            <p:ph idx="8" type="body"/>
          </p:nvPr>
        </p:nvSpPr>
        <p:spPr>
          <a:xfrm>
            <a:off x="1014366" y="3517245"/>
            <a:ext cx="27303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2" name="Google Shape;402;p32"/>
          <p:cNvSpPr/>
          <p:nvPr>
            <p:ph idx="9" type="chart"/>
          </p:nvPr>
        </p:nvSpPr>
        <p:spPr>
          <a:xfrm>
            <a:off x="4316016" y="1176338"/>
            <a:ext cx="4243500" cy="3367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403" name="Shape 403"/>
        <p:cNvGrpSpPr/>
        <p:nvPr/>
      </p:nvGrpSpPr>
      <p:grpSpPr>
        <a:xfrm>
          <a:off x="0" y="0"/>
          <a:ext cx="0" cy="0"/>
          <a:chOff x="0" y="0"/>
          <a:chExt cx="0" cy="0"/>
        </a:xfrm>
      </p:grpSpPr>
      <p:sp>
        <p:nvSpPr>
          <p:cNvPr id="404" name="Google Shape;404;p33"/>
          <p:cNvSpPr/>
          <p:nvPr/>
        </p:nvSpPr>
        <p:spPr>
          <a:xfrm>
            <a:off x="3371400" y="1689875"/>
            <a:ext cx="2337600" cy="2337600"/>
          </a:xfrm>
          <a:prstGeom prst="ellipse">
            <a:avLst/>
          </a:prstGeom>
          <a:noFill/>
          <a:ln cap="flat" cmpd="sng" w="152400">
            <a:solidFill>
              <a:srgbClr val="DDE6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6" name="Google Shape;406;p33"/>
          <p:cNvSpPr/>
          <p:nvPr/>
        </p:nvSpPr>
        <p:spPr>
          <a:xfrm>
            <a:off x="4180960" y="13565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07" name="Google Shape;407;p3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08" name="Google Shape;408;p3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09" name="Google Shape;409;p3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0" name="Google Shape;410;p33"/>
          <p:cNvSpPr txBox="1"/>
          <p:nvPr>
            <p:ph idx="2" type="body"/>
          </p:nvPr>
        </p:nvSpPr>
        <p:spPr>
          <a:xfrm>
            <a:off x="4242681" y="2749026"/>
            <a:ext cx="683700" cy="4017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200"/>
              <a:buNone/>
              <a:defRPr b="1" sz="12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1" name="Google Shape;411;p33"/>
          <p:cNvSpPr txBox="1"/>
          <p:nvPr>
            <p:ph idx="3" type="body"/>
          </p:nvPr>
        </p:nvSpPr>
        <p:spPr>
          <a:xfrm>
            <a:off x="548089" y="2543470"/>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2" name="Google Shape;412;p33"/>
          <p:cNvSpPr txBox="1"/>
          <p:nvPr>
            <p:ph idx="4" type="body"/>
          </p:nvPr>
        </p:nvSpPr>
        <p:spPr>
          <a:xfrm>
            <a:off x="547730" y="2343428"/>
            <a:ext cx="2337900" cy="2148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3" name="Google Shape;413;p33"/>
          <p:cNvSpPr txBox="1"/>
          <p:nvPr>
            <p:ph idx="5" type="body"/>
          </p:nvPr>
        </p:nvSpPr>
        <p:spPr>
          <a:xfrm>
            <a:off x="548089" y="3808978"/>
            <a:ext cx="2337600" cy="346200"/>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4" name="Google Shape;414;p33"/>
          <p:cNvSpPr txBox="1"/>
          <p:nvPr>
            <p:ph idx="6" type="body"/>
          </p:nvPr>
        </p:nvSpPr>
        <p:spPr>
          <a:xfrm>
            <a:off x="547730" y="3608936"/>
            <a:ext cx="2337900" cy="2148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5" name="Google Shape;415;p33"/>
          <p:cNvSpPr txBox="1"/>
          <p:nvPr>
            <p:ph idx="7" type="body"/>
          </p:nvPr>
        </p:nvSpPr>
        <p:spPr>
          <a:xfrm>
            <a:off x="6258236" y="2685561"/>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6" name="Google Shape;416;p33"/>
          <p:cNvSpPr txBox="1"/>
          <p:nvPr>
            <p:ph idx="8" type="body"/>
          </p:nvPr>
        </p:nvSpPr>
        <p:spPr>
          <a:xfrm>
            <a:off x="6258236" y="2485520"/>
            <a:ext cx="23379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7" name="Google Shape;417;p33"/>
          <p:cNvSpPr txBox="1"/>
          <p:nvPr>
            <p:ph idx="9" type="body"/>
          </p:nvPr>
        </p:nvSpPr>
        <p:spPr>
          <a:xfrm>
            <a:off x="5957248" y="3808978"/>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8" name="Google Shape;418;p33"/>
          <p:cNvSpPr txBox="1"/>
          <p:nvPr>
            <p:ph idx="13" type="body"/>
          </p:nvPr>
        </p:nvSpPr>
        <p:spPr>
          <a:xfrm>
            <a:off x="5957248" y="3608936"/>
            <a:ext cx="23379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9" name="Google Shape;419;p33"/>
          <p:cNvSpPr txBox="1"/>
          <p:nvPr>
            <p:ph idx="14" type="body"/>
          </p:nvPr>
        </p:nvSpPr>
        <p:spPr>
          <a:xfrm>
            <a:off x="5577507" y="1562145"/>
            <a:ext cx="2337600" cy="346200"/>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0" name="Google Shape;420;p33"/>
          <p:cNvSpPr txBox="1"/>
          <p:nvPr>
            <p:ph idx="15" type="body"/>
          </p:nvPr>
        </p:nvSpPr>
        <p:spPr>
          <a:xfrm>
            <a:off x="5577507" y="1362104"/>
            <a:ext cx="23379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1" name="Google Shape;421;p33"/>
          <p:cNvSpPr/>
          <p:nvPr/>
        </p:nvSpPr>
        <p:spPr>
          <a:xfrm>
            <a:off x="3940343" y="2232491"/>
            <a:ext cx="1199700" cy="11997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2" name="Google Shape;422;p33"/>
          <p:cNvSpPr/>
          <p:nvPr/>
        </p:nvSpPr>
        <p:spPr>
          <a:xfrm>
            <a:off x="3022002"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3" name="Google Shape;423;p33"/>
          <p:cNvSpPr/>
          <p:nvPr/>
        </p:nvSpPr>
        <p:spPr>
          <a:xfrm>
            <a:off x="4892514"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4" name="Google Shape;424;p33"/>
          <p:cNvSpPr/>
          <p:nvPr/>
        </p:nvSpPr>
        <p:spPr>
          <a:xfrm>
            <a:off x="5308097"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5" name="Google Shape;425;p33"/>
          <p:cNvSpPr/>
          <p:nvPr>
            <p:ph idx="16" type="pic"/>
          </p:nvPr>
        </p:nvSpPr>
        <p:spPr>
          <a:xfrm>
            <a:off x="3279099" y="2422504"/>
            <a:ext cx="298500" cy="298500"/>
          </a:xfrm>
          <a:prstGeom prst="rect">
            <a:avLst/>
          </a:prstGeom>
          <a:noFill/>
          <a:ln>
            <a:noFill/>
          </a:ln>
        </p:spPr>
      </p:sp>
      <p:sp>
        <p:nvSpPr>
          <p:cNvPr id="426" name="Google Shape;426;p33"/>
          <p:cNvSpPr/>
          <p:nvPr>
            <p:ph idx="17" type="pic"/>
          </p:nvPr>
        </p:nvSpPr>
        <p:spPr>
          <a:xfrm>
            <a:off x="5563816" y="2422504"/>
            <a:ext cx="298500" cy="298500"/>
          </a:xfrm>
          <a:prstGeom prst="rect">
            <a:avLst/>
          </a:prstGeom>
          <a:noFill/>
          <a:ln>
            <a:noFill/>
          </a:ln>
        </p:spPr>
      </p:sp>
      <p:sp>
        <p:nvSpPr>
          <p:cNvPr id="427" name="Google Shape;427;p33"/>
          <p:cNvSpPr/>
          <p:nvPr>
            <p:ph idx="18" type="pic"/>
          </p:nvPr>
        </p:nvSpPr>
        <p:spPr>
          <a:xfrm>
            <a:off x="4422755" y="1586023"/>
            <a:ext cx="298500" cy="298500"/>
          </a:xfrm>
          <a:prstGeom prst="rect">
            <a:avLst/>
          </a:prstGeom>
          <a:noFill/>
          <a:ln>
            <a:noFill/>
          </a:ln>
        </p:spPr>
      </p:sp>
      <p:sp>
        <p:nvSpPr>
          <p:cNvPr id="428" name="Google Shape;428;p33"/>
          <p:cNvSpPr/>
          <p:nvPr>
            <p:ph idx="19" type="pic"/>
          </p:nvPr>
        </p:nvSpPr>
        <p:spPr>
          <a:xfrm>
            <a:off x="5134334" y="3777329"/>
            <a:ext cx="298500" cy="298500"/>
          </a:xfrm>
          <a:prstGeom prst="rect">
            <a:avLst/>
          </a:prstGeom>
          <a:noFill/>
          <a:ln>
            <a:noFill/>
          </a:ln>
        </p:spPr>
      </p:sp>
      <p:sp>
        <p:nvSpPr>
          <p:cNvPr id="429" name="Google Shape;429;p33"/>
          <p:cNvSpPr/>
          <p:nvPr/>
        </p:nvSpPr>
        <p:spPr>
          <a:xfrm>
            <a:off x="3469752"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0" name="Google Shape;430;p33"/>
          <p:cNvSpPr/>
          <p:nvPr>
            <p:ph idx="20" type="pic"/>
          </p:nvPr>
        </p:nvSpPr>
        <p:spPr>
          <a:xfrm>
            <a:off x="3711558" y="3777329"/>
            <a:ext cx="298500" cy="2985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431" name="Shape 431"/>
        <p:cNvGrpSpPr/>
        <p:nvPr/>
      </p:nvGrpSpPr>
      <p:grpSpPr>
        <a:xfrm>
          <a:off x="0" y="0"/>
          <a:ext cx="0" cy="0"/>
          <a:chOff x="0" y="0"/>
          <a:chExt cx="0" cy="0"/>
        </a:xfrm>
      </p:grpSpPr>
      <p:sp>
        <p:nvSpPr>
          <p:cNvPr id="432" name="Google Shape;432;p34"/>
          <p:cNvSpPr/>
          <p:nvPr/>
        </p:nvSpPr>
        <p:spPr>
          <a:xfrm>
            <a:off x="140783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4"/>
          <p:cNvSpPr/>
          <p:nvPr/>
        </p:nvSpPr>
        <p:spPr>
          <a:xfrm>
            <a:off x="25637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4"/>
          <p:cNvSpPr/>
          <p:nvPr/>
        </p:nvSpPr>
        <p:spPr>
          <a:xfrm>
            <a:off x="3719463"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p:nvPr/>
        </p:nvSpPr>
        <p:spPr>
          <a:xfrm>
            <a:off x="48946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4"/>
          <p:cNvSpPr/>
          <p:nvPr/>
        </p:nvSpPr>
        <p:spPr>
          <a:xfrm>
            <a:off x="60698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8" name="Google Shape;438;p3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39" name="Google Shape;439;p3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40" name="Google Shape;440;p3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441" name="Google Shape;441;p34"/>
          <p:cNvCxnSpPr/>
          <p:nvPr/>
        </p:nvCxnSpPr>
        <p:spPr>
          <a:xfrm>
            <a:off x="2251132"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2" name="Google Shape;442;p34"/>
          <p:cNvCxnSpPr/>
          <p:nvPr/>
        </p:nvCxnSpPr>
        <p:spPr>
          <a:xfrm>
            <a:off x="3414863"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3" name="Google Shape;443;p34"/>
          <p:cNvCxnSpPr/>
          <p:nvPr/>
        </p:nvCxnSpPr>
        <p:spPr>
          <a:xfrm>
            <a:off x="4562463" y="194929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4" name="Google Shape;444;p34"/>
          <p:cNvCxnSpPr/>
          <p:nvPr/>
        </p:nvCxnSpPr>
        <p:spPr>
          <a:xfrm>
            <a:off x="5743316" y="3480911"/>
            <a:ext cx="0" cy="437100"/>
          </a:xfrm>
          <a:prstGeom prst="straightConnector1">
            <a:avLst/>
          </a:prstGeom>
          <a:noFill/>
          <a:ln cap="flat" cmpd="sng" w="38100">
            <a:solidFill>
              <a:schemeClr val="dk2"/>
            </a:solidFill>
            <a:prstDash val="solid"/>
            <a:miter lim="800000"/>
            <a:headEnd len="sm" w="sm" type="none"/>
            <a:tailEnd len="sm" w="sm" type="none"/>
          </a:ln>
        </p:spPr>
      </p:cxnSp>
      <p:cxnSp>
        <p:nvCxnSpPr>
          <p:cNvPr id="445" name="Google Shape;445;p34"/>
          <p:cNvCxnSpPr/>
          <p:nvPr/>
        </p:nvCxnSpPr>
        <p:spPr>
          <a:xfrm>
            <a:off x="6907229" y="1949291"/>
            <a:ext cx="0" cy="437100"/>
          </a:xfrm>
          <a:prstGeom prst="straightConnector1">
            <a:avLst/>
          </a:prstGeom>
          <a:noFill/>
          <a:ln cap="flat" cmpd="sng" w="38100">
            <a:solidFill>
              <a:schemeClr val="dk2"/>
            </a:solidFill>
            <a:prstDash val="solid"/>
            <a:miter lim="800000"/>
            <a:headEnd len="sm" w="sm" type="none"/>
            <a:tailEnd len="sm" w="sm" type="none"/>
          </a:ln>
        </p:spPr>
      </p:cxnSp>
      <p:sp>
        <p:nvSpPr>
          <p:cNvPr id="446" name="Google Shape;446;p34"/>
          <p:cNvSpPr txBox="1"/>
          <p:nvPr>
            <p:ph idx="2" type="body"/>
          </p:nvPr>
        </p:nvSpPr>
        <p:spPr>
          <a:xfrm>
            <a:off x="1293317" y="1252749"/>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7" name="Google Shape;447;p34"/>
          <p:cNvSpPr txBox="1"/>
          <p:nvPr>
            <p:ph idx="3" type="body"/>
          </p:nvPr>
        </p:nvSpPr>
        <p:spPr>
          <a:xfrm>
            <a:off x="3614479" y="1252749"/>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8" name="Google Shape;448;p34"/>
          <p:cNvSpPr txBox="1"/>
          <p:nvPr>
            <p:ph idx="4" type="body"/>
          </p:nvPr>
        </p:nvSpPr>
        <p:spPr>
          <a:xfrm>
            <a:off x="5935054" y="1252749"/>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9" name="Google Shape;449;p34"/>
          <p:cNvSpPr txBox="1"/>
          <p:nvPr>
            <p:ph idx="5" type="body"/>
          </p:nvPr>
        </p:nvSpPr>
        <p:spPr>
          <a:xfrm>
            <a:off x="2482856" y="4005540"/>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0" name="Google Shape;450;p34"/>
          <p:cNvSpPr txBox="1"/>
          <p:nvPr>
            <p:ph idx="6" type="body"/>
          </p:nvPr>
        </p:nvSpPr>
        <p:spPr>
          <a:xfrm>
            <a:off x="4794188" y="4005540"/>
            <a:ext cx="19152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1" name="Google Shape;451;p34"/>
          <p:cNvSpPr/>
          <p:nvPr>
            <p:ph idx="7" type="pic"/>
          </p:nvPr>
        </p:nvSpPr>
        <p:spPr>
          <a:xfrm>
            <a:off x="2039212" y="2691916"/>
            <a:ext cx="466800" cy="466800"/>
          </a:xfrm>
          <a:prstGeom prst="rect">
            <a:avLst/>
          </a:prstGeom>
          <a:noFill/>
          <a:ln>
            <a:noFill/>
          </a:ln>
        </p:spPr>
      </p:sp>
      <p:sp>
        <p:nvSpPr>
          <p:cNvPr id="452" name="Google Shape;452;p34"/>
          <p:cNvSpPr/>
          <p:nvPr>
            <p:ph idx="8" type="pic"/>
          </p:nvPr>
        </p:nvSpPr>
        <p:spPr>
          <a:xfrm>
            <a:off x="3194236" y="2691916"/>
            <a:ext cx="466800" cy="466800"/>
          </a:xfrm>
          <a:prstGeom prst="rect">
            <a:avLst/>
          </a:prstGeom>
          <a:noFill/>
          <a:ln>
            <a:noFill/>
          </a:ln>
        </p:spPr>
      </p:sp>
      <p:sp>
        <p:nvSpPr>
          <p:cNvPr id="453" name="Google Shape;453;p34"/>
          <p:cNvSpPr/>
          <p:nvPr>
            <p:ph idx="9" type="pic"/>
          </p:nvPr>
        </p:nvSpPr>
        <p:spPr>
          <a:xfrm>
            <a:off x="4349260" y="2691916"/>
            <a:ext cx="466800" cy="466800"/>
          </a:xfrm>
          <a:prstGeom prst="rect">
            <a:avLst/>
          </a:prstGeom>
          <a:noFill/>
          <a:ln>
            <a:noFill/>
          </a:ln>
        </p:spPr>
      </p:sp>
      <p:sp>
        <p:nvSpPr>
          <p:cNvPr id="454" name="Google Shape;454;p34"/>
          <p:cNvSpPr/>
          <p:nvPr>
            <p:ph idx="13" type="pic"/>
          </p:nvPr>
        </p:nvSpPr>
        <p:spPr>
          <a:xfrm>
            <a:off x="5504284" y="2691916"/>
            <a:ext cx="466800" cy="466800"/>
          </a:xfrm>
          <a:prstGeom prst="rect">
            <a:avLst/>
          </a:prstGeom>
          <a:noFill/>
          <a:ln>
            <a:noFill/>
          </a:ln>
        </p:spPr>
      </p:sp>
      <p:sp>
        <p:nvSpPr>
          <p:cNvPr id="455" name="Google Shape;455;p34"/>
          <p:cNvSpPr/>
          <p:nvPr>
            <p:ph idx="14" type="pic"/>
          </p:nvPr>
        </p:nvSpPr>
        <p:spPr>
          <a:xfrm>
            <a:off x="6659307" y="2691916"/>
            <a:ext cx="466800" cy="466800"/>
          </a:xfrm>
          <a:prstGeom prst="rect">
            <a:avLst/>
          </a:prstGeom>
          <a:noFill/>
          <a:ln>
            <a:noFill/>
          </a:ln>
        </p:spPr>
      </p:sp>
      <p:sp>
        <p:nvSpPr>
          <p:cNvPr id="456" name="Google Shape;456;p34"/>
          <p:cNvSpPr txBox="1"/>
          <p:nvPr>
            <p:ph idx="15" type="body"/>
          </p:nvPr>
        </p:nvSpPr>
        <p:spPr>
          <a:xfrm>
            <a:off x="1293317" y="1452791"/>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7" name="Google Shape;457;p34"/>
          <p:cNvSpPr txBox="1"/>
          <p:nvPr>
            <p:ph idx="16" type="body"/>
          </p:nvPr>
        </p:nvSpPr>
        <p:spPr>
          <a:xfrm>
            <a:off x="3613599" y="1452791"/>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8" name="Google Shape;458;p34"/>
          <p:cNvSpPr txBox="1"/>
          <p:nvPr>
            <p:ph idx="17" type="body"/>
          </p:nvPr>
        </p:nvSpPr>
        <p:spPr>
          <a:xfrm>
            <a:off x="5933588" y="1452791"/>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9" name="Google Shape;459;p34"/>
          <p:cNvSpPr txBox="1"/>
          <p:nvPr>
            <p:ph idx="18" type="body"/>
          </p:nvPr>
        </p:nvSpPr>
        <p:spPr>
          <a:xfrm>
            <a:off x="2495651" y="4205385"/>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0" name="Google Shape;460;p34"/>
          <p:cNvSpPr txBox="1"/>
          <p:nvPr>
            <p:ph idx="19" type="body"/>
          </p:nvPr>
        </p:nvSpPr>
        <p:spPr>
          <a:xfrm>
            <a:off x="4797309" y="4205385"/>
            <a:ext cx="1914900" cy="3462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461" name="Shape 461"/>
        <p:cNvGrpSpPr/>
        <p:nvPr/>
      </p:nvGrpSpPr>
      <p:grpSpPr>
        <a:xfrm>
          <a:off x="0" y="0"/>
          <a:ext cx="0" cy="0"/>
          <a:chOff x="0" y="0"/>
          <a:chExt cx="0" cy="0"/>
        </a:xfrm>
      </p:grpSpPr>
      <p:sp>
        <p:nvSpPr>
          <p:cNvPr id="462" name="Google Shape;462;p3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3" name="Google Shape;463;p3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64" name="Google Shape;464;p3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65" name="Google Shape;465;p3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6" name="Google Shape;466;p35"/>
          <p:cNvSpPr/>
          <p:nvPr/>
        </p:nvSpPr>
        <p:spPr>
          <a:xfrm>
            <a:off x="573207" y="1340580"/>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7" name="Google Shape;467;p35"/>
          <p:cNvSpPr/>
          <p:nvPr/>
        </p:nvSpPr>
        <p:spPr>
          <a:xfrm>
            <a:off x="6809058" y="1340580"/>
            <a:ext cx="17481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8" name="Google Shape;468;p35"/>
          <p:cNvSpPr/>
          <p:nvPr/>
        </p:nvSpPr>
        <p:spPr>
          <a:xfrm>
            <a:off x="573207" y="3150332"/>
            <a:ext cx="7983900" cy="11976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9" name="Google Shape;469;p35"/>
          <p:cNvSpPr/>
          <p:nvPr/>
        </p:nvSpPr>
        <p:spPr>
          <a:xfrm>
            <a:off x="1007738" y="3416273"/>
            <a:ext cx="665700" cy="665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0" name="Google Shape;470;p35"/>
          <p:cNvSpPr/>
          <p:nvPr/>
        </p:nvSpPr>
        <p:spPr>
          <a:xfrm>
            <a:off x="2651824" y="1340580"/>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1" name="Google Shape;471;p35"/>
          <p:cNvSpPr/>
          <p:nvPr/>
        </p:nvSpPr>
        <p:spPr>
          <a:xfrm>
            <a:off x="4730441" y="1340579"/>
            <a:ext cx="1761600" cy="157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2" name="Google Shape;472;p35"/>
          <p:cNvSpPr/>
          <p:nvPr>
            <p:ph idx="2" type="pic"/>
          </p:nvPr>
        </p:nvSpPr>
        <p:spPr>
          <a:xfrm>
            <a:off x="1194847" y="3604791"/>
            <a:ext cx="288600" cy="288600"/>
          </a:xfrm>
          <a:prstGeom prst="rect">
            <a:avLst/>
          </a:prstGeom>
          <a:noFill/>
          <a:ln>
            <a:noFill/>
          </a:ln>
        </p:spPr>
      </p:sp>
      <p:sp>
        <p:nvSpPr>
          <p:cNvPr id="473" name="Google Shape;473;p35"/>
          <p:cNvSpPr txBox="1"/>
          <p:nvPr>
            <p:ph idx="3" type="body"/>
          </p:nvPr>
        </p:nvSpPr>
        <p:spPr>
          <a:xfrm>
            <a:off x="578047"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4" name="Google Shape;474;p35"/>
          <p:cNvSpPr txBox="1"/>
          <p:nvPr>
            <p:ph idx="4" type="body"/>
          </p:nvPr>
        </p:nvSpPr>
        <p:spPr>
          <a:xfrm>
            <a:off x="2651800"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5" name="Google Shape;475;p35"/>
          <p:cNvSpPr txBox="1"/>
          <p:nvPr>
            <p:ph idx="5" type="body"/>
          </p:nvPr>
        </p:nvSpPr>
        <p:spPr>
          <a:xfrm>
            <a:off x="4725552"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6" name="Google Shape;476;p35"/>
          <p:cNvSpPr txBox="1"/>
          <p:nvPr>
            <p:ph idx="6" type="body"/>
          </p:nvPr>
        </p:nvSpPr>
        <p:spPr>
          <a:xfrm>
            <a:off x="6804193" y="2023461"/>
            <a:ext cx="1756800" cy="3186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7" name="Google Shape;477;p35"/>
          <p:cNvSpPr/>
          <p:nvPr>
            <p:ph idx="7" type="pic"/>
          </p:nvPr>
        </p:nvSpPr>
        <p:spPr>
          <a:xfrm>
            <a:off x="1309738" y="1648894"/>
            <a:ext cx="288600" cy="288600"/>
          </a:xfrm>
          <a:prstGeom prst="rect">
            <a:avLst/>
          </a:prstGeom>
          <a:noFill/>
          <a:ln>
            <a:noFill/>
          </a:ln>
        </p:spPr>
      </p:sp>
      <p:sp>
        <p:nvSpPr>
          <p:cNvPr id="478" name="Google Shape;478;p35"/>
          <p:cNvSpPr/>
          <p:nvPr>
            <p:ph idx="8" type="pic"/>
          </p:nvPr>
        </p:nvSpPr>
        <p:spPr>
          <a:xfrm>
            <a:off x="3388355" y="1648894"/>
            <a:ext cx="288600" cy="288600"/>
          </a:xfrm>
          <a:prstGeom prst="rect">
            <a:avLst/>
          </a:prstGeom>
          <a:noFill/>
          <a:ln>
            <a:noFill/>
          </a:ln>
        </p:spPr>
      </p:sp>
      <p:sp>
        <p:nvSpPr>
          <p:cNvPr id="479" name="Google Shape;479;p35"/>
          <p:cNvSpPr/>
          <p:nvPr>
            <p:ph idx="9" type="pic"/>
          </p:nvPr>
        </p:nvSpPr>
        <p:spPr>
          <a:xfrm>
            <a:off x="5466972" y="1648894"/>
            <a:ext cx="288600" cy="288600"/>
          </a:xfrm>
          <a:prstGeom prst="rect">
            <a:avLst/>
          </a:prstGeom>
          <a:noFill/>
          <a:ln>
            <a:noFill/>
          </a:ln>
        </p:spPr>
      </p:sp>
      <p:sp>
        <p:nvSpPr>
          <p:cNvPr id="480" name="Google Shape;480;p35"/>
          <p:cNvSpPr/>
          <p:nvPr>
            <p:ph idx="13" type="pic"/>
          </p:nvPr>
        </p:nvSpPr>
        <p:spPr>
          <a:xfrm>
            <a:off x="7538303" y="1648894"/>
            <a:ext cx="288600" cy="288600"/>
          </a:xfrm>
          <a:prstGeom prst="rect">
            <a:avLst/>
          </a:prstGeom>
          <a:noFill/>
          <a:ln>
            <a:noFill/>
          </a:ln>
        </p:spPr>
      </p:sp>
      <p:sp>
        <p:nvSpPr>
          <p:cNvPr id="481" name="Google Shape;481;p35"/>
          <p:cNvSpPr txBox="1"/>
          <p:nvPr>
            <p:ph idx="14" type="body"/>
          </p:nvPr>
        </p:nvSpPr>
        <p:spPr>
          <a:xfrm>
            <a:off x="1971322" y="3260312"/>
            <a:ext cx="6160800" cy="975000"/>
          </a:xfrm>
          <a:prstGeom prst="rect">
            <a:avLst/>
          </a:prstGeom>
          <a:noFill/>
          <a:ln>
            <a:noFill/>
          </a:ln>
        </p:spPr>
        <p:txBody>
          <a:bodyPr anchorCtr="0" anchor="t" bIns="34275" lIns="68575" spcFirstLastPara="1" rIns="68575" wrap="square" tIns="34275">
            <a:normAutofit/>
          </a:bodyPr>
          <a:lstStyle>
            <a:lvl1pPr indent="-228600" lvl="0" marL="457200" marR="0" algn="l">
              <a:lnSpc>
                <a:spcPct val="15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2" name="Google Shape;482;p35"/>
          <p:cNvSpPr txBox="1"/>
          <p:nvPr>
            <p:ph idx="15" type="body"/>
          </p:nvPr>
        </p:nvSpPr>
        <p:spPr>
          <a:xfrm>
            <a:off x="578341"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3" name="Google Shape;483;p35"/>
          <p:cNvSpPr txBox="1"/>
          <p:nvPr>
            <p:ph idx="16" type="body"/>
          </p:nvPr>
        </p:nvSpPr>
        <p:spPr>
          <a:xfrm>
            <a:off x="2660607"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4" name="Google Shape;484;p35"/>
          <p:cNvSpPr txBox="1"/>
          <p:nvPr>
            <p:ph idx="17" type="body"/>
          </p:nvPr>
        </p:nvSpPr>
        <p:spPr>
          <a:xfrm>
            <a:off x="4737494"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85" name="Google Shape;485;p35"/>
          <p:cNvSpPr txBox="1"/>
          <p:nvPr>
            <p:ph idx="18" type="body"/>
          </p:nvPr>
        </p:nvSpPr>
        <p:spPr>
          <a:xfrm>
            <a:off x="6808595" y="2504076"/>
            <a:ext cx="1748100" cy="207600"/>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486" name="Shape 486"/>
        <p:cNvGrpSpPr/>
        <p:nvPr/>
      </p:nvGrpSpPr>
      <p:grpSpPr>
        <a:xfrm>
          <a:off x="0" y="0"/>
          <a:ext cx="0" cy="0"/>
          <a:chOff x="0" y="0"/>
          <a:chExt cx="0" cy="0"/>
        </a:xfrm>
      </p:grpSpPr>
      <p:sp>
        <p:nvSpPr>
          <p:cNvPr id="487" name="Google Shape;487;p3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8" name="Google Shape;488;p3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489" name="Google Shape;489;p3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90" name="Google Shape;490;p3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1" name="Google Shape;491;p36"/>
          <p:cNvSpPr/>
          <p:nvPr/>
        </p:nvSpPr>
        <p:spPr>
          <a:xfrm>
            <a:off x="281351"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2" name="Google Shape;492;p36"/>
          <p:cNvSpPr/>
          <p:nvPr/>
        </p:nvSpPr>
        <p:spPr>
          <a:xfrm>
            <a:off x="3222018" y="1510166"/>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3" name="Google Shape;493;p36"/>
          <p:cNvSpPr/>
          <p:nvPr/>
        </p:nvSpPr>
        <p:spPr>
          <a:xfrm>
            <a:off x="6162686" y="1510166"/>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4" name="Google Shape;494;p36"/>
          <p:cNvSpPr/>
          <p:nvPr/>
        </p:nvSpPr>
        <p:spPr>
          <a:xfrm>
            <a:off x="281351"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5" name="Google Shape;495;p36"/>
          <p:cNvSpPr/>
          <p:nvPr/>
        </p:nvSpPr>
        <p:spPr>
          <a:xfrm>
            <a:off x="6162686" y="2914430"/>
            <a:ext cx="2700900" cy="1180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496" name="Google Shape;496;p36"/>
          <p:cNvSpPr txBox="1"/>
          <p:nvPr>
            <p:ph idx="2" type="body"/>
          </p:nvPr>
        </p:nvSpPr>
        <p:spPr>
          <a:xfrm>
            <a:off x="857423" y="1936016"/>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7" name="Google Shape;497;p36"/>
          <p:cNvSpPr txBox="1"/>
          <p:nvPr>
            <p:ph idx="3" type="body"/>
          </p:nvPr>
        </p:nvSpPr>
        <p:spPr>
          <a:xfrm>
            <a:off x="857423" y="1717196"/>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8" name="Google Shape;498;p36"/>
          <p:cNvSpPr txBox="1"/>
          <p:nvPr>
            <p:ph idx="4" type="body"/>
          </p:nvPr>
        </p:nvSpPr>
        <p:spPr>
          <a:xfrm>
            <a:off x="3798091" y="1936016"/>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9" name="Google Shape;499;p36"/>
          <p:cNvSpPr txBox="1"/>
          <p:nvPr>
            <p:ph idx="5" type="body"/>
          </p:nvPr>
        </p:nvSpPr>
        <p:spPr>
          <a:xfrm>
            <a:off x="3798091" y="1717196"/>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0" name="Google Shape;500;p36"/>
          <p:cNvSpPr txBox="1"/>
          <p:nvPr>
            <p:ph idx="6" type="body"/>
          </p:nvPr>
        </p:nvSpPr>
        <p:spPr>
          <a:xfrm>
            <a:off x="6738758" y="1936016"/>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1" name="Google Shape;501;p36"/>
          <p:cNvSpPr txBox="1"/>
          <p:nvPr>
            <p:ph idx="7" type="body"/>
          </p:nvPr>
        </p:nvSpPr>
        <p:spPr>
          <a:xfrm>
            <a:off x="6738758" y="1717196"/>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2" name="Google Shape;502;p36"/>
          <p:cNvSpPr/>
          <p:nvPr/>
        </p:nvSpPr>
        <p:spPr>
          <a:xfrm>
            <a:off x="3221534" y="2914430"/>
            <a:ext cx="2700900" cy="1180200"/>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03" name="Google Shape;503;p36"/>
          <p:cNvSpPr txBox="1"/>
          <p:nvPr>
            <p:ph idx="8" type="body"/>
          </p:nvPr>
        </p:nvSpPr>
        <p:spPr>
          <a:xfrm>
            <a:off x="3797607" y="3340279"/>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4" name="Google Shape;504;p36"/>
          <p:cNvSpPr txBox="1"/>
          <p:nvPr>
            <p:ph idx="9" type="body"/>
          </p:nvPr>
        </p:nvSpPr>
        <p:spPr>
          <a:xfrm>
            <a:off x="3797607" y="3121460"/>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5" name="Google Shape;505;p36"/>
          <p:cNvSpPr txBox="1"/>
          <p:nvPr>
            <p:ph idx="13" type="body"/>
          </p:nvPr>
        </p:nvSpPr>
        <p:spPr>
          <a:xfrm>
            <a:off x="857423" y="3336134"/>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6" name="Google Shape;506;p36"/>
          <p:cNvSpPr txBox="1"/>
          <p:nvPr>
            <p:ph idx="14" type="body"/>
          </p:nvPr>
        </p:nvSpPr>
        <p:spPr>
          <a:xfrm>
            <a:off x="857423" y="311731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7" name="Google Shape;507;p36"/>
          <p:cNvSpPr txBox="1"/>
          <p:nvPr>
            <p:ph idx="15" type="body"/>
          </p:nvPr>
        </p:nvSpPr>
        <p:spPr>
          <a:xfrm>
            <a:off x="6738758" y="3336134"/>
            <a:ext cx="19149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8" name="Google Shape;508;p36"/>
          <p:cNvSpPr txBox="1"/>
          <p:nvPr>
            <p:ph idx="16" type="body"/>
          </p:nvPr>
        </p:nvSpPr>
        <p:spPr>
          <a:xfrm>
            <a:off x="6738758" y="311731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9" name="Google Shape;509;p36"/>
          <p:cNvSpPr/>
          <p:nvPr>
            <p:ph idx="17" type="pic"/>
          </p:nvPr>
        </p:nvSpPr>
        <p:spPr>
          <a:xfrm>
            <a:off x="521087" y="1684189"/>
            <a:ext cx="273900" cy="273900"/>
          </a:xfrm>
          <a:prstGeom prst="rect">
            <a:avLst/>
          </a:prstGeom>
          <a:noFill/>
          <a:ln>
            <a:noFill/>
          </a:ln>
        </p:spPr>
      </p:sp>
      <p:sp>
        <p:nvSpPr>
          <p:cNvPr id="510" name="Google Shape;510;p36"/>
          <p:cNvSpPr/>
          <p:nvPr>
            <p:ph idx="18" type="pic"/>
          </p:nvPr>
        </p:nvSpPr>
        <p:spPr>
          <a:xfrm>
            <a:off x="6410816" y="1684189"/>
            <a:ext cx="273900" cy="273900"/>
          </a:xfrm>
          <a:prstGeom prst="rect">
            <a:avLst/>
          </a:prstGeom>
          <a:noFill/>
          <a:ln>
            <a:noFill/>
          </a:ln>
        </p:spPr>
      </p:sp>
      <p:sp>
        <p:nvSpPr>
          <p:cNvPr id="511" name="Google Shape;511;p36"/>
          <p:cNvSpPr/>
          <p:nvPr>
            <p:ph idx="19" type="pic"/>
          </p:nvPr>
        </p:nvSpPr>
        <p:spPr>
          <a:xfrm>
            <a:off x="3468899" y="1684189"/>
            <a:ext cx="273900" cy="273900"/>
          </a:xfrm>
          <a:prstGeom prst="rect">
            <a:avLst/>
          </a:prstGeom>
          <a:noFill/>
          <a:ln>
            <a:noFill/>
          </a:ln>
        </p:spPr>
      </p:sp>
      <p:sp>
        <p:nvSpPr>
          <p:cNvPr id="512" name="Google Shape;512;p36"/>
          <p:cNvSpPr/>
          <p:nvPr>
            <p:ph idx="20" type="pic"/>
          </p:nvPr>
        </p:nvSpPr>
        <p:spPr>
          <a:xfrm>
            <a:off x="521087" y="3090192"/>
            <a:ext cx="273900" cy="273900"/>
          </a:xfrm>
          <a:prstGeom prst="rect">
            <a:avLst/>
          </a:prstGeom>
          <a:noFill/>
          <a:ln>
            <a:noFill/>
          </a:ln>
        </p:spPr>
      </p:sp>
      <p:sp>
        <p:nvSpPr>
          <p:cNvPr id="513" name="Google Shape;513;p36"/>
          <p:cNvSpPr/>
          <p:nvPr>
            <p:ph idx="21" type="pic"/>
          </p:nvPr>
        </p:nvSpPr>
        <p:spPr>
          <a:xfrm>
            <a:off x="6410816" y="3090192"/>
            <a:ext cx="273900" cy="273900"/>
          </a:xfrm>
          <a:prstGeom prst="rect">
            <a:avLst/>
          </a:prstGeom>
          <a:noFill/>
          <a:ln>
            <a:noFill/>
          </a:ln>
        </p:spPr>
      </p:sp>
      <p:sp>
        <p:nvSpPr>
          <p:cNvPr id="514" name="Google Shape;514;p36"/>
          <p:cNvSpPr/>
          <p:nvPr>
            <p:ph idx="22" type="pic"/>
          </p:nvPr>
        </p:nvSpPr>
        <p:spPr>
          <a:xfrm>
            <a:off x="3468899" y="3090474"/>
            <a:ext cx="273900" cy="27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515" name="Shape 515"/>
        <p:cNvGrpSpPr/>
        <p:nvPr/>
      </p:nvGrpSpPr>
      <p:grpSpPr>
        <a:xfrm>
          <a:off x="0" y="0"/>
          <a:ext cx="0" cy="0"/>
          <a:chOff x="0" y="0"/>
          <a:chExt cx="0" cy="0"/>
        </a:xfrm>
      </p:grpSpPr>
      <p:sp>
        <p:nvSpPr>
          <p:cNvPr id="516" name="Google Shape;516;p3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7" name="Google Shape;517;p37"/>
          <p:cNvSpPr txBox="1"/>
          <p:nvPr>
            <p:ph idx="1" type="body"/>
          </p:nvPr>
        </p:nvSpPr>
        <p:spPr>
          <a:xfrm>
            <a:off x="4572000" y="1895612"/>
            <a:ext cx="2948100" cy="492300"/>
          </a:xfrm>
          <a:prstGeom prst="rect">
            <a:avLst/>
          </a:prstGeom>
          <a:solidFill>
            <a:schemeClr val="accent1"/>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8" name="Google Shape;518;p37"/>
          <p:cNvSpPr txBox="1"/>
          <p:nvPr>
            <p:ph idx="2" type="body"/>
          </p:nvPr>
        </p:nvSpPr>
        <p:spPr>
          <a:xfrm>
            <a:off x="4572000"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9" name="Google Shape;519;p37"/>
          <p:cNvSpPr txBox="1"/>
          <p:nvPr>
            <p:ph idx="3" type="body"/>
          </p:nvPr>
        </p:nvSpPr>
        <p:spPr>
          <a:xfrm>
            <a:off x="1221128" y="1895612"/>
            <a:ext cx="2948100" cy="4923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0" name="Google Shape;520;p37"/>
          <p:cNvSpPr txBox="1"/>
          <p:nvPr>
            <p:ph idx="4" type="body"/>
          </p:nvPr>
        </p:nvSpPr>
        <p:spPr>
          <a:xfrm>
            <a:off x="1221128" y="2388394"/>
            <a:ext cx="2948100" cy="1327500"/>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21" name="Google Shape;521;p3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22" name="Google Shape;522;p3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23" name="Google Shape;523;p37"/>
          <p:cNvSpPr txBox="1"/>
          <p:nvPr>
            <p:ph idx="5"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24" name="Google Shape;524;p37"/>
          <p:cNvCxnSpPr/>
          <p:nvPr/>
        </p:nvCxnSpPr>
        <p:spPr>
          <a:xfrm>
            <a:off x="1220164" y="3716456"/>
            <a:ext cx="2949000" cy="0"/>
          </a:xfrm>
          <a:prstGeom prst="straightConnector1">
            <a:avLst/>
          </a:prstGeom>
          <a:noFill/>
          <a:ln cap="flat" cmpd="sng" w="38100">
            <a:solidFill>
              <a:schemeClr val="dk2"/>
            </a:solidFill>
            <a:prstDash val="solid"/>
            <a:miter lim="800000"/>
            <a:headEnd len="sm" w="sm" type="none"/>
            <a:tailEnd len="sm" w="sm" type="none"/>
          </a:ln>
        </p:spPr>
      </p:cxnSp>
      <p:cxnSp>
        <p:nvCxnSpPr>
          <p:cNvPr id="525" name="Google Shape;525;p37"/>
          <p:cNvCxnSpPr/>
          <p:nvPr/>
        </p:nvCxnSpPr>
        <p:spPr>
          <a:xfrm>
            <a:off x="4572001" y="3716456"/>
            <a:ext cx="29490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526" name="Shape 526"/>
        <p:cNvGrpSpPr/>
        <p:nvPr/>
      </p:nvGrpSpPr>
      <p:grpSpPr>
        <a:xfrm>
          <a:off x="0" y="0"/>
          <a:ext cx="0" cy="0"/>
          <a:chOff x="0" y="0"/>
          <a:chExt cx="0" cy="0"/>
        </a:xfrm>
      </p:grpSpPr>
      <p:sp>
        <p:nvSpPr>
          <p:cNvPr id="527" name="Google Shape;527;p3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28" name="Google Shape;528;p3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29" name="Google Shape;529;p3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30" name="Google Shape;530;p3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1" name="Google Shape;531;p38"/>
          <p:cNvSpPr/>
          <p:nvPr>
            <p:ph idx="2" type="body"/>
          </p:nvPr>
        </p:nvSpPr>
        <p:spPr>
          <a:xfrm>
            <a:off x="829387" y="1568224"/>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2" name="Google Shape;532;p38"/>
          <p:cNvSpPr/>
          <p:nvPr>
            <p:ph idx="3" type="body"/>
          </p:nvPr>
        </p:nvSpPr>
        <p:spPr>
          <a:xfrm>
            <a:off x="829387" y="2456860"/>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3" name="Google Shape;533;p38"/>
          <p:cNvSpPr/>
          <p:nvPr>
            <p:ph idx="4" type="body"/>
          </p:nvPr>
        </p:nvSpPr>
        <p:spPr>
          <a:xfrm>
            <a:off x="829387" y="3372858"/>
            <a:ext cx="1198500" cy="2985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4" name="Google Shape;534;p38"/>
          <p:cNvSpPr/>
          <p:nvPr>
            <p:ph idx="5" type="body"/>
          </p:nvPr>
        </p:nvSpPr>
        <p:spPr>
          <a:xfrm>
            <a:off x="4838460" y="1568224"/>
            <a:ext cx="1198500" cy="3078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5" name="Google Shape;535;p38"/>
          <p:cNvSpPr/>
          <p:nvPr>
            <p:ph idx="6" type="body"/>
          </p:nvPr>
        </p:nvSpPr>
        <p:spPr>
          <a:xfrm>
            <a:off x="4838460" y="2456860"/>
            <a:ext cx="1198500" cy="307800"/>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6" name="Google Shape;536;p38"/>
          <p:cNvSpPr/>
          <p:nvPr>
            <p:ph idx="7" type="body"/>
          </p:nvPr>
        </p:nvSpPr>
        <p:spPr>
          <a:xfrm>
            <a:off x="4838460" y="3372858"/>
            <a:ext cx="1198500" cy="298500"/>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7" name="Google Shape;537;p38"/>
          <p:cNvSpPr txBox="1"/>
          <p:nvPr>
            <p:ph idx="8" type="body"/>
          </p:nvPr>
        </p:nvSpPr>
        <p:spPr>
          <a:xfrm>
            <a:off x="2251278" y="1792040"/>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8" name="Google Shape;538;p38"/>
          <p:cNvSpPr txBox="1"/>
          <p:nvPr>
            <p:ph idx="9" type="body"/>
          </p:nvPr>
        </p:nvSpPr>
        <p:spPr>
          <a:xfrm>
            <a:off x="2250984" y="156822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9" name="Google Shape;539;p38"/>
          <p:cNvSpPr txBox="1"/>
          <p:nvPr>
            <p:ph idx="13" type="body"/>
          </p:nvPr>
        </p:nvSpPr>
        <p:spPr>
          <a:xfrm>
            <a:off x="2251278" y="2680676"/>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0" name="Google Shape;540;p38"/>
          <p:cNvSpPr txBox="1"/>
          <p:nvPr>
            <p:ph idx="14" type="body"/>
          </p:nvPr>
        </p:nvSpPr>
        <p:spPr>
          <a:xfrm>
            <a:off x="2250984" y="2456860"/>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1" name="Google Shape;541;p38"/>
          <p:cNvSpPr txBox="1"/>
          <p:nvPr>
            <p:ph idx="15" type="body"/>
          </p:nvPr>
        </p:nvSpPr>
        <p:spPr>
          <a:xfrm>
            <a:off x="2251278" y="3596675"/>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2" name="Google Shape;542;p38"/>
          <p:cNvSpPr txBox="1"/>
          <p:nvPr>
            <p:ph idx="16" type="body"/>
          </p:nvPr>
        </p:nvSpPr>
        <p:spPr>
          <a:xfrm>
            <a:off x="2250984" y="3372858"/>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3" name="Google Shape;543;p38"/>
          <p:cNvSpPr txBox="1"/>
          <p:nvPr>
            <p:ph idx="17" type="body"/>
          </p:nvPr>
        </p:nvSpPr>
        <p:spPr>
          <a:xfrm>
            <a:off x="6264121" y="1792040"/>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4" name="Google Shape;544;p38"/>
          <p:cNvSpPr txBox="1"/>
          <p:nvPr>
            <p:ph idx="18" type="body"/>
          </p:nvPr>
        </p:nvSpPr>
        <p:spPr>
          <a:xfrm>
            <a:off x="6263827" y="1568224"/>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5" name="Google Shape;545;p38"/>
          <p:cNvSpPr txBox="1"/>
          <p:nvPr>
            <p:ph idx="19" type="body"/>
          </p:nvPr>
        </p:nvSpPr>
        <p:spPr>
          <a:xfrm>
            <a:off x="6264121" y="2680676"/>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6" name="Google Shape;546;p38"/>
          <p:cNvSpPr txBox="1"/>
          <p:nvPr>
            <p:ph idx="20" type="body"/>
          </p:nvPr>
        </p:nvSpPr>
        <p:spPr>
          <a:xfrm>
            <a:off x="6263827" y="2456860"/>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7" name="Google Shape;547;p38"/>
          <p:cNvSpPr txBox="1"/>
          <p:nvPr>
            <p:ph idx="21" type="body"/>
          </p:nvPr>
        </p:nvSpPr>
        <p:spPr>
          <a:xfrm>
            <a:off x="6264415" y="3596675"/>
            <a:ext cx="1914900" cy="4848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8" name="Google Shape;548;p38"/>
          <p:cNvSpPr txBox="1"/>
          <p:nvPr>
            <p:ph idx="22" type="body"/>
          </p:nvPr>
        </p:nvSpPr>
        <p:spPr>
          <a:xfrm>
            <a:off x="6264121" y="3372858"/>
            <a:ext cx="19152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549" name="Shape 549"/>
        <p:cNvGrpSpPr/>
        <p:nvPr/>
      </p:nvGrpSpPr>
      <p:grpSpPr>
        <a:xfrm>
          <a:off x="0" y="0"/>
          <a:ext cx="0" cy="0"/>
          <a:chOff x="0" y="0"/>
          <a:chExt cx="0" cy="0"/>
        </a:xfrm>
      </p:grpSpPr>
      <p:sp>
        <p:nvSpPr>
          <p:cNvPr id="550" name="Google Shape;550;p3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1" name="Google Shape;551;p3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52" name="Google Shape;552;p3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53" name="Google Shape;553;p3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554" name="Google Shape;554;p39"/>
          <p:cNvGrpSpPr/>
          <p:nvPr/>
        </p:nvGrpSpPr>
        <p:grpSpPr>
          <a:xfrm>
            <a:off x="2482168" y="1709130"/>
            <a:ext cx="830847" cy="841854"/>
            <a:chOff x="407988" y="2288174"/>
            <a:chExt cx="1107796" cy="1122472"/>
          </a:xfrm>
        </p:grpSpPr>
        <p:sp>
          <p:nvSpPr>
            <p:cNvPr id="555" name="Google Shape;555;p3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56" name="Google Shape;556;p3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57" name="Google Shape;557;p39"/>
          <p:cNvGrpSpPr/>
          <p:nvPr/>
        </p:nvGrpSpPr>
        <p:grpSpPr>
          <a:xfrm>
            <a:off x="316890" y="1705823"/>
            <a:ext cx="830847" cy="841854"/>
            <a:chOff x="4114884" y="2288174"/>
            <a:chExt cx="1107796" cy="1122472"/>
          </a:xfrm>
        </p:grpSpPr>
        <p:sp>
          <p:nvSpPr>
            <p:cNvPr id="558" name="Google Shape;558;p3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59" name="Google Shape;559;p3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0" name="Google Shape;560;p39"/>
          <p:cNvGrpSpPr/>
          <p:nvPr/>
        </p:nvGrpSpPr>
        <p:grpSpPr>
          <a:xfrm>
            <a:off x="6969475" y="1703228"/>
            <a:ext cx="830847" cy="841854"/>
            <a:chOff x="7676518" y="2293508"/>
            <a:chExt cx="1107796" cy="1122472"/>
          </a:xfrm>
        </p:grpSpPr>
        <p:sp>
          <p:nvSpPr>
            <p:cNvPr id="561" name="Google Shape;561;p3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62" name="Google Shape;562;p3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3" name="Google Shape;563;p39"/>
          <p:cNvGrpSpPr/>
          <p:nvPr/>
        </p:nvGrpSpPr>
        <p:grpSpPr>
          <a:xfrm>
            <a:off x="2485746" y="2971572"/>
            <a:ext cx="830847" cy="841854"/>
            <a:chOff x="7676518" y="2293508"/>
            <a:chExt cx="1107796" cy="1122472"/>
          </a:xfrm>
        </p:grpSpPr>
        <p:sp>
          <p:nvSpPr>
            <p:cNvPr id="564" name="Google Shape;564;p3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65" name="Google Shape;565;p3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6" name="Google Shape;566;p39"/>
          <p:cNvGrpSpPr/>
          <p:nvPr/>
        </p:nvGrpSpPr>
        <p:grpSpPr>
          <a:xfrm>
            <a:off x="4734724" y="1709774"/>
            <a:ext cx="830847" cy="841854"/>
            <a:chOff x="407988" y="2288174"/>
            <a:chExt cx="1107796" cy="1122472"/>
          </a:xfrm>
        </p:grpSpPr>
        <p:sp>
          <p:nvSpPr>
            <p:cNvPr id="567" name="Google Shape;567;p3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68" name="Google Shape;568;p3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69" name="Google Shape;569;p39"/>
          <p:cNvGrpSpPr/>
          <p:nvPr/>
        </p:nvGrpSpPr>
        <p:grpSpPr>
          <a:xfrm>
            <a:off x="321175" y="2975693"/>
            <a:ext cx="830847" cy="841854"/>
            <a:chOff x="4114884" y="2288174"/>
            <a:chExt cx="1107796" cy="1122472"/>
          </a:xfrm>
        </p:grpSpPr>
        <p:sp>
          <p:nvSpPr>
            <p:cNvPr id="570" name="Google Shape;570;p3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71" name="Google Shape;571;p3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572" name="Google Shape;572;p39"/>
          <p:cNvGrpSpPr/>
          <p:nvPr/>
        </p:nvGrpSpPr>
        <p:grpSpPr>
          <a:xfrm>
            <a:off x="4731600" y="2975693"/>
            <a:ext cx="830847" cy="841854"/>
            <a:chOff x="7676518" y="2293508"/>
            <a:chExt cx="1107796" cy="1122472"/>
          </a:xfrm>
        </p:grpSpPr>
        <p:sp>
          <p:nvSpPr>
            <p:cNvPr id="573" name="Google Shape;573;p3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74" name="Google Shape;574;p3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575" name="Google Shape;575;p39"/>
          <p:cNvSpPr/>
          <p:nvPr>
            <p:ph idx="2" type="pic"/>
          </p:nvPr>
        </p:nvSpPr>
        <p:spPr>
          <a:xfrm>
            <a:off x="614086" y="1988654"/>
            <a:ext cx="273900" cy="273900"/>
          </a:xfrm>
          <a:prstGeom prst="rect">
            <a:avLst/>
          </a:prstGeom>
          <a:noFill/>
          <a:ln>
            <a:noFill/>
          </a:ln>
        </p:spPr>
      </p:sp>
      <p:sp>
        <p:nvSpPr>
          <p:cNvPr id="576" name="Google Shape;576;p39"/>
          <p:cNvSpPr/>
          <p:nvPr>
            <p:ph idx="3" type="pic"/>
          </p:nvPr>
        </p:nvSpPr>
        <p:spPr>
          <a:xfrm>
            <a:off x="601502" y="3255920"/>
            <a:ext cx="273900" cy="273900"/>
          </a:xfrm>
          <a:prstGeom prst="rect">
            <a:avLst/>
          </a:prstGeom>
          <a:noFill/>
          <a:ln>
            <a:noFill/>
          </a:ln>
        </p:spPr>
      </p:sp>
      <p:sp>
        <p:nvSpPr>
          <p:cNvPr id="577" name="Google Shape;577;p39"/>
          <p:cNvSpPr/>
          <p:nvPr>
            <p:ph idx="4" type="pic"/>
          </p:nvPr>
        </p:nvSpPr>
        <p:spPr>
          <a:xfrm>
            <a:off x="2783897" y="3255920"/>
            <a:ext cx="273900" cy="273900"/>
          </a:xfrm>
          <a:prstGeom prst="rect">
            <a:avLst/>
          </a:prstGeom>
          <a:noFill/>
          <a:ln>
            <a:noFill/>
          </a:ln>
        </p:spPr>
      </p:sp>
      <p:sp>
        <p:nvSpPr>
          <p:cNvPr id="578" name="Google Shape;578;p39"/>
          <p:cNvSpPr/>
          <p:nvPr>
            <p:ph idx="5" type="pic"/>
          </p:nvPr>
        </p:nvSpPr>
        <p:spPr>
          <a:xfrm>
            <a:off x="2783897" y="1982753"/>
            <a:ext cx="273900" cy="273900"/>
          </a:xfrm>
          <a:prstGeom prst="rect">
            <a:avLst/>
          </a:prstGeom>
          <a:noFill/>
          <a:ln>
            <a:noFill/>
          </a:ln>
        </p:spPr>
      </p:sp>
      <p:sp>
        <p:nvSpPr>
          <p:cNvPr id="579" name="Google Shape;579;p39"/>
          <p:cNvSpPr/>
          <p:nvPr>
            <p:ph idx="6" type="pic"/>
          </p:nvPr>
        </p:nvSpPr>
        <p:spPr>
          <a:xfrm>
            <a:off x="5019405" y="1982753"/>
            <a:ext cx="273900" cy="273900"/>
          </a:xfrm>
          <a:prstGeom prst="rect">
            <a:avLst/>
          </a:prstGeom>
          <a:noFill/>
          <a:ln>
            <a:noFill/>
          </a:ln>
        </p:spPr>
      </p:sp>
      <p:sp>
        <p:nvSpPr>
          <p:cNvPr id="580" name="Google Shape;580;p39"/>
          <p:cNvSpPr/>
          <p:nvPr>
            <p:ph idx="7" type="pic"/>
          </p:nvPr>
        </p:nvSpPr>
        <p:spPr>
          <a:xfrm>
            <a:off x="5016177" y="3238991"/>
            <a:ext cx="273900" cy="273900"/>
          </a:xfrm>
          <a:prstGeom prst="rect">
            <a:avLst/>
          </a:prstGeom>
          <a:noFill/>
          <a:ln>
            <a:noFill/>
          </a:ln>
        </p:spPr>
      </p:sp>
      <p:sp>
        <p:nvSpPr>
          <p:cNvPr id="581" name="Google Shape;581;p39"/>
          <p:cNvSpPr/>
          <p:nvPr>
            <p:ph idx="8" type="pic"/>
          </p:nvPr>
        </p:nvSpPr>
        <p:spPr>
          <a:xfrm>
            <a:off x="7254052" y="1982753"/>
            <a:ext cx="273900" cy="273900"/>
          </a:xfrm>
          <a:prstGeom prst="rect">
            <a:avLst/>
          </a:prstGeom>
          <a:noFill/>
          <a:ln>
            <a:noFill/>
          </a:ln>
        </p:spPr>
      </p:sp>
      <p:sp>
        <p:nvSpPr>
          <p:cNvPr id="582" name="Google Shape;582;p39"/>
          <p:cNvSpPr txBox="1"/>
          <p:nvPr>
            <p:ph idx="9" type="body"/>
          </p:nvPr>
        </p:nvSpPr>
        <p:spPr>
          <a:xfrm>
            <a:off x="1223211" y="1703229"/>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3" name="Google Shape;583;p39"/>
          <p:cNvSpPr txBox="1"/>
          <p:nvPr>
            <p:ph idx="13" type="body"/>
          </p:nvPr>
        </p:nvSpPr>
        <p:spPr>
          <a:xfrm>
            <a:off x="3395396" y="1703229"/>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4" name="Google Shape;584;p39"/>
          <p:cNvSpPr txBox="1"/>
          <p:nvPr>
            <p:ph idx="14" type="body"/>
          </p:nvPr>
        </p:nvSpPr>
        <p:spPr>
          <a:xfrm>
            <a:off x="5659391" y="1703229"/>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5" name="Google Shape;585;p39"/>
          <p:cNvSpPr txBox="1"/>
          <p:nvPr>
            <p:ph idx="15" type="body"/>
          </p:nvPr>
        </p:nvSpPr>
        <p:spPr>
          <a:xfrm>
            <a:off x="7890347" y="1703229"/>
            <a:ext cx="9483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6" name="Google Shape;586;p39"/>
          <p:cNvSpPr txBox="1"/>
          <p:nvPr>
            <p:ph idx="16" type="body"/>
          </p:nvPr>
        </p:nvSpPr>
        <p:spPr>
          <a:xfrm>
            <a:off x="1227441" y="2971572"/>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7" name="Google Shape;587;p39"/>
          <p:cNvSpPr txBox="1"/>
          <p:nvPr>
            <p:ph idx="17" type="body"/>
          </p:nvPr>
        </p:nvSpPr>
        <p:spPr>
          <a:xfrm>
            <a:off x="3395396" y="2971572"/>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8" name="Google Shape;588;p39"/>
          <p:cNvSpPr txBox="1"/>
          <p:nvPr>
            <p:ph idx="18" type="body"/>
          </p:nvPr>
        </p:nvSpPr>
        <p:spPr>
          <a:xfrm>
            <a:off x="5659391" y="2971572"/>
            <a:ext cx="9720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589" name="Shape 589"/>
        <p:cNvGrpSpPr/>
        <p:nvPr/>
      </p:nvGrpSpPr>
      <p:grpSpPr>
        <a:xfrm>
          <a:off x="0" y="0"/>
          <a:ext cx="0" cy="0"/>
          <a:chOff x="0" y="0"/>
          <a:chExt cx="0" cy="0"/>
        </a:xfrm>
      </p:grpSpPr>
      <p:sp>
        <p:nvSpPr>
          <p:cNvPr id="590" name="Google Shape;590;p40"/>
          <p:cNvSpPr txBox="1"/>
          <p:nvPr>
            <p:ph idx="1" type="body"/>
          </p:nvPr>
        </p:nvSpPr>
        <p:spPr>
          <a:xfrm>
            <a:off x="972483"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1" name="Google Shape;591;p40"/>
          <p:cNvSpPr txBox="1"/>
          <p:nvPr>
            <p:ph idx="2" type="body"/>
          </p:nvPr>
        </p:nvSpPr>
        <p:spPr>
          <a:xfrm>
            <a:off x="973017" y="3185160"/>
            <a:ext cx="2310600" cy="5034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2" name="Google Shape;592;p40"/>
          <p:cNvSpPr txBox="1"/>
          <p:nvPr>
            <p:ph idx="3" type="body"/>
          </p:nvPr>
        </p:nvSpPr>
        <p:spPr>
          <a:xfrm>
            <a:off x="3486978"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3" name="Google Shape;593;p40"/>
          <p:cNvSpPr txBox="1"/>
          <p:nvPr>
            <p:ph idx="4" type="body"/>
          </p:nvPr>
        </p:nvSpPr>
        <p:spPr>
          <a:xfrm>
            <a:off x="3487512" y="3185160"/>
            <a:ext cx="2310600" cy="5034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4" name="Google Shape;594;p40"/>
          <p:cNvSpPr txBox="1"/>
          <p:nvPr>
            <p:ph idx="5" type="body"/>
          </p:nvPr>
        </p:nvSpPr>
        <p:spPr>
          <a:xfrm>
            <a:off x="5994169" y="2794023"/>
            <a:ext cx="2313000" cy="307500"/>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5" name="Google Shape;595;p40"/>
          <p:cNvSpPr txBox="1"/>
          <p:nvPr>
            <p:ph idx="6" type="body"/>
          </p:nvPr>
        </p:nvSpPr>
        <p:spPr>
          <a:xfrm>
            <a:off x="5994703" y="3185160"/>
            <a:ext cx="2310600" cy="5034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6" name="Google Shape;596;p4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7" name="Google Shape;597;p4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598" name="Google Shape;598;p4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9" name="Google Shape;599;p40"/>
          <p:cNvSpPr txBox="1"/>
          <p:nvPr>
            <p:ph idx="7"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00" name="Google Shape;600;p40"/>
          <p:cNvSpPr/>
          <p:nvPr/>
        </p:nvSpPr>
        <p:spPr>
          <a:xfrm rot="-2700000">
            <a:off x="1536512"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1" name="Google Shape;601;p40"/>
          <p:cNvSpPr/>
          <p:nvPr/>
        </p:nvSpPr>
        <p:spPr>
          <a:xfrm rot="-2700000">
            <a:off x="4055557" y="1648528"/>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2" name="Google Shape;602;p40"/>
          <p:cNvSpPr/>
          <p:nvPr/>
        </p:nvSpPr>
        <p:spPr>
          <a:xfrm rot="-2700000">
            <a:off x="6602422" y="1648527"/>
            <a:ext cx="1084611" cy="109402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3" name="Google Shape;603;p40"/>
          <p:cNvSpPr/>
          <p:nvPr>
            <p:ph idx="8" type="pic"/>
          </p:nvPr>
        </p:nvSpPr>
        <p:spPr>
          <a:xfrm>
            <a:off x="1822424" y="1939329"/>
            <a:ext cx="513900" cy="513900"/>
          </a:xfrm>
          <a:prstGeom prst="rect">
            <a:avLst/>
          </a:prstGeom>
          <a:noFill/>
          <a:ln>
            <a:noFill/>
          </a:ln>
        </p:spPr>
      </p:sp>
      <p:sp>
        <p:nvSpPr>
          <p:cNvPr id="604" name="Google Shape;604;p40"/>
          <p:cNvSpPr/>
          <p:nvPr>
            <p:ph idx="9" type="pic"/>
          </p:nvPr>
        </p:nvSpPr>
        <p:spPr>
          <a:xfrm>
            <a:off x="4341470" y="1939329"/>
            <a:ext cx="513900" cy="513900"/>
          </a:xfrm>
          <a:prstGeom prst="rect">
            <a:avLst/>
          </a:prstGeom>
          <a:noFill/>
          <a:ln>
            <a:noFill/>
          </a:ln>
        </p:spPr>
      </p:sp>
      <p:sp>
        <p:nvSpPr>
          <p:cNvPr id="605" name="Google Shape;605;p40"/>
          <p:cNvSpPr/>
          <p:nvPr>
            <p:ph idx="13" type="pic"/>
          </p:nvPr>
        </p:nvSpPr>
        <p:spPr>
          <a:xfrm>
            <a:off x="6888333" y="1939329"/>
            <a:ext cx="513900" cy="5139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41" name="Shape 41"/>
        <p:cNvGrpSpPr/>
        <p:nvPr/>
      </p:nvGrpSpPr>
      <p:grpSpPr>
        <a:xfrm>
          <a:off x="0" y="0"/>
          <a:ext cx="0" cy="0"/>
          <a:chOff x="0" y="0"/>
          <a:chExt cx="0" cy="0"/>
        </a:xfrm>
      </p:grpSpPr>
      <p:sp>
        <p:nvSpPr>
          <p:cNvPr id="42" name="Google Shape;42;p5"/>
          <p:cNvSpPr/>
          <p:nvPr/>
        </p:nvSpPr>
        <p:spPr>
          <a:xfrm>
            <a:off x="-14287" y="1428750"/>
            <a:ext cx="9158400" cy="3714900"/>
          </a:xfrm>
          <a:prstGeom prst="rect">
            <a:avLst/>
          </a:prstGeom>
          <a:solidFill>
            <a:srgbClr val="F0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 name="Google Shape;43;p5"/>
          <p:cNvSpPr/>
          <p:nvPr/>
        </p:nvSpPr>
        <p:spPr>
          <a:xfrm>
            <a:off x="-14287" y="0"/>
            <a:ext cx="9158288" cy="3328988"/>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4" name="Google Shape;44;p5"/>
          <p:cNvSpPr/>
          <p:nvPr/>
        </p:nvSpPr>
        <p:spPr>
          <a:xfrm>
            <a:off x="814388" y="757238"/>
            <a:ext cx="7515300" cy="3929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 name="Google Shape;45;p5"/>
          <p:cNvSpPr/>
          <p:nvPr>
            <p:ph idx="2" type="pic"/>
          </p:nvPr>
        </p:nvSpPr>
        <p:spPr>
          <a:xfrm>
            <a:off x="1385888" y="2114550"/>
            <a:ext cx="6372300" cy="2100300"/>
          </a:xfrm>
          <a:prstGeom prst="rect">
            <a:avLst/>
          </a:prstGeom>
          <a:noFill/>
          <a:ln>
            <a:noFill/>
          </a:ln>
        </p:spPr>
      </p:sp>
      <p:sp>
        <p:nvSpPr>
          <p:cNvPr id="46" name="Google Shape;46;p5"/>
          <p:cNvSpPr/>
          <p:nvPr/>
        </p:nvSpPr>
        <p:spPr>
          <a:xfrm>
            <a:off x="4306156" y="4481279"/>
            <a:ext cx="450600" cy="4506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 name="Google Shape;47;p5"/>
          <p:cNvSpPr/>
          <p:nvPr>
            <p:ph idx="3" type="pic"/>
          </p:nvPr>
        </p:nvSpPr>
        <p:spPr>
          <a:xfrm>
            <a:off x="4306491" y="4481513"/>
            <a:ext cx="450000" cy="450000"/>
          </a:xfrm>
          <a:prstGeom prst="rect">
            <a:avLst/>
          </a:prstGeom>
          <a:noFill/>
          <a:ln>
            <a:noFill/>
          </a:ln>
        </p:spPr>
      </p:sp>
      <p:cxnSp>
        <p:nvCxnSpPr>
          <p:cNvPr id="48" name="Google Shape;48;p5"/>
          <p:cNvCxnSpPr/>
          <p:nvPr/>
        </p:nvCxnSpPr>
        <p:spPr>
          <a:xfrm>
            <a:off x="4179094" y="1089067"/>
            <a:ext cx="785700" cy="0"/>
          </a:xfrm>
          <a:prstGeom prst="straightConnector1">
            <a:avLst/>
          </a:prstGeom>
          <a:noFill/>
          <a:ln cap="flat" cmpd="sng" w="76200">
            <a:solidFill>
              <a:schemeClr val="accent1"/>
            </a:solidFill>
            <a:prstDash val="solid"/>
            <a:miter lim="800000"/>
            <a:headEnd len="sm" w="sm" type="none"/>
            <a:tailEnd len="sm" w="sm" type="none"/>
          </a:ln>
        </p:spPr>
      </p:cxnSp>
      <p:pic>
        <p:nvPicPr>
          <p:cNvPr id="49" name="Google Shape;49;p5"/>
          <p:cNvPicPr preferRelativeResize="0"/>
          <p:nvPr/>
        </p:nvPicPr>
        <p:blipFill rotWithShape="1">
          <a:blip r:embed="rId2">
            <a:alphaModFix/>
          </a:blip>
          <a:srcRect b="0" l="0" r="0" t="0"/>
          <a:stretch/>
        </p:blipFill>
        <p:spPr>
          <a:xfrm>
            <a:off x="3731120" y="166816"/>
            <a:ext cx="1681762" cy="384131"/>
          </a:xfrm>
          <a:prstGeom prst="rect">
            <a:avLst/>
          </a:prstGeom>
          <a:noFill/>
          <a:ln>
            <a:noFill/>
          </a:ln>
        </p:spPr>
      </p:pic>
      <p:sp>
        <p:nvSpPr>
          <p:cNvPr id="50" name="Google Shape;50;p5"/>
          <p:cNvSpPr txBox="1"/>
          <p:nvPr>
            <p:ph idx="1" type="body"/>
          </p:nvPr>
        </p:nvSpPr>
        <p:spPr>
          <a:xfrm>
            <a:off x="1326709" y="1278324"/>
            <a:ext cx="6490500" cy="526200"/>
          </a:xfrm>
          <a:prstGeom prst="rect">
            <a:avLst/>
          </a:prstGeom>
          <a:noFill/>
          <a:ln>
            <a:noFill/>
          </a:ln>
        </p:spPr>
        <p:txBody>
          <a:bodyPr anchorCtr="0" anchor="t" bIns="34275" lIns="68575" spcFirstLastPara="1" rIns="68575" wrap="square" tIns="34275">
            <a:spAutoFit/>
          </a:bodyPr>
          <a:lstStyle>
            <a:lvl1pPr indent="-228600" lvl="0" marL="457200" marR="0" algn="ctr">
              <a:lnSpc>
                <a:spcPct val="90000"/>
              </a:lnSpc>
              <a:spcBef>
                <a:spcPts val="0"/>
              </a:spcBef>
              <a:spcAft>
                <a:spcPts val="0"/>
              </a:spcAft>
              <a:buClr>
                <a:schemeClr val="dk2"/>
              </a:buClr>
              <a:buSzPts val="1100"/>
              <a:buNone/>
              <a:defRPr b="1" i="0" sz="3300" u="none" cap="none" strike="noStrike">
                <a:solidFill>
                  <a:schemeClr val="dk2"/>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606" name="Shape 606"/>
        <p:cNvGrpSpPr/>
        <p:nvPr/>
      </p:nvGrpSpPr>
      <p:grpSpPr>
        <a:xfrm>
          <a:off x="0" y="0"/>
          <a:ext cx="0" cy="0"/>
          <a:chOff x="0" y="0"/>
          <a:chExt cx="0" cy="0"/>
        </a:xfrm>
      </p:grpSpPr>
      <p:sp>
        <p:nvSpPr>
          <p:cNvPr id="607" name="Google Shape;607;p4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8" name="Google Shape;608;p4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09" name="Google Shape;609;p4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10" name="Google Shape;610;p4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11" name="Google Shape;611;p41"/>
          <p:cNvSpPr/>
          <p:nvPr/>
        </p:nvSpPr>
        <p:spPr>
          <a:xfrm>
            <a:off x="635590" y="1451260"/>
            <a:ext cx="25407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2" name="Google Shape;612;p41"/>
          <p:cNvSpPr/>
          <p:nvPr/>
        </p:nvSpPr>
        <p:spPr>
          <a:xfrm>
            <a:off x="635590" y="2965735"/>
            <a:ext cx="25407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3" name="Google Shape;613;p41"/>
          <p:cNvSpPr/>
          <p:nvPr/>
        </p:nvSpPr>
        <p:spPr>
          <a:xfrm>
            <a:off x="3396601" y="1451260"/>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4" name="Google Shape;614;p41"/>
          <p:cNvSpPr/>
          <p:nvPr/>
        </p:nvSpPr>
        <p:spPr>
          <a:xfrm>
            <a:off x="3396602" y="2965735"/>
            <a:ext cx="23508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5" name="Google Shape;615;p41"/>
          <p:cNvSpPr/>
          <p:nvPr/>
        </p:nvSpPr>
        <p:spPr>
          <a:xfrm>
            <a:off x="5967853" y="1451260"/>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6" name="Google Shape;616;p41"/>
          <p:cNvSpPr/>
          <p:nvPr/>
        </p:nvSpPr>
        <p:spPr>
          <a:xfrm>
            <a:off x="5967853" y="2965735"/>
            <a:ext cx="2610600" cy="1271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7" name="Google Shape;617;p41"/>
          <p:cNvSpPr/>
          <p:nvPr>
            <p:ph idx="2" type="pic"/>
          </p:nvPr>
        </p:nvSpPr>
        <p:spPr>
          <a:xfrm>
            <a:off x="901884" y="1584591"/>
            <a:ext cx="2007900" cy="1005000"/>
          </a:xfrm>
          <a:prstGeom prst="rect">
            <a:avLst/>
          </a:prstGeom>
          <a:noFill/>
          <a:ln>
            <a:noFill/>
          </a:ln>
        </p:spPr>
      </p:sp>
      <p:sp>
        <p:nvSpPr>
          <p:cNvPr id="618" name="Google Shape;618;p41"/>
          <p:cNvSpPr/>
          <p:nvPr>
            <p:ph idx="3" type="pic"/>
          </p:nvPr>
        </p:nvSpPr>
        <p:spPr>
          <a:xfrm>
            <a:off x="3568016" y="1584591"/>
            <a:ext cx="2007900" cy="1005000"/>
          </a:xfrm>
          <a:prstGeom prst="rect">
            <a:avLst/>
          </a:prstGeom>
          <a:noFill/>
          <a:ln>
            <a:noFill/>
          </a:ln>
        </p:spPr>
      </p:sp>
      <p:sp>
        <p:nvSpPr>
          <p:cNvPr id="619" name="Google Shape;619;p41"/>
          <p:cNvSpPr/>
          <p:nvPr>
            <p:ph idx="4" type="pic"/>
          </p:nvPr>
        </p:nvSpPr>
        <p:spPr>
          <a:xfrm>
            <a:off x="6269199" y="1584591"/>
            <a:ext cx="2007900" cy="1005000"/>
          </a:xfrm>
          <a:prstGeom prst="rect">
            <a:avLst/>
          </a:prstGeom>
          <a:noFill/>
          <a:ln>
            <a:noFill/>
          </a:ln>
        </p:spPr>
      </p:sp>
      <p:sp>
        <p:nvSpPr>
          <p:cNvPr id="620" name="Google Shape;620;p41"/>
          <p:cNvSpPr/>
          <p:nvPr>
            <p:ph idx="5" type="pic"/>
          </p:nvPr>
        </p:nvSpPr>
        <p:spPr>
          <a:xfrm>
            <a:off x="901884" y="3090524"/>
            <a:ext cx="2007900" cy="1005000"/>
          </a:xfrm>
          <a:prstGeom prst="rect">
            <a:avLst/>
          </a:prstGeom>
          <a:noFill/>
          <a:ln>
            <a:noFill/>
          </a:ln>
        </p:spPr>
      </p:sp>
      <p:sp>
        <p:nvSpPr>
          <p:cNvPr id="621" name="Google Shape;621;p41"/>
          <p:cNvSpPr/>
          <p:nvPr>
            <p:ph idx="6" type="pic"/>
          </p:nvPr>
        </p:nvSpPr>
        <p:spPr>
          <a:xfrm>
            <a:off x="3568016" y="3090524"/>
            <a:ext cx="2007900" cy="1005000"/>
          </a:xfrm>
          <a:prstGeom prst="rect">
            <a:avLst/>
          </a:prstGeom>
          <a:noFill/>
          <a:ln>
            <a:noFill/>
          </a:ln>
        </p:spPr>
      </p:sp>
      <p:sp>
        <p:nvSpPr>
          <p:cNvPr id="622" name="Google Shape;622;p41"/>
          <p:cNvSpPr/>
          <p:nvPr>
            <p:ph idx="7" type="pic"/>
          </p:nvPr>
        </p:nvSpPr>
        <p:spPr>
          <a:xfrm>
            <a:off x="6269199" y="3090524"/>
            <a:ext cx="2007900" cy="10050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623" name="Shape 623"/>
        <p:cNvGrpSpPr/>
        <p:nvPr/>
      </p:nvGrpSpPr>
      <p:grpSpPr>
        <a:xfrm>
          <a:off x="0" y="0"/>
          <a:ext cx="0" cy="0"/>
          <a:chOff x="0" y="0"/>
          <a:chExt cx="0" cy="0"/>
        </a:xfrm>
      </p:grpSpPr>
      <p:sp>
        <p:nvSpPr>
          <p:cNvPr id="624" name="Google Shape;624;p4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5" name="Google Shape;625;p4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26" name="Google Shape;626;p4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27" name="Google Shape;627;p4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28" name="Google Shape;628;p42"/>
          <p:cNvSpPr/>
          <p:nvPr>
            <p:ph idx="2" type="dgm"/>
          </p:nvPr>
        </p:nvSpPr>
        <p:spPr>
          <a:xfrm>
            <a:off x="4664869" y="1386893"/>
            <a:ext cx="4173000" cy="2807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400"/>
              <a:buFont typeface="Arial"/>
              <a:buNone/>
              <a:defRPr b="0" i="0" sz="14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29" name="Google Shape;629;p42"/>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630" name="Shape 630"/>
        <p:cNvGrpSpPr/>
        <p:nvPr/>
      </p:nvGrpSpPr>
      <p:grpSpPr>
        <a:xfrm>
          <a:off x="0" y="0"/>
          <a:ext cx="0" cy="0"/>
          <a:chOff x="0" y="0"/>
          <a:chExt cx="0" cy="0"/>
        </a:xfrm>
      </p:grpSpPr>
      <p:sp>
        <p:nvSpPr>
          <p:cNvPr id="631" name="Google Shape;631;p4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32" name="Google Shape;632;p4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33" name="Google Shape;633;p4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4" name="Google Shape;634;p4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5" name="Google Shape;635;p43"/>
          <p:cNvSpPr/>
          <p:nvPr/>
        </p:nvSpPr>
        <p:spPr>
          <a:xfrm>
            <a:off x="305991" y="1328426"/>
            <a:ext cx="2871300" cy="2871300"/>
          </a:xfrm>
          <a:prstGeom prst="ellipse">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36" name="Google Shape;636;p43"/>
          <p:cNvSpPr/>
          <p:nvPr/>
        </p:nvSpPr>
        <p:spPr>
          <a:xfrm>
            <a:off x="579605" y="1875656"/>
            <a:ext cx="2324100" cy="2324100"/>
          </a:xfrm>
          <a:prstGeom prst="ellipse">
            <a:avLst/>
          </a:prstGeom>
          <a:solidFill>
            <a:srgbClr val="F7A747"/>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37" name="Google Shape;637;p43"/>
          <p:cNvSpPr/>
          <p:nvPr/>
        </p:nvSpPr>
        <p:spPr>
          <a:xfrm>
            <a:off x="893741" y="2503926"/>
            <a:ext cx="1695900" cy="1695900"/>
          </a:xfrm>
          <a:prstGeom prst="ellipse">
            <a:avLst/>
          </a:prstGeom>
          <a:solidFill>
            <a:srgbClr val="F9B96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38" name="Google Shape;638;p43"/>
          <p:cNvSpPr/>
          <p:nvPr/>
        </p:nvSpPr>
        <p:spPr>
          <a:xfrm>
            <a:off x="1231547" y="3179537"/>
            <a:ext cx="1020000" cy="1020000"/>
          </a:xfrm>
          <a:prstGeom prst="ellipse">
            <a:avLst/>
          </a:prstGeom>
          <a:solidFill>
            <a:srgbClr val="FBD09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cxnSp>
        <p:nvCxnSpPr>
          <p:cNvPr id="639" name="Google Shape;639;p43"/>
          <p:cNvCxnSpPr/>
          <p:nvPr/>
        </p:nvCxnSpPr>
        <p:spPr>
          <a:xfrm>
            <a:off x="1734042" y="1724838"/>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40" name="Google Shape;640;p43"/>
          <p:cNvCxnSpPr/>
          <p:nvPr/>
        </p:nvCxnSpPr>
        <p:spPr>
          <a:xfrm>
            <a:off x="1734042" y="2386639"/>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41" name="Google Shape;641;p43"/>
          <p:cNvCxnSpPr/>
          <p:nvPr/>
        </p:nvCxnSpPr>
        <p:spPr>
          <a:xfrm>
            <a:off x="1734042" y="3048440"/>
            <a:ext cx="4067100" cy="12600"/>
          </a:xfrm>
          <a:prstGeom prst="straightConnector1">
            <a:avLst/>
          </a:prstGeom>
          <a:noFill/>
          <a:ln cap="flat" cmpd="sng" w="12700">
            <a:solidFill>
              <a:srgbClr val="DDE6EF"/>
            </a:solidFill>
            <a:prstDash val="solid"/>
            <a:round/>
            <a:headEnd len="lg" w="lg" type="oval"/>
            <a:tailEnd len="sm" w="sm" type="none"/>
          </a:ln>
        </p:spPr>
      </p:cxnSp>
      <p:cxnSp>
        <p:nvCxnSpPr>
          <p:cNvPr id="642" name="Google Shape;642;p43"/>
          <p:cNvCxnSpPr/>
          <p:nvPr/>
        </p:nvCxnSpPr>
        <p:spPr>
          <a:xfrm>
            <a:off x="1734042" y="3826383"/>
            <a:ext cx="4067100" cy="12600"/>
          </a:xfrm>
          <a:prstGeom prst="straightConnector1">
            <a:avLst/>
          </a:prstGeom>
          <a:noFill/>
          <a:ln cap="flat" cmpd="sng" w="12700">
            <a:solidFill>
              <a:srgbClr val="DDE6EF"/>
            </a:solidFill>
            <a:prstDash val="solid"/>
            <a:round/>
            <a:headEnd len="lg" w="lg" type="oval"/>
            <a:tailEnd len="sm" w="sm" type="none"/>
          </a:ln>
        </p:spPr>
      </p:cxnSp>
      <p:sp>
        <p:nvSpPr>
          <p:cNvPr id="643" name="Google Shape;643;p43"/>
          <p:cNvSpPr txBox="1"/>
          <p:nvPr>
            <p:ph idx="2" type="body"/>
          </p:nvPr>
        </p:nvSpPr>
        <p:spPr>
          <a:xfrm>
            <a:off x="4659083" y="1476442"/>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4" name="Google Shape;644;p43"/>
          <p:cNvSpPr txBox="1"/>
          <p:nvPr>
            <p:ph idx="3" type="body"/>
          </p:nvPr>
        </p:nvSpPr>
        <p:spPr>
          <a:xfrm>
            <a:off x="4659572" y="1712119"/>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5" name="Google Shape;645;p43"/>
          <p:cNvSpPr txBox="1"/>
          <p:nvPr>
            <p:ph idx="4" type="body"/>
          </p:nvPr>
        </p:nvSpPr>
        <p:spPr>
          <a:xfrm>
            <a:off x="4659083" y="2145154"/>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6" name="Google Shape;646;p43"/>
          <p:cNvSpPr txBox="1"/>
          <p:nvPr>
            <p:ph idx="5" type="body"/>
          </p:nvPr>
        </p:nvSpPr>
        <p:spPr>
          <a:xfrm>
            <a:off x="4659572" y="2380831"/>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7" name="Google Shape;647;p43"/>
          <p:cNvSpPr txBox="1"/>
          <p:nvPr>
            <p:ph idx="6" type="body"/>
          </p:nvPr>
        </p:nvSpPr>
        <p:spPr>
          <a:xfrm>
            <a:off x="4659083" y="2825231"/>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8" name="Google Shape;648;p43"/>
          <p:cNvSpPr txBox="1"/>
          <p:nvPr>
            <p:ph idx="7" type="body"/>
          </p:nvPr>
        </p:nvSpPr>
        <p:spPr>
          <a:xfrm>
            <a:off x="4659572" y="3060908"/>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9" name="Google Shape;649;p43"/>
          <p:cNvSpPr txBox="1"/>
          <p:nvPr>
            <p:ph idx="8" type="body"/>
          </p:nvPr>
        </p:nvSpPr>
        <p:spPr>
          <a:xfrm>
            <a:off x="4659083" y="3563018"/>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0" name="Google Shape;650;p43"/>
          <p:cNvSpPr txBox="1"/>
          <p:nvPr>
            <p:ph idx="9" type="body"/>
          </p:nvPr>
        </p:nvSpPr>
        <p:spPr>
          <a:xfrm>
            <a:off x="4647027" y="3798695"/>
            <a:ext cx="3089100" cy="318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1" name="Google Shape;651;p43"/>
          <p:cNvSpPr txBox="1"/>
          <p:nvPr>
            <p:ph idx="13" type="body"/>
          </p:nvPr>
        </p:nvSpPr>
        <p:spPr>
          <a:xfrm>
            <a:off x="4147095" y="1434892"/>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2" name="Google Shape;652;p43"/>
          <p:cNvSpPr txBox="1"/>
          <p:nvPr>
            <p:ph idx="14" type="body"/>
          </p:nvPr>
        </p:nvSpPr>
        <p:spPr>
          <a:xfrm>
            <a:off x="4147095" y="2103152"/>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3" name="Google Shape;653;p43"/>
          <p:cNvSpPr txBox="1"/>
          <p:nvPr>
            <p:ph idx="15" type="body"/>
          </p:nvPr>
        </p:nvSpPr>
        <p:spPr>
          <a:xfrm>
            <a:off x="4147095" y="2781260"/>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4" name="Google Shape;654;p43"/>
          <p:cNvSpPr txBox="1"/>
          <p:nvPr>
            <p:ph idx="16" type="body"/>
          </p:nvPr>
        </p:nvSpPr>
        <p:spPr>
          <a:xfrm>
            <a:off x="4147095" y="3528371"/>
            <a:ext cx="415500" cy="3186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655" name="Shape 655"/>
        <p:cNvGrpSpPr/>
        <p:nvPr/>
      </p:nvGrpSpPr>
      <p:grpSpPr>
        <a:xfrm>
          <a:off x="0" y="0"/>
          <a:ext cx="0" cy="0"/>
          <a:chOff x="0" y="0"/>
          <a:chExt cx="0" cy="0"/>
        </a:xfrm>
      </p:grpSpPr>
      <p:sp>
        <p:nvSpPr>
          <p:cNvPr id="656" name="Google Shape;656;p44"/>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7" name="Google Shape;657;p4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58" name="Google Shape;658;p44"/>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59" name="Google Shape;659;p4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0" name="Google Shape;660;p44"/>
          <p:cNvSpPr/>
          <p:nvPr>
            <p:ph idx="2" type="chart"/>
          </p:nvPr>
        </p:nvSpPr>
        <p:spPr>
          <a:xfrm>
            <a:off x="4664869" y="1386893"/>
            <a:ext cx="4173000" cy="28080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61" name="Google Shape;661;p44"/>
          <p:cNvSpPr txBox="1"/>
          <p:nvPr>
            <p:ph idx="3" type="body"/>
          </p:nvPr>
        </p:nvSpPr>
        <p:spPr>
          <a:xfrm>
            <a:off x="305991" y="1386640"/>
            <a:ext cx="4160100" cy="2808000"/>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662" name="Shape 662"/>
        <p:cNvGrpSpPr/>
        <p:nvPr/>
      </p:nvGrpSpPr>
      <p:grpSpPr>
        <a:xfrm>
          <a:off x="0" y="0"/>
          <a:ext cx="0" cy="0"/>
          <a:chOff x="0" y="0"/>
          <a:chExt cx="0" cy="0"/>
        </a:xfrm>
      </p:grpSpPr>
      <p:sp>
        <p:nvSpPr>
          <p:cNvPr id="663" name="Google Shape;663;p4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4" name="Google Shape;664;p45"/>
          <p:cNvSpPr/>
          <p:nvPr>
            <p:ph idx="2" type="chart"/>
          </p:nvPr>
        </p:nvSpPr>
        <p:spPr>
          <a:xfrm>
            <a:off x="2315246" y="1591225"/>
            <a:ext cx="4514100" cy="30054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65" name="Google Shape;665;p4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66" name="Google Shape;666;p45"/>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67" name="Google Shape;667;p4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8" name="Google Shape;668;p45"/>
          <p:cNvSpPr txBox="1"/>
          <p:nvPr>
            <p:ph idx="3"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9" name="Google Shape;669;p45"/>
          <p:cNvSpPr txBox="1"/>
          <p:nvPr>
            <p:ph idx="4" type="body"/>
          </p:nvPr>
        </p:nvSpPr>
        <p:spPr>
          <a:xfrm>
            <a:off x="1066126" y="1721241"/>
            <a:ext cx="19152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0" name="Google Shape;670;p45"/>
          <p:cNvSpPr txBox="1"/>
          <p:nvPr>
            <p:ph idx="5" type="body"/>
          </p:nvPr>
        </p:nvSpPr>
        <p:spPr>
          <a:xfrm>
            <a:off x="798653" y="1956918"/>
            <a:ext cx="2182800" cy="623100"/>
          </a:xfrm>
          <a:prstGeom prst="rect">
            <a:avLst/>
          </a:prstGeom>
          <a:noFill/>
          <a:ln>
            <a:noFill/>
          </a:ln>
        </p:spPr>
        <p:txBody>
          <a:bodyPr anchorCtr="0" anchor="t" bIns="34275" lIns="68575" spcFirstLastPara="1" rIns="68575" wrap="square" tIns="34275">
            <a:spAutoFit/>
          </a:bodyPr>
          <a:lstStyle>
            <a:lvl1pPr indent="-228600" lvl="0" marL="45720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1" name="Google Shape;671;p45"/>
          <p:cNvSpPr txBox="1"/>
          <p:nvPr>
            <p:ph idx="6" type="body"/>
          </p:nvPr>
        </p:nvSpPr>
        <p:spPr>
          <a:xfrm>
            <a:off x="1066126" y="3432371"/>
            <a:ext cx="1915200" cy="235500"/>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2" name="Google Shape;672;p45"/>
          <p:cNvSpPr txBox="1"/>
          <p:nvPr>
            <p:ph idx="7" type="body"/>
          </p:nvPr>
        </p:nvSpPr>
        <p:spPr>
          <a:xfrm>
            <a:off x="798653" y="3668048"/>
            <a:ext cx="2182800" cy="623100"/>
          </a:xfrm>
          <a:prstGeom prst="rect">
            <a:avLst/>
          </a:prstGeom>
          <a:noFill/>
          <a:ln>
            <a:noFill/>
          </a:ln>
        </p:spPr>
        <p:txBody>
          <a:bodyPr anchorCtr="0" anchor="t" bIns="34275" lIns="68575" spcFirstLastPara="1" rIns="68575" wrap="square" tIns="34275">
            <a:spAutoFit/>
          </a:bodyPr>
          <a:lstStyle>
            <a:lvl1pPr indent="-228600" lvl="0" marL="45720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3" name="Google Shape;673;p45"/>
          <p:cNvSpPr txBox="1"/>
          <p:nvPr>
            <p:ph idx="8" type="body"/>
          </p:nvPr>
        </p:nvSpPr>
        <p:spPr>
          <a:xfrm>
            <a:off x="6162539" y="1721241"/>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4" name="Google Shape;674;p45"/>
          <p:cNvSpPr txBox="1"/>
          <p:nvPr>
            <p:ph idx="9" type="body"/>
          </p:nvPr>
        </p:nvSpPr>
        <p:spPr>
          <a:xfrm>
            <a:off x="6162539" y="1956918"/>
            <a:ext cx="21828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5" name="Google Shape;675;p45"/>
          <p:cNvSpPr txBox="1"/>
          <p:nvPr>
            <p:ph idx="13" type="body"/>
          </p:nvPr>
        </p:nvSpPr>
        <p:spPr>
          <a:xfrm>
            <a:off x="6162539" y="3432371"/>
            <a:ext cx="1915200" cy="2355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6" name="Google Shape;676;p45"/>
          <p:cNvSpPr txBox="1"/>
          <p:nvPr>
            <p:ph idx="14" type="body"/>
          </p:nvPr>
        </p:nvSpPr>
        <p:spPr>
          <a:xfrm>
            <a:off x="6162539" y="3668048"/>
            <a:ext cx="21828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7" name="Google Shape;677;p45"/>
          <p:cNvSpPr txBox="1"/>
          <p:nvPr>
            <p:ph idx="15" type="body"/>
          </p:nvPr>
        </p:nvSpPr>
        <p:spPr>
          <a:xfrm>
            <a:off x="3555212" y="2760060"/>
            <a:ext cx="19152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8" name="Google Shape;678;p45"/>
          <p:cNvSpPr txBox="1"/>
          <p:nvPr>
            <p:ph idx="16" type="body"/>
          </p:nvPr>
        </p:nvSpPr>
        <p:spPr>
          <a:xfrm>
            <a:off x="3421476" y="2995737"/>
            <a:ext cx="2182800" cy="6231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9" name="Google Shape;679;p45"/>
          <p:cNvSpPr/>
          <p:nvPr>
            <p:ph idx="17" type="pic"/>
          </p:nvPr>
        </p:nvSpPr>
        <p:spPr>
          <a:xfrm>
            <a:off x="4363751" y="2287441"/>
            <a:ext cx="298200" cy="298200"/>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680" name="Shape 680"/>
        <p:cNvGrpSpPr/>
        <p:nvPr/>
      </p:nvGrpSpPr>
      <p:grpSpPr>
        <a:xfrm>
          <a:off x="0" y="0"/>
          <a:ext cx="0" cy="0"/>
          <a:chOff x="0" y="0"/>
          <a:chExt cx="0" cy="0"/>
        </a:xfrm>
      </p:grpSpPr>
      <p:sp>
        <p:nvSpPr>
          <p:cNvPr id="681" name="Google Shape;681;p4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2" name="Google Shape;682;p4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83" name="Google Shape;683;p4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684" name="Google Shape;684;p4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5" name="Google Shape;685;p46"/>
          <p:cNvSpPr txBox="1"/>
          <p:nvPr>
            <p:ph idx="2"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686" name="Google Shape;686;p46"/>
          <p:cNvCxnSpPr/>
          <p:nvPr/>
        </p:nvCxnSpPr>
        <p:spPr>
          <a:xfrm>
            <a:off x="2382483"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687" name="Google Shape;687;p46"/>
          <p:cNvCxnSpPr/>
          <p:nvPr/>
        </p:nvCxnSpPr>
        <p:spPr>
          <a:xfrm>
            <a:off x="4555386" y="1745300"/>
            <a:ext cx="0" cy="2595600"/>
          </a:xfrm>
          <a:prstGeom prst="straightConnector1">
            <a:avLst/>
          </a:prstGeom>
          <a:noFill/>
          <a:ln cap="flat" cmpd="sng" w="9525">
            <a:solidFill>
              <a:srgbClr val="D8D8D8"/>
            </a:solidFill>
            <a:prstDash val="dash"/>
            <a:miter lim="800000"/>
            <a:headEnd len="sm" w="sm" type="none"/>
            <a:tailEnd len="sm" w="sm" type="none"/>
          </a:ln>
        </p:spPr>
      </p:cxnSp>
      <p:cxnSp>
        <p:nvCxnSpPr>
          <p:cNvPr id="688" name="Google Shape;688;p46"/>
          <p:cNvCxnSpPr/>
          <p:nvPr/>
        </p:nvCxnSpPr>
        <p:spPr>
          <a:xfrm>
            <a:off x="6702422" y="1745300"/>
            <a:ext cx="0" cy="2595600"/>
          </a:xfrm>
          <a:prstGeom prst="straightConnector1">
            <a:avLst/>
          </a:prstGeom>
          <a:noFill/>
          <a:ln cap="flat" cmpd="sng" w="9525">
            <a:solidFill>
              <a:srgbClr val="D8D8D8"/>
            </a:solidFill>
            <a:prstDash val="dash"/>
            <a:miter lim="800000"/>
            <a:headEnd len="sm" w="sm" type="none"/>
            <a:tailEnd len="sm" w="sm" type="none"/>
          </a:ln>
        </p:spPr>
      </p:cxnSp>
      <p:sp>
        <p:nvSpPr>
          <p:cNvPr id="689" name="Google Shape;689;p46"/>
          <p:cNvSpPr txBox="1"/>
          <p:nvPr>
            <p:ph idx="3" type="body"/>
          </p:nvPr>
        </p:nvSpPr>
        <p:spPr>
          <a:xfrm>
            <a:off x="574543"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0" name="Google Shape;690;p46"/>
          <p:cNvSpPr txBox="1"/>
          <p:nvPr>
            <p:ph idx="4" type="body"/>
          </p:nvPr>
        </p:nvSpPr>
        <p:spPr>
          <a:xfrm>
            <a:off x="575102"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1" name="Google Shape;691;p46"/>
          <p:cNvSpPr txBox="1"/>
          <p:nvPr>
            <p:ph idx="5" type="body"/>
          </p:nvPr>
        </p:nvSpPr>
        <p:spPr>
          <a:xfrm>
            <a:off x="2703343"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2" name="Google Shape;692;p46"/>
          <p:cNvSpPr txBox="1"/>
          <p:nvPr>
            <p:ph idx="6" type="body"/>
          </p:nvPr>
        </p:nvSpPr>
        <p:spPr>
          <a:xfrm>
            <a:off x="2703902"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3" name="Google Shape;693;p46"/>
          <p:cNvSpPr txBox="1"/>
          <p:nvPr>
            <p:ph idx="7" type="body"/>
          </p:nvPr>
        </p:nvSpPr>
        <p:spPr>
          <a:xfrm>
            <a:off x="4832143"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4" name="Google Shape;694;p46"/>
          <p:cNvSpPr txBox="1"/>
          <p:nvPr>
            <p:ph idx="8" type="body"/>
          </p:nvPr>
        </p:nvSpPr>
        <p:spPr>
          <a:xfrm>
            <a:off x="4832702"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5" name="Google Shape;695;p46"/>
          <p:cNvSpPr txBox="1"/>
          <p:nvPr>
            <p:ph idx="9" type="body"/>
          </p:nvPr>
        </p:nvSpPr>
        <p:spPr>
          <a:xfrm>
            <a:off x="6960944" y="3470164"/>
            <a:ext cx="15963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6" name="Google Shape;696;p46"/>
          <p:cNvSpPr txBox="1"/>
          <p:nvPr>
            <p:ph idx="13" type="body"/>
          </p:nvPr>
        </p:nvSpPr>
        <p:spPr>
          <a:xfrm>
            <a:off x="6961503" y="3668048"/>
            <a:ext cx="1595700" cy="6669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7" name="Google Shape;697;p46"/>
          <p:cNvSpPr txBox="1"/>
          <p:nvPr>
            <p:ph idx="14" type="body"/>
          </p:nvPr>
        </p:nvSpPr>
        <p:spPr>
          <a:xfrm>
            <a:off x="57454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8" name="Google Shape;698;p46"/>
          <p:cNvSpPr txBox="1"/>
          <p:nvPr>
            <p:ph idx="15" type="body"/>
          </p:nvPr>
        </p:nvSpPr>
        <p:spPr>
          <a:xfrm>
            <a:off x="2700131"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9" name="Google Shape;699;p46"/>
          <p:cNvSpPr txBox="1"/>
          <p:nvPr>
            <p:ph idx="16" type="body"/>
          </p:nvPr>
        </p:nvSpPr>
        <p:spPr>
          <a:xfrm>
            <a:off x="4823383"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0" name="Google Shape;700;p46"/>
          <p:cNvSpPr txBox="1"/>
          <p:nvPr>
            <p:ph idx="17" type="body"/>
          </p:nvPr>
        </p:nvSpPr>
        <p:spPr>
          <a:xfrm>
            <a:off x="6956658" y="2294751"/>
            <a:ext cx="1596300" cy="2769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1" name="Google Shape;701;p46"/>
          <p:cNvSpPr/>
          <p:nvPr>
            <p:ph idx="18" type="chart"/>
          </p:nvPr>
        </p:nvSpPr>
        <p:spPr>
          <a:xfrm>
            <a:off x="37548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2" name="Google Shape;702;p46"/>
          <p:cNvSpPr/>
          <p:nvPr>
            <p:ph idx="19" type="chart"/>
          </p:nvPr>
        </p:nvSpPr>
        <p:spPr>
          <a:xfrm>
            <a:off x="2499286"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3" name="Google Shape;703;p46"/>
          <p:cNvSpPr/>
          <p:nvPr>
            <p:ph idx="20" type="chart"/>
          </p:nvPr>
        </p:nvSpPr>
        <p:spPr>
          <a:xfrm>
            <a:off x="4624327"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4" name="Google Shape;704;p46"/>
          <p:cNvSpPr/>
          <p:nvPr>
            <p:ph idx="21" type="chart"/>
          </p:nvPr>
        </p:nvSpPr>
        <p:spPr>
          <a:xfrm>
            <a:off x="6757602" y="1745456"/>
            <a:ext cx="1994400" cy="1340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705" name="Shape 705"/>
        <p:cNvGrpSpPr/>
        <p:nvPr/>
      </p:nvGrpSpPr>
      <p:grpSpPr>
        <a:xfrm>
          <a:off x="0" y="0"/>
          <a:ext cx="0" cy="0"/>
          <a:chOff x="0" y="0"/>
          <a:chExt cx="0" cy="0"/>
        </a:xfrm>
      </p:grpSpPr>
      <p:sp>
        <p:nvSpPr>
          <p:cNvPr id="706" name="Google Shape;706;p4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7" name="Google Shape;707;p4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08" name="Google Shape;708;p4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09" name="Google Shape;709;p4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0" name="Google Shape;710;p47"/>
          <p:cNvSpPr/>
          <p:nvPr>
            <p:ph idx="2" type="chart"/>
          </p:nvPr>
        </p:nvSpPr>
        <p:spPr>
          <a:xfrm>
            <a:off x="305990" y="1360885"/>
            <a:ext cx="8532000" cy="2916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711" name="Shape 711"/>
        <p:cNvGrpSpPr/>
        <p:nvPr/>
      </p:nvGrpSpPr>
      <p:grpSpPr>
        <a:xfrm>
          <a:off x="0" y="0"/>
          <a:ext cx="0" cy="0"/>
          <a:chOff x="0" y="0"/>
          <a:chExt cx="0" cy="0"/>
        </a:xfrm>
      </p:grpSpPr>
      <p:sp>
        <p:nvSpPr>
          <p:cNvPr id="712" name="Google Shape;712;p4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3" name="Google Shape;713;p4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14" name="Google Shape;714;p4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15" name="Google Shape;715;p4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6" name="Google Shape;716;p48"/>
          <p:cNvSpPr/>
          <p:nvPr/>
        </p:nvSpPr>
        <p:spPr>
          <a:xfrm>
            <a:off x="4196058" y="2973134"/>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17" name="Google Shape;717;p48"/>
          <p:cNvCxnSpPr/>
          <p:nvPr/>
        </p:nvCxnSpPr>
        <p:spPr>
          <a:xfrm>
            <a:off x="3838385" y="1447227"/>
            <a:ext cx="0" cy="2843400"/>
          </a:xfrm>
          <a:prstGeom prst="straightConnector1">
            <a:avLst/>
          </a:prstGeom>
          <a:noFill/>
          <a:ln cap="flat" cmpd="sng" w="9525">
            <a:solidFill>
              <a:srgbClr val="BFBFBF"/>
            </a:solidFill>
            <a:prstDash val="solid"/>
            <a:miter lim="800000"/>
            <a:headEnd len="sm" w="sm" type="none"/>
            <a:tailEnd len="sm" w="sm" type="none"/>
          </a:ln>
        </p:spPr>
      </p:cxnSp>
      <p:sp>
        <p:nvSpPr>
          <p:cNvPr id="718" name="Google Shape;718;p48"/>
          <p:cNvSpPr/>
          <p:nvPr/>
        </p:nvSpPr>
        <p:spPr>
          <a:xfrm>
            <a:off x="4174676"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9" name="Google Shape;719;p48"/>
          <p:cNvSpPr/>
          <p:nvPr/>
        </p:nvSpPr>
        <p:spPr>
          <a:xfrm>
            <a:off x="6706476" y="297052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0" name="Google Shape;720;p48"/>
          <p:cNvSpPr/>
          <p:nvPr/>
        </p:nvSpPr>
        <p:spPr>
          <a:xfrm>
            <a:off x="6685094" y="1409943"/>
            <a:ext cx="453000" cy="453000"/>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1" name="Google Shape;721;p48"/>
          <p:cNvSpPr/>
          <p:nvPr>
            <p:ph idx="2" type="pic"/>
          </p:nvPr>
        </p:nvSpPr>
        <p:spPr>
          <a:xfrm>
            <a:off x="6827693" y="3091738"/>
            <a:ext cx="210300" cy="210300"/>
          </a:xfrm>
          <a:prstGeom prst="rect">
            <a:avLst/>
          </a:prstGeom>
          <a:noFill/>
          <a:ln>
            <a:noFill/>
          </a:ln>
        </p:spPr>
      </p:sp>
      <p:sp>
        <p:nvSpPr>
          <p:cNvPr id="722" name="Google Shape;722;p48"/>
          <p:cNvSpPr/>
          <p:nvPr>
            <p:ph idx="3" type="pic"/>
          </p:nvPr>
        </p:nvSpPr>
        <p:spPr>
          <a:xfrm>
            <a:off x="4317275" y="3091738"/>
            <a:ext cx="210300" cy="210300"/>
          </a:xfrm>
          <a:prstGeom prst="rect">
            <a:avLst/>
          </a:prstGeom>
          <a:noFill/>
          <a:ln>
            <a:noFill/>
          </a:ln>
        </p:spPr>
      </p:sp>
      <p:sp>
        <p:nvSpPr>
          <p:cNvPr id="723" name="Google Shape;723;p48"/>
          <p:cNvSpPr/>
          <p:nvPr>
            <p:ph idx="4" type="pic"/>
          </p:nvPr>
        </p:nvSpPr>
        <p:spPr>
          <a:xfrm>
            <a:off x="4295893" y="1531159"/>
            <a:ext cx="210300" cy="210300"/>
          </a:xfrm>
          <a:prstGeom prst="rect">
            <a:avLst/>
          </a:prstGeom>
          <a:noFill/>
          <a:ln>
            <a:noFill/>
          </a:ln>
        </p:spPr>
      </p:sp>
      <p:sp>
        <p:nvSpPr>
          <p:cNvPr id="724" name="Google Shape;724;p48"/>
          <p:cNvSpPr/>
          <p:nvPr>
            <p:ph idx="5" type="pic"/>
          </p:nvPr>
        </p:nvSpPr>
        <p:spPr>
          <a:xfrm>
            <a:off x="6806311" y="1531159"/>
            <a:ext cx="210300" cy="210300"/>
          </a:xfrm>
          <a:prstGeom prst="rect">
            <a:avLst/>
          </a:prstGeom>
          <a:noFill/>
          <a:ln>
            <a:noFill/>
          </a:ln>
        </p:spPr>
      </p:sp>
      <p:sp>
        <p:nvSpPr>
          <p:cNvPr id="725" name="Google Shape;725;p48"/>
          <p:cNvSpPr txBox="1"/>
          <p:nvPr>
            <p:ph idx="6" type="body"/>
          </p:nvPr>
        </p:nvSpPr>
        <p:spPr>
          <a:xfrm>
            <a:off x="372666" y="3645938"/>
            <a:ext cx="1596300" cy="193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900"/>
              <a:buNone/>
              <a:defRPr sz="9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6" name="Google Shape;726;p48"/>
          <p:cNvSpPr txBox="1"/>
          <p:nvPr>
            <p:ph idx="7" type="body"/>
          </p:nvPr>
        </p:nvSpPr>
        <p:spPr>
          <a:xfrm>
            <a:off x="372667" y="3839766"/>
            <a:ext cx="2511900" cy="6048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7" name="Google Shape;727;p48"/>
          <p:cNvSpPr txBox="1"/>
          <p:nvPr>
            <p:ph idx="8" type="body"/>
          </p:nvPr>
        </p:nvSpPr>
        <p:spPr>
          <a:xfrm>
            <a:off x="4174676" y="3561815"/>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8" name="Google Shape;728;p48"/>
          <p:cNvSpPr txBox="1"/>
          <p:nvPr>
            <p:ph idx="9" type="body"/>
          </p:nvPr>
        </p:nvSpPr>
        <p:spPr>
          <a:xfrm>
            <a:off x="4174676" y="3734270"/>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9" name="Google Shape;729;p48"/>
          <p:cNvSpPr txBox="1"/>
          <p:nvPr>
            <p:ph idx="13" type="body"/>
          </p:nvPr>
        </p:nvSpPr>
        <p:spPr>
          <a:xfrm>
            <a:off x="6685898" y="3561815"/>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0" name="Google Shape;730;p48"/>
          <p:cNvSpPr txBox="1"/>
          <p:nvPr>
            <p:ph idx="14" type="body"/>
          </p:nvPr>
        </p:nvSpPr>
        <p:spPr>
          <a:xfrm>
            <a:off x="6685898" y="3734270"/>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1" name="Google Shape;731;p48"/>
          <p:cNvSpPr txBox="1"/>
          <p:nvPr>
            <p:ph idx="15" type="body"/>
          </p:nvPr>
        </p:nvSpPr>
        <p:spPr>
          <a:xfrm>
            <a:off x="6685094" y="2005841"/>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2" name="Google Shape;732;p48"/>
          <p:cNvSpPr txBox="1"/>
          <p:nvPr>
            <p:ph idx="16" type="body"/>
          </p:nvPr>
        </p:nvSpPr>
        <p:spPr>
          <a:xfrm>
            <a:off x="6685094" y="2178296"/>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3" name="Google Shape;733;p48"/>
          <p:cNvSpPr txBox="1"/>
          <p:nvPr>
            <p:ph idx="17" type="body"/>
          </p:nvPr>
        </p:nvSpPr>
        <p:spPr>
          <a:xfrm>
            <a:off x="4174676" y="2005841"/>
            <a:ext cx="1596300" cy="214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4" name="Google Shape;734;p48"/>
          <p:cNvSpPr txBox="1"/>
          <p:nvPr>
            <p:ph idx="18" type="body"/>
          </p:nvPr>
        </p:nvSpPr>
        <p:spPr>
          <a:xfrm>
            <a:off x="4174676" y="2178296"/>
            <a:ext cx="1769100" cy="6669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5" name="Google Shape;735;p48"/>
          <p:cNvSpPr/>
          <p:nvPr>
            <p:ph idx="19" type="chart"/>
          </p:nvPr>
        </p:nvSpPr>
        <p:spPr>
          <a:xfrm>
            <a:off x="305991" y="1423374"/>
            <a:ext cx="3279000" cy="1979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736" name="Shape 736"/>
        <p:cNvGrpSpPr/>
        <p:nvPr/>
      </p:nvGrpSpPr>
      <p:grpSpPr>
        <a:xfrm>
          <a:off x="0" y="0"/>
          <a:ext cx="0" cy="0"/>
          <a:chOff x="0" y="0"/>
          <a:chExt cx="0" cy="0"/>
        </a:xfrm>
      </p:grpSpPr>
      <p:sp>
        <p:nvSpPr>
          <p:cNvPr id="737" name="Google Shape;737;p4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8" name="Google Shape;738;p4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39" name="Google Shape;739;p4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40" name="Google Shape;740;p4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1" name="Google Shape;741;p49"/>
          <p:cNvSpPr/>
          <p:nvPr>
            <p:ph idx="2" type="chart"/>
          </p:nvPr>
        </p:nvSpPr>
        <p:spPr>
          <a:xfrm>
            <a:off x="386954"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2" name="Google Shape;742;p49"/>
          <p:cNvSpPr/>
          <p:nvPr>
            <p:ph idx="3" type="chart"/>
          </p:nvPr>
        </p:nvSpPr>
        <p:spPr>
          <a:xfrm>
            <a:off x="4733926" y="1360886"/>
            <a:ext cx="4104000" cy="21567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3" name="Google Shape;743;p49"/>
          <p:cNvSpPr txBox="1"/>
          <p:nvPr>
            <p:ph idx="4" type="body"/>
          </p:nvPr>
        </p:nvSpPr>
        <p:spPr>
          <a:xfrm>
            <a:off x="386954" y="3703454"/>
            <a:ext cx="41052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4" name="Google Shape;744;p49"/>
          <p:cNvSpPr txBox="1"/>
          <p:nvPr>
            <p:ph idx="5" type="body"/>
          </p:nvPr>
        </p:nvSpPr>
        <p:spPr>
          <a:xfrm>
            <a:off x="4733926" y="3703454"/>
            <a:ext cx="4091100" cy="2355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5" name="Google Shape;745;p49"/>
          <p:cNvSpPr txBox="1"/>
          <p:nvPr>
            <p:ph idx="6" type="body"/>
          </p:nvPr>
        </p:nvSpPr>
        <p:spPr>
          <a:xfrm>
            <a:off x="386954" y="3938588"/>
            <a:ext cx="4104000" cy="6048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6" name="Google Shape;746;p49"/>
          <p:cNvSpPr txBox="1"/>
          <p:nvPr>
            <p:ph idx="7" type="body"/>
          </p:nvPr>
        </p:nvSpPr>
        <p:spPr>
          <a:xfrm>
            <a:off x="4733927" y="3938588"/>
            <a:ext cx="4104000" cy="6048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747" name="Shape 747"/>
        <p:cNvGrpSpPr/>
        <p:nvPr/>
      </p:nvGrpSpPr>
      <p:grpSpPr>
        <a:xfrm>
          <a:off x="0" y="0"/>
          <a:ext cx="0" cy="0"/>
          <a:chOff x="0" y="0"/>
          <a:chExt cx="0" cy="0"/>
        </a:xfrm>
      </p:grpSpPr>
      <p:sp>
        <p:nvSpPr>
          <p:cNvPr id="748" name="Google Shape;748;p5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9" name="Google Shape;749;p50"/>
          <p:cNvSpPr txBox="1"/>
          <p:nvPr>
            <p:ph idx="1" type="body"/>
          </p:nvPr>
        </p:nvSpPr>
        <p:spPr>
          <a:xfrm>
            <a:off x="5492353" y="2278856"/>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0" name="Google Shape;750;p50"/>
          <p:cNvSpPr txBox="1"/>
          <p:nvPr>
            <p:ph idx="2" type="body"/>
          </p:nvPr>
        </p:nvSpPr>
        <p:spPr>
          <a:xfrm>
            <a:off x="5492353" y="2701994"/>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1" name="Google Shape;751;p50"/>
          <p:cNvSpPr txBox="1"/>
          <p:nvPr>
            <p:ph idx="3" type="body"/>
          </p:nvPr>
        </p:nvSpPr>
        <p:spPr>
          <a:xfrm>
            <a:off x="5492353" y="3125131"/>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2" name="Google Shape;752;p50"/>
          <p:cNvSpPr txBox="1"/>
          <p:nvPr>
            <p:ph idx="4" type="body"/>
          </p:nvPr>
        </p:nvSpPr>
        <p:spPr>
          <a:xfrm>
            <a:off x="5492353" y="3548268"/>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3" name="Google Shape;753;p50"/>
          <p:cNvSpPr txBox="1"/>
          <p:nvPr>
            <p:ph idx="5" type="body"/>
          </p:nvPr>
        </p:nvSpPr>
        <p:spPr>
          <a:xfrm>
            <a:off x="5492353" y="3971406"/>
            <a:ext cx="3345600" cy="269100"/>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4" name="Google Shape;754;p5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55" name="Google Shape;755;p5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56" name="Google Shape;756;p50"/>
          <p:cNvSpPr txBox="1"/>
          <p:nvPr>
            <p:ph idx="6"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7" name="Google Shape;757;p50"/>
          <p:cNvSpPr txBox="1"/>
          <p:nvPr>
            <p:ph idx="7" type="body"/>
          </p:nvPr>
        </p:nvSpPr>
        <p:spPr>
          <a:xfrm>
            <a:off x="305989" y="1134186"/>
            <a:ext cx="6523500" cy="281700"/>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8" name="Google Shape;758;p50"/>
          <p:cNvSpPr/>
          <p:nvPr>
            <p:ph idx="8" type="chart"/>
          </p:nvPr>
        </p:nvSpPr>
        <p:spPr>
          <a:xfrm>
            <a:off x="305991" y="1754040"/>
            <a:ext cx="4673700" cy="2763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59" name="Google Shape;759;p50"/>
          <p:cNvSpPr txBox="1"/>
          <p:nvPr>
            <p:ph idx="9" type="body"/>
          </p:nvPr>
        </p:nvSpPr>
        <p:spPr>
          <a:xfrm>
            <a:off x="7438643" y="2278856"/>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0" name="Google Shape;760;p50"/>
          <p:cNvSpPr txBox="1"/>
          <p:nvPr>
            <p:ph idx="13" type="body"/>
          </p:nvPr>
        </p:nvSpPr>
        <p:spPr>
          <a:xfrm>
            <a:off x="7438643" y="2701994"/>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1" name="Google Shape;761;p50"/>
          <p:cNvSpPr txBox="1"/>
          <p:nvPr>
            <p:ph idx="14" type="body"/>
          </p:nvPr>
        </p:nvSpPr>
        <p:spPr>
          <a:xfrm>
            <a:off x="7438643" y="3125131"/>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2" name="Google Shape;762;p50"/>
          <p:cNvSpPr txBox="1"/>
          <p:nvPr>
            <p:ph idx="15" type="body"/>
          </p:nvPr>
        </p:nvSpPr>
        <p:spPr>
          <a:xfrm>
            <a:off x="7438643" y="3548268"/>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3" name="Google Shape;763;p50"/>
          <p:cNvSpPr txBox="1"/>
          <p:nvPr>
            <p:ph idx="16" type="body"/>
          </p:nvPr>
        </p:nvSpPr>
        <p:spPr>
          <a:xfrm>
            <a:off x="7438643" y="3971406"/>
            <a:ext cx="894900" cy="269100"/>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51" name="Shape 51"/>
        <p:cNvGrpSpPr/>
        <p:nvPr/>
      </p:nvGrpSpPr>
      <p:grpSpPr>
        <a:xfrm>
          <a:off x="0" y="0"/>
          <a:ext cx="0" cy="0"/>
          <a:chOff x="0" y="0"/>
          <a:chExt cx="0" cy="0"/>
        </a:xfrm>
      </p:grpSpPr>
      <p:sp>
        <p:nvSpPr>
          <p:cNvPr id="52" name="Google Shape;52;p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 name="Google Shape;53;p6"/>
          <p:cNvSpPr/>
          <p:nvPr/>
        </p:nvSpPr>
        <p:spPr>
          <a:xfrm>
            <a:off x="0" y="0"/>
            <a:ext cx="4159942" cy="2570277"/>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4" name="Google Shape;54;p6"/>
          <p:cNvSpPr/>
          <p:nvPr/>
        </p:nvSpPr>
        <p:spPr>
          <a:xfrm>
            <a:off x="1833692" y="581586"/>
            <a:ext cx="480771" cy="626100"/>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5" name="Google Shape;55;p6"/>
          <p:cNvSpPr/>
          <p:nvPr/>
        </p:nvSpPr>
        <p:spPr>
          <a:xfrm>
            <a:off x="870534" y="581587"/>
            <a:ext cx="480771" cy="626100"/>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6" name="Google Shape;56;p6"/>
          <p:cNvSpPr/>
          <p:nvPr/>
        </p:nvSpPr>
        <p:spPr>
          <a:xfrm>
            <a:off x="1279538" y="172630"/>
            <a:ext cx="626100" cy="480771"/>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7" name="Google Shape;57;p6"/>
          <p:cNvSpPr/>
          <p:nvPr/>
        </p:nvSpPr>
        <p:spPr>
          <a:xfrm>
            <a:off x="1279538" y="1135718"/>
            <a:ext cx="626100" cy="480771"/>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8" name="Google Shape;58;p6"/>
          <p:cNvSpPr txBox="1"/>
          <p:nvPr>
            <p:ph idx="1" type="body"/>
          </p:nvPr>
        </p:nvSpPr>
        <p:spPr>
          <a:xfrm>
            <a:off x="3810000" y="2147219"/>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59" name="Google Shape;59;p6"/>
          <p:cNvSpPr txBox="1"/>
          <p:nvPr>
            <p:ph idx="2" type="body"/>
          </p:nvPr>
        </p:nvSpPr>
        <p:spPr>
          <a:xfrm>
            <a:off x="3810000" y="2558327"/>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0" name="Google Shape;60;p6"/>
          <p:cNvSpPr txBox="1"/>
          <p:nvPr>
            <p:ph idx="3" type="body"/>
          </p:nvPr>
        </p:nvSpPr>
        <p:spPr>
          <a:xfrm>
            <a:off x="3810000" y="2976161"/>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1" name="Google Shape;61;p6"/>
          <p:cNvSpPr txBox="1"/>
          <p:nvPr>
            <p:ph idx="4" type="body"/>
          </p:nvPr>
        </p:nvSpPr>
        <p:spPr>
          <a:xfrm>
            <a:off x="6158230" y="2147219"/>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2" name="Google Shape;62;p6"/>
          <p:cNvSpPr txBox="1"/>
          <p:nvPr>
            <p:ph idx="5" type="body"/>
          </p:nvPr>
        </p:nvSpPr>
        <p:spPr>
          <a:xfrm>
            <a:off x="6158230" y="2558327"/>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cxnSp>
        <p:nvCxnSpPr>
          <p:cNvPr id="63" name="Google Shape;63;p6"/>
          <p:cNvCxnSpPr/>
          <p:nvPr/>
        </p:nvCxnSpPr>
        <p:spPr>
          <a:xfrm>
            <a:off x="300837" y="4688541"/>
            <a:ext cx="8542200" cy="0"/>
          </a:xfrm>
          <a:prstGeom prst="straightConnector1">
            <a:avLst/>
          </a:prstGeom>
          <a:noFill/>
          <a:ln cap="flat" cmpd="sng" w="12700">
            <a:solidFill>
              <a:schemeClr val="accent2"/>
            </a:solidFill>
            <a:prstDash val="solid"/>
            <a:round/>
            <a:headEnd len="sm" w="sm" type="none"/>
            <a:tailEnd len="sm" w="sm" type="none"/>
          </a:ln>
        </p:spPr>
      </p:cxnSp>
      <p:sp>
        <p:nvSpPr>
          <p:cNvPr id="64" name="Google Shape;64;p6"/>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65" name="Google Shape;65;p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66" name="Google Shape;66;p6"/>
          <p:cNvSpPr txBox="1"/>
          <p:nvPr>
            <p:ph idx="6" type="body"/>
          </p:nvPr>
        </p:nvSpPr>
        <p:spPr>
          <a:xfrm>
            <a:off x="356699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 name="Google Shape;67;p6"/>
          <p:cNvSpPr txBox="1"/>
          <p:nvPr>
            <p:ph idx="7" type="body"/>
          </p:nvPr>
        </p:nvSpPr>
        <p:spPr>
          <a:xfrm>
            <a:off x="356699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6"/>
          <p:cNvSpPr txBox="1"/>
          <p:nvPr>
            <p:ph idx="8" type="body"/>
          </p:nvPr>
        </p:nvSpPr>
        <p:spPr>
          <a:xfrm>
            <a:off x="3566990"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p6"/>
          <p:cNvSpPr txBox="1"/>
          <p:nvPr>
            <p:ph idx="9" type="body"/>
          </p:nvPr>
        </p:nvSpPr>
        <p:spPr>
          <a:xfrm>
            <a:off x="5923677"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 name="Google Shape;70;p6"/>
          <p:cNvSpPr txBox="1"/>
          <p:nvPr>
            <p:ph idx="13" type="body"/>
          </p:nvPr>
        </p:nvSpPr>
        <p:spPr>
          <a:xfrm>
            <a:off x="5923677"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6"/>
          <p:cNvSpPr txBox="1"/>
          <p:nvPr>
            <p:ph type="title"/>
          </p:nvPr>
        </p:nvSpPr>
        <p:spPr>
          <a:xfrm>
            <a:off x="3566990" y="890063"/>
            <a:ext cx="5276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2" name="Google Shape;72;p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764" name="Shape 764"/>
        <p:cNvGrpSpPr/>
        <p:nvPr/>
      </p:nvGrpSpPr>
      <p:grpSpPr>
        <a:xfrm>
          <a:off x="0" y="0"/>
          <a:ext cx="0" cy="0"/>
          <a:chOff x="0" y="0"/>
          <a:chExt cx="0" cy="0"/>
        </a:xfrm>
      </p:grpSpPr>
      <p:sp>
        <p:nvSpPr>
          <p:cNvPr id="765" name="Google Shape;765;p5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6" name="Google Shape;766;p5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67" name="Google Shape;767;p5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68" name="Google Shape;768;p51"/>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9" name="Google Shape;769;p51"/>
          <p:cNvSpPr/>
          <p:nvPr>
            <p:ph idx="2" type="chart"/>
          </p:nvPr>
        </p:nvSpPr>
        <p:spPr>
          <a:xfrm>
            <a:off x="305990" y="1360885"/>
            <a:ext cx="8532000" cy="2916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770" name="Shape 770"/>
        <p:cNvGrpSpPr/>
        <p:nvPr/>
      </p:nvGrpSpPr>
      <p:grpSpPr>
        <a:xfrm>
          <a:off x="0" y="0"/>
          <a:ext cx="0" cy="0"/>
          <a:chOff x="0" y="0"/>
          <a:chExt cx="0" cy="0"/>
        </a:xfrm>
      </p:grpSpPr>
      <p:sp>
        <p:nvSpPr>
          <p:cNvPr id="771" name="Google Shape;771;p52"/>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2" name="Google Shape;772;p52"/>
          <p:cNvSpPr/>
          <p:nvPr/>
        </p:nvSpPr>
        <p:spPr>
          <a:xfrm>
            <a:off x="2254713"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73" name="Google Shape;773;p52"/>
          <p:cNvSpPr/>
          <p:nvPr/>
        </p:nvSpPr>
        <p:spPr>
          <a:xfrm>
            <a:off x="5338991"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74" name="Google Shape;774;p52"/>
          <p:cNvSpPr/>
          <p:nvPr>
            <p:ph idx="2" type="pic"/>
          </p:nvPr>
        </p:nvSpPr>
        <p:spPr>
          <a:xfrm>
            <a:off x="2374334" y="1534915"/>
            <a:ext cx="1322400" cy="1322400"/>
          </a:xfrm>
          <a:prstGeom prst="rect">
            <a:avLst/>
          </a:prstGeom>
          <a:solidFill>
            <a:srgbClr val="DDE6EF"/>
          </a:solidFill>
          <a:ln>
            <a:noFill/>
          </a:ln>
        </p:spPr>
      </p:sp>
      <p:sp>
        <p:nvSpPr>
          <p:cNvPr id="775" name="Google Shape;775;p52"/>
          <p:cNvSpPr/>
          <p:nvPr>
            <p:ph idx="3" type="pic"/>
          </p:nvPr>
        </p:nvSpPr>
        <p:spPr>
          <a:xfrm>
            <a:off x="5455995" y="1534915"/>
            <a:ext cx="1322400" cy="1322400"/>
          </a:xfrm>
          <a:prstGeom prst="rect">
            <a:avLst/>
          </a:prstGeom>
          <a:solidFill>
            <a:srgbClr val="DDE6EF"/>
          </a:solidFill>
          <a:ln>
            <a:noFill/>
          </a:ln>
        </p:spPr>
      </p:sp>
      <p:sp>
        <p:nvSpPr>
          <p:cNvPr id="776" name="Google Shape;776;p5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77" name="Google Shape;777;p52"/>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78" name="Google Shape;778;p52"/>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9" name="Google Shape;779;p52"/>
          <p:cNvSpPr txBox="1"/>
          <p:nvPr>
            <p:ph idx="4" type="body"/>
          </p:nvPr>
        </p:nvSpPr>
        <p:spPr>
          <a:xfrm>
            <a:off x="1851226"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0" name="Google Shape;780;p52"/>
          <p:cNvSpPr txBox="1"/>
          <p:nvPr>
            <p:ph idx="5" type="body"/>
          </p:nvPr>
        </p:nvSpPr>
        <p:spPr>
          <a:xfrm>
            <a:off x="1851226"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1" name="Google Shape;781;p52"/>
          <p:cNvSpPr txBox="1"/>
          <p:nvPr>
            <p:ph idx="6" type="body"/>
          </p:nvPr>
        </p:nvSpPr>
        <p:spPr>
          <a:xfrm>
            <a:off x="1851226"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2" name="Google Shape;782;p52"/>
          <p:cNvSpPr txBox="1"/>
          <p:nvPr>
            <p:ph idx="7" type="body"/>
          </p:nvPr>
        </p:nvSpPr>
        <p:spPr>
          <a:xfrm>
            <a:off x="4930445"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3" name="Google Shape;783;p52"/>
          <p:cNvSpPr txBox="1"/>
          <p:nvPr>
            <p:ph idx="8" type="body"/>
          </p:nvPr>
        </p:nvSpPr>
        <p:spPr>
          <a:xfrm>
            <a:off x="4930445"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4" name="Google Shape;784;p52"/>
          <p:cNvSpPr txBox="1"/>
          <p:nvPr>
            <p:ph idx="9" type="body"/>
          </p:nvPr>
        </p:nvSpPr>
        <p:spPr>
          <a:xfrm>
            <a:off x="4930445"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785" name="Shape 785"/>
        <p:cNvGrpSpPr/>
        <p:nvPr/>
      </p:nvGrpSpPr>
      <p:grpSpPr>
        <a:xfrm>
          <a:off x="0" y="0"/>
          <a:ext cx="0" cy="0"/>
          <a:chOff x="0" y="0"/>
          <a:chExt cx="0" cy="0"/>
        </a:xfrm>
      </p:grpSpPr>
      <p:sp>
        <p:nvSpPr>
          <p:cNvPr id="786" name="Google Shape;786;p53"/>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7" name="Google Shape;787;p53"/>
          <p:cNvSpPr/>
          <p:nvPr/>
        </p:nvSpPr>
        <p:spPr>
          <a:xfrm>
            <a:off x="709478"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88" name="Google Shape;788;p53"/>
          <p:cNvSpPr/>
          <p:nvPr/>
        </p:nvSpPr>
        <p:spPr>
          <a:xfrm>
            <a:off x="3793757" y="1429736"/>
            <a:ext cx="1558997"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89" name="Google Shape;789;p53"/>
          <p:cNvSpPr/>
          <p:nvPr/>
        </p:nvSpPr>
        <p:spPr>
          <a:xfrm>
            <a:off x="6878035" y="1429736"/>
            <a:ext cx="1558998" cy="1550693"/>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790" name="Google Shape;790;p53"/>
          <p:cNvSpPr/>
          <p:nvPr>
            <p:ph idx="2" type="pic"/>
          </p:nvPr>
        </p:nvSpPr>
        <p:spPr>
          <a:xfrm>
            <a:off x="829099" y="1534915"/>
            <a:ext cx="1322400" cy="1322400"/>
          </a:xfrm>
          <a:prstGeom prst="rect">
            <a:avLst/>
          </a:prstGeom>
          <a:solidFill>
            <a:srgbClr val="DDE6EF"/>
          </a:solidFill>
          <a:ln>
            <a:noFill/>
          </a:ln>
        </p:spPr>
      </p:sp>
      <p:sp>
        <p:nvSpPr>
          <p:cNvPr id="791" name="Google Shape;791;p53"/>
          <p:cNvSpPr/>
          <p:nvPr>
            <p:ph idx="3" type="pic"/>
          </p:nvPr>
        </p:nvSpPr>
        <p:spPr>
          <a:xfrm>
            <a:off x="3910760" y="1534915"/>
            <a:ext cx="1322400" cy="1322400"/>
          </a:xfrm>
          <a:prstGeom prst="rect">
            <a:avLst/>
          </a:prstGeom>
          <a:solidFill>
            <a:srgbClr val="DDE6EF"/>
          </a:solidFill>
          <a:ln>
            <a:noFill/>
          </a:ln>
        </p:spPr>
      </p:sp>
      <p:sp>
        <p:nvSpPr>
          <p:cNvPr id="792" name="Google Shape;792;p53"/>
          <p:cNvSpPr/>
          <p:nvPr>
            <p:ph idx="4" type="pic"/>
          </p:nvPr>
        </p:nvSpPr>
        <p:spPr>
          <a:xfrm>
            <a:off x="6992422" y="1534915"/>
            <a:ext cx="1322400" cy="1322400"/>
          </a:xfrm>
          <a:prstGeom prst="rect">
            <a:avLst/>
          </a:prstGeom>
          <a:solidFill>
            <a:srgbClr val="DDE6EF"/>
          </a:solidFill>
          <a:ln>
            <a:noFill/>
          </a:ln>
        </p:spPr>
      </p:sp>
      <p:sp>
        <p:nvSpPr>
          <p:cNvPr id="793" name="Google Shape;793;p5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94" name="Google Shape;794;p53"/>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95" name="Google Shape;795;p5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6" name="Google Shape;796;p53"/>
          <p:cNvSpPr txBox="1"/>
          <p:nvPr>
            <p:ph idx="5" type="body"/>
          </p:nvPr>
        </p:nvSpPr>
        <p:spPr>
          <a:xfrm>
            <a:off x="305991"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7" name="Google Shape;797;p53"/>
          <p:cNvSpPr txBox="1"/>
          <p:nvPr>
            <p:ph idx="6" type="body"/>
          </p:nvPr>
        </p:nvSpPr>
        <p:spPr>
          <a:xfrm>
            <a:off x="305991"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8" name="Google Shape;798;p53"/>
          <p:cNvSpPr txBox="1"/>
          <p:nvPr>
            <p:ph idx="7" type="body"/>
          </p:nvPr>
        </p:nvSpPr>
        <p:spPr>
          <a:xfrm>
            <a:off x="305991"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9" name="Google Shape;799;p53"/>
          <p:cNvSpPr txBox="1"/>
          <p:nvPr>
            <p:ph idx="8" type="body"/>
          </p:nvPr>
        </p:nvSpPr>
        <p:spPr>
          <a:xfrm>
            <a:off x="3385211"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0" name="Google Shape;800;p53"/>
          <p:cNvSpPr txBox="1"/>
          <p:nvPr>
            <p:ph idx="9" type="body"/>
          </p:nvPr>
        </p:nvSpPr>
        <p:spPr>
          <a:xfrm>
            <a:off x="3385211"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1" name="Google Shape;801;p53"/>
          <p:cNvSpPr txBox="1"/>
          <p:nvPr>
            <p:ph idx="13" type="body"/>
          </p:nvPr>
        </p:nvSpPr>
        <p:spPr>
          <a:xfrm>
            <a:off x="3385211"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2" name="Google Shape;802;p53"/>
          <p:cNvSpPr txBox="1"/>
          <p:nvPr>
            <p:ph idx="14" type="body"/>
          </p:nvPr>
        </p:nvSpPr>
        <p:spPr>
          <a:xfrm>
            <a:off x="6464430" y="2998284"/>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3" name="Google Shape;803;p53"/>
          <p:cNvSpPr txBox="1"/>
          <p:nvPr>
            <p:ph idx="15" type="body"/>
          </p:nvPr>
        </p:nvSpPr>
        <p:spPr>
          <a:xfrm>
            <a:off x="6464430" y="3422798"/>
            <a:ext cx="2373600" cy="11850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4" name="Google Shape;804;p53"/>
          <p:cNvSpPr txBox="1"/>
          <p:nvPr>
            <p:ph idx="16" type="body"/>
          </p:nvPr>
        </p:nvSpPr>
        <p:spPr>
          <a:xfrm>
            <a:off x="6464430" y="3199078"/>
            <a:ext cx="2373600" cy="21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805" name="Shape 805"/>
        <p:cNvGrpSpPr/>
        <p:nvPr/>
      </p:nvGrpSpPr>
      <p:grpSpPr>
        <a:xfrm>
          <a:off x="0" y="0"/>
          <a:ext cx="0" cy="0"/>
          <a:chOff x="0" y="0"/>
          <a:chExt cx="0" cy="0"/>
        </a:xfrm>
      </p:grpSpPr>
      <p:sp>
        <p:nvSpPr>
          <p:cNvPr id="806" name="Google Shape;806;p54"/>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7" name="Google Shape;807;p54"/>
          <p:cNvSpPr/>
          <p:nvPr/>
        </p:nvSpPr>
        <p:spPr>
          <a:xfrm rot="10800000">
            <a:off x="139" y="-60142"/>
            <a:ext cx="3270600" cy="5267700"/>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8" name="Google Shape;808;p54"/>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9" name="Google Shape;809;p54"/>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0" name="Google Shape;810;p54"/>
          <p:cNvSpPr/>
          <p:nvPr/>
        </p:nvSpPr>
        <p:spPr>
          <a:xfrm>
            <a:off x="0" y="0"/>
            <a:ext cx="3270600"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11" name="Google Shape;811;p54"/>
          <p:cNvGrpSpPr/>
          <p:nvPr/>
        </p:nvGrpSpPr>
        <p:grpSpPr>
          <a:xfrm>
            <a:off x="2101490" y="706901"/>
            <a:ext cx="2338496" cy="2326039"/>
            <a:chOff x="2801987" y="1211475"/>
            <a:chExt cx="3117995" cy="3101385"/>
          </a:xfrm>
        </p:grpSpPr>
        <p:sp>
          <p:nvSpPr>
            <p:cNvPr id="812" name="Google Shape;812;p54"/>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3" name="Google Shape;813;p54"/>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4" name="Google Shape;814;p54"/>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pic>
        <p:nvPicPr>
          <p:cNvPr id="815" name="Google Shape;815;p54"/>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
        <p:nvSpPr>
          <p:cNvPr id="816" name="Google Shape;816;p54"/>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7" name="Google Shape;817;p54"/>
          <p:cNvSpPr txBox="1"/>
          <p:nvPr>
            <p:ph idx="1"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18" name="Google Shape;818;p54"/>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19" name="Google Shape;819;p54"/>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20" name="Google Shape;820;p54"/>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821" name="Google Shape;821;p54"/>
          <p:cNvSpPr txBox="1"/>
          <p:nvPr>
            <p:ph idx="2" type="body"/>
          </p:nvPr>
        </p:nvSpPr>
        <p:spPr>
          <a:xfrm>
            <a:off x="4394080" y="3759376"/>
            <a:ext cx="2639100" cy="4848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548">
          <p15:clr>
            <a:srgbClr val="FBAE40"/>
          </p15:clr>
        </p15:guide>
        <p15:guide id="2" pos="2063">
          <p15:clr>
            <a:srgbClr val="FBAE40"/>
          </p15:clr>
        </p15:guide>
        <p15:guide id="3" orient="horz" pos="294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822" name="Shape 822"/>
        <p:cNvGrpSpPr/>
        <p:nvPr/>
      </p:nvGrpSpPr>
      <p:grpSpPr>
        <a:xfrm>
          <a:off x="0" y="0"/>
          <a:ext cx="0" cy="0"/>
          <a:chOff x="0" y="0"/>
          <a:chExt cx="0" cy="0"/>
        </a:xfrm>
      </p:grpSpPr>
      <p:sp>
        <p:nvSpPr>
          <p:cNvPr id="823" name="Google Shape;823;p55"/>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4" name="Google Shape;824;p55"/>
          <p:cNvSpPr/>
          <p:nvPr/>
        </p:nvSpPr>
        <p:spPr>
          <a:xfrm rot="10800000">
            <a:off x="139" y="-60142"/>
            <a:ext cx="3270600" cy="5267700"/>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5" name="Google Shape;825;p55"/>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6" name="Google Shape;826;p55"/>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7" name="Google Shape;827;p55"/>
          <p:cNvSpPr/>
          <p:nvPr/>
        </p:nvSpPr>
        <p:spPr>
          <a:xfrm>
            <a:off x="0" y="0"/>
            <a:ext cx="3270600"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28" name="Google Shape;828;p55"/>
          <p:cNvGrpSpPr/>
          <p:nvPr/>
        </p:nvGrpSpPr>
        <p:grpSpPr>
          <a:xfrm>
            <a:off x="2101490" y="706901"/>
            <a:ext cx="2338496" cy="2326039"/>
            <a:chOff x="2801987" y="1211475"/>
            <a:chExt cx="3117995" cy="3101385"/>
          </a:xfrm>
        </p:grpSpPr>
        <p:sp>
          <p:nvSpPr>
            <p:cNvPr id="829" name="Google Shape;829;p55"/>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0" name="Google Shape;830;p55"/>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31" name="Google Shape;831;p55"/>
          <p:cNvSpPr/>
          <p:nvPr/>
        </p:nvSpPr>
        <p:spPr>
          <a:xfrm>
            <a:off x="4482002" y="3584221"/>
            <a:ext cx="380100" cy="4560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2" name="Google Shape;832;p55"/>
          <p:cNvSpPr txBox="1"/>
          <p:nvPr>
            <p:ph idx="1" type="body"/>
          </p:nvPr>
        </p:nvSpPr>
        <p:spPr>
          <a:xfrm>
            <a:off x="4394080" y="3759376"/>
            <a:ext cx="2639100" cy="4848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3" name="Google Shape;833;p55"/>
          <p:cNvSpPr txBox="1"/>
          <p:nvPr>
            <p:ph idx="2"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34" name="Google Shape;834;p55"/>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35" name="Google Shape;835;p55"/>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36" name="Google Shape;836;p55"/>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837" name="Google Shape;837;p55"/>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838" name="Shape 838"/>
        <p:cNvGrpSpPr/>
        <p:nvPr/>
      </p:nvGrpSpPr>
      <p:grpSpPr>
        <a:xfrm>
          <a:off x="0" y="0"/>
          <a:ext cx="0" cy="0"/>
          <a:chOff x="0" y="0"/>
          <a:chExt cx="0" cy="0"/>
        </a:xfrm>
      </p:grpSpPr>
      <p:sp>
        <p:nvSpPr>
          <p:cNvPr id="839" name="Google Shape;839;p56"/>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0" name="Google Shape;840;p56"/>
          <p:cNvSpPr/>
          <p:nvPr/>
        </p:nvSpPr>
        <p:spPr>
          <a:xfrm rot="10800000">
            <a:off x="139" y="-60142"/>
            <a:ext cx="3270600" cy="5267700"/>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1" name="Google Shape;841;p56"/>
          <p:cNvSpPr/>
          <p:nvPr/>
        </p:nvSpPr>
        <p:spPr>
          <a:xfrm>
            <a:off x="0"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2" name="Google Shape;842;p56"/>
          <p:cNvSpPr/>
          <p:nvPr/>
        </p:nvSpPr>
        <p:spPr>
          <a:xfrm rot="10800000">
            <a:off x="-9972" y="780000"/>
            <a:ext cx="2390100" cy="4363500"/>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3" name="Google Shape;843;p56"/>
          <p:cNvSpPr/>
          <p:nvPr/>
        </p:nvSpPr>
        <p:spPr>
          <a:xfrm>
            <a:off x="0" y="0"/>
            <a:ext cx="3270600"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44" name="Google Shape;844;p56"/>
          <p:cNvGrpSpPr/>
          <p:nvPr/>
        </p:nvGrpSpPr>
        <p:grpSpPr>
          <a:xfrm>
            <a:off x="2101490" y="706901"/>
            <a:ext cx="2338496" cy="2326039"/>
            <a:chOff x="2801987" y="1211475"/>
            <a:chExt cx="3117995" cy="3101385"/>
          </a:xfrm>
        </p:grpSpPr>
        <p:sp>
          <p:nvSpPr>
            <p:cNvPr id="845" name="Google Shape;845;p56"/>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6" name="Google Shape;846;p56"/>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47" name="Google Shape;847;p56"/>
          <p:cNvSpPr txBox="1"/>
          <p:nvPr>
            <p:ph idx="1" type="body"/>
          </p:nvPr>
        </p:nvSpPr>
        <p:spPr>
          <a:xfrm>
            <a:off x="4394080" y="3576131"/>
            <a:ext cx="2639100" cy="484800"/>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8" name="Google Shape;848;p56"/>
          <p:cNvSpPr txBox="1"/>
          <p:nvPr>
            <p:ph idx="2" type="body"/>
          </p:nvPr>
        </p:nvSpPr>
        <p:spPr>
          <a:xfrm>
            <a:off x="4394080" y="876939"/>
            <a:ext cx="4064700" cy="1974000"/>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49" name="Google Shape;849;p56"/>
          <p:cNvCxnSpPr/>
          <p:nvPr/>
        </p:nvCxnSpPr>
        <p:spPr>
          <a:xfrm>
            <a:off x="3543300" y="4688541"/>
            <a:ext cx="5299800" cy="0"/>
          </a:xfrm>
          <a:prstGeom prst="straightConnector1">
            <a:avLst/>
          </a:prstGeom>
          <a:noFill/>
          <a:ln cap="flat" cmpd="sng" w="12700">
            <a:solidFill>
              <a:schemeClr val="accent2"/>
            </a:solidFill>
            <a:prstDash val="solid"/>
            <a:round/>
            <a:headEnd len="sm" w="sm" type="none"/>
            <a:tailEnd len="sm" w="sm" type="none"/>
          </a:ln>
        </p:spPr>
      </p:cxnSp>
      <p:sp>
        <p:nvSpPr>
          <p:cNvPr id="850" name="Google Shape;850;p56"/>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51" name="Google Shape;851;p56"/>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852" name="Google Shape;852;p56"/>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853" name="Shape 853"/>
        <p:cNvGrpSpPr/>
        <p:nvPr/>
      </p:nvGrpSpPr>
      <p:grpSpPr>
        <a:xfrm>
          <a:off x="0" y="0"/>
          <a:ext cx="0" cy="0"/>
          <a:chOff x="0" y="0"/>
          <a:chExt cx="0" cy="0"/>
        </a:xfrm>
      </p:grpSpPr>
      <p:sp>
        <p:nvSpPr>
          <p:cNvPr id="854" name="Google Shape;854;p57"/>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5" name="Google Shape;855;p57"/>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6" name="Google Shape;856;p57"/>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7" name="Google Shape;857;p57"/>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8" name="Google Shape;858;p57"/>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59" name="Google Shape;859;p57"/>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0" name="Google Shape;860;p57"/>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1" name="Google Shape;861;p57"/>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2" name="Google Shape;862;p57"/>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3" name="Google Shape;863;p57"/>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864" name="Google Shape;864;p57"/>
          <p:cNvSpPr/>
          <p:nvPr/>
        </p:nvSpPr>
        <p:spPr>
          <a:xfrm>
            <a:off x="1383694" y="1566741"/>
            <a:ext cx="5360100" cy="2001600"/>
          </a:xfrm>
          <a:prstGeom prst="rect">
            <a:avLst/>
          </a:prstGeom>
          <a:no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865" name="Google Shape;865;p57"/>
          <p:cNvSpPr txBox="1"/>
          <p:nvPr>
            <p:ph idx="1" type="body"/>
          </p:nvPr>
        </p:nvSpPr>
        <p:spPr>
          <a:xfrm>
            <a:off x="2228350" y="1715616"/>
            <a:ext cx="4324800" cy="1681800"/>
          </a:xfrm>
          <a:prstGeom prst="rect">
            <a:avLst/>
          </a:prstGeom>
          <a:noFill/>
          <a:ln>
            <a:noFill/>
          </a:ln>
        </p:spPr>
        <p:txBody>
          <a:bodyPr anchorCtr="0" anchor="ctr" bIns="34275" lIns="68575" spcFirstLastPara="1" rIns="68575" wrap="square" tIns="34275">
            <a:noAutofit/>
          </a:bodyPr>
          <a:lstStyle>
            <a:lvl1pPr indent="-228600" lvl="0" marL="457200" marR="0" algn="l">
              <a:lnSpc>
                <a:spcPct val="90000"/>
              </a:lnSpc>
              <a:spcBef>
                <a:spcPts val="0"/>
              </a:spcBef>
              <a:spcAft>
                <a:spcPts val="0"/>
              </a:spcAft>
              <a:buClr>
                <a:schemeClr val="accent2"/>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66" name="Google Shape;866;p57"/>
          <p:cNvSpPr txBox="1"/>
          <p:nvPr>
            <p:ph idx="2" type="body"/>
          </p:nvPr>
        </p:nvSpPr>
        <p:spPr>
          <a:xfrm>
            <a:off x="2118884" y="3733896"/>
            <a:ext cx="399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grpSp>
        <p:nvGrpSpPr>
          <p:cNvPr id="867" name="Google Shape;867;p57"/>
          <p:cNvGrpSpPr/>
          <p:nvPr/>
        </p:nvGrpSpPr>
        <p:grpSpPr>
          <a:xfrm>
            <a:off x="538085" y="1715616"/>
            <a:ext cx="1689564" cy="1805724"/>
            <a:chOff x="3233789" y="1621820"/>
            <a:chExt cx="2252751" cy="2407632"/>
          </a:xfrm>
        </p:grpSpPr>
        <p:sp>
          <p:nvSpPr>
            <p:cNvPr id="868" name="Google Shape;868;p57"/>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9" name="Google Shape;869;p57"/>
            <p:cNvSpPr txBox="1"/>
            <p:nvPr/>
          </p:nvSpPr>
          <p:spPr>
            <a:xfrm>
              <a:off x="3818899" y="1987352"/>
              <a:ext cx="1126200" cy="20421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870" name="Shape 870"/>
        <p:cNvGrpSpPr/>
        <p:nvPr/>
      </p:nvGrpSpPr>
      <p:grpSpPr>
        <a:xfrm>
          <a:off x="0" y="0"/>
          <a:ext cx="0" cy="0"/>
          <a:chOff x="0" y="0"/>
          <a:chExt cx="0" cy="0"/>
        </a:xfrm>
      </p:grpSpPr>
      <p:sp>
        <p:nvSpPr>
          <p:cNvPr id="871" name="Google Shape;871;p5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72" name="Google Shape;872;p5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873" name="Google Shape;873;p5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4" name="Google Shape;874;p5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5" name="Google Shape;875;p58"/>
          <p:cNvSpPr/>
          <p:nvPr/>
        </p:nvSpPr>
        <p:spPr>
          <a:xfrm>
            <a:off x="635590" y="1550102"/>
            <a:ext cx="25407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6" name="Google Shape;876;p58"/>
          <p:cNvSpPr/>
          <p:nvPr/>
        </p:nvSpPr>
        <p:spPr>
          <a:xfrm>
            <a:off x="3396601" y="1550102"/>
            <a:ext cx="2350800" cy="26778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7" name="Google Shape;877;p58"/>
          <p:cNvSpPr/>
          <p:nvPr/>
        </p:nvSpPr>
        <p:spPr>
          <a:xfrm>
            <a:off x="5967853" y="1550102"/>
            <a:ext cx="2610600" cy="26778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78" name="Google Shape;878;p58"/>
          <p:cNvSpPr/>
          <p:nvPr>
            <p:ph idx="2" type="pic"/>
          </p:nvPr>
        </p:nvSpPr>
        <p:spPr>
          <a:xfrm>
            <a:off x="1752511" y="1837515"/>
            <a:ext cx="298200" cy="298200"/>
          </a:xfrm>
          <a:prstGeom prst="rect">
            <a:avLst/>
          </a:prstGeom>
          <a:noFill/>
          <a:ln>
            <a:noFill/>
          </a:ln>
        </p:spPr>
      </p:sp>
      <p:sp>
        <p:nvSpPr>
          <p:cNvPr id="879" name="Google Shape;879;p58"/>
          <p:cNvSpPr/>
          <p:nvPr>
            <p:ph idx="3" type="pic"/>
          </p:nvPr>
        </p:nvSpPr>
        <p:spPr>
          <a:xfrm>
            <a:off x="7068702" y="1837515"/>
            <a:ext cx="298200" cy="298200"/>
          </a:xfrm>
          <a:prstGeom prst="rect">
            <a:avLst/>
          </a:prstGeom>
          <a:noFill/>
          <a:ln>
            <a:noFill/>
          </a:ln>
        </p:spPr>
      </p:sp>
      <p:sp>
        <p:nvSpPr>
          <p:cNvPr id="880" name="Google Shape;880;p58"/>
          <p:cNvSpPr/>
          <p:nvPr>
            <p:ph idx="4" type="pic"/>
          </p:nvPr>
        </p:nvSpPr>
        <p:spPr>
          <a:xfrm>
            <a:off x="4421933" y="1837515"/>
            <a:ext cx="298200" cy="298200"/>
          </a:xfrm>
          <a:prstGeom prst="rect">
            <a:avLst/>
          </a:prstGeom>
          <a:noFill/>
          <a:ln>
            <a:noFill/>
          </a:ln>
        </p:spPr>
      </p:sp>
      <p:sp>
        <p:nvSpPr>
          <p:cNvPr id="881" name="Google Shape;881;p58"/>
          <p:cNvSpPr txBox="1"/>
          <p:nvPr>
            <p:ph idx="5" type="body"/>
          </p:nvPr>
        </p:nvSpPr>
        <p:spPr>
          <a:xfrm>
            <a:off x="896747" y="2422922"/>
            <a:ext cx="2009700" cy="94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2" name="Google Shape;882;p58"/>
          <p:cNvSpPr txBox="1"/>
          <p:nvPr>
            <p:ph idx="6" type="body"/>
          </p:nvPr>
        </p:nvSpPr>
        <p:spPr>
          <a:xfrm>
            <a:off x="6216603" y="2422922"/>
            <a:ext cx="2009700" cy="94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3" name="Google Shape;883;p58"/>
          <p:cNvSpPr txBox="1"/>
          <p:nvPr>
            <p:ph idx="7" type="body"/>
          </p:nvPr>
        </p:nvSpPr>
        <p:spPr>
          <a:xfrm>
            <a:off x="3605940" y="2422922"/>
            <a:ext cx="2009700" cy="94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4" name="Google Shape;884;p58"/>
          <p:cNvSpPr txBox="1"/>
          <p:nvPr>
            <p:ph idx="8" type="body"/>
          </p:nvPr>
        </p:nvSpPr>
        <p:spPr>
          <a:xfrm>
            <a:off x="896747" y="3532914"/>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5" name="Google Shape;885;p58"/>
          <p:cNvSpPr txBox="1"/>
          <p:nvPr>
            <p:ph idx="9" type="body"/>
          </p:nvPr>
        </p:nvSpPr>
        <p:spPr>
          <a:xfrm>
            <a:off x="896747" y="3691353"/>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6" name="Google Shape;886;p58"/>
          <p:cNvSpPr txBox="1"/>
          <p:nvPr>
            <p:ph idx="13" type="body"/>
          </p:nvPr>
        </p:nvSpPr>
        <p:spPr>
          <a:xfrm>
            <a:off x="6216603" y="3532914"/>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7" name="Google Shape;887;p58"/>
          <p:cNvSpPr txBox="1"/>
          <p:nvPr>
            <p:ph idx="14" type="body"/>
          </p:nvPr>
        </p:nvSpPr>
        <p:spPr>
          <a:xfrm>
            <a:off x="6216603" y="3691353"/>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8" name="Google Shape;888;p58"/>
          <p:cNvSpPr txBox="1"/>
          <p:nvPr>
            <p:ph idx="15" type="body"/>
          </p:nvPr>
        </p:nvSpPr>
        <p:spPr>
          <a:xfrm>
            <a:off x="3605940" y="3532914"/>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900"/>
              <a:buNone/>
              <a:defRPr b="1"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9" name="Google Shape;889;p58"/>
          <p:cNvSpPr txBox="1"/>
          <p:nvPr>
            <p:ph idx="16" type="body"/>
          </p:nvPr>
        </p:nvSpPr>
        <p:spPr>
          <a:xfrm>
            <a:off x="3605940" y="3691353"/>
            <a:ext cx="2009700" cy="193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890" name="Shape 890"/>
        <p:cNvGrpSpPr/>
        <p:nvPr/>
      </p:nvGrpSpPr>
      <p:grpSpPr>
        <a:xfrm>
          <a:off x="0" y="0"/>
          <a:ext cx="0" cy="0"/>
          <a:chOff x="0" y="0"/>
          <a:chExt cx="0" cy="0"/>
        </a:xfrm>
      </p:grpSpPr>
      <p:sp>
        <p:nvSpPr>
          <p:cNvPr id="891" name="Google Shape;891;p5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92" name="Google Shape;892;p5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893" name="Google Shape;893;p5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94" name="Google Shape;894;p5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5" name="Google Shape;895;p59"/>
          <p:cNvSpPr/>
          <p:nvPr/>
        </p:nvSpPr>
        <p:spPr>
          <a:xfrm>
            <a:off x="0" y="1709382"/>
            <a:ext cx="9144000" cy="1903800"/>
          </a:xfrm>
          <a:prstGeom prst="rect">
            <a:avLst/>
          </a:prstGeom>
          <a:solidFill>
            <a:schemeClr val="dk2">
              <a:alpha val="8980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6" name="Google Shape;896;p59"/>
          <p:cNvSpPr/>
          <p:nvPr>
            <p:ph idx="2" type="pic"/>
          </p:nvPr>
        </p:nvSpPr>
        <p:spPr>
          <a:xfrm>
            <a:off x="282859" y="2035965"/>
            <a:ext cx="1250700" cy="1250700"/>
          </a:xfrm>
          <a:prstGeom prst="ellipse">
            <a:avLst/>
          </a:prstGeom>
          <a:solidFill>
            <a:schemeClr val="lt1"/>
          </a:solidFill>
          <a:ln>
            <a:noFill/>
          </a:ln>
        </p:spPr>
      </p:sp>
      <p:sp>
        <p:nvSpPr>
          <p:cNvPr id="897" name="Google Shape;897;p59"/>
          <p:cNvSpPr txBox="1"/>
          <p:nvPr>
            <p:ph idx="3" type="body"/>
          </p:nvPr>
        </p:nvSpPr>
        <p:spPr>
          <a:xfrm>
            <a:off x="1935866" y="1985654"/>
            <a:ext cx="6484200" cy="7665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8" name="Google Shape;898;p59"/>
          <p:cNvSpPr txBox="1"/>
          <p:nvPr>
            <p:ph idx="4" type="body"/>
          </p:nvPr>
        </p:nvSpPr>
        <p:spPr>
          <a:xfrm>
            <a:off x="1935866" y="3093524"/>
            <a:ext cx="6484200" cy="2817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899" name="Shape 899"/>
        <p:cNvGrpSpPr/>
        <p:nvPr/>
      </p:nvGrpSpPr>
      <p:grpSpPr>
        <a:xfrm>
          <a:off x="0" y="0"/>
          <a:ext cx="0" cy="0"/>
          <a:chOff x="0" y="0"/>
          <a:chExt cx="0" cy="0"/>
        </a:xfrm>
      </p:grpSpPr>
      <p:sp>
        <p:nvSpPr>
          <p:cNvPr id="900" name="Google Shape;900;p6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1" name="Google Shape;901;p60"/>
          <p:cNvSpPr/>
          <p:nvPr>
            <p:ph idx="2" type="pic"/>
          </p:nvPr>
        </p:nvSpPr>
        <p:spPr>
          <a:xfrm>
            <a:off x="305870" y="1538622"/>
            <a:ext cx="2578800" cy="2479200"/>
          </a:xfrm>
          <a:prstGeom prst="rect">
            <a:avLst/>
          </a:prstGeom>
          <a:solidFill>
            <a:srgbClr val="DDE6EF"/>
          </a:solidFill>
          <a:ln>
            <a:noFill/>
          </a:ln>
        </p:spPr>
      </p:sp>
      <p:pic>
        <p:nvPicPr>
          <p:cNvPr id="902" name="Google Shape;902;p6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03" name="Google Shape;903;p6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04" name="Google Shape;904;p6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5" name="Google Shape;905;p60"/>
          <p:cNvSpPr/>
          <p:nvPr/>
        </p:nvSpPr>
        <p:spPr>
          <a:xfrm>
            <a:off x="3182102" y="2895365"/>
            <a:ext cx="1748100" cy="1122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6" name="Google Shape;906;p60"/>
          <p:cNvSpPr/>
          <p:nvPr/>
        </p:nvSpPr>
        <p:spPr>
          <a:xfrm>
            <a:off x="4930190" y="2895364"/>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7" name="Google Shape;907;p60"/>
          <p:cNvSpPr/>
          <p:nvPr/>
        </p:nvSpPr>
        <p:spPr>
          <a:xfrm>
            <a:off x="3182102" y="1538622"/>
            <a:ext cx="1748100" cy="1122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8" name="Google Shape;908;p60"/>
          <p:cNvSpPr/>
          <p:nvPr/>
        </p:nvSpPr>
        <p:spPr>
          <a:xfrm>
            <a:off x="4930190" y="1538621"/>
            <a:ext cx="3612300" cy="1122300"/>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9" name="Google Shape;909;p60"/>
          <p:cNvSpPr/>
          <p:nvPr>
            <p:ph idx="3" type="pic"/>
          </p:nvPr>
        </p:nvSpPr>
        <p:spPr>
          <a:xfrm>
            <a:off x="3824422" y="1865372"/>
            <a:ext cx="463500" cy="463500"/>
          </a:xfrm>
          <a:prstGeom prst="rect">
            <a:avLst/>
          </a:prstGeom>
          <a:noFill/>
          <a:ln>
            <a:noFill/>
          </a:ln>
        </p:spPr>
      </p:sp>
      <p:sp>
        <p:nvSpPr>
          <p:cNvPr id="910" name="Google Shape;910;p60"/>
          <p:cNvSpPr/>
          <p:nvPr>
            <p:ph idx="4" type="pic"/>
          </p:nvPr>
        </p:nvSpPr>
        <p:spPr>
          <a:xfrm>
            <a:off x="3824422" y="3224829"/>
            <a:ext cx="463500" cy="463500"/>
          </a:xfrm>
          <a:prstGeom prst="rect">
            <a:avLst/>
          </a:prstGeom>
          <a:noFill/>
          <a:ln>
            <a:noFill/>
          </a:ln>
        </p:spPr>
      </p:sp>
      <p:sp>
        <p:nvSpPr>
          <p:cNvPr id="911" name="Google Shape;911;p60"/>
          <p:cNvSpPr txBox="1"/>
          <p:nvPr>
            <p:ph idx="5" type="body"/>
          </p:nvPr>
        </p:nvSpPr>
        <p:spPr>
          <a:xfrm>
            <a:off x="5303873" y="1642063"/>
            <a:ext cx="2857200" cy="6993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2" name="Google Shape;912;p60"/>
          <p:cNvSpPr txBox="1"/>
          <p:nvPr>
            <p:ph idx="6" type="body"/>
          </p:nvPr>
        </p:nvSpPr>
        <p:spPr>
          <a:xfrm>
            <a:off x="5306063" y="2307275"/>
            <a:ext cx="2009700" cy="193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3" name="Google Shape;913;p60"/>
          <p:cNvSpPr txBox="1"/>
          <p:nvPr>
            <p:ph idx="7" type="body"/>
          </p:nvPr>
        </p:nvSpPr>
        <p:spPr>
          <a:xfrm>
            <a:off x="5303873" y="3000385"/>
            <a:ext cx="2857200" cy="699300"/>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4" name="Google Shape;914;p60"/>
          <p:cNvSpPr txBox="1"/>
          <p:nvPr>
            <p:ph idx="8" type="body"/>
          </p:nvPr>
        </p:nvSpPr>
        <p:spPr>
          <a:xfrm>
            <a:off x="5306063" y="3665596"/>
            <a:ext cx="2009700" cy="1938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900"/>
              <a:buNone/>
              <a:defRPr b="1" sz="9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73" name="Shape 73"/>
        <p:cNvGrpSpPr/>
        <p:nvPr/>
      </p:nvGrpSpPr>
      <p:grpSpPr>
        <a:xfrm>
          <a:off x="0" y="0"/>
          <a:ext cx="0" cy="0"/>
          <a:chOff x="0" y="0"/>
          <a:chExt cx="0" cy="0"/>
        </a:xfrm>
      </p:grpSpPr>
      <p:sp>
        <p:nvSpPr>
          <p:cNvPr id="74" name="Google Shape;74;p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5" name="Google Shape;75;p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76" name="Google Shape;76;p7"/>
          <p:cNvSpPr txBox="1"/>
          <p:nvPr>
            <p:ph idx="1" type="body"/>
          </p:nvPr>
        </p:nvSpPr>
        <p:spPr>
          <a:xfrm>
            <a:off x="629963" y="2147219"/>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7" name="Google Shape;77;p7"/>
          <p:cNvSpPr txBox="1"/>
          <p:nvPr>
            <p:ph idx="2" type="body"/>
          </p:nvPr>
        </p:nvSpPr>
        <p:spPr>
          <a:xfrm>
            <a:off x="629963" y="2558327"/>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8" name="Google Shape;78;p7"/>
          <p:cNvSpPr txBox="1"/>
          <p:nvPr>
            <p:ph idx="3" type="body"/>
          </p:nvPr>
        </p:nvSpPr>
        <p:spPr>
          <a:xfrm>
            <a:off x="629963" y="2976161"/>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9" name="Google Shape;79;p7"/>
          <p:cNvSpPr txBox="1"/>
          <p:nvPr>
            <p:ph idx="4" type="body"/>
          </p:nvPr>
        </p:nvSpPr>
        <p:spPr>
          <a:xfrm>
            <a:off x="2978193" y="2147219"/>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0" name="Google Shape;80;p7"/>
          <p:cNvSpPr txBox="1"/>
          <p:nvPr>
            <p:ph idx="5" type="body"/>
          </p:nvPr>
        </p:nvSpPr>
        <p:spPr>
          <a:xfrm>
            <a:off x="2978193" y="2558327"/>
            <a:ext cx="1847700" cy="234300"/>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1" name="Google Shape;81;p7"/>
          <p:cNvSpPr txBox="1"/>
          <p:nvPr>
            <p:ph idx="6" type="body"/>
          </p:nvPr>
        </p:nvSpPr>
        <p:spPr>
          <a:xfrm>
            <a:off x="386954"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7"/>
          <p:cNvSpPr txBox="1"/>
          <p:nvPr>
            <p:ph idx="7" type="body"/>
          </p:nvPr>
        </p:nvSpPr>
        <p:spPr>
          <a:xfrm>
            <a:off x="386954"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 name="Google Shape;83;p7"/>
          <p:cNvSpPr txBox="1"/>
          <p:nvPr>
            <p:ph idx="8" type="body"/>
          </p:nvPr>
        </p:nvSpPr>
        <p:spPr>
          <a:xfrm>
            <a:off x="386954" y="2976161"/>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7"/>
          <p:cNvSpPr txBox="1"/>
          <p:nvPr>
            <p:ph idx="9" type="body"/>
          </p:nvPr>
        </p:nvSpPr>
        <p:spPr>
          <a:xfrm>
            <a:off x="2743640" y="2146697"/>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7"/>
          <p:cNvSpPr txBox="1"/>
          <p:nvPr>
            <p:ph idx="13" type="body"/>
          </p:nvPr>
        </p:nvSpPr>
        <p:spPr>
          <a:xfrm>
            <a:off x="2743640" y="2558182"/>
            <a:ext cx="234600" cy="234600"/>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7"/>
          <p:cNvSpPr txBox="1"/>
          <p:nvPr>
            <p:ph type="title"/>
          </p:nvPr>
        </p:nvSpPr>
        <p:spPr>
          <a:xfrm>
            <a:off x="314063" y="890063"/>
            <a:ext cx="5276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915" name="Shape 915"/>
        <p:cNvGrpSpPr/>
        <p:nvPr/>
      </p:nvGrpSpPr>
      <p:grpSpPr>
        <a:xfrm>
          <a:off x="0" y="0"/>
          <a:ext cx="0" cy="0"/>
          <a:chOff x="0" y="0"/>
          <a:chExt cx="0" cy="0"/>
        </a:xfrm>
      </p:grpSpPr>
      <p:sp>
        <p:nvSpPr>
          <p:cNvPr id="916" name="Google Shape;916;p61"/>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17" name="Google Shape;917;p61"/>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18" name="Google Shape;918;p61"/>
          <p:cNvSpPr/>
          <p:nvPr/>
        </p:nvSpPr>
        <p:spPr>
          <a:xfrm>
            <a:off x="386954"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19" name="Google Shape;919;p61"/>
          <p:cNvSpPr/>
          <p:nvPr/>
        </p:nvSpPr>
        <p:spPr>
          <a:xfrm>
            <a:off x="2078251"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0" name="Google Shape;920;p61"/>
          <p:cNvSpPr/>
          <p:nvPr/>
        </p:nvSpPr>
        <p:spPr>
          <a:xfrm>
            <a:off x="3769548" y="2014997"/>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1" name="Google Shape;921;p61"/>
          <p:cNvSpPr/>
          <p:nvPr/>
        </p:nvSpPr>
        <p:spPr>
          <a:xfrm>
            <a:off x="5460845" y="2016938"/>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2" name="Google Shape;922;p61"/>
          <p:cNvSpPr/>
          <p:nvPr/>
        </p:nvSpPr>
        <p:spPr>
          <a:xfrm>
            <a:off x="7152141" y="202057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23" name="Google Shape;923;p61"/>
          <p:cNvSpPr txBox="1"/>
          <p:nvPr>
            <p:ph idx="1" type="body"/>
          </p:nvPr>
        </p:nvSpPr>
        <p:spPr>
          <a:xfrm>
            <a:off x="386954"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4" name="Google Shape;924;p61"/>
          <p:cNvSpPr txBox="1"/>
          <p:nvPr>
            <p:ph idx="2" type="body"/>
          </p:nvPr>
        </p:nvSpPr>
        <p:spPr>
          <a:xfrm>
            <a:off x="386954"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5" name="Google Shape;925;p61"/>
          <p:cNvSpPr txBox="1"/>
          <p:nvPr>
            <p:ph idx="3" type="body"/>
          </p:nvPr>
        </p:nvSpPr>
        <p:spPr>
          <a:xfrm>
            <a:off x="2083679"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6" name="Google Shape;926;p61"/>
          <p:cNvSpPr txBox="1"/>
          <p:nvPr>
            <p:ph idx="4" type="body"/>
          </p:nvPr>
        </p:nvSpPr>
        <p:spPr>
          <a:xfrm>
            <a:off x="2083679"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7" name="Google Shape;927;p61"/>
          <p:cNvSpPr txBox="1"/>
          <p:nvPr>
            <p:ph idx="5" type="body"/>
          </p:nvPr>
        </p:nvSpPr>
        <p:spPr>
          <a:xfrm>
            <a:off x="3764120"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8" name="Google Shape;928;p61"/>
          <p:cNvSpPr txBox="1"/>
          <p:nvPr>
            <p:ph idx="6" type="body"/>
          </p:nvPr>
        </p:nvSpPr>
        <p:spPr>
          <a:xfrm>
            <a:off x="3764120"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29" name="Google Shape;929;p61"/>
          <p:cNvSpPr txBox="1"/>
          <p:nvPr>
            <p:ph idx="7" type="body"/>
          </p:nvPr>
        </p:nvSpPr>
        <p:spPr>
          <a:xfrm>
            <a:off x="5455417"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0" name="Google Shape;930;p61"/>
          <p:cNvSpPr txBox="1"/>
          <p:nvPr>
            <p:ph idx="8" type="body"/>
          </p:nvPr>
        </p:nvSpPr>
        <p:spPr>
          <a:xfrm>
            <a:off x="5455417"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1" name="Google Shape;931;p61"/>
          <p:cNvSpPr txBox="1"/>
          <p:nvPr>
            <p:ph idx="9" type="body"/>
          </p:nvPr>
        </p:nvSpPr>
        <p:spPr>
          <a:xfrm>
            <a:off x="7146714" y="3321803"/>
            <a:ext cx="1686000" cy="193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2" name="Google Shape;932;p61"/>
          <p:cNvSpPr txBox="1"/>
          <p:nvPr>
            <p:ph idx="13" type="body"/>
          </p:nvPr>
        </p:nvSpPr>
        <p:spPr>
          <a:xfrm>
            <a:off x="7146714" y="3014785"/>
            <a:ext cx="1686000" cy="235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3" name="Google Shape;933;p61"/>
          <p:cNvSpPr txBox="1"/>
          <p:nvPr>
            <p:ph idx="14" type="body"/>
          </p:nvPr>
        </p:nvSpPr>
        <p:spPr>
          <a:xfrm>
            <a:off x="554900"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4" name="Google Shape;934;p61"/>
          <p:cNvSpPr txBox="1"/>
          <p:nvPr>
            <p:ph idx="15" type="body"/>
          </p:nvPr>
        </p:nvSpPr>
        <p:spPr>
          <a:xfrm>
            <a:off x="2246197"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5" name="Google Shape;935;p61"/>
          <p:cNvSpPr txBox="1"/>
          <p:nvPr>
            <p:ph idx="16" type="body"/>
          </p:nvPr>
        </p:nvSpPr>
        <p:spPr>
          <a:xfrm>
            <a:off x="3937494"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6" name="Google Shape;936;p61"/>
          <p:cNvSpPr txBox="1"/>
          <p:nvPr>
            <p:ph idx="17" type="body"/>
          </p:nvPr>
        </p:nvSpPr>
        <p:spPr>
          <a:xfrm>
            <a:off x="5628791"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7" name="Google Shape;937;p61"/>
          <p:cNvSpPr txBox="1"/>
          <p:nvPr>
            <p:ph idx="18" type="body"/>
          </p:nvPr>
        </p:nvSpPr>
        <p:spPr>
          <a:xfrm>
            <a:off x="7320087" y="2076632"/>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38" name="Google Shape;938;p61"/>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39" name="Google Shape;939;p61"/>
          <p:cNvSpPr txBox="1"/>
          <p:nvPr>
            <p:ph idx="19"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940" name="Shape 940"/>
        <p:cNvGrpSpPr/>
        <p:nvPr/>
      </p:nvGrpSpPr>
      <p:grpSpPr>
        <a:xfrm>
          <a:off x="0" y="0"/>
          <a:ext cx="0" cy="0"/>
          <a:chOff x="0" y="0"/>
          <a:chExt cx="0" cy="0"/>
        </a:xfrm>
      </p:grpSpPr>
      <p:pic>
        <p:nvPicPr>
          <p:cNvPr id="941" name="Google Shape;941;p62"/>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942" name="Google Shape;942;p62"/>
          <p:cNvSpPr/>
          <p:nvPr/>
        </p:nvSpPr>
        <p:spPr>
          <a:xfrm>
            <a:off x="386954"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3" name="Google Shape;943;p62"/>
          <p:cNvSpPr/>
          <p:nvPr/>
        </p:nvSpPr>
        <p:spPr>
          <a:xfrm>
            <a:off x="2078251"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4" name="Google Shape;944;p62"/>
          <p:cNvSpPr/>
          <p:nvPr/>
        </p:nvSpPr>
        <p:spPr>
          <a:xfrm>
            <a:off x="3769548" y="2160113"/>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5" name="Google Shape;945;p62"/>
          <p:cNvSpPr/>
          <p:nvPr/>
        </p:nvSpPr>
        <p:spPr>
          <a:xfrm>
            <a:off x="5460845" y="2162054"/>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6" name="Google Shape;946;p62"/>
          <p:cNvSpPr/>
          <p:nvPr/>
        </p:nvSpPr>
        <p:spPr>
          <a:xfrm>
            <a:off x="7152141" y="2165691"/>
            <a:ext cx="1682750" cy="80729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47" name="Google Shape;947;p62"/>
          <p:cNvSpPr txBox="1"/>
          <p:nvPr>
            <p:ph idx="1" type="body"/>
          </p:nvPr>
        </p:nvSpPr>
        <p:spPr>
          <a:xfrm>
            <a:off x="38695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48" name="Google Shape;948;p62"/>
          <p:cNvSpPr txBox="1"/>
          <p:nvPr>
            <p:ph idx="2" type="body"/>
          </p:nvPr>
        </p:nvSpPr>
        <p:spPr>
          <a:xfrm>
            <a:off x="2083679"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49" name="Google Shape;949;p62"/>
          <p:cNvSpPr txBox="1"/>
          <p:nvPr>
            <p:ph idx="3" type="body"/>
          </p:nvPr>
        </p:nvSpPr>
        <p:spPr>
          <a:xfrm>
            <a:off x="3764120"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0" name="Google Shape;950;p62"/>
          <p:cNvSpPr txBox="1"/>
          <p:nvPr>
            <p:ph idx="4" type="body"/>
          </p:nvPr>
        </p:nvSpPr>
        <p:spPr>
          <a:xfrm>
            <a:off x="5455417"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1" name="Google Shape;951;p62"/>
          <p:cNvSpPr txBox="1"/>
          <p:nvPr>
            <p:ph idx="5" type="body"/>
          </p:nvPr>
        </p:nvSpPr>
        <p:spPr>
          <a:xfrm>
            <a:off x="7146714" y="3514997"/>
            <a:ext cx="1686000" cy="1731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2" name="Google Shape;952;p62"/>
          <p:cNvSpPr txBox="1"/>
          <p:nvPr>
            <p:ph idx="6" type="body"/>
          </p:nvPr>
        </p:nvSpPr>
        <p:spPr>
          <a:xfrm>
            <a:off x="554900"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3" name="Google Shape;953;p62"/>
          <p:cNvSpPr txBox="1"/>
          <p:nvPr>
            <p:ph idx="7" type="body"/>
          </p:nvPr>
        </p:nvSpPr>
        <p:spPr>
          <a:xfrm>
            <a:off x="2246197"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4" name="Google Shape;954;p62"/>
          <p:cNvSpPr txBox="1"/>
          <p:nvPr>
            <p:ph idx="8" type="body"/>
          </p:nvPr>
        </p:nvSpPr>
        <p:spPr>
          <a:xfrm>
            <a:off x="3937494"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5" name="Google Shape;955;p62"/>
          <p:cNvSpPr txBox="1"/>
          <p:nvPr>
            <p:ph idx="9" type="body"/>
          </p:nvPr>
        </p:nvSpPr>
        <p:spPr>
          <a:xfrm>
            <a:off x="5628791"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6" name="Google Shape;956;p62"/>
          <p:cNvSpPr txBox="1"/>
          <p:nvPr>
            <p:ph idx="13" type="body"/>
          </p:nvPr>
        </p:nvSpPr>
        <p:spPr>
          <a:xfrm>
            <a:off x="7320087" y="2221748"/>
            <a:ext cx="1350000" cy="6924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7" name="Google Shape;957;p62"/>
          <p:cNvSpPr txBox="1"/>
          <p:nvPr>
            <p:ph idx="14" type="body"/>
          </p:nvPr>
        </p:nvSpPr>
        <p:spPr>
          <a:xfrm>
            <a:off x="38695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8" name="Google Shape;958;p62"/>
          <p:cNvSpPr txBox="1"/>
          <p:nvPr>
            <p:ph idx="15" type="body"/>
          </p:nvPr>
        </p:nvSpPr>
        <p:spPr>
          <a:xfrm>
            <a:off x="386954"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59" name="Google Shape;959;p62"/>
          <p:cNvSpPr txBox="1"/>
          <p:nvPr>
            <p:ph idx="16" type="body"/>
          </p:nvPr>
        </p:nvSpPr>
        <p:spPr>
          <a:xfrm>
            <a:off x="2083679"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0" name="Google Shape;960;p62"/>
          <p:cNvSpPr txBox="1"/>
          <p:nvPr>
            <p:ph idx="17" type="body"/>
          </p:nvPr>
        </p:nvSpPr>
        <p:spPr>
          <a:xfrm>
            <a:off x="2083679"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1" name="Google Shape;961;p62"/>
          <p:cNvSpPr txBox="1"/>
          <p:nvPr>
            <p:ph idx="18" type="body"/>
          </p:nvPr>
        </p:nvSpPr>
        <p:spPr>
          <a:xfrm>
            <a:off x="3764120"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2" name="Google Shape;962;p62"/>
          <p:cNvSpPr txBox="1"/>
          <p:nvPr>
            <p:ph idx="19" type="body"/>
          </p:nvPr>
        </p:nvSpPr>
        <p:spPr>
          <a:xfrm>
            <a:off x="3764120"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3" name="Google Shape;963;p62"/>
          <p:cNvSpPr txBox="1"/>
          <p:nvPr>
            <p:ph idx="20" type="body"/>
          </p:nvPr>
        </p:nvSpPr>
        <p:spPr>
          <a:xfrm>
            <a:off x="5455417"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4" name="Google Shape;964;p62"/>
          <p:cNvSpPr txBox="1"/>
          <p:nvPr>
            <p:ph idx="21" type="body"/>
          </p:nvPr>
        </p:nvSpPr>
        <p:spPr>
          <a:xfrm>
            <a:off x="5455417"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5" name="Google Shape;965;p62"/>
          <p:cNvSpPr txBox="1"/>
          <p:nvPr>
            <p:ph idx="22" type="body"/>
          </p:nvPr>
        </p:nvSpPr>
        <p:spPr>
          <a:xfrm>
            <a:off x="7146714" y="1893402"/>
            <a:ext cx="1686000" cy="1731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6" name="Google Shape;966;p62"/>
          <p:cNvSpPr txBox="1"/>
          <p:nvPr>
            <p:ph idx="23" type="body"/>
          </p:nvPr>
        </p:nvSpPr>
        <p:spPr>
          <a:xfrm>
            <a:off x="7146714" y="1607159"/>
            <a:ext cx="1686000" cy="2145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7" name="Google Shape;967;p62"/>
          <p:cNvSpPr/>
          <p:nvPr/>
        </p:nvSpPr>
        <p:spPr>
          <a:xfrm>
            <a:off x="386954" y="3077877"/>
            <a:ext cx="1682750" cy="3626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8" name="Google Shape;968;p62"/>
          <p:cNvSpPr/>
          <p:nvPr/>
        </p:nvSpPr>
        <p:spPr>
          <a:xfrm>
            <a:off x="2078251"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9" name="Google Shape;969;p62"/>
          <p:cNvSpPr/>
          <p:nvPr/>
        </p:nvSpPr>
        <p:spPr>
          <a:xfrm>
            <a:off x="5460845" y="307787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70" name="Google Shape;970;p62"/>
          <p:cNvSpPr/>
          <p:nvPr/>
        </p:nvSpPr>
        <p:spPr>
          <a:xfrm>
            <a:off x="7152141" y="3081514"/>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71" name="Google Shape;971;p62"/>
          <p:cNvSpPr/>
          <p:nvPr/>
        </p:nvSpPr>
        <p:spPr>
          <a:xfrm>
            <a:off x="3769548" y="3074397"/>
            <a:ext cx="1682750" cy="374396"/>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72" name="Google Shape;972;p62"/>
          <p:cNvSpPr txBox="1"/>
          <p:nvPr>
            <p:ph idx="24" type="body"/>
          </p:nvPr>
        </p:nvSpPr>
        <p:spPr>
          <a:xfrm>
            <a:off x="554900"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3" name="Google Shape;973;p62"/>
          <p:cNvSpPr txBox="1"/>
          <p:nvPr>
            <p:ph idx="25" type="body"/>
          </p:nvPr>
        </p:nvSpPr>
        <p:spPr>
          <a:xfrm>
            <a:off x="2246198"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4" name="Google Shape;974;p62"/>
          <p:cNvSpPr txBox="1"/>
          <p:nvPr>
            <p:ph idx="26" type="body"/>
          </p:nvPr>
        </p:nvSpPr>
        <p:spPr>
          <a:xfrm>
            <a:off x="3937495"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5" name="Google Shape;975;p62"/>
          <p:cNvSpPr txBox="1"/>
          <p:nvPr>
            <p:ph idx="27" type="body"/>
          </p:nvPr>
        </p:nvSpPr>
        <p:spPr>
          <a:xfrm>
            <a:off x="5628792"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6" name="Google Shape;976;p62"/>
          <p:cNvSpPr txBox="1"/>
          <p:nvPr>
            <p:ph idx="28" type="body"/>
          </p:nvPr>
        </p:nvSpPr>
        <p:spPr>
          <a:xfrm>
            <a:off x="7320088" y="3167462"/>
            <a:ext cx="1350000" cy="193800"/>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7" name="Google Shape;977;p62"/>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78" name="Google Shape;978;p62"/>
          <p:cNvSpPr txBox="1"/>
          <p:nvPr>
            <p:ph idx="29"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9" name="Google Shape;979;p62"/>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980" name="Shape 980"/>
        <p:cNvGrpSpPr/>
        <p:nvPr/>
      </p:nvGrpSpPr>
      <p:grpSpPr>
        <a:xfrm>
          <a:off x="0" y="0"/>
          <a:ext cx="0" cy="0"/>
          <a:chOff x="0" y="0"/>
          <a:chExt cx="0" cy="0"/>
        </a:xfrm>
      </p:grpSpPr>
      <p:pic>
        <p:nvPicPr>
          <p:cNvPr id="981" name="Google Shape;981;p63"/>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982" name="Google Shape;982;p63"/>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83" name="Google Shape;983;p63"/>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4" name="Google Shape;984;p63"/>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5" name="Google Shape;985;p63"/>
          <p:cNvSpPr/>
          <p:nvPr/>
        </p:nvSpPr>
        <p:spPr>
          <a:xfrm>
            <a:off x="-36814" y="1352033"/>
            <a:ext cx="9180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986" name="Google Shape;986;p63"/>
          <p:cNvCxnSpPr/>
          <p:nvPr/>
        </p:nvCxnSpPr>
        <p:spPr>
          <a:xfrm>
            <a:off x="1125174"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987" name="Google Shape;987;p63"/>
          <p:cNvCxnSpPr/>
          <p:nvPr/>
        </p:nvCxnSpPr>
        <p:spPr>
          <a:xfrm>
            <a:off x="3353385"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988" name="Google Shape;988;p63"/>
          <p:cNvCxnSpPr/>
          <p:nvPr/>
        </p:nvCxnSpPr>
        <p:spPr>
          <a:xfrm>
            <a:off x="5581596" y="2479279"/>
            <a:ext cx="275100" cy="0"/>
          </a:xfrm>
          <a:prstGeom prst="straightConnector1">
            <a:avLst/>
          </a:prstGeom>
          <a:noFill/>
          <a:ln cap="flat" cmpd="sng" w="38100">
            <a:solidFill>
              <a:schemeClr val="accent1"/>
            </a:solidFill>
            <a:prstDash val="solid"/>
            <a:miter lim="800000"/>
            <a:headEnd len="sm" w="sm" type="none"/>
            <a:tailEnd len="sm" w="sm" type="none"/>
          </a:ln>
        </p:spPr>
      </p:cxnSp>
      <p:cxnSp>
        <p:nvCxnSpPr>
          <p:cNvPr id="989" name="Google Shape;989;p63"/>
          <p:cNvCxnSpPr/>
          <p:nvPr/>
        </p:nvCxnSpPr>
        <p:spPr>
          <a:xfrm>
            <a:off x="7809807" y="2479279"/>
            <a:ext cx="275100" cy="0"/>
          </a:xfrm>
          <a:prstGeom prst="straightConnector1">
            <a:avLst/>
          </a:prstGeom>
          <a:noFill/>
          <a:ln cap="flat" cmpd="sng" w="38100">
            <a:solidFill>
              <a:schemeClr val="accent1"/>
            </a:solidFill>
            <a:prstDash val="solid"/>
            <a:miter lim="800000"/>
            <a:headEnd len="sm" w="sm" type="none"/>
            <a:tailEnd len="sm" w="sm" type="none"/>
          </a:ln>
        </p:spPr>
      </p:cxnSp>
      <p:sp>
        <p:nvSpPr>
          <p:cNvPr id="990" name="Google Shape;990;p63"/>
          <p:cNvSpPr/>
          <p:nvPr>
            <p:ph idx="2" type="pic"/>
          </p:nvPr>
        </p:nvSpPr>
        <p:spPr>
          <a:xfrm>
            <a:off x="1107660" y="1937383"/>
            <a:ext cx="310200" cy="298200"/>
          </a:xfrm>
          <a:prstGeom prst="rect">
            <a:avLst/>
          </a:prstGeom>
          <a:solidFill>
            <a:srgbClr val="DDE6EF"/>
          </a:solidFill>
          <a:ln>
            <a:noFill/>
          </a:ln>
        </p:spPr>
      </p:sp>
      <p:sp>
        <p:nvSpPr>
          <p:cNvPr id="991" name="Google Shape;991;p63"/>
          <p:cNvSpPr/>
          <p:nvPr>
            <p:ph idx="3" type="pic"/>
          </p:nvPr>
        </p:nvSpPr>
        <p:spPr>
          <a:xfrm>
            <a:off x="3335871" y="1937383"/>
            <a:ext cx="310200" cy="298200"/>
          </a:xfrm>
          <a:prstGeom prst="rect">
            <a:avLst/>
          </a:prstGeom>
          <a:solidFill>
            <a:srgbClr val="DDE6EF"/>
          </a:solidFill>
          <a:ln>
            <a:noFill/>
          </a:ln>
        </p:spPr>
      </p:sp>
      <p:sp>
        <p:nvSpPr>
          <p:cNvPr id="992" name="Google Shape;992;p63"/>
          <p:cNvSpPr/>
          <p:nvPr>
            <p:ph idx="4" type="pic"/>
          </p:nvPr>
        </p:nvSpPr>
        <p:spPr>
          <a:xfrm>
            <a:off x="5564082" y="1937383"/>
            <a:ext cx="310200" cy="298200"/>
          </a:xfrm>
          <a:prstGeom prst="rect">
            <a:avLst/>
          </a:prstGeom>
          <a:solidFill>
            <a:srgbClr val="DDE6EF"/>
          </a:solidFill>
          <a:ln>
            <a:noFill/>
          </a:ln>
        </p:spPr>
      </p:sp>
      <p:sp>
        <p:nvSpPr>
          <p:cNvPr id="993" name="Google Shape;993;p63"/>
          <p:cNvSpPr/>
          <p:nvPr>
            <p:ph idx="5" type="pic"/>
          </p:nvPr>
        </p:nvSpPr>
        <p:spPr>
          <a:xfrm>
            <a:off x="7792294" y="1937383"/>
            <a:ext cx="310200" cy="298200"/>
          </a:xfrm>
          <a:prstGeom prst="rect">
            <a:avLst/>
          </a:prstGeom>
          <a:solidFill>
            <a:srgbClr val="DDE6EF"/>
          </a:solidFill>
          <a:ln>
            <a:noFill/>
          </a:ln>
        </p:spPr>
      </p:sp>
      <p:sp>
        <p:nvSpPr>
          <p:cNvPr id="994" name="Google Shape;994;p63"/>
          <p:cNvSpPr txBox="1"/>
          <p:nvPr>
            <p:ph idx="6" type="body"/>
          </p:nvPr>
        </p:nvSpPr>
        <p:spPr>
          <a:xfrm>
            <a:off x="438411"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5" name="Google Shape;995;p63"/>
          <p:cNvSpPr txBox="1"/>
          <p:nvPr>
            <p:ph idx="7" type="body"/>
          </p:nvPr>
        </p:nvSpPr>
        <p:spPr>
          <a:xfrm>
            <a:off x="2644553"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6" name="Google Shape;996;p63"/>
          <p:cNvSpPr txBox="1"/>
          <p:nvPr>
            <p:ph idx="8" type="body"/>
          </p:nvPr>
        </p:nvSpPr>
        <p:spPr>
          <a:xfrm>
            <a:off x="4850694"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7" name="Google Shape;997;p63"/>
          <p:cNvSpPr txBox="1"/>
          <p:nvPr>
            <p:ph idx="9" type="body"/>
          </p:nvPr>
        </p:nvSpPr>
        <p:spPr>
          <a:xfrm>
            <a:off x="7056835" y="2669381"/>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8" name="Google Shape;998;p63"/>
          <p:cNvSpPr txBox="1"/>
          <p:nvPr>
            <p:ph idx="13" type="body"/>
          </p:nvPr>
        </p:nvSpPr>
        <p:spPr>
          <a:xfrm>
            <a:off x="438411"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99" name="Google Shape;999;p63"/>
          <p:cNvSpPr txBox="1"/>
          <p:nvPr>
            <p:ph idx="14" type="body"/>
          </p:nvPr>
        </p:nvSpPr>
        <p:spPr>
          <a:xfrm>
            <a:off x="2644553"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0" name="Google Shape;1000;p63"/>
          <p:cNvSpPr txBox="1"/>
          <p:nvPr>
            <p:ph idx="15" type="body"/>
          </p:nvPr>
        </p:nvSpPr>
        <p:spPr>
          <a:xfrm>
            <a:off x="4858626"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1" name="Google Shape;1001;p63"/>
          <p:cNvSpPr txBox="1"/>
          <p:nvPr>
            <p:ph idx="16" type="body"/>
          </p:nvPr>
        </p:nvSpPr>
        <p:spPr>
          <a:xfrm>
            <a:off x="7056835" y="2898950"/>
            <a:ext cx="17811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1002" name="Shape 1002"/>
        <p:cNvGrpSpPr/>
        <p:nvPr/>
      </p:nvGrpSpPr>
      <p:grpSpPr>
        <a:xfrm>
          <a:off x="0" y="0"/>
          <a:ext cx="0" cy="0"/>
          <a:chOff x="0" y="0"/>
          <a:chExt cx="0" cy="0"/>
        </a:xfrm>
      </p:grpSpPr>
      <p:pic>
        <p:nvPicPr>
          <p:cNvPr id="1003" name="Google Shape;1003;p64"/>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1004" name="Google Shape;1004;p64"/>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05" name="Google Shape;1005;p64"/>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6" name="Google Shape;1006;p64"/>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7" name="Google Shape;1007;p64"/>
          <p:cNvSpPr/>
          <p:nvPr/>
        </p:nvSpPr>
        <p:spPr>
          <a:xfrm>
            <a:off x="0" y="1486330"/>
            <a:ext cx="9144000" cy="21297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008" name="Google Shape;1008;p64"/>
          <p:cNvCxnSpPr/>
          <p:nvPr/>
        </p:nvCxnSpPr>
        <p:spPr>
          <a:xfrm>
            <a:off x="2503970" y="1992847"/>
            <a:ext cx="0" cy="1210800"/>
          </a:xfrm>
          <a:prstGeom prst="straightConnector1">
            <a:avLst/>
          </a:prstGeom>
          <a:noFill/>
          <a:ln cap="flat" cmpd="sng" w="9525">
            <a:solidFill>
              <a:schemeClr val="lt1"/>
            </a:solidFill>
            <a:prstDash val="solid"/>
            <a:miter lim="800000"/>
            <a:headEnd len="sm" w="sm" type="none"/>
            <a:tailEnd len="sm" w="sm" type="none"/>
          </a:ln>
        </p:spPr>
      </p:cxnSp>
      <p:cxnSp>
        <p:nvCxnSpPr>
          <p:cNvPr id="1009" name="Google Shape;1009;p64"/>
          <p:cNvCxnSpPr/>
          <p:nvPr/>
        </p:nvCxnSpPr>
        <p:spPr>
          <a:xfrm>
            <a:off x="4571999" y="1992846"/>
            <a:ext cx="0" cy="1210800"/>
          </a:xfrm>
          <a:prstGeom prst="straightConnector1">
            <a:avLst/>
          </a:prstGeom>
          <a:noFill/>
          <a:ln cap="flat" cmpd="sng" w="9525">
            <a:solidFill>
              <a:schemeClr val="lt1"/>
            </a:solidFill>
            <a:prstDash val="solid"/>
            <a:miter lim="800000"/>
            <a:headEnd len="sm" w="sm" type="none"/>
            <a:tailEnd len="sm" w="sm" type="none"/>
          </a:ln>
        </p:spPr>
      </p:cxnSp>
      <p:cxnSp>
        <p:nvCxnSpPr>
          <p:cNvPr id="1010" name="Google Shape;1010;p64"/>
          <p:cNvCxnSpPr/>
          <p:nvPr/>
        </p:nvCxnSpPr>
        <p:spPr>
          <a:xfrm>
            <a:off x="6640032" y="1992847"/>
            <a:ext cx="0" cy="1210800"/>
          </a:xfrm>
          <a:prstGeom prst="straightConnector1">
            <a:avLst/>
          </a:prstGeom>
          <a:noFill/>
          <a:ln cap="flat" cmpd="sng" w="9525">
            <a:solidFill>
              <a:schemeClr val="lt1"/>
            </a:solidFill>
            <a:prstDash val="solid"/>
            <a:miter lim="800000"/>
            <a:headEnd len="sm" w="sm" type="none"/>
            <a:tailEnd len="sm" w="sm" type="none"/>
          </a:ln>
        </p:spPr>
      </p:cxnSp>
      <p:sp>
        <p:nvSpPr>
          <p:cNvPr id="1011" name="Google Shape;1011;p64"/>
          <p:cNvSpPr/>
          <p:nvPr>
            <p:ph idx="2" type="pic"/>
          </p:nvPr>
        </p:nvSpPr>
        <p:spPr>
          <a:xfrm>
            <a:off x="1314825" y="1803449"/>
            <a:ext cx="310200" cy="298200"/>
          </a:xfrm>
          <a:prstGeom prst="rect">
            <a:avLst/>
          </a:prstGeom>
          <a:noFill/>
          <a:ln>
            <a:noFill/>
          </a:ln>
        </p:spPr>
      </p:sp>
      <p:sp>
        <p:nvSpPr>
          <p:cNvPr id="1012" name="Google Shape;1012;p64"/>
          <p:cNvSpPr/>
          <p:nvPr>
            <p:ph idx="3" type="pic"/>
          </p:nvPr>
        </p:nvSpPr>
        <p:spPr>
          <a:xfrm>
            <a:off x="3390112" y="1803449"/>
            <a:ext cx="310200" cy="298200"/>
          </a:xfrm>
          <a:prstGeom prst="rect">
            <a:avLst/>
          </a:prstGeom>
          <a:noFill/>
          <a:ln>
            <a:noFill/>
          </a:ln>
        </p:spPr>
      </p:sp>
      <p:sp>
        <p:nvSpPr>
          <p:cNvPr id="1013" name="Google Shape;1013;p64"/>
          <p:cNvSpPr/>
          <p:nvPr>
            <p:ph idx="4" type="pic"/>
          </p:nvPr>
        </p:nvSpPr>
        <p:spPr>
          <a:xfrm>
            <a:off x="5443205" y="1803449"/>
            <a:ext cx="310200" cy="298200"/>
          </a:xfrm>
          <a:prstGeom prst="rect">
            <a:avLst/>
          </a:prstGeom>
          <a:noFill/>
          <a:ln>
            <a:noFill/>
          </a:ln>
        </p:spPr>
      </p:sp>
      <p:sp>
        <p:nvSpPr>
          <p:cNvPr id="1014" name="Google Shape;1014;p64"/>
          <p:cNvSpPr/>
          <p:nvPr>
            <p:ph idx="5" type="pic"/>
          </p:nvPr>
        </p:nvSpPr>
        <p:spPr>
          <a:xfrm>
            <a:off x="7496299" y="1803449"/>
            <a:ext cx="310200" cy="298200"/>
          </a:xfrm>
          <a:prstGeom prst="rect">
            <a:avLst/>
          </a:prstGeom>
          <a:noFill/>
          <a:ln>
            <a:noFill/>
          </a:ln>
        </p:spPr>
      </p:sp>
      <p:sp>
        <p:nvSpPr>
          <p:cNvPr id="1015" name="Google Shape;1015;p64"/>
          <p:cNvSpPr txBox="1"/>
          <p:nvPr>
            <p:ph idx="6" type="body"/>
          </p:nvPr>
        </p:nvSpPr>
        <p:spPr>
          <a:xfrm>
            <a:off x="397099" y="3742204"/>
            <a:ext cx="8414100" cy="4590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6" name="Google Shape;1016;p64"/>
          <p:cNvSpPr txBox="1"/>
          <p:nvPr>
            <p:ph idx="7" type="body"/>
          </p:nvPr>
        </p:nvSpPr>
        <p:spPr>
          <a:xfrm>
            <a:off x="579363"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7" name="Google Shape;1017;p64"/>
          <p:cNvSpPr txBox="1"/>
          <p:nvPr>
            <p:ph idx="8" type="body"/>
          </p:nvPr>
        </p:nvSpPr>
        <p:spPr>
          <a:xfrm>
            <a:off x="579363"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8" name="Google Shape;1018;p64"/>
          <p:cNvSpPr txBox="1"/>
          <p:nvPr>
            <p:ph idx="9" type="body"/>
          </p:nvPr>
        </p:nvSpPr>
        <p:spPr>
          <a:xfrm>
            <a:off x="2647396"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19" name="Google Shape;1019;p64"/>
          <p:cNvSpPr txBox="1"/>
          <p:nvPr>
            <p:ph idx="13" type="body"/>
          </p:nvPr>
        </p:nvSpPr>
        <p:spPr>
          <a:xfrm>
            <a:off x="2647396"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0" name="Google Shape;1020;p64"/>
          <p:cNvSpPr txBox="1"/>
          <p:nvPr>
            <p:ph idx="14" type="body"/>
          </p:nvPr>
        </p:nvSpPr>
        <p:spPr>
          <a:xfrm>
            <a:off x="4715429"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1" name="Google Shape;1021;p64"/>
          <p:cNvSpPr txBox="1"/>
          <p:nvPr>
            <p:ph idx="15" type="body"/>
          </p:nvPr>
        </p:nvSpPr>
        <p:spPr>
          <a:xfrm>
            <a:off x="4715429"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2" name="Google Shape;1022;p64"/>
          <p:cNvSpPr txBox="1"/>
          <p:nvPr>
            <p:ph idx="16" type="body"/>
          </p:nvPr>
        </p:nvSpPr>
        <p:spPr>
          <a:xfrm>
            <a:off x="6783461" y="2591077"/>
            <a:ext cx="1781100" cy="874500"/>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3" name="Google Shape;1023;p64"/>
          <p:cNvSpPr txBox="1"/>
          <p:nvPr>
            <p:ph idx="17" type="body"/>
          </p:nvPr>
        </p:nvSpPr>
        <p:spPr>
          <a:xfrm>
            <a:off x="6783461" y="2329769"/>
            <a:ext cx="17811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1024" name="Shape 1024"/>
        <p:cNvGrpSpPr/>
        <p:nvPr/>
      </p:nvGrpSpPr>
      <p:grpSpPr>
        <a:xfrm>
          <a:off x="0" y="0"/>
          <a:ext cx="0" cy="0"/>
          <a:chOff x="0" y="0"/>
          <a:chExt cx="0" cy="0"/>
        </a:xfrm>
      </p:grpSpPr>
      <p:pic>
        <p:nvPicPr>
          <p:cNvPr id="1025" name="Google Shape;1025;p65"/>
          <p:cNvPicPr preferRelativeResize="0"/>
          <p:nvPr/>
        </p:nvPicPr>
        <p:blipFill rotWithShape="1">
          <a:blip r:embed="rId2">
            <a:alphaModFix/>
          </a:blip>
          <a:srcRect b="0" l="0" r="0" t="0"/>
          <a:stretch/>
        </p:blipFill>
        <p:spPr>
          <a:xfrm>
            <a:off x="7221495" y="163325"/>
            <a:ext cx="1685869" cy="561956"/>
          </a:xfrm>
          <a:prstGeom prst="rect">
            <a:avLst/>
          </a:prstGeom>
          <a:noFill/>
          <a:ln>
            <a:noFill/>
          </a:ln>
        </p:spPr>
      </p:pic>
      <p:sp>
        <p:nvSpPr>
          <p:cNvPr id="1026" name="Google Shape;1026;p65"/>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27" name="Google Shape;1027;p65"/>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8" name="Google Shape;1028;p65"/>
          <p:cNvSpPr/>
          <p:nvPr/>
        </p:nvSpPr>
        <p:spPr>
          <a:xfrm>
            <a:off x="499094" y="-56560"/>
            <a:ext cx="8644800" cy="52002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9" name="Google Shape;1029;p65"/>
          <p:cNvSpPr/>
          <p:nvPr>
            <p:ph idx="2" type="pic"/>
          </p:nvPr>
        </p:nvSpPr>
        <p:spPr>
          <a:xfrm>
            <a:off x="2131272" y="2138864"/>
            <a:ext cx="482100" cy="463500"/>
          </a:xfrm>
          <a:prstGeom prst="rect">
            <a:avLst/>
          </a:prstGeom>
          <a:noFill/>
          <a:ln>
            <a:noFill/>
          </a:ln>
        </p:spPr>
      </p:sp>
      <p:sp>
        <p:nvSpPr>
          <p:cNvPr id="1030" name="Google Shape;1030;p65"/>
          <p:cNvSpPr/>
          <p:nvPr>
            <p:ph idx="3" type="pic"/>
          </p:nvPr>
        </p:nvSpPr>
        <p:spPr>
          <a:xfrm>
            <a:off x="3609820" y="2138864"/>
            <a:ext cx="482100" cy="463500"/>
          </a:xfrm>
          <a:prstGeom prst="rect">
            <a:avLst/>
          </a:prstGeom>
          <a:noFill/>
          <a:ln>
            <a:noFill/>
          </a:ln>
        </p:spPr>
      </p:sp>
      <p:sp>
        <p:nvSpPr>
          <p:cNvPr id="1031" name="Google Shape;1031;p65"/>
          <p:cNvSpPr/>
          <p:nvPr>
            <p:ph idx="4" type="pic"/>
          </p:nvPr>
        </p:nvSpPr>
        <p:spPr>
          <a:xfrm>
            <a:off x="5040434" y="2138864"/>
            <a:ext cx="482100" cy="463500"/>
          </a:xfrm>
          <a:prstGeom prst="rect">
            <a:avLst/>
          </a:prstGeom>
          <a:noFill/>
          <a:ln>
            <a:noFill/>
          </a:ln>
        </p:spPr>
      </p:sp>
      <p:sp>
        <p:nvSpPr>
          <p:cNvPr id="1032" name="Google Shape;1032;p65"/>
          <p:cNvSpPr/>
          <p:nvPr>
            <p:ph idx="5" type="pic"/>
          </p:nvPr>
        </p:nvSpPr>
        <p:spPr>
          <a:xfrm>
            <a:off x="6457421" y="2138864"/>
            <a:ext cx="482100" cy="463500"/>
          </a:xfrm>
          <a:prstGeom prst="rect">
            <a:avLst/>
          </a:prstGeom>
          <a:noFill/>
          <a:ln>
            <a:noFill/>
          </a:ln>
        </p:spPr>
      </p:sp>
      <p:sp>
        <p:nvSpPr>
          <p:cNvPr id="1033" name="Google Shape;1033;p65"/>
          <p:cNvSpPr txBox="1"/>
          <p:nvPr>
            <p:ph idx="6" type="body"/>
          </p:nvPr>
        </p:nvSpPr>
        <p:spPr>
          <a:xfrm>
            <a:off x="1621895"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4" name="Google Shape;1034;p65"/>
          <p:cNvSpPr txBox="1"/>
          <p:nvPr>
            <p:ph idx="7" type="body"/>
          </p:nvPr>
        </p:nvSpPr>
        <p:spPr>
          <a:xfrm>
            <a:off x="1621895"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5" name="Google Shape;1035;p65"/>
          <p:cNvSpPr txBox="1"/>
          <p:nvPr>
            <p:ph idx="8" type="body"/>
          </p:nvPr>
        </p:nvSpPr>
        <p:spPr>
          <a:xfrm>
            <a:off x="3063944"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6" name="Google Shape;1036;p65"/>
          <p:cNvSpPr txBox="1"/>
          <p:nvPr>
            <p:ph idx="9" type="body"/>
          </p:nvPr>
        </p:nvSpPr>
        <p:spPr>
          <a:xfrm>
            <a:off x="30639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7" name="Google Shape;1037;p65"/>
          <p:cNvSpPr txBox="1"/>
          <p:nvPr>
            <p:ph idx="13" type="body"/>
          </p:nvPr>
        </p:nvSpPr>
        <p:spPr>
          <a:xfrm>
            <a:off x="4505994"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8" name="Google Shape;1038;p65"/>
          <p:cNvSpPr txBox="1"/>
          <p:nvPr>
            <p:ph idx="14" type="body"/>
          </p:nvPr>
        </p:nvSpPr>
        <p:spPr>
          <a:xfrm>
            <a:off x="450599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9" name="Google Shape;1039;p65"/>
          <p:cNvSpPr txBox="1"/>
          <p:nvPr>
            <p:ph idx="15" type="body"/>
          </p:nvPr>
        </p:nvSpPr>
        <p:spPr>
          <a:xfrm>
            <a:off x="5948044" y="3646079"/>
            <a:ext cx="15009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0" name="Google Shape;1040;p65"/>
          <p:cNvSpPr txBox="1"/>
          <p:nvPr>
            <p:ph idx="16" type="body"/>
          </p:nvPr>
        </p:nvSpPr>
        <p:spPr>
          <a:xfrm>
            <a:off x="5948044" y="3461413"/>
            <a:ext cx="1500900" cy="214800"/>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1041" name="Shape 1041"/>
        <p:cNvGrpSpPr/>
        <p:nvPr/>
      </p:nvGrpSpPr>
      <p:grpSpPr>
        <a:xfrm>
          <a:off x="0" y="0"/>
          <a:ext cx="0" cy="0"/>
          <a:chOff x="0" y="0"/>
          <a:chExt cx="0" cy="0"/>
        </a:xfrm>
      </p:grpSpPr>
      <p:sp>
        <p:nvSpPr>
          <p:cNvPr id="1042" name="Google Shape;1042;p66"/>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3" name="Google Shape;1043;p66"/>
          <p:cNvSpPr/>
          <p:nvPr/>
        </p:nvSpPr>
        <p:spPr>
          <a:xfrm>
            <a:off x="0" y="1328426"/>
            <a:ext cx="9135900" cy="30162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4" name="Google Shape;1044;p66"/>
          <p:cNvSpPr/>
          <p:nvPr/>
        </p:nvSpPr>
        <p:spPr>
          <a:xfrm>
            <a:off x="1133751" y="1733061"/>
            <a:ext cx="14634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5" name="Google Shape;1045;p66"/>
          <p:cNvSpPr/>
          <p:nvPr/>
        </p:nvSpPr>
        <p:spPr>
          <a:xfrm>
            <a:off x="1159028" y="3013416"/>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6" name="Google Shape;1046;p66"/>
          <p:cNvSpPr/>
          <p:nvPr/>
        </p:nvSpPr>
        <p:spPr>
          <a:xfrm>
            <a:off x="2935480" y="1733061"/>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7" name="Google Shape;1047;p66"/>
          <p:cNvSpPr/>
          <p:nvPr/>
        </p:nvSpPr>
        <p:spPr>
          <a:xfrm>
            <a:off x="2960757" y="3013416"/>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8" name="Google Shape;1048;p66"/>
          <p:cNvSpPr/>
          <p:nvPr/>
        </p:nvSpPr>
        <p:spPr>
          <a:xfrm>
            <a:off x="4737209" y="1733061"/>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9" name="Google Shape;1049;p66"/>
          <p:cNvSpPr/>
          <p:nvPr/>
        </p:nvSpPr>
        <p:spPr>
          <a:xfrm>
            <a:off x="4762486" y="3013416"/>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0" name="Google Shape;1050;p66"/>
          <p:cNvSpPr/>
          <p:nvPr/>
        </p:nvSpPr>
        <p:spPr>
          <a:xfrm>
            <a:off x="6538937" y="1733061"/>
            <a:ext cx="1438200" cy="9264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1" name="Google Shape;1051;p66"/>
          <p:cNvSpPr/>
          <p:nvPr/>
        </p:nvSpPr>
        <p:spPr>
          <a:xfrm>
            <a:off x="6564215" y="3013416"/>
            <a:ext cx="1438200" cy="9264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2" name="Google Shape;1052;p66"/>
          <p:cNvSpPr/>
          <p:nvPr>
            <p:ph idx="2" type="pic"/>
          </p:nvPr>
        </p:nvSpPr>
        <p:spPr>
          <a:xfrm>
            <a:off x="1290845" y="2040273"/>
            <a:ext cx="310200" cy="298200"/>
          </a:xfrm>
          <a:prstGeom prst="rect">
            <a:avLst/>
          </a:prstGeom>
          <a:noFill/>
          <a:ln>
            <a:noFill/>
          </a:ln>
        </p:spPr>
      </p:sp>
      <p:sp>
        <p:nvSpPr>
          <p:cNvPr id="1053" name="Google Shape;1053;p66"/>
          <p:cNvSpPr/>
          <p:nvPr>
            <p:ph idx="3" type="pic"/>
          </p:nvPr>
        </p:nvSpPr>
        <p:spPr>
          <a:xfrm>
            <a:off x="1290845" y="3352829"/>
            <a:ext cx="310200" cy="298200"/>
          </a:xfrm>
          <a:prstGeom prst="rect">
            <a:avLst/>
          </a:prstGeom>
          <a:noFill/>
          <a:ln>
            <a:noFill/>
          </a:ln>
        </p:spPr>
      </p:sp>
      <p:sp>
        <p:nvSpPr>
          <p:cNvPr id="1054" name="Google Shape;1054;p66"/>
          <p:cNvSpPr/>
          <p:nvPr>
            <p:ph idx="4" type="pic"/>
          </p:nvPr>
        </p:nvSpPr>
        <p:spPr>
          <a:xfrm>
            <a:off x="3047752" y="2040273"/>
            <a:ext cx="310200" cy="298200"/>
          </a:xfrm>
          <a:prstGeom prst="rect">
            <a:avLst/>
          </a:prstGeom>
          <a:noFill/>
          <a:ln>
            <a:noFill/>
          </a:ln>
        </p:spPr>
      </p:sp>
      <p:sp>
        <p:nvSpPr>
          <p:cNvPr id="1055" name="Google Shape;1055;p66"/>
          <p:cNvSpPr/>
          <p:nvPr>
            <p:ph idx="5" type="pic"/>
          </p:nvPr>
        </p:nvSpPr>
        <p:spPr>
          <a:xfrm>
            <a:off x="3047752" y="3352829"/>
            <a:ext cx="310200" cy="298200"/>
          </a:xfrm>
          <a:prstGeom prst="rect">
            <a:avLst/>
          </a:prstGeom>
          <a:noFill/>
          <a:ln>
            <a:noFill/>
          </a:ln>
        </p:spPr>
      </p:sp>
      <p:sp>
        <p:nvSpPr>
          <p:cNvPr id="1056" name="Google Shape;1056;p66"/>
          <p:cNvSpPr/>
          <p:nvPr>
            <p:ph idx="6" type="pic"/>
          </p:nvPr>
        </p:nvSpPr>
        <p:spPr>
          <a:xfrm>
            <a:off x="4859563" y="2040273"/>
            <a:ext cx="310200" cy="298200"/>
          </a:xfrm>
          <a:prstGeom prst="rect">
            <a:avLst/>
          </a:prstGeom>
          <a:noFill/>
          <a:ln>
            <a:noFill/>
          </a:ln>
        </p:spPr>
      </p:sp>
      <p:sp>
        <p:nvSpPr>
          <p:cNvPr id="1057" name="Google Shape;1057;p66"/>
          <p:cNvSpPr/>
          <p:nvPr>
            <p:ph idx="7" type="pic"/>
          </p:nvPr>
        </p:nvSpPr>
        <p:spPr>
          <a:xfrm>
            <a:off x="4859563" y="3352829"/>
            <a:ext cx="310200" cy="298200"/>
          </a:xfrm>
          <a:prstGeom prst="rect">
            <a:avLst/>
          </a:prstGeom>
          <a:noFill/>
          <a:ln>
            <a:noFill/>
          </a:ln>
        </p:spPr>
      </p:sp>
      <p:sp>
        <p:nvSpPr>
          <p:cNvPr id="1058" name="Google Shape;1058;p66"/>
          <p:cNvSpPr/>
          <p:nvPr>
            <p:ph idx="8" type="pic"/>
          </p:nvPr>
        </p:nvSpPr>
        <p:spPr>
          <a:xfrm>
            <a:off x="6643850" y="2040273"/>
            <a:ext cx="310200" cy="298200"/>
          </a:xfrm>
          <a:prstGeom prst="rect">
            <a:avLst/>
          </a:prstGeom>
          <a:noFill/>
          <a:ln>
            <a:noFill/>
          </a:ln>
        </p:spPr>
      </p:sp>
      <p:sp>
        <p:nvSpPr>
          <p:cNvPr id="1059" name="Google Shape;1059;p66"/>
          <p:cNvSpPr/>
          <p:nvPr>
            <p:ph idx="9" type="pic"/>
          </p:nvPr>
        </p:nvSpPr>
        <p:spPr>
          <a:xfrm>
            <a:off x="6643850" y="3352829"/>
            <a:ext cx="310200" cy="298200"/>
          </a:xfrm>
          <a:prstGeom prst="rect">
            <a:avLst/>
          </a:prstGeom>
          <a:noFill/>
          <a:ln>
            <a:noFill/>
          </a:ln>
        </p:spPr>
      </p:sp>
      <p:pic>
        <p:nvPicPr>
          <p:cNvPr id="1060" name="Google Shape;1060;p66"/>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061" name="Google Shape;1061;p6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62" name="Google Shape;1062;p66"/>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3" name="Google Shape;1063;p66"/>
          <p:cNvSpPr txBox="1"/>
          <p:nvPr>
            <p:ph idx="13" type="body"/>
          </p:nvPr>
        </p:nvSpPr>
        <p:spPr>
          <a:xfrm>
            <a:off x="1634573"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4" name="Google Shape;1064;p66"/>
          <p:cNvSpPr txBox="1"/>
          <p:nvPr>
            <p:ph idx="14" type="body"/>
          </p:nvPr>
        </p:nvSpPr>
        <p:spPr>
          <a:xfrm>
            <a:off x="3411025"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5" name="Google Shape;1065;p66"/>
          <p:cNvSpPr txBox="1"/>
          <p:nvPr>
            <p:ph idx="15" type="body"/>
          </p:nvPr>
        </p:nvSpPr>
        <p:spPr>
          <a:xfrm>
            <a:off x="5209969"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6" name="Google Shape;1066;p66"/>
          <p:cNvSpPr txBox="1"/>
          <p:nvPr>
            <p:ph idx="16" type="body"/>
          </p:nvPr>
        </p:nvSpPr>
        <p:spPr>
          <a:xfrm>
            <a:off x="6985661" y="2071676"/>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7" name="Google Shape;1067;p66"/>
          <p:cNvSpPr txBox="1"/>
          <p:nvPr>
            <p:ph idx="17" type="body"/>
          </p:nvPr>
        </p:nvSpPr>
        <p:spPr>
          <a:xfrm>
            <a:off x="1634573"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8" name="Google Shape;1068;p66"/>
          <p:cNvSpPr txBox="1"/>
          <p:nvPr>
            <p:ph idx="18" type="body"/>
          </p:nvPr>
        </p:nvSpPr>
        <p:spPr>
          <a:xfrm>
            <a:off x="3411025"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9" name="Google Shape;1069;p66"/>
          <p:cNvSpPr txBox="1"/>
          <p:nvPr>
            <p:ph idx="19" type="body"/>
          </p:nvPr>
        </p:nvSpPr>
        <p:spPr>
          <a:xfrm>
            <a:off x="5209969"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0" name="Google Shape;1070;p66"/>
          <p:cNvSpPr txBox="1"/>
          <p:nvPr>
            <p:ph idx="20" type="body"/>
          </p:nvPr>
        </p:nvSpPr>
        <p:spPr>
          <a:xfrm>
            <a:off x="6985661" y="3358907"/>
            <a:ext cx="9624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1071" name="Shape 1071"/>
        <p:cNvGrpSpPr/>
        <p:nvPr/>
      </p:nvGrpSpPr>
      <p:grpSpPr>
        <a:xfrm>
          <a:off x="0" y="0"/>
          <a:ext cx="0" cy="0"/>
          <a:chOff x="0" y="0"/>
          <a:chExt cx="0" cy="0"/>
        </a:xfrm>
      </p:grpSpPr>
      <p:sp>
        <p:nvSpPr>
          <p:cNvPr id="1072" name="Google Shape;1072;p6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73" name="Google Shape;1073;p6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074" name="Google Shape;1074;p6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75" name="Google Shape;1075;p67"/>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6" name="Google Shape;1076;p67"/>
          <p:cNvSpPr txBox="1"/>
          <p:nvPr>
            <p:ph idx="2" type="body"/>
          </p:nvPr>
        </p:nvSpPr>
        <p:spPr>
          <a:xfrm>
            <a:off x="969159" y="1807658"/>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7" name="Google Shape;1077;p67"/>
          <p:cNvSpPr txBox="1"/>
          <p:nvPr>
            <p:ph idx="3" type="body"/>
          </p:nvPr>
        </p:nvSpPr>
        <p:spPr>
          <a:xfrm>
            <a:off x="969159" y="2043113"/>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8" name="Google Shape;1078;p67"/>
          <p:cNvSpPr txBox="1"/>
          <p:nvPr>
            <p:ph idx="4" type="body"/>
          </p:nvPr>
        </p:nvSpPr>
        <p:spPr>
          <a:xfrm>
            <a:off x="3795853" y="1807658"/>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9" name="Google Shape;1079;p67"/>
          <p:cNvSpPr txBox="1"/>
          <p:nvPr>
            <p:ph idx="5" type="body"/>
          </p:nvPr>
        </p:nvSpPr>
        <p:spPr>
          <a:xfrm>
            <a:off x="3795853" y="2043113"/>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0" name="Google Shape;1080;p67"/>
          <p:cNvSpPr txBox="1"/>
          <p:nvPr>
            <p:ph idx="6" type="body"/>
          </p:nvPr>
        </p:nvSpPr>
        <p:spPr>
          <a:xfrm>
            <a:off x="6697563" y="1807658"/>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1" name="Google Shape;1081;p67"/>
          <p:cNvSpPr txBox="1"/>
          <p:nvPr>
            <p:ph idx="7" type="body"/>
          </p:nvPr>
        </p:nvSpPr>
        <p:spPr>
          <a:xfrm>
            <a:off x="6697563" y="2043113"/>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2" name="Google Shape;1082;p67"/>
          <p:cNvSpPr txBox="1"/>
          <p:nvPr>
            <p:ph idx="8" type="body"/>
          </p:nvPr>
        </p:nvSpPr>
        <p:spPr>
          <a:xfrm>
            <a:off x="3795853" y="3103507"/>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3" name="Google Shape;1083;p67"/>
          <p:cNvSpPr txBox="1"/>
          <p:nvPr>
            <p:ph idx="9" type="body"/>
          </p:nvPr>
        </p:nvSpPr>
        <p:spPr>
          <a:xfrm>
            <a:off x="3795853" y="3338961"/>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4" name="Google Shape;1084;p67"/>
          <p:cNvSpPr txBox="1"/>
          <p:nvPr>
            <p:ph idx="13" type="body"/>
          </p:nvPr>
        </p:nvSpPr>
        <p:spPr>
          <a:xfrm>
            <a:off x="6697563" y="3103507"/>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5" name="Google Shape;1085;p67"/>
          <p:cNvSpPr txBox="1"/>
          <p:nvPr>
            <p:ph idx="14" type="body"/>
          </p:nvPr>
        </p:nvSpPr>
        <p:spPr>
          <a:xfrm>
            <a:off x="6697563" y="3338961"/>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6" name="Google Shape;1086;p67"/>
          <p:cNvSpPr txBox="1"/>
          <p:nvPr>
            <p:ph idx="15" type="body"/>
          </p:nvPr>
        </p:nvSpPr>
        <p:spPr>
          <a:xfrm>
            <a:off x="969159" y="3103507"/>
            <a:ext cx="1600500" cy="2355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7" name="Google Shape;1087;p67"/>
          <p:cNvSpPr txBox="1"/>
          <p:nvPr>
            <p:ph idx="16" type="body"/>
          </p:nvPr>
        </p:nvSpPr>
        <p:spPr>
          <a:xfrm>
            <a:off x="969159" y="3338961"/>
            <a:ext cx="1600500" cy="6231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8" name="Google Shape;1088;p67"/>
          <p:cNvSpPr txBox="1"/>
          <p:nvPr>
            <p:ph idx="17" type="body"/>
          </p:nvPr>
        </p:nvSpPr>
        <p:spPr>
          <a:xfrm>
            <a:off x="317969" y="3041183"/>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9" name="Google Shape;1089;p67"/>
          <p:cNvSpPr txBox="1"/>
          <p:nvPr>
            <p:ph idx="18" type="body"/>
          </p:nvPr>
        </p:nvSpPr>
        <p:spPr>
          <a:xfrm>
            <a:off x="3148634" y="3041183"/>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0" name="Google Shape;1090;p67"/>
          <p:cNvSpPr txBox="1"/>
          <p:nvPr>
            <p:ph idx="19" type="body"/>
          </p:nvPr>
        </p:nvSpPr>
        <p:spPr>
          <a:xfrm>
            <a:off x="6061308" y="3041183"/>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1" name="Google Shape;1091;p67"/>
          <p:cNvSpPr txBox="1"/>
          <p:nvPr>
            <p:ph idx="20" type="body"/>
          </p:nvPr>
        </p:nvSpPr>
        <p:spPr>
          <a:xfrm>
            <a:off x="317969" y="1784020"/>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2" name="Google Shape;1092;p67"/>
          <p:cNvSpPr txBox="1"/>
          <p:nvPr>
            <p:ph idx="21" type="body"/>
          </p:nvPr>
        </p:nvSpPr>
        <p:spPr>
          <a:xfrm>
            <a:off x="3148634" y="1784020"/>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3" name="Google Shape;1093;p67"/>
          <p:cNvSpPr txBox="1"/>
          <p:nvPr>
            <p:ph idx="22" type="body"/>
          </p:nvPr>
        </p:nvSpPr>
        <p:spPr>
          <a:xfrm>
            <a:off x="6061308" y="1784019"/>
            <a:ext cx="607200" cy="360000"/>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1094" name="Shape 1094"/>
        <p:cNvGrpSpPr/>
        <p:nvPr/>
      </p:nvGrpSpPr>
      <p:grpSpPr>
        <a:xfrm>
          <a:off x="0" y="0"/>
          <a:ext cx="0" cy="0"/>
          <a:chOff x="0" y="0"/>
          <a:chExt cx="0" cy="0"/>
        </a:xfrm>
      </p:grpSpPr>
      <p:sp>
        <p:nvSpPr>
          <p:cNvPr id="1095" name="Google Shape;1095;p68"/>
          <p:cNvSpPr txBox="1"/>
          <p:nvPr>
            <p:ph idx="1" type="body"/>
          </p:nvPr>
        </p:nvSpPr>
        <p:spPr>
          <a:xfrm>
            <a:off x="305916"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6" name="Google Shape;1096;p68"/>
          <p:cNvSpPr txBox="1"/>
          <p:nvPr>
            <p:ph idx="2" type="body"/>
          </p:nvPr>
        </p:nvSpPr>
        <p:spPr>
          <a:xfrm>
            <a:off x="3431914" y="2306003"/>
            <a:ext cx="2320500" cy="984300"/>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7" name="Google Shape;1097;p6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98" name="Google Shape;1098;p6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099" name="Google Shape;1099;p6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0" name="Google Shape;1100;p68"/>
          <p:cNvSpPr txBox="1"/>
          <p:nvPr>
            <p:ph idx="3"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1" name="Google Shape;1101;p68"/>
          <p:cNvSpPr/>
          <p:nvPr/>
        </p:nvSpPr>
        <p:spPr>
          <a:xfrm flipH="1" rot="5400000">
            <a:off x="2866851" y="2531033"/>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2" name="Google Shape;1102;p68"/>
          <p:cNvSpPr/>
          <p:nvPr/>
        </p:nvSpPr>
        <p:spPr>
          <a:xfrm flipH="1" rot="5400000">
            <a:off x="5972651" y="2531032"/>
            <a:ext cx="319800" cy="148200"/>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3" name="Google Shape;1103;p68"/>
          <p:cNvSpPr txBox="1"/>
          <p:nvPr>
            <p:ph idx="4" type="body"/>
          </p:nvPr>
        </p:nvSpPr>
        <p:spPr>
          <a:xfrm>
            <a:off x="306297" y="1853306"/>
            <a:ext cx="2320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4" name="Google Shape;1104;p68"/>
          <p:cNvSpPr txBox="1"/>
          <p:nvPr>
            <p:ph idx="5" type="body"/>
          </p:nvPr>
        </p:nvSpPr>
        <p:spPr>
          <a:xfrm>
            <a:off x="3427041" y="1853306"/>
            <a:ext cx="2305200" cy="4746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5" name="Google Shape;1105;p68"/>
          <p:cNvSpPr txBox="1"/>
          <p:nvPr>
            <p:ph idx="6" type="body"/>
          </p:nvPr>
        </p:nvSpPr>
        <p:spPr>
          <a:xfrm>
            <a:off x="6532841" y="1853306"/>
            <a:ext cx="2305200" cy="14370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1106" name="Shape 1106"/>
        <p:cNvGrpSpPr/>
        <p:nvPr/>
      </p:nvGrpSpPr>
      <p:grpSpPr>
        <a:xfrm>
          <a:off x="0" y="0"/>
          <a:ext cx="0" cy="0"/>
          <a:chOff x="0" y="0"/>
          <a:chExt cx="0" cy="0"/>
        </a:xfrm>
      </p:grpSpPr>
      <p:sp>
        <p:nvSpPr>
          <p:cNvPr id="1107" name="Google Shape;1107;p69"/>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08" name="Google Shape;1108;p69"/>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09" name="Google Shape;1109;p69"/>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10" name="Google Shape;1110;p69"/>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1" name="Google Shape;1111;p69"/>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2" name="Google Shape;1112;p69"/>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3" name="Google Shape;1113;p69"/>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4" name="Google Shape;1114;p69"/>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5" name="Google Shape;1115;p69"/>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6" name="Google Shape;1116;p69"/>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7" name="Google Shape;1117;p69"/>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8" name="Google Shape;1118;p69"/>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19" name="Google Shape;1119;p69"/>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0" name="Google Shape;1120;p69"/>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1121" name="Shape 1121"/>
        <p:cNvGrpSpPr/>
        <p:nvPr/>
      </p:nvGrpSpPr>
      <p:grpSpPr>
        <a:xfrm>
          <a:off x="0" y="0"/>
          <a:ext cx="0" cy="0"/>
          <a:chOff x="0" y="0"/>
          <a:chExt cx="0" cy="0"/>
        </a:xfrm>
      </p:grpSpPr>
      <p:sp>
        <p:nvSpPr>
          <p:cNvPr id="1122" name="Google Shape;1122;p70"/>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3" name="Google Shape;1123;p70"/>
          <p:cNvSpPr/>
          <p:nvPr/>
        </p:nvSpPr>
        <p:spPr>
          <a:xfrm rot="10800000">
            <a:off x="0" y="-1"/>
            <a:ext cx="9144000" cy="5143500"/>
          </a:xfrm>
          <a:prstGeom prst="rect">
            <a:avLst/>
          </a:pr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24" name="Google Shape;1124;p70"/>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5" name="Google Shape;1125;p70"/>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6" name="Google Shape;1126;p70"/>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7" name="Google Shape;1127;p70"/>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8" name="Google Shape;1128;p70"/>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29" name="Google Shape;1129;p70"/>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0" name="Google Shape;1130;p70"/>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1" name="Google Shape;1131;p70"/>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2" name="Google Shape;1132;p70"/>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3" name="Google Shape;1133;p70"/>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1134" name="Google Shape;1134;p70"/>
          <p:cNvGrpSpPr/>
          <p:nvPr/>
        </p:nvGrpSpPr>
        <p:grpSpPr>
          <a:xfrm flipH="1">
            <a:off x="-2648" y="1467179"/>
            <a:ext cx="1804234" cy="3598068"/>
            <a:chOff x="9341353" y="226377"/>
            <a:chExt cx="3008562" cy="5999780"/>
          </a:xfrm>
        </p:grpSpPr>
        <p:sp>
          <p:nvSpPr>
            <p:cNvPr id="1135" name="Google Shape;1135;p70"/>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6" name="Google Shape;1136;p70"/>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7" name="Google Shape;1137;p70"/>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8" name="Google Shape;1138;p70"/>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39" name="Google Shape;1139;p70"/>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0" name="Google Shape;1140;p70"/>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1" name="Google Shape;1141;p70"/>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2" name="Google Shape;1142;p70"/>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3" name="Google Shape;1143;p70"/>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44" name="Google Shape;1144;p70"/>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87" name="Shape 87"/>
        <p:cNvGrpSpPr/>
        <p:nvPr/>
      </p:nvGrpSpPr>
      <p:grpSpPr>
        <a:xfrm>
          <a:off x="0" y="0"/>
          <a:ext cx="0" cy="0"/>
          <a:chOff x="0" y="0"/>
          <a:chExt cx="0" cy="0"/>
        </a:xfrm>
      </p:grpSpPr>
      <p:sp>
        <p:nvSpPr>
          <p:cNvPr id="88" name="Google Shape;88;p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8"/>
          <p:cNvSpPr txBox="1"/>
          <p:nvPr>
            <p:ph idx="1" type="body"/>
          </p:nvPr>
        </p:nvSpPr>
        <p:spPr>
          <a:xfrm>
            <a:off x="305991" y="1222973"/>
            <a:ext cx="8532000" cy="425100"/>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400"/>
              <a:buNone/>
              <a:defRPr sz="1400">
                <a:solidFill>
                  <a:schemeClr val="lt1"/>
                </a:solidFill>
              </a:defRPr>
            </a:lvl1pPr>
            <a:lvl2pPr indent="-317500" lvl="1" marL="914400" algn="l">
              <a:lnSpc>
                <a:spcPct val="90000"/>
              </a:lnSpc>
              <a:spcBef>
                <a:spcPts val="400"/>
              </a:spcBef>
              <a:spcAft>
                <a:spcPts val="0"/>
              </a:spcAft>
              <a:buClr>
                <a:schemeClr val="accent1"/>
              </a:buClr>
              <a:buSzPts val="1400"/>
              <a:buChar char="•"/>
              <a:defRPr sz="1400"/>
            </a:lvl2pPr>
            <a:lvl3pPr indent="-317500" lvl="2" marL="1371600" algn="l">
              <a:lnSpc>
                <a:spcPct val="90000"/>
              </a:lnSpc>
              <a:spcBef>
                <a:spcPts val="400"/>
              </a:spcBef>
              <a:spcAft>
                <a:spcPts val="0"/>
              </a:spcAft>
              <a:buClr>
                <a:schemeClr val="accent1"/>
              </a:buClr>
              <a:buSzPts val="1400"/>
              <a:buChar char="•"/>
              <a:defRPr sz="1400"/>
            </a:lvl3pPr>
            <a:lvl4pPr indent="-317500" lvl="3" marL="1828800" algn="l">
              <a:lnSpc>
                <a:spcPct val="90000"/>
              </a:lnSpc>
              <a:spcBef>
                <a:spcPts val="400"/>
              </a:spcBef>
              <a:spcAft>
                <a:spcPts val="0"/>
              </a:spcAft>
              <a:buClr>
                <a:schemeClr val="dk2"/>
              </a:buClr>
              <a:buSzPts val="1400"/>
              <a:buChar char="•"/>
              <a:defRPr sz="1400"/>
            </a:lvl4pPr>
            <a:lvl5pPr indent="-317500" lvl="4" marL="2286000" algn="l">
              <a:lnSpc>
                <a:spcPct val="90000"/>
              </a:lnSpc>
              <a:spcBef>
                <a:spcPts val="400"/>
              </a:spcBef>
              <a:spcAft>
                <a:spcPts val="0"/>
              </a:spcAft>
              <a:buClr>
                <a:schemeClr val="dk1"/>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91" name="Google Shape;91;p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92" name="Google Shape;92;p8"/>
          <p:cNvSpPr txBox="1"/>
          <p:nvPr>
            <p:ph idx="2"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p8"/>
          <p:cNvSpPr/>
          <p:nvPr>
            <p:ph idx="3" type="pic"/>
          </p:nvPr>
        </p:nvSpPr>
        <p:spPr>
          <a:xfrm>
            <a:off x="4572000" y="1960263"/>
            <a:ext cx="4266000" cy="2414700"/>
          </a:xfrm>
          <a:prstGeom prst="rect">
            <a:avLst/>
          </a:prstGeom>
          <a:solidFill>
            <a:srgbClr val="DDE6EF"/>
          </a:solidFill>
          <a:ln cap="flat" cmpd="sng" w="9525">
            <a:solidFill>
              <a:schemeClr val="accent2"/>
            </a:solidFill>
            <a:prstDash val="solid"/>
            <a:round/>
            <a:headEnd len="sm" w="sm" type="none"/>
            <a:tailEnd len="sm" w="sm" type="none"/>
          </a:ln>
        </p:spPr>
      </p:sp>
      <p:sp>
        <p:nvSpPr>
          <p:cNvPr id="94" name="Google Shape;94;p8"/>
          <p:cNvSpPr txBox="1"/>
          <p:nvPr>
            <p:ph idx="4" type="body"/>
          </p:nvPr>
        </p:nvSpPr>
        <p:spPr>
          <a:xfrm>
            <a:off x="305991" y="1960264"/>
            <a:ext cx="4147200" cy="2414700"/>
          </a:xfrm>
          <a:prstGeom prst="rect">
            <a:avLst/>
          </a:prstGeom>
          <a:noFill/>
          <a:ln>
            <a:noFill/>
          </a:ln>
        </p:spPr>
        <p:txBody>
          <a:bodyPr anchorCtr="0" anchor="t" bIns="34275" lIns="68575" spcFirstLastPara="1" rIns="68575" wrap="square" tIns="34275">
            <a:normAutofit/>
          </a:bodyPr>
          <a:lstStyle>
            <a:lvl1pPr indent="-292100" lvl="0" marL="45720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1145" name="Shape 1145"/>
        <p:cNvGrpSpPr/>
        <p:nvPr/>
      </p:nvGrpSpPr>
      <p:grpSpPr>
        <a:xfrm>
          <a:off x="0" y="0"/>
          <a:ext cx="0" cy="0"/>
          <a:chOff x="0" y="0"/>
          <a:chExt cx="0" cy="0"/>
        </a:xfrm>
      </p:grpSpPr>
      <p:sp>
        <p:nvSpPr>
          <p:cNvPr id="1146" name="Google Shape;1146;p71"/>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7" name="Google Shape;1147;p71"/>
          <p:cNvSpPr/>
          <p:nvPr/>
        </p:nvSpPr>
        <p:spPr>
          <a:xfrm rot="10800000">
            <a:off x="0" y="-1"/>
            <a:ext cx="9144000" cy="5143500"/>
          </a:xfrm>
          <a:prstGeom prst="rect">
            <a:avLst/>
          </a:prstGeom>
          <a:solidFill>
            <a:schemeClr val="accent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48" name="Google Shape;1148;p71"/>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49" name="Google Shape;1149;p71"/>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0" name="Google Shape;1150;p71"/>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1" name="Google Shape;1151;p71"/>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2" name="Google Shape;1152;p71"/>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3" name="Google Shape;1153;p71"/>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4" name="Google Shape;1154;p71"/>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5" name="Google Shape;1155;p71"/>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6" name="Google Shape;1156;p71"/>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7" name="Google Shape;1157;p71"/>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1158" name="Google Shape;1158;p71"/>
          <p:cNvGrpSpPr/>
          <p:nvPr/>
        </p:nvGrpSpPr>
        <p:grpSpPr>
          <a:xfrm flipH="1">
            <a:off x="-2648" y="1467179"/>
            <a:ext cx="1804234" cy="3598068"/>
            <a:chOff x="9341353" y="226377"/>
            <a:chExt cx="3008562" cy="5999780"/>
          </a:xfrm>
        </p:grpSpPr>
        <p:sp>
          <p:nvSpPr>
            <p:cNvPr id="1159" name="Google Shape;1159;p71"/>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0" name="Google Shape;1160;p71"/>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1" name="Google Shape;1161;p71"/>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2" name="Google Shape;1162;p71"/>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3" name="Google Shape;1163;p71"/>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4" name="Google Shape;1164;p71"/>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5" name="Google Shape;1165;p71"/>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6" name="Google Shape;1166;p71"/>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7" name="Google Shape;1167;p71"/>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68" name="Google Shape;1168;p71"/>
          <p:cNvSpPr txBox="1"/>
          <p:nvPr>
            <p:ph idx="1" type="body"/>
          </p:nvPr>
        </p:nvSpPr>
        <p:spPr>
          <a:xfrm>
            <a:off x="1441585" y="2287826"/>
            <a:ext cx="6260700" cy="484800"/>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1169" name="Shape 1169"/>
        <p:cNvGrpSpPr/>
        <p:nvPr/>
      </p:nvGrpSpPr>
      <p:grpSpPr>
        <a:xfrm>
          <a:off x="0" y="0"/>
          <a:ext cx="0" cy="0"/>
          <a:chOff x="0" y="0"/>
          <a:chExt cx="0" cy="0"/>
        </a:xfrm>
      </p:grpSpPr>
      <p:pic>
        <p:nvPicPr>
          <p:cNvPr id="1170" name="Google Shape;1170;p72"/>
          <p:cNvPicPr preferRelativeResize="0"/>
          <p:nvPr/>
        </p:nvPicPr>
        <p:blipFill rotWithShape="1">
          <a:blip r:embed="rId2">
            <a:alphaModFix/>
          </a:blip>
          <a:srcRect b="0" l="0" r="0" t="0"/>
          <a:stretch/>
        </p:blipFill>
        <p:spPr>
          <a:xfrm>
            <a:off x="7254595" y="251767"/>
            <a:ext cx="1583415" cy="361669"/>
          </a:xfrm>
          <a:prstGeom prst="rect">
            <a:avLst/>
          </a:prstGeom>
          <a:noFill/>
          <a:ln>
            <a:noFill/>
          </a:ln>
        </p:spPr>
      </p:pic>
      <p:grpSp>
        <p:nvGrpSpPr>
          <p:cNvPr id="1171" name="Google Shape;1171;p72"/>
          <p:cNvGrpSpPr/>
          <p:nvPr/>
        </p:nvGrpSpPr>
        <p:grpSpPr>
          <a:xfrm flipH="1">
            <a:off x="-3925" y="346968"/>
            <a:ext cx="2256421" cy="4499835"/>
            <a:chOff x="9188953" y="73977"/>
            <a:chExt cx="3008562" cy="5999780"/>
          </a:xfrm>
        </p:grpSpPr>
        <p:sp>
          <p:nvSpPr>
            <p:cNvPr id="1172" name="Google Shape;1172;p72"/>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3" name="Google Shape;1173;p72"/>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4" name="Google Shape;1174;p72"/>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5" name="Google Shape;1175;p72"/>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6" name="Google Shape;1176;p72"/>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7" name="Google Shape;1177;p72"/>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8" name="Google Shape;1178;p72"/>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9" name="Google Shape;1179;p72"/>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80" name="Google Shape;1180;p72"/>
          <p:cNvSpPr txBox="1"/>
          <p:nvPr>
            <p:ph idx="1" type="body"/>
          </p:nvPr>
        </p:nvSpPr>
        <p:spPr>
          <a:xfrm>
            <a:off x="776490" y="2349773"/>
            <a:ext cx="6260700" cy="4431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2700"/>
              <a:buNone/>
              <a:defRPr b="1" sz="27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1181" name="Shape 1181"/>
        <p:cNvGrpSpPr/>
        <p:nvPr/>
      </p:nvGrpSpPr>
      <p:grpSpPr>
        <a:xfrm>
          <a:off x="0" y="0"/>
          <a:ext cx="0" cy="0"/>
          <a:chOff x="0" y="0"/>
          <a:chExt cx="0" cy="0"/>
        </a:xfrm>
      </p:grpSpPr>
      <p:sp>
        <p:nvSpPr>
          <p:cNvPr id="1182" name="Google Shape;1182;p73"/>
          <p:cNvSpPr/>
          <p:nvPr/>
        </p:nvSpPr>
        <p:spPr>
          <a:xfrm>
            <a:off x="0" y="0"/>
            <a:ext cx="9144000" cy="51435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183" name="Google Shape;1183;p73"/>
          <p:cNvSpPr/>
          <p:nvPr/>
        </p:nvSpPr>
        <p:spPr>
          <a:xfrm>
            <a:off x="593124" y="0"/>
            <a:ext cx="8550900"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84" name="Google Shape;1184;p73"/>
          <p:cNvSpPr/>
          <p:nvPr>
            <p:ph idx="2" type="pic"/>
          </p:nvPr>
        </p:nvSpPr>
        <p:spPr>
          <a:xfrm>
            <a:off x="812131" y="996401"/>
            <a:ext cx="298200" cy="298200"/>
          </a:xfrm>
          <a:prstGeom prst="rect">
            <a:avLst/>
          </a:prstGeom>
          <a:noFill/>
          <a:ln>
            <a:noFill/>
          </a:ln>
        </p:spPr>
      </p:sp>
      <p:cxnSp>
        <p:nvCxnSpPr>
          <p:cNvPr id="1185" name="Google Shape;1185;p73"/>
          <p:cNvCxnSpPr/>
          <p:nvPr/>
        </p:nvCxnSpPr>
        <p:spPr>
          <a:xfrm>
            <a:off x="0" y="1500036"/>
            <a:ext cx="1624200" cy="10500"/>
          </a:xfrm>
          <a:prstGeom prst="straightConnector1">
            <a:avLst/>
          </a:prstGeom>
          <a:noFill/>
          <a:ln cap="flat" cmpd="sng" w="38100">
            <a:solidFill>
              <a:schemeClr val="lt1"/>
            </a:solidFill>
            <a:prstDash val="solid"/>
            <a:miter lim="800000"/>
            <a:headEnd len="sm" w="sm" type="none"/>
            <a:tailEnd len="sm" w="sm" type="none"/>
          </a:ln>
        </p:spPr>
      </p:cxnSp>
      <p:sp>
        <p:nvSpPr>
          <p:cNvPr id="1186" name="Google Shape;1186;p73"/>
          <p:cNvSpPr txBox="1"/>
          <p:nvPr>
            <p:ph idx="1" type="body"/>
          </p:nvPr>
        </p:nvSpPr>
        <p:spPr>
          <a:xfrm>
            <a:off x="771713" y="1791686"/>
            <a:ext cx="6260700" cy="913200"/>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700"/>
              <a:buNone/>
              <a:defRPr b="1" sz="2700">
                <a:solidFill>
                  <a:schemeClr val="accen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87" name="Google Shape;1187;p73"/>
          <p:cNvSpPr txBox="1"/>
          <p:nvPr>
            <p:ph idx="3" type="body"/>
          </p:nvPr>
        </p:nvSpPr>
        <p:spPr>
          <a:xfrm>
            <a:off x="771713" y="2812114"/>
            <a:ext cx="4653600" cy="766500"/>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2"/>
              </a:buClr>
              <a:buSzPts val="1100"/>
              <a:buNone/>
              <a:defRPr b="0" sz="1100">
                <a:solidFill>
                  <a:schemeClr val="lt2"/>
                </a:solidFill>
                <a:latin typeface="Arial"/>
                <a:ea typeface="Arial"/>
                <a:cs typeface="Arial"/>
                <a:sym typeface="Arial"/>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1188" name="Shape 1188"/>
        <p:cNvGrpSpPr/>
        <p:nvPr/>
      </p:nvGrpSpPr>
      <p:grpSpPr>
        <a:xfrm>
          <a:off x="0" y="0"/>
          <a:ext cx="0" cy="0"/>
          <a:chOff x="0" y="0"/>
          <a:chExt cx="0" cy="0"/>
        </a:xfrm>
      </p:grpSpPr>
      <p:grpSp>
        <p:nvGrpSpPr>
          <p:cNvPr id="1189" name="Google Shape;1189;p74"/>
          <p:cNvGrpSpPr/>
          <p:nvPr/>
        </p:nvGrpSpPr>
        <p:grpSpPr>
          <a:xfrm flipH="1">
            <a:off x="-3925" y="346968"/>
            <a:ext cx="2256421" cy="4499835"/>
            <a:chOff x="9188953" y="73977"/>
            <a:chExt cx="3008562" cy="5999780"/>
          </a:xfrm>
        </p:grpSpPr>
        <p:sp>
          <p:nvSpPr>
            <p:cNvPr id="1190" name="Google Shape;1190;p74"/>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1" name="Google Shape;1191;p74"/>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2" name="Google Shape;1192;p74"/>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3" name="Google Shape;1193;p74"/>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4" name="Google Shape;1194;p74"/>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5" name="Google Shape;1195;p74"/>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6" name="Google Shape;1196;p74"/>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7" name="Google Shape;1197;p74"/>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98" name="Google Shape;1198;p74"/>
          <p:cNvSpPr txBox="1"/>
          <p:nvPr/>
        </p:nvSpPr>
        <p:spPr>
          <a:xfrm>
            <a:off x="776490" y="1609814"/>
            <a:ext cx="38559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4100"/>
              <a:buFont typeface="Arial"/>
              <a:buNone/>
            </a:pPr>
            <a:r>
              <a:rPr b="1" i="0" lang="en" sz="2700" u="none" cap="none" strike="noStrike">
                <a:solidFill>
                  <a:schemeClr val="lt1"/>
                </a:solidFill>
                <a:latin typeface="Montserrat"/>
                <a:ea typeface="Montserrat"/>
                <a:cs typeface="Montserrat"/>
                <a:sym typeface="Montserrat"/>
              </a:rPr>
              <a:t>Contact Us</a:t>
            </a:r>
            <a:endParaRPr sz="1100"/>
          </a:p>
        </p:txBody>
      </p:sp>
      <p:pic>
        <p:nvPicPr>
          <p:cNvPr id="1199" name="Google Shape;1199;p74"/>
          <p:cNvPicPr preferRelativeResize="0"/>
          <p:nvPr/>
        </p:nvPicPr>
        <p:blipFill rotWithShape="1">
          <a:blip r:embed="rId2">
            <a:alphaModFix/>
          </a:blip>
          <a:srcRect b="0" l="0" r="0" t="0"/>
          <a:stretch/>
        </p:blipFill>
        <p:spPr>
          <a:xfrm>
            <a:off x="5138758" y="2094532"/>
            <a:ext cx="3051163" cy="1017052"/>
          </a:xfrm>
          <a:prstGeom prst="rect">
            <a:avLst/>
          </a:prstGeom>
          <a:noFill/>
          <a:ln>
            <a:noFill/>
          </a:ln>
        </p:spPr>
      </p:pic>
      <p:sp>
        <p:nvSpPr>
          <p:cNvPr id="1200" name="Google Shape;1200;p74"/>
          <p:cNvSpPr/>
          <p:nvPr/>
        </p:nvSpPr>
        <p:spPr>
          <a:xfrm>
            <a:off x="1003027" y="2609528"/>
            <a:ext cx="35719" cy="35719"/>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1" name="Google Shape;1201;p74"/>
          <p:cNvSpPr/>
          <p:nvPr/>
        </p:nvSpPr>
        <p:spPr>
          <a:xfrm>
            <a:off x="1003027" y="2580953"/>
            <a:ext cx="64294" cy="64294"/>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2" name="Google Shape;1202;p74"/>
          <p:cNvSpPr/>
          <p:nvPr/>
        </p:nvSpPr>
        <p:spPr>
          <a:xfrm>
            <a:off x="899420" y="2573809"/>
            <a:ext cx="185801" cy="185738"/>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3" name="Google Shape;1203;p74"/>
          <p:cNvSpPr/>
          <p:nvPr/>
        </p:nvSpPr>
        <p:spPr>
          <a:xfrm>
            <a:off x="867296" y="2552378"/>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4" name="Google Shape;1204;p74"/>
          <p:cNvSpPr/>
          <p:nvPr/>
        </p:nvSpPr>
        <p:spPr>
          <a:xfrm>
            <a:off x="892308" y="2964163"/>
            <a:ext cx="200025" cy="142875"/>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5" name="Google Shape;1205;p74"/>
          <p:cNvSpPr/>
          <p:nvPr/>
        </p:nvSpPr>
        <p:spPr>
          <a:xfrm>
            <a:off x="881667" y="2921300"/>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06" name="Google Shape;1206;p74"/>
          <p:cNvSpPr txBox="1"/>
          <p:nvPr>
            <p:ph idx="1" type="body"/>
          </p:nvPr>
        </p:nvSpPr>
        <p:spPr>
          <a:xfrm>
            <a:off x="1209675" y="2555723"/>
            <a:ext cx="3855900" cy="231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7" name="Google Shape;1207;p74"/>
          <p:cNvSpPr txBox="1"/>
          <p:nvPr>
            <p:ph idx="2" type="body"/>
          </p:nvPr>
        </p:nvSpPr>
        <p:spPr>
          <a:xfrm>
            <a:off x="1209675" y="2921300"/>
            <a:ext cx="3855900" cy="231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1208" name="Shape 1208"/>
        <p:cNvGrpSpPr/>
        <p:nvPr/>
      </p:nvGrpSpPr>
      <p:grpSpPr>
        <a:xfrm>
          <a:off x="0" y="0"/>
          <a:ext cx="0" cy="0"/>
          <a:chOff x="0" y="0"/>
          <a:chExt cx="0" cy="0"/>
        </a:xfrm>
      </p:grpSpPr>
      <p:sp>
        <p:nvSpPr>
          <p:cNvPr id="1209" name="Google Shape;1209;p75"/>
          <p:cNvSpPr/>
          <p:nvPr/>
        </p:nvSpPr>
        <p:spPr>
          <a:xfrm>
            <a:off x="0" y="1"/>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0" name="Google Shape;1210;p75"/>
          <p:cNvSpPr/>
          <p:nvPr/>
        </p:nvSpPr>
        <p:spPr>
          <a:xfrm rot="10800000">
            <a:off x="533562" y="688653"/>
            <a:ext cx="2296954" cy="2296954"/>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1" name="Google Shape;1211;p75"/>
          <p:cNvSpPr/>
          <p:nvPr/>
        </p:nvSpPr>
        <p:spPr>
          <a:xfrm rot="10800000">
            <a:off x="-3365" y="-2213"/>
            <a:ext cx="9147366" cy="5054165"/>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2" name="Google Shape;1212;p75"/>
          <p:cNvSpPr/>
          <p:nvPr/>
        </p:nvSpPr>
        <p:spPr>
          <a:xfrm>
            <a:off x="7791614" y="821648"/>
            <a:ext cx="900868" cy="117274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3" name="Google Shape;1213;p75"/>
          <p:cNvSpPr/>
          <p:nvPr/>
        </p:nvSpPr>
        <p:spPr>
          <a:xfrm>
            <a:off x="6891715" y="1645897"/>
            <a:ext cx="2253326" cy="290542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4" name="Google Shape;1214;p75"/>
          <p:cNvSpPr/>
          <p:nvPr/>
        </p:nvSpPr>
        <p:spPr>
          <a:xfrm>
            <a:off x="8557870" y="1859788"/>
            <a:ext cx="586518" cy="900868"/>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5" name="Google Shape;1215;p75"/>
          <p:cNvSpPr/>
          <p:nvPr/>
        </p:nvSpPr>
        <p:spPr>
          <a:xfrm>
            <a:off x="8557870" y="55483"/>
            <a:ext cx="586518" cy="900868"/>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6" name="Google Shape;1216;p75"/>
          <p:cNvSpPr/>
          <p:nvPr/>
        </p:nvSpPr>
        <p:spPr>
          <a:xfrm>
            <a:off x="7635697" y="266265"/>
            <a:ext cx="247898" cy="322729"/>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7" name="Google Shape;1217;p75"/>
          <p:cNvSpPr/>
          <p:nvPr/>
        </p:nvSpPr>
        <p:spPr>
          <a:xfrm>
            <a:off x="7139286" y="266264"/>
            <a:ext cx="247898" cy="322729"/>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8" name="Google Shape;1218;p75"/>
          <p:cNvSpPr/>
          <p:nvPr/>
        </p:nvSpPr>
        <p:spPr>
          <a:xfrm>
            <a:off x="7350089" y="55483"/>
            <a:ext cx="322729" cy="247898"/>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19" name="Google Shape;1219;p75"/>
          <p:cNvSpPr/>
          <p:nvPr/>
        </p:nvSpPr>
        <p:spPr>
          <a:xfrm>
            <a:off x="7350087" y="551861"/>
            <a:ext cx="322729" cy="247898"/>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20" name="Google Shape;1220;p75"/>
          <p:cNvSpPr/>
          <p:nvPr/>
        </p:nvSpPr>
        <p:spPr>
          <a:xfrm>
            <a:off x="6891717" y="493017"/>
            <a:ext cx="1239777" cy="79945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cxnSp>
        <p:nvCxnSpPr>
          <p:cNvPr id="1221" name="Google Shape;1221;p75"/>
          <p:cNvCxnSpPr/>
          <p:nvPr/>
        </p:nvCxnSpPr>
        <p:spPr>
          <a:xfrm>
            <a:off x="3289746" y="2971361"/>
            <a:ext cx="0" cy="1192500"/>
          </a:xfrm>
          <a:prstGeom prst="straightConnector1">
            <a:avLst/>
          </a:prstGeom>
          <a:noFill/>
          <a:ln cap="flat" cmpd="sng" w="9525">
            <a:solidFill>
              <a:schemeClr val="lt2"/>
            </a:solidFill>
            <a:prstDash val="solid"/>
            <a:round/>
            <a:headEnd len="sm" w="sm" type="none"/>
            <a:tailEnd len="sm" w="sm" type="none"/>
          </a:ln>
        </p:spPr>
      </p:cxnSp>
      <p:sp>
        <p:nvSpPr>
          <p:cNvPr id="1222" name="Google Shape;1222;p75"/>
          <p:cNvSpPr txBox="1"/>
          <p:nvPr>
            <p:ph idx="1" type="body"/>
          </p:nvPr>
        </p:nvSpPr>
        <p:spPr>
          <a:xfrm>
            <a:off x="3289746" y="1978606"/>
            <a:ext cx="5625600" cy="4848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3" name="Google Shape;1223;p75"/>
          <p:cNvSpPr txBox="1"/>
          <p:nvPr>
            <p:ph idx="2" type="body"/>
          </p:nvPr>
        </p:nvSpPr>
        <p:spPr>
          <a:xfrm>
            <a:off x="3497679" y="2971355"/>
            <a:ext cx="5625600" cy="3186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4" name="Google Shape;1224;p75"/>
          <p:cNvSpPr txBox="1"/>
          <p:nvPr>
            <p:ph idx="3" type="body"/>
          </p:nvPr>
        </p:nvSpPr>
        <p:spPr>
          <a:xfrm>
            <a:off x="3497679" y="3452196"/>
            <a:ext cx="5625600" cy="3186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5" name="Google Shape;1225;p75"/>
          <p:cNvSpPr txBox="1"/>
          <p:nvPr>
            <p:ph idx="4" type="body"/>
          </p:nvPr>
        </p:nvSpPr>
        <p:spPr>
          <a:xfrm>
            <a:off x="3497679" y="3933037"/>
            <a:ext cx="5625600" cy="214500"/>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pic>
        <p:nvPicPr>
          <p:cNvPr id="1226" name="Google Shape;1226;p75"/>
          <p:cNvPicPr preferRelativeResize="0"/>
          <p:nvPr/>
        </p:nvPicPr>
        <p:blipFill rotWithShape="1">
          <a:blip r:embed="rId2">
            <a:alphaModFix/>
          </a:blip>
          <a:srcRect b="0" l="0" r="0" t="0"/>
          <a:stretch/>
        </p:blipFill>
        <p:spPr>
          <a:xfrm>
            <a:off x="344029" y="423109"/>
            <a:ext cx="1668854" cy="38121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1227" name="Shape 1227"/>
        <p:cNvGrpSpPr/>
        <p:nvPr/>
      </p:nvGrpSpPr>
      <p:grpSpPr>
        <a:xfrm>
          <a:off x="0" y="0"/>
          <a:ext cx="0" cy="0"/>
          <a:chOff x="0" y="0"/>
          <a:chExt cx="0" cy="0"/>
        </a:xfrm>
      </p:grpSpPr>
      <p:sp>
        <p:nvSpPr>
          <p:cNvPr id="1228" name="Google Shape;1228;p76"/>
          <p:cNvSpPr/>
          <p:nvPr>
            <p:ph idx="2" type="pic"/>
          </p:nvPr>
        </p:nvSpPr>
        <p:spPr>
          <a:xfrm>
            <a:off x="0" y="-1"/>
            <a:ext cx="9144000" cy="42978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1229" name="Shape 1229"/>
        <p:cNvGrpSpPr/>
        <p:nvPr/>
      </p:nvGrpSpPr>
      <p:grpSpPr>
        <a:xfrm>
          <a:off x="0" y="0"/>
          <a:ext cx="0" cy="0"/>
          <a:chOff x="0" y="0"/>
          <a:chExt cx="0" cy="0"/>
        </a:xfrm>
      </p:grpSpPr>
      <p:sp>
        <p:nvSpPr>
          <p:cNvPr id="1230" name="Google Shape;1230;p77"/>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1" name="Google Shape;1231;p77"/>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232" name="Google Shape;1232;p77"/>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1233" name="Shape 1233"/>
        <p:cNvGrpSpPr/>
        <p:nvPr/>
      </p:nvGrpSpPr>
      <p:grpSpPr>
        <a:xfrm>
          <a:off x="0" y="0"/>
          <a:ext cx="0" cy="0"/>
          <a:chOff x="0" y="0"/>
          <a:chExt cx="0" cy="0"/>
        </a:xfrm>
      </p:grpSpPr>
      <p:sp>
        <p:nvSpPr>
          <p:cNvPr id="1234" name="Google Shape;1234;p78"/>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35" name="Google Shape;1235;p78"/>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36" name="Google Shape;1236;p78"/>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7" name="Google Shape;1237;p78"/>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238" name="Google Shape;1238;p78"/>
          <p:cNvGrpSpPr/>
          <p:nvPr/>
        </p:nvGrpSpPr>
        <p:grpSpPr>
          <a:xfrm>
            <a:off x="3579668" y="1709130"/>
            <a:ext cx="830847" cy="841854"/>
            <a:chOff x="407988" y="2288174"/>
            <a:chExt cx="1107796" cy="1122472"/>
          </a:xfrm>
        </p:grpSpPr>
        <p:sp>
          <p:nvSpPr>
            <p:cNvPr id="1239" name="Google Shape;1239;p7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0" name="Google Shape;1240;p7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41" name="Google Shape;1241;p78"/>
          <p:cNvGrpSpPr/>
          <p:nvPr/>
        </p:nvGrpSpPr>
        <p:grpSpPr>
          <a:xfrm>
            <a:off x="1307509" y="1705823"/>
            <a:ext cx="830847" cy="841854"/>
            <a:chOff x="4114884" y="2288174"/>
            <a:chExt cx="1107796" cy="1122472"/>
          </a:xfrm>
        </p:grpSpPr>
        <p:sp>
          <p:nvSpPr>
            <p:cNvPr id="1242" name="Google Shape;1242;p7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3" name="Google Shape;1243;p7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44" name="Google Shape;1244;p78"/>
          <p:cNvGrpSpPr/>
          <p:nvPr/>
        </p:nvGrpSpPr>
        <p:grpSpPr>
          <a:xfrm>
            <a:off x="3583247" y="2971572"/>
            <a:ext cx="830847" cy="841854"/>
            <a:chOff x="7676518" y="2293508"/>
            <a:chExt cx="1107796" cy="1122472"/>
          </a:xfrm>
        </p:grpSpPr>
        <p:sp>
          <p:nvSpPr>
            <p:cNvPr id="1245" name="Google Shape;1245;p7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6" name="Google Shape;1246;p7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47" name="Google Shape;1247;p78"/>
          <p:cNvGrpSpPr/>
          <p:nvPr/>
        </p:nvGrpSpPr>
        <p:grpSpPr>
          <a:xfrm>
            <a:off x="5849369" y="1709774"/>
            <a:ext cx="830847" cy="841854"/>
            <a:chOff x="407988" y="2288174"/>
            <a:chExt cx="1107796" cy="1122472"/>
          </a:xfrm>
        </p:grpSpPr>
        <p:sp>
          <p:nvSpPr>
            <p:cNvPr id="1248" name="Google Shape;1248;p7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9" name="Google Shape;1249;p7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50" name="Google Shape;1250;p78"/>
          <p:cNvGrpSpPr/>
          <p:nvPr/>
        </p:nvGrpSpPr>
        <p:grpSpPr>
          <a:xfrm>
            <a:off x="1324378" y="2975693"/>
            <a:ext cx="830847" cy="841854"/>
            <a:chOff x="4114884" y="2288174"/>
            <a:chExt cx="1107796" cy="1122472"/>
          </a:xfrm>
        </p:grpSpPr>
        <p:sp>
          <p:nvSpPr>
            <p:cNvPr id="1251" name="Google Shape;1251;p7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52" name="Google Shape;1252;p7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53" name="Google Shape;1253;p78"/>
          <p:cNvGrpSpPr/>
          <p:nvPr/>
        </p:nvGrpSpPr>
        <p:grpSpPr>
          <a:xfrm>
            <a:off x="5803383" y="2975693"/>
            <a:ext cx="830847" cy="841854"/>
            <a:chOff x="7676518" y="2293508"/>
            <a:chExt cx="1107796" cy="1122472"/>
          </a:xfrm>
        </p:grpSpPr>
        <p:sp>
          <p:nvSpPr>
            <p:cNvPr id="1254" name="Google Shape;1254;p7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55" name="Google Shape;1255;p7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256" name="Google Shape;1256;p78"/>
          <p:cNvSpPr/>
          <p:nvPr>
            <p:ph idx="2" type="pic"/>
          </p:nvPr>
        </p:nvSpPr>
        <p:spPr>
          <a:xfrm>
            <a:off x="1604705" y="1988654"/>
            <a:ext cx="273900" cy="273900"/>
          </a:xfrm>
          <a:prstGeom prst="rect">
            <a:avLst/>
          </a:prstGeom>
          <a:noFill/>
          <a:ln>
            <a:noFill/>
          </a:ln>
        </p:spPr>
      </p:sp>
      <p:sp>
        <p:nvSpPr>
          <p:cNvPr id="1257" name="Google Shape;1257;p78"/>
          <p:cNvSpPr/>
          <p:nvPr>
            <p:ph idx="3" type="pic"/>
          </p:nvPr>
        </p:nvSpPr>
        <p:spPr>
          <a:xfrm>
            <a:off x="1604705" y="3255920"/>
            <a:ext cx="273900" cy="273900"/>
          </a:xfrm>
          <a:prstGeom prst="rect">
            <a:avLst/>
          </a:prstGeom>
          <a:noFill/>
          <a:ln>
            <a:noFill/>
          </a:ln>
        </p:spPr>
      </p:sp>
      <p:sp>
        <p:nvSpPr>
          <p:cNvPr id="1258" name="Google Shape;1258;p78"/>
          <p:cNvSpPr/>
          <p:nvPr>
            <p:ph idx="4" type="pic"/>
          </p:nvPr>
        </p:nvSpPr>
        <p:spPr>
          <a:xfrm>
            <a:off x="3881398" y="3255920"/>
            <a:ext cx="273900" cy="273900"/>
          </a:xfrm>
          <a:prstGeom prst="rect">
            <a:avLst/>
          </a:prstGeom>
          <a:noFill/>
          <a:ln>
            <a:noFill/>
          </a:ln>
        </p:spPr>
      </p:sp>
      <p:sp>
        <p:nvSpPr>
          <p:cNvPr id="1259" name="Google Shape;1259;p78"/>
          <p:cNvSpPr/>
          <p:nvPr>
            <p:ph idx="5" type="pic"/>
          </p:nvPr>
        </p:nvSpPr>
        <p:spPr>
          <a:xfrm>
            <a:off x="3881398" y="1982753"/>
            <a:ext cx="273900" cy="273900"/>
          </a:xfrm>
          <a:prstGeom prst="rect">
            <a:avLst/>
          </a:prstGeom>
          <a:noFill/>
          <a:ln>
            <a:noFill/>
          </a:ln>
        </p:spPr>
      </p:sp>
      <p:sp>
        <p:nvSpPr>
          <p:cNvPr id="1260" name="Google Shape;1260;p78"/>
          <p:cNvSpPr/>
          <p:nvPr>
            <p:ph idx="6" type="pic"/>
          </p:nvPr>
        </p:nvSpPr>
        <p:spPr>
          <a:xfrm>
            <a:off x="6134051" y="1982753"/>
            <a:ext cx="273900" cy="273900"/>
          </a:xfrm>
          <a:prstGeom prst="rect">
            <a:avLst/>
          </a:prstGeom>
          <a:noFill/>
          <a:ln>
            <a:noFill/>
          </a:ln>
        </p:spPr>
      </p:sp>
      <p:sp>
        <p:nvSpPr>
          <p:cNvPr id="1261" name="Google Shape;1261;p78"/>
          <p:cNvSpPr/>
          <p:nvPr>
            <p:ph idx="7" type="pic"/>
          </p:nvPr>
        </p:nvSpPr>
        <p:spPr>
          <a:xfrm>
            <a:off x="6087960" y="3238991"/>
            <a:ext cx="273900" cy="273900"/>
          </a:xfrm>
          <a:prstGeom prst="rect">
            <a:avLst/>
          </a:prstGeom>
          <a:noFill/>
          <a:ln>
            <a:noFill/>
          </a:ln>
        </p:spPr>
      </p:sp>
      <p:sp>
        <p:nvSpPr>
          <p:cNvPr id="1262" name="Google Shape;1262;p78"/>
          <p:cNvSpPr txBox="1"/>
          <p:nvPr>
            <p:ph idx="8" type="body"/>
          </p:nvPr>
        </p:nvSpPr>
        <p:spPr>
          <a:xfrm>
            <a:off x="219635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3" name="Google Shape;1263;p78"/>
          <p:cNvSpPr txBox="1"/>
          <p:nvPr>
            <p:ph idx="9" type="body"/>
          </p:nvPr>
        </p:nvSpPr>
        <p:spPr>
          <a:xfrm>
            <a:off x="4467179"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4" name="Google Shape;1264;p78"/>
          <p:cNvSpPr txBox="1"/>
          <p:nvPr>
            <p:ph idx="13" type="body"/>
          </p:nvPr>
        </p:nvSpPr>
        <p:spPr>
          <a:xfrm>
            <a:off x="6731174"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5" name="Google Shape;1265;p78"/>
          <p:cNvSpPr txBox="1"/>
          <p:nvPr>
            <p:ph idx="14" type="body"/>
          </p:nvPr>
        </p:nvSpPr>
        <p:spPr>
          <a:xfrm>
            <a:off x="219635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6" name="Google Shape;1266;p78"/>
          <p:cNvSpPr txBox="1"/>
          <p:nvPr>
            <p:ph idx="15" type="body"/>
          </p:nvPr>
        </p:nvSpPr>
        <p:spPr>
          <a:xfrm>
            <a:off x="4467179"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67" name="Google Shape;1267;p78"/>
          <p:cNvSpPr txBox="1"/>
          <p:nvPr>
            <p:ph idx="16" type="body"/>
          </p:nvPr>
        </p:nvSpPr>
        <p:spPr>
          <a:xfrm>
            <a:off x="6731174"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1268" name="Shape 1268"/>
        <p:cNvGrpSpPr/>
        <p:nvPr/>
      </p:nvGrpSpPr>
      <p:grpSpPr>
        <a:xfrm>
          <a:off x="0" y="0"/>
          <a:ext cx="0" cy="0"/>
          <a:chOff x="0" y="0"/>
          <a:chExt cx="0" cy="0"/>
        </a:xfrm>
      </p:grpSpPr>
      <p:sp>
        <p:nvSpPr>
          <p:cNvPr id="1269" name="Google Shape;1269;p79"/>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70" name="Google Shape;1270;p79"/>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271" name="Google Shape;1271;p79"/>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72" name="Google Shape;1272;p79"/>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273" name="Google Shape;1273;p79"/>
          <p:cNvGrpSpPr/>
          <p:nvPr/>
        </p:nvGrpSpPr>
        <p:grpSpPr>
          <a:xfrm>
            <a:off x="2576465" y="1709130"/>
            <a:ext cx="830847" cy="841854"/>
            <a:chOff x="407988" y="2288174"/>
            <a:chExt cx="1107796" cy="1122472"/>
          </a:xfrm>
        </p:grpSpPr>
        <p:sp>
          <p:nvSpPr>
            <p:cNvPr id="1274" name="Google Shape;1274;p7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5" name="Google Shape;1275;p7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76" name="Google Shape;1276;p79"/>
          <p:cNvGrpSpPr/>
          <p:nvPr/>
        </p:nvGrpSpPr>
        <p:grpSpPr>
          <a:xfrm>
            <a:off x="304306" y="1705823"/>
            <a:ext cx="830847" cy="841854"/>
            <a:chOff x="4114884" y="2288174"/>
            <a:chExt cx="1107796" cy="1122472"/>
          </a:xfrm>
        </p:grpSpPr>
        <p:sp>
          <p:nvSpPr>
            <p:cNvPr id="1277" name="Google Shape;1277;p7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78" name="Google Shape;1278;p7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79" name="Google Shape;1279;p79"/>
          <p:cNvGrpSpPr/>
          <p:nvPr/>
        </p:nvGrpSpPr>
        <p:grpSpPr>
          <a:xfrm>
            <a:off x="7252367" y="1703228"/>
            <a:ext cx="830847" cy="841854"/>
            <a:chOff x="7676518" y="2293508"/>
            <a:chExt cx="1107796" cy="1122472"/>
          </a:xfrm>
        </p:grpSpPr>
        <p:sp>
          <p:nvSpPr>
            <p:cNvPr id="1280" name="Google Shape;1280;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1" name="Google Shape;1281;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2" name="Google Shape;1282;p79"/>
          <p:cNvGrpSpPr/>
          <p:nvPr/>
        </p:nvGrpSpPr>
        <p:grpSpPr>
          <a:xfrm>
            <a:off x="2580043" y="2971572"/>
            <a:ext cx="830847" cy="841854"/>
            <a:chOff x="7676518" y="2293508"/>
            <a:chExt cx="1107796" cy="1122472"/>
          </a:xfrm>
        </p:grpSpPr>
        <p:sp>
          <p:nvSpPr>
            <p:cNvPr id="1283" name="Google Shape;1283;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4" name="Google Shape;1284;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5" name="Google Shape;1285;p79"/>
          <p:cNvGrpSpPr/>
          <p:nvPr/>
        </p:nvGrpSpPr>
        <p:grpSpPr>
          <a:xfrm>
            <a:off x="4846166" y="1709774"/>
            <a:ext cx="830847" cy="841854"/>
            <a:chOff x="407988" y="2288174"/>
            <a:chExt cx="1107796" cy="1122472"/>
          </a:xfrm>
        </p:grpSpPr>
        <p:sp>
          <p:nvSpPr>
            <p:cNvPr id="1286" name="Google Shape;1286;p79"/>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7" name="Google Shape;1287;p79"/>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8" name="Google Shape;1288;p79"/>
          <p:cNvGrpSpPr/>
          <p:nvPr/>
        </p:nvGrpSpPr>
        <p:grpSpPr>
          <a:xfrm>
            <a:off x="321175" y="2975693"/>
            <a:ext cx="830847" cy="841854"/>
            <a:chOff x="4114884" y="2288174"/>
            <a:chExt cx="1107796" cy="1122472"/>
          </a:xfrm>
        </p:grpSpPr>
        <p:sp>
          <p:nvSpPr>
            <p:cNvPr id="1289" name="Google Shape;1289;p79"/>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0" name="Google Shape;1290;p79"/>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91" name="Google Shape;1291;p79"/>
          <p:cNvGrpSpPr/>
          <p:nvPr/>
        </p:nvGrpSpPr>
        <p:grpSpPr>
          <a:xfrm>
            <a:off x="4800180" y="2975693"/>
            <a:ext cx="830847" cy="841854"/>
            <a:chOff x="7676518" y="2293508"/>
            <a:chExt cx="1107796" cy="1122472"/>
          </a:xfrm>
        </p:grpSpPr>
        <p:sp>
          <p:nvSpPr>
            <p:cNvPr id="1292" name="Google Shape;1292;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3" name="Google Shape;1293;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294" name="Google Shape;1294;p79"/>
          <p:cNvSpPr/>
          <p:nvPr>
            <p:ph idx="2" type="pic"/>
          </p:nvPr>
        </p:nvSpPr>
        <p:spPr>
          <a:xfrm>
            <a:off x="601502" y="1988654"/>
            <a:ext cx="273900" cy="273900"/>
          </a:xfrm>
          <a:prstGeom prst="rect">
            <a:avLst/>
          </a:prstGeom>
          <a:noFill/>
          <a:ln>
            <a:noFill/>
          </a:ln>
        </p:spPr>
      </p:sp>
      <p:sp>
        <p:nvSpPr>
          <p:cNvPr id="1295" name="Google Shape;1295;p79"/>
          <p:cNvSpPr/>
          <p:nvPr>
            <p:ph idx="3" type="pic"/>
          </p:nvPr>
        </p:nvSpPr>
        <p:spPr>
          <a:xfrm>
            <a:off x="601502" y="3255920"/>
            <a:ext cx="273900" cy="273900"/>
          </a:xfrm>
          <a:prstGeom prst="rect">
            <a:avLst/>
          </a:prstGeom>
          <a:noFill/>
          <a:ln>
            <a:noFill/>
          </a:ln>
        </p:spPr>
      </p:sp>
      <p:sp>
        <p:nvSpPr>
          <p:cNvPr id="1296" name="Google Shape;1296;p79"/>
          <p:cNvSpPr/>
          <p:nvPr>
            <p:ph idx="4" type="pic"/>
          </p:nvPr>
        </p:nvSpPr>
        <p:spPr>
          <a:xfrm>
            <a:off x="2878195" y="3255920"/>
            <a:ext cx="273900" cy="273900"/>
          </a:xfrm>
          <a:prstGeom prst="rect">
            <a:avLst/>
          </a:prstGeom>
          <a:noFill/>
          <a:ln>
            <a:noFill/>
          </a:ln>
        </p:spPr>
      </p:sp>
      <p:sp>
        <p:nvSpPr>
          <p:cNvPr id="1297" name="Google Shape;1297;p79"/>
          <p:cNvSpPr/>
          <p:nvPr>
            <p:ph idx="5" type="pic"/>
          </p:nvPr>
        </p:nvSpPr>
        <p:spPr>
          <a:xfrm>
            <a:off x="2878195" y="1982753"/>
            <a:ext cx="273900" cy="273900"/>
          </a:xfrm>
          <a:prstGeom prst="rect">
            <a:avLst/>
          </a:prstGeom>
          <a:noFill/>
          <a:ln>
            <a:noFill/>
          </a:ln>
        </p:spPr>
      </p:sp>
      <p:sp>
        <p:nvSpPr>
          <p:cNvPr id="1298" name="Google Shape;1298;p79"/>
          <p:cNvSpPr/>
          <p:nvPr>
            <p:ph idx="6" type="pic"/>
          </p:nvPr>
        </p:nvSpPr>
        <p:spPr>
          <a:xfrm>
            <a:off x="5130848" y="1982753"/>
            <a:ext cx="273900" cy="273900"/>
          </a:xfrm>
          <a:prstGeom prst="rect">
            <a:avLst/>
          </a:prstGeom>
          <a:noFill/>
          <a:ln>
            <a:noFill/>
          </a:ln>
        </p:spPr>
      </p:sp>
      <p:sp>
        <p:nvSpPr>
          <p:cNvPr id="1299" name="Google Shape;1299;p79"/>
          <p:cNvSpPr/>
          <p:nvPr>
            <p:ph idx="7" type="pic"/>
          </p:nvPr>
        </p:nvSpPr>
        <p:spPr>
          <a:xfrm>
            <a:off x="5084757" y="3238991"/>
            <a:ext cx="273900" cy="273900"/>
          </a:xfrm>
          <a:prstGeom prst="rect">
            <a:avLst/>
          </a:prstGeom>
          <a:noFill/>
          <a:ln>
            <a:noFill/>
          </a:ln>
        </p:spPr>
      </p:sp>
      <p:sp>
        <p:nvSpPr>
          <p:cNvPr id="1300" name="Google Shape;1300;p79"/>
          <p:cNvSpPr/>
          <p:nvPr>
            <p:ph idx="8" type="pic"/>
          </p:nvPr>
        </p:nvSpPr>
        <p:spPr>
          <a:xfrm>
            <a:off x="7536944" y="1982753"/>
            <a:ext cx="273900" cy="273900"/>
          </a:xfrm>
          <a:prstGeom prst="rect">
            <a:avLst/>
          </a:prstGeom>
          <a:noFill/>
          <a:ln>
            <a:noFill/>
          </a:ln>
        </p:spPr>
      </p:sp>
      <p:sp>
        <p:nvSpPr>
          <p:cNvPr id="1301" name="Google Shape;1301;p79"/>
          <p:cNvSpPr txBox="1"/>
          <p:nvPr>
            <p:ph idx="9" type="body"/>
          </p:nvPr>
        </p:nvSpPr>
        <p:spPr>
          <a:xfrm>
            <a:off x="119315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2" name="Google Shape;1302;p79"/>
          <p:cNvSpPr txBox="1"/>
          <p:nvPr>
            <p:ph idx="13" type="body"/>
          </p:nvPr>
        </p:nvSpPr>
        <p:spPr>
          <a:xfrm>
            <a:off x="3463976"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3" name="Google Shape;1303;p79"/>
          <p:cNvSpPr txBox="1"/>
          <p:nvPr>
            <p:ph idx="14" type="body"/>
          </p:nvPr>
        </p:nvSpPr>
        <p:spPr>
          <a:xfrm>
            <a:off x="5727971"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4" name="Google Shape;1304;p79"/>
          <p:cNvSpPr txBox="1"/>
          <p:nvPr>
            <p:ph idx="15" type="body"/>
          </p:nvPr>
        </p:nvSpPr>
        <p:spPr>
          <a:xfrm>
            <a:off x="8130377" y="1703229"/>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5" name="Google Shape;1305;p79"/>
          <p:cNvSpPr txBox="1"/>
          <p:nvPr>
            <p:ph idx="16" type="body"/>
          </p:nvPr>
        </p:nvSpPr>
        <p:spPr>
          <a:xfrm>
            <a:off x="119315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6" name="Google Shape;1306;p79"/>
          <p:cNvSpPr txBox="1"/>
          <p:nvPr>
            <p:ph idx="17" type="body"/>
          </p:nvPr>
        </p:nvSpPr>
        <p:spPr>
          <a:xfrm>
            <a:off x="3463976"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7" name="Google Shape;1307;p79"/>
          <p:cNvSpPr txBox="1"/>
          <p:nvPr>
            <p:ph idx="18" type="body"/>
          </p:nvPr>
        </p:nvSpPr>
        <p:spPr>
          <a:xfrm>
            <a:off x="5727971" y="297157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308" name="Google Shape;1308;p79"/>
          <p:cNvGrpSpPr/>
          <p:nvPr/>
        </p:nvGrpSpPr>
        <p:grpSpPr>
          <a:xfrm>
            <a:off x="7252367" y="2979811"/>
            <a:ext cx="830847" cy="841854"/>
            <a:chOff x="7676518" y="2293508"/>
            <a:chExt cx="1107796" cy="1122472"/>
          </a:xfrm>
        </p:grpSpPr>
        <p:sp>
          <p:nvSpPr>
            <p:cNvPr id="1309" name="Google Shape;1309;p79"/>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10" name="Google Shape;1310;p79"/>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311" name="Google Shape;1311;p79"/>
          <p:cNvSpPr/>
          <p:nvPr>
            <p:ph idx="19" type="pic"/>
          </p:nvPr>
        </p:nvSpPr>
        <p:spPr>
          <a:xfrm>
            <a:off x="7536944" y="3259335"/>
            <a:ext cx="273900" cy="273900"/>
          </a:xfrm>
          <a:prstGeom prst="rect">
            <a:avLst/>
          </a:prstGeom>
          <a:noFill/>
          <a:ln>
            <a:noFill/>
          </a:ln>
        </p:spPr>
      </p:sp>
      <p:sp>
        <p:nvSpPr>
          <p:cNvPr id="1312" name="Google Shape;1312;p79"/>
          <p:cNvSpPr txBox="1"/>
          <p:nvPr>
            <p:ph idx="20" type="body"/>
          </p:nvPr>
        </p:nvSpPr>
        <p:spPr>
          <a:xfrm>
            <a:off x="8130377" y="2979812"/>
            <a:ext cx="1327200" cy="841500"/>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3" name="Shape 1313"/>
        <p:cNvGrpSpPr/>
        <p:nvPr/>
      </p:nvGrpSpPr>
      <p:grpSpPr>
        <a:xfrm>
          <a:off x="0" y="0"/>
          <a:ext cx="0" cy="0"/>
          <a:chOff x="0" y="0"/>
          <a:chExt cx="0" cy="0"/>
        </a:xfrm>
      </p:grpSpPr>
      <p:sp>
        <p:nvSpPr>
          <p:cNvPr id="1314" name="Google Shape;1314;p80"/>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15" name="Google Shape;1315;p80"/>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16" name="Google Shape;1316;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95" name="Shape 95"/>
        <p:cNvGrpSpPr/>
        <p:nvPr/>
      </p:nvGrpSpPr>
      <p:grpSpPr>
        <a:xfrm>
          <a:off x="0" y="0"/>
          <a:ext cx="0" cy="0"/>
          <a:chOff x="0" y="0"/>
          <a:chExt cx="0" cy="0"/>
        </a:xfrm>
      </p:grpSpPr>
      <p:sp>
        <p:nvSpPr>
          <p:cNvPr id="96" name="Google Shape;96;p9"/>
          <p:cNvSpPr/>
          <p:nvPr/>
        </p:nvSpPr>
        <p:spPr>
          <a:xfrm>
            <a:off x="593124" y="0"/>
            <a:ext cx="8550900"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7" name="Google Shape;97;p9"/>
          <p:cNvSpPr/>
          <p:nvPr/>
        </p:nvSpPr>
        <p:spPr>
          <a:xfrm>
            <a:off x="-685" y="0"/>
            <a:ext cx="3270600"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 name="Google Shape;98;p9"/>
          <p:cNvSpPr/>
          <p:nvPr/>
        </p:nvSpPr>
        <p:spPr>
          <a:xfrm rot="10800000">
            <a:off x="-10658" y="780000"/>
            <a:ext cx="2390100" cy="4363500"/>
          </a:xfrm>
          <a:prstGeom prst="rect">
            <a:avLst/>
          </a:prstGeom>
          <a:blipFill rotWithShape="1">
            <a:blip r:embed="rId3">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9" name="Google Shape;99;p9"/>
          <p:cNvPicPr preferRelativeResize="0"/>
          <p:nvPr/>
        </p:nvPicPr>
        <p:blipFill rotWithShape="1">
          <a:blip r:embed="rId4">
            <a:alphaModFix/>
          </a:blip>
          <a:srcRect b="690" l="0" r="0" t="690"/>
          <a:stretch/>
        </p:blipFill>
        <p:spPr>
          <a:xfrm>
            <a:off x="861675" y="4137449"/>
            <a:ext cx="1956888" cy="652296"/>
          </a:xfrm>
          <a:prstGeom prst="rect">
            <a:avLst/>
          </a:prstGeom>
          <a:noFill/>
          <a:ln>
            <a:noFill/>
          </a:ln>
        </p:spPr>
      </p:pic>
      <p:grpSp>
        <p:nvGrpSpPr>
          <p:cNvPr id="100" name="Google Shape;100;p9"/>
          <p:cNvGrpSpPr/>
          <p:nvPr/>
        </p:nvGrpSpPr>
        <p:grpSpPr>
          <a:xfrm>
            <a:off x="2101490" y="706901"/>
            <a:ext cx="2338496" cy="2326039"/>
            <a:chOff x="2801987" y="1211475"/>
            <a:chExt cx="3117995" cy="3101385"/>
          </a:xfrm>
        </p:grpSpPr>
        <p:sp>
          <p:nvSpPr>
            <p:cNvPr id="101" name="Google Shape;101;p9"/>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 name="Google Shape;102;p9"/>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03" name="Google Shape;103;p9"/>
          <p:cNvSpPr/>
          <p:nvPr>
            <p:ph idx="2" type="pic"/>
          </p:nvPr>
        </p:nvSpPr>
        <p:spPr>
          <a:xfrm>
            <a:off x="3006328" y="1594247"/>
            <a:ext cx="521400" cy="522600"/>
          </a:xfrm>
          <a:prstGeom prst="rect">
            <a:avLst/>
          </a:prstGeom>
          <a:noFill/>
          <a:ln>
            <a:noFill/>
          </a:ln>
        </p:spPr>
      </p:sp>
      <p:sp>
        <p:nvSpPr>
          <p:cNvPr id="104" name="Google Shape;104;p9"/>
          <p:cNvSpPr txBox="1"/>
          <p:nvPr>
            <p:ph type="title"/>
          </p:nvPr>
        </p:nvSpPr>
        <p:spPr>
          <a:xfrm>
            <a:off x="4394080" y="541258"/>
            <a:ext cx="2543700" cy="5220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5" name="Google Shape;105;p9"/>
          <p:cNvSpPr txBox="1"/>
          <p:nvPr>
            <p:ph idx="1" type="body"/>
          </p:nvPr>
        </p:nvSpPr>
        <p:spPr>
          <a:xfrm>
            <a:off x="4394080" y="1175854"/>
            <a:ext cx="3712500" cy="2564100"/>
          </a:xfrm>
          <a:prstGeom prst="rect">
            <a:avLst/>
          </a:prstGeom>
          <a:noFill/>
          <a:ln>
            <a:noFill/>
          </a:ln>
        </p:spPr>
        <p:txBody>
          <a:bodyPr anchorCtr="0" anchor="t" bIns="34275" lIns="68575" spcFirstLastPara="1" rIns="68575" wrap="square" tIns="34275">
            <a:normAutofit/>
          </a:bodyPr>
          <a:lstStyle>
            <a:lvl1pPr indent="-292100" lvl="0" marL="45720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 name="Google Shape;106;p9"/>
          <p:cNvSpPr txBox="1"/>
          <p:nvPr/>
        </p:nvSpPr>
        <p:spPr>
          <a:xfrm>
            <a:off x="3488385"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a:t>
            </a:r>
            <a:r>
              <a:rPr lang="en" sz="700">
                <a:solidFill>
                  <a:schemeClr val="accent2"/>
                </a:solidFill>
              </a:rPr>
              <a:t>2023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type="blank">
  <p:cSld name="BLANK">
    <p:spTree>
      <p:nvGrpSpPr>
        <p:cNvPr id="1317" name="Shape 1317"/>
        <p:cNvGrpSpPr/>
        <p:nvPr/>
      </p:nvGrpSpPr>
      <p:grpSpPr>
        <a:xfrm>
          <a:off x="0" y="0"/>
          <a:ext cx="0" cy="0"/>
          <a:chOff x="0" y="0"/>
          <a:chExt cx="0" cy="0"/>
        </a:xfrm>
      </p:grpSpPr>
      <p:sp>
        <p:nvSpPr>
          <p:cNvPr id="1318" name="Google Shape;1318;p81"/>
          <p:cNvSpPr txBox="1"/>
          <p:nvPr>
            <p:ph idx="12" type="sldNum"/>
          </p:nvPr>
        </p:nvSpPr>
        <p:spPr>
          <a:xfrm>
            <a:off x="8551926" y="4828032"/>
            <a:ext cx="308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
              <a:t>‹#›</a:t>
            </a:fld>
            <a:endParaRPr/>
          </a:p>
        </p:txBody>
      </p:sp>
      <p:pic>
        <p:nvPicPr>
          <p:cNvPr descr="A view of a snow covered mountain&#10;&#10;Description automatically generated" id="1319" name="Google Shape;1319;p81"/>
          <p:cNvPicPr preferRelativeResize="0"/>
          <p:nvPr/>
        </p:nvPicPr>
        <p:blipFill rotWithShape="1">
          <a:blip r:embed="rId2">
            <a:alphaModFix/>
          </a:blip>
          <a:srcRect b="0" l="0" r="0" t="0"/>
          <a:stretch/>
        </p:blipFill>
        <p:spPr>
          <a:xfrm>
            <a:off x="719497" y="0"/>
            <a:ext cx="57302402" cy="38252399"/>
          </a:xfrm>
          <a:prstGeom prst="rect">
            <a:avLst/>
          </a:prstGeom>
          <a:noFill/>
          <a:ln>
            <a:noFill/>
          </a:ln>
        </p:spPr>
      </p:pic>
      <p:pic>
        <p:nvPicPr>
          <p:cNvPr descr="A view of a snow covered mountain&#10;&#10;Description automatically generated" id="1320" name="Google Shape;1320;p81"/>
          <p:cNvPicPr preferRelativeResize="0"/>
          <p:nvPr/>
        </p:nvPicPr>
        <p:blipFill rotWithShape="1">
          <a:blip r:embed="rId3">
            <a:alphaModFix/>
          </a:blip>
          <a:srcRect b="0" l="0" r="0" t="0"/>
          <a:stretch/>
        </p:blipFill>
        <p:spPr>
          <a:xfrm>
            <a:off x="0" y="0"/>
            <a:ext cx="9143998" cy="51435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107" name="Shape 107"/>
        <p:cNvGrpSpPr/>
        <p:nvPr/>
      </p:nvGrpSpPr>
      <p:grpSpPr>
        <a:xfrm>
          <a:off x="0" y="0"/>
          <a:ext cx="0" cy="0"/>
          <a:chOff x="0" y="0"/>
          <a:chExt cx="0" cy="0"/>
        </a:xfrm>
      </p:grpSpPr>
      <p:sp>
        <p:nvSpPr>
          <p:cNvPr id="108" name="Google Shape;108;p10"/>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 name="Google Shape;109;p10"/>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10" name="Google Shape;110;p10"/>
          <p:cNvPicPr preferRelativeResize="0"/>
          <p:nvPr/>
        </p:nvPicPr>
        <p:blipFill rotWithShape="1">
          <a:blip r:embed="rId3">
            <a:alphaModFix/>
          </a:blip>
          <a:srcRect b="0" l="0" r="0" t="0"/>
          <a:stretch/>
        </p:blipFill>
        <p:spPr>
          <a:xfrm>
            <a:off x="7221495" y="163325"/>
            <a:ext cx="1685869" cy="561956"/>
          </a:xfrm>
          <a:prstGeom prst="rect">
            <a:avLst/>
          </a:prstGeom>
          <a:noFill/>
          <a:ln>
            <a:noFill/>
          </a:ln>
        </p:spPr>
      </p:pic>
      <p:sp>
        <p:nvSpPr>
          <p:cNvPr id="111" name="Google Shape;111;p10"/>
          <p:cNvSpPr txBox="1"/>
          <p:nvPr>
            <p:ph idx="1" type="body"/>
          </p:nvPr>
        </p:nvSpPr>
        <p:spPr>
          <a:xfrm>
            <a:off x="305991" y="695438"/>
            <a:ext cx="5846100" cy="306000"/>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0" Type="http://schemas.openxmlformats.org/officeDocument/2006/relationships/slideLayout" Target="../slideLayouts/slideLayout80.xml"/><Relationship Id="rId8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000"/>
              <a:buFont typeface="Montserrat"/>
              <a:buNone/>
              <a:defRPr b="1" i="0" sz="3000" u="none" cap="none" strike="noStrike">
                <a:solidFill>
                  <a:schemeClr val="dk2"/>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400050" lvl="0" marL="457200" marR="0" rtl="0" algn="l">
              <a:lnSpc>
                <a:spcPct val="90000"/>
              </a:lnSpc>
              <a:spcBef>
                <a:spcPts val="800"/>
              </a:spcBef>
              <a:spcAft>
                <a:spcPts val="0"/>
              </a:spcAft>
              <a:buClr>
                <a:schemeClr val="dk2"/>
              </a:buClr>
              <a:buSzPts val="2700"/>
              <a:buFont typeface="Arial"/>
              <a:buChar char="•"/>
              <a:defRPr b="1" i="0" sz="2700" u="none" cap="none" strike="noStrike">
                <a:solidFill>
                  <a:schemeClr val="dk2"/>
                </a:solidFill>
                <a:latin typeface="Montserrat"/>
                <a:ea typeface="Montserrat"/>
                <a:cs typeface="Montserrat"/>
                <a:sym typeface="Montserrat"/>
              </a:defRPr>
            </a:lvl1pPr>
            <a:lvl2pPr indent="-323850" lvl="1" marL="914400"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indent="-298450" lvl="3" marL="1828800"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8" name="Google Shape;8;p1"/>
          <p:cNvCxnSpPr/>
          <p:nvPr/>
        </p:nvCxnSpPr>
        <p:spPr>
          <a:xfrm>
            <a:off x="300837" y="4688541"/>
            <a:ext cx="8542200" cy="0"/>
          </a:xfrm>
          <a:prstGeom prst="straightConnector1">
            <a:avLst/>
          </a:prstGeom>
          <a:noFill/>
          <a:ln cap="flat" cmpd="sng" w="12700">
            <a:solidFill>
              <a:schemeClr val="accent2"/>
            </a:solidFill>
            <a:prstDash val="solid"/>
            <a:round/>
            <a:headEnd len="sm" w="sm" type="none"/>
            <a:tailEnd len="sm" w="sm" type="none"/>
          </a:ln>
        </p:spPr>
      </p:cxnSp>
      <p:sp>
        <p:nvSpPr>
          <p:cNvPr id="9" name="Google Shape;9;p1"/>
          <p:cNvSpPr txBox="1"/>
          <p:nvPr/>
        </p:nvSpPr>
        <p:spPr>
          <a:xfrm>
            <a:off x="228437"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 sz="700" u="none" cap="none" strike="noStrike">
                <a:solidFill>
                  <a:schemeClr val="accent2"/>
                </a:solidFill>
                <a:latin typeface="Arial"/>
                <a:ea typeface="Arial"/>
                <a:cs typeface="Arial"/>
                <a:sym typeface="Arial"/>
              </a:rPr>
              <a:t>©202</a:t>
            </a:r>
            <a:r>
              <a:rPr lang="en" sz="700">
                <a:solidFill>
                  <a:schemeClr val="accent2"/>
                </a:solidFill>
              </a:rPr>
              <a:t>3</a:t>
            </a:r>
            <a:r>
              <a:rPr b="0" i="0" lang="en"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10" name="Google Shape;10;p1"/>
          <p:cNvSpPr txBox="1"/>
          <p:nvPr/>
        </p:nvSpPr>
        <p:spPr>
          <a:xfrm>
            <a:off x="5258816" y="4789745"/>
            <a:ext cx="3656700" cy="1704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4" name="Shape 1324"/>
        <p:cNvGrpSpPr/>
        <p:nvPr/>
      </p:nvGrpSpPr>
      <p:grpSpPr>
        <a:xfrm>
          <a:off x="0" y="0"/>
          <a:ext cx="0" cy="0"/>
          <a:chOff x="0" y="0"/>
          <a:chExt cx="0" cy="0"/>
        </a:xfrm>
      </p:grpSpPr>
      <p:sp>
        <p:nvSpPr>
          <p:cNvPr id="1325" name="Google Shape;1325;p82"/>
          <p:cNvSpPr txBox="1"/>
          <p:nvPr>
            <p:ph idx="2" type="body"/>
          </p:nvPr>
        </p:nvSpPr>
        <p:spPr>
          <a:xfrm>
            <a:off x="435051" y="2477104"/>
            <a:ext cx="5497200" cy="1316100"/>
          </a:xfrm>
          <a:prstGeom prst="rect">
            <a:avLst/>
          </a:prstGeom>
        </p:spPr>
        <p:txBody>
          <a:bodyPr anchorCtr="0" anchor="t" bIns="34275" lIns="68575" spcFirstLastPara="1" rIns="68575" wrap="square" tIns="34275">
            <a:spAutoFit/>
          </a:bodyPr>
          <a:lstStyle/>
          <a:p>
            <a:pPr indent="0" lvl="0" marL="0" rtl="0" algn="l">
              <a:spcBef>
                <a:spcPts val="0"/>
              </a:spcBef>
              <a:spcAft>
                <a:spcPts val="0"/>
              </a:spcAft>
              <a:buNone/>
            </a:pPr>
            <a:r>
              <a:rPr lang="en"/>
              <a:t>Product Manager’s First 30 Days Product Assessment </a:t>
            </a:r>
            <a:r>
              <a:rPr lang="en"/>
              <a:t>Template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91"/>
          <p:cNvSpPr txBox="1"/>
          <p:nvPr>
            <p:ph type="title"/>
          </p:nvPr>
        </p:nvSpPr>
        <p:spPr>
          <a:xfrm>
            <a:off x="310766" y="223329"/>
            <a:ext cx="5846100" cy="522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Listening Tour Instructions</a:t>
            </a:r>
            <a:endParaRPr/>
          </a:p>
        </p:txBody>
      </p:sp>
      <p:sp>
        <p:nvSpPr>
          <p:cNvPr id="1446" name="Google Shape;1446;p91"/>
          <p:cNvSpPr txBox="1"/>
          <p:nvPr/>
        </p:nvSpPr>
        <p:spPr>
          <a:xfrm>
            <a:off x="270150" y="958125"/>
            <a:ext cx="8436600" cy="3494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200">
                <a:solidFill>
                  <a:schemeClr val="accent4"/>
                </a:solidFill>
              </a:rPr>
              <a:t>Step 1: Identify individuals and teams to meet with informally </a:t>
            </a:r>
            <a:endParaRPr b="1" sz="1200">
              <a:solidFill>
                <a:schemeClr val="accent4"/>
              </a:solidFill>
            </a:endParaRPr>
          </a:p>
          <a:p>
            <a:pPr indent="-298450" lvl="0" marL="457200" rtl="0" algn="l">
              <a:lnSpc>
                <a:spcPct val="100000"/>
              </a:lnSpc>
              <a:spcBef>
                <a:spcPts val="0"/>
              </a:spcBef>
              <a:spcAft>
                <a:spcPts val="0"/>
              </a:spcAft>
              <a:buClr>
                <a:schemeClr val="accent4"/>
              </a:buClr>
              <a:buSzPts val="1100"/>
              <a:buAutoNum type="arabicPeriod"/>
            </a:pPr>
            <a:r>
              <a:rPr lang="en" sz="1100">
                <a:solidFill>
                  <a:schemeClr val="accent4"/>
                </a:solidFill>
              </a:rPr>
              <a:t>Good candidates to start with include:</a:t>
            </a:r>
            <a:endParaRPr sz="1100">
              <a:solidFill>
                <a:schemeClr val="accent4"/>
              </a:solidFill>
            </a:endParaRPr>
          </a:p>
          <a:p>
            <a:pPr indent="-292100" lvl="1" marL="914400" rtl="0" algn="l">
              <a:spcBef>
                <a:spcPts val="0"/>
              </a:spcBef>
              <a:spcAft>
                <a:spcPts val="0"/>
              </a:spcAft>
              <a:buClr>
                <a:schemeClr val="accent4"/>
              </a:buClr>
              <a:buSzPts val="1000"/>
              <a:buAutoNum type="alphaLcPeriod"/>
            </a:pPr>
            <a:r>
              <a:rPr lang="en" sz="1000">
                <a:solidFill>
                  <a:schemeClr val="accent4"/>
                </a:solidFill>
              </a:rPr>
              <a:t>Product Managers (others </a:t>
            </a:r>
            <a:r>
              <a:rPr lang="en" sz="1000">
                <a:solidFill>
                  <a:schemeClr val="accent4"/>
                </a:solidFill>
              </a:rPr>
              <a:t>throughout</a:t>
            </a:r>
            <a:r>
              <a:rPr lang="en" sz="1000">
                <a:solidFill>
                  <a:schemeClr val="accent4"/>
                </a:solidFill>
              </a:rPr>
              <a:t> organization) </a:t>
            </a:r>
            <a:endParaRPr sz="1000">
              <a:solidFill>
                <a:schemeClr val="accent4"/>
              </a:solidFill>
            </a:endParaRPr>
          </a:p>
          <a:p>
            <a:pPr indent="-292100" lvl="1" marL="914400" rtl="0" algn="l">
              <a:spcBef>
                <a:spcPts val="0"/>
              </a:spcBef>
              <a:spcAft>
                <a:spcPts val="0"/>
              </a:spcAft>
              <a:buClr>
                <a:schemeClr val="accent4"/>
              </a:buClr>
              <a:buSzPts val="1000"/>
              <a:buAutoNum type="alphaLcPeriod"/>
            </a:pPr>
            <a:r>
              <a:rPr lang="en" sz="1000">
                <a:solidFill>
                  <a:schemeClr val="accent4"/>
                </a:solidFill>
              </a:rPr>
              <a:t>Sales</a:t>
            </a:r>
            <a:endParaRPr sz="1000">
              <a:solidFill>
                <a:schemeClr val="accent4"/>
              </a:solidFill>
            </a:endParaRPr>
          </a:p>
          <a:p>
            <a:pPr indent="-292100" lvl="1" marL="914400" rtl="0" algn="l">
              <a:spcBef>
                <a:spcPts val="0"/>
              </a:spcBef>
              <a:spcAft>
                <a:spcPts val="0"/>
              </a:spcAft>
              <a:buClr>
                <a:schemeClr val="accent4"/>
              </a:buClr>
              <a:buSzPts val="1000"/>
              <a:buAutoNum type="alphaLcPeriod"/>
            </a:pPr>
            <a:r>
              <a:rPr lang="en" sz="1000">
                <a:solidFill>
                  <a:schemeClr val="accent4"/>
                </a:solidFill>
              </a:rPr>
              <a:t>Delivery/Execution</a:t>
            </a:r>
            <a:endParaRPr sz="1000">
              <a:solidFill>
                <a:schemeClr val="accent4"/>
              </a:solidFill>
            </a:endParaRPr>
          </a:p>
          <a:p>
            <a:pPr indent="-292100" lvl="1" marL="914400" rtl="0" algn="l">
              <a:spcBef>
                <a:spcPts val="0"/>
              </a:spcBef>
              <a:spcAft>
                <a:spcPts val="0"/>
              </a:spcAft>
              <a:buClr>
                <a:schemeClr val="accent4"/>
              </a:buClr>
              <a:buSzPts val="1000"/>
              <a:buAutoNum type="alphaLcPeriod"/>
            </a:pPr>
            <a:r>
              <a:rPr lang="en" sz="1000">
                <a:solidFill>
                  <a:schemeClr val="accent4"/>
                </a:solidFill>
              </a:rPr>
              <a:t>Engineering/Development</a:t>
            </a:r>
            <a:endParaRPr sz="1000">
              <a:solidFill>
                <a:schemeClr val="accent4"/>
              </a:solidFill>
            </a:endParaRPr>
          </a:p>
          <a:p>
            <a:pPr indent="-292100" lvl="1" marL="914400" rtl="0" algn="l">
              <a:spcBef>
                <a:spcPts val="0"/>
              </a:spcBef>
              <a:spcAft>
                <a:spcPts val="0"/>
              </a:spcAft>
              <a:buClr>
                <a:schemeClr val="accent4"/>
              </a:buClr>
              <a:buSzPts val="1000"/>
              <a:buAutoNum type="alphaLcPeriod"/>
            </a:pPr>
            <a:r>
              <a:rPr lang="en" sz="1000">
                <a:solidFill>
                  <a:schemeClr val="accent4"/>
                </a:solidFill>
              </a:rPr>
              <a:t>Finance </a:t>
            </a:r>
            <a:endParaRPr sz="1000">
              <a:solidFill>
                <a:schemeClr val="accent4"/>
              </a:solidFill>
            </a:endParaRPr>
          </a:p>
          <a:p>
            <a:pPr indent="-292100" lvl="1" marL="914400" rtl="0" algn="l">
              <a:spcBef>
                <a:spcPts val="0"/>
              </a:spcBef>
              <a:spcAft>
                <a:spcPts val="0"/>
              </a:spcAft>
              <a:buClr>
                <a:schemeClr val="accent4"/>
              </a:buClr>
              <a:buSzPts val="1000"/>
              <a:buAutoNum type="alphaLcPeriod"/>
            </a:pPr>
            <a:r>
              <a:rPr lang="en" sz="1000">
                <a:solidFill>
                  <a:schemeClr val="accent4"/>
                </a:solidFill>
              </a:rPr>
              <a:t>Marketing</a:t>
            </a:r>
            <a:endParaRPr sz="1000">
              <a:solidFill>
                <a:schemeClr val="accent4"/>
              </a:solidFill>
            </a:endParaRPr>
          </a:p>
          <a:p>
            <a:pPr indent="-292100" lvl="1" marL="914400" rtl="0" algn="l">
              <a:spcBef>
                <a:spcPts val="0"/>
              </a:spcBef>
              <a:spcAft>
                <a:spcPts val="0"/>
              </a:spcAft>
              <a:buClr>
                <a:schemeClr val="accent4"/>
              </a:buClr>
              <a:buSzPts val="1000"/>
              <a:buAutoNum type="alphaLcPeriod"/>
            </a:pPr>
            <a:r>
              <a:rPr lang="en" sz="1000">
                <a:solidFill>
                  <a:schemeClr val="accent4"/>
                </a:solidFill>
              </a:rPr>
              <a:t>Customers &amp; prospects</a:t>
            </a:r>
            <a:endParaRPr sz="1000">
              <a:solidFill>
                <a:schemeClr val="accent4"/>
              </a:solidFill>
            </a:endParaRPr>
          </a:p>
          <a:p>
            <a:pPr indent="-298450" lvl="0" marL="457200" rtl="0" algn="l">
              <a:spcBef>
                <a:spcPts val="0"/>
              </a:spcBef>
              <a:spcAft>
                <a:spcPts val="0"/>
              </a:spcAft>
              <a:buClr>
                <a:schemeClr val="accent4"/>
              </a:buClr>
              <a:buSzPts val="1100"/>
              <a:buAutoNum type="arabicPeriod"/>
            </a:pPr>
            <a:r>
              <a:rPr lang="en" sz="1100">
                <a:solidFill>
                  <a:schemeClr val="accent4"/>
                </a:solidFill>
              </a:rPr>
              <a:t>Consider other key internal and external stakeholders (e.g., highly tenured employees, subject matter experts, “loud voices,” distribution partners, Board members, etc.)</a:t>
            </a:r>
            <a:endParaRPr sz="1100">
              <a:solidFill>
                <a:schemeClr val="accent4"/>
              </a:solidFill>
            </a:endParaRPr>
          </a:p>
          <a:p>
            <a:pPr indent="0" lvl="0" marL="914400" rtl="0" algn="l">
              <a:spcBef>
                <a:spcPts val="0"/>
              </a:spcBef>
              <a:spcAft>
                <a:spcPts val="0"/>
              </a:spcAft>
              <a:buNone/>
            </a:pPr>
            <a:r>
              <a:rPr lang="en" sz="1000">
                <a:solidFill>
                  <a:schemeClr val="accent4"/>
                </a:solidFill>
              </a:rPr>
              <a:t>   </a:t>
            </a:r>
            <a:endParaRPr sz="1000">
              <a:solidFill>
                <a:schemeClr val="accent4"/>
              </a:solidFill>
            </a:endParaRPr>
          </a:p>
          <a:p>
            <a:pPr indent="0" lvl="0" marL="0" rtl="0" algn="l">
              <a:lnSpc>
                <a:spcPct val="100000"/>
              </a:lnSpc>
              <a:spcBef>
                <a:spcPts val="0"/>
              </a:spcBef>
              <a:spcAft>
                <a:spcPts val="0"/>
              </a:spcAft>
              <a:buNone/>
            </a:pPr>
            <a:r>
              <a:rPr b="1" lang="en" sz="1200">
                <a:solidFill>
                  <a:schemeClr val="accent4"/>
                </a:solidFill>
              </a:rPr>
              <a:t>Step 2: Conduct meet &amp; greets </a:t>
            </a:r>
            <a:endParaRPr b="1" sz="1200">
              <a:solidFill>
                <a:schemeClr val="accent4"/>
              </a:solidFill>
            </a:endParaRPr>
          </a:p>
          <a:p>
            <a:pPr indent="-298450" lvl="0" marL="457200" rtl="0" algn="l">
              <a:lnSpc>
                <a:spcPct val="100000"/>
              </a:lnSpc>
              <a:spcBef>
                <a:spcPts val="0"/>
              </a:spcBef>
              <a:spcAft>
                <a:spcPts val="0"/>
              </a:spcAft>
              <a:buClr>
                <a:schemeClr val="accent4"/>
              </a:buClr>
              <a:buSzPts val="1100"/>
              <a:buAutoNum type="arabicPeriod"/>
            </a:pPr>
            <a:r>
              <a:rPr lang="en" sz="1100">
                <a:solidFill>
                  <a:schemeClr val="accent4"/>
                </a:solidFill>
              </a:rPr>
              <a:t>Focus on getting to know staff, opening a dialogue, positioning yourself as someone who can help them </a:t>
            </a:r>
            <a:endParaRPr sz="1100">
              <a:solidFill>
                <a:schemeClr val="accent4"/>
              </a:solidFill>
            </a:endParaRPr>
          </a:p>
          <a:p>
            <a:pPr indent="-298450" lvl="0" marL="457200" rtl="0" algn="l">
              <a:lnSpc>
                <a:spcPct val="100000"/>
              </a:lnSpc>
              <a:spcBef>
                <a:spcPts val="0"/>
              </a:spcBef>
              <a:spcAft>
                <a:spcPts val="0"/>
              </a:spcAft>
              <a:buClr>
                <a:schemeClr val="accent4"/>
              </a:buClr>
              <a:buSzPts val="1100"/>
              <a:buAutoNum type="arabicPeriod"/>
            </a:pPr>
            <a:r>
              <a:rPr lang="en" sz="1100">
                <a:solidFill>
                  <a:schemeClr val="accent4"/>
                </a:solidFill>
              </a:rPr>
              <a:t>Ask lots of questions to learn as much as you can about individuals, products &amp; organizational norms/culture</a:t>
            </a:r>
            <a:endParaRPr sz="1100">
              <a:solidFill>
                <a:schemeClr val="accent4"/>
              </a:solidFill>
            </a:endParaRPr>
          </a:p>
          <a:p>
            <a:pPr indent="-298450" lvl="0" marL="457200" rtl="0" algn="l">
              <a:lnSpc>
                <a:spcPct val="100000"/>
              </a:lnSpc>
              <a:spcBef>
                <a:spcPts val="0"/>
              </a:spcBef>
              <a:spcAft>
                <a:spcPts val="0"/>
              </a:spcAft>
              <a:buClr>
                <a:schemeClr val="accent4"/>
              </a:buClr>
              <a:buSzPts val="1100"/>
              <a:buAutoNum type="arabicPeriod"/>
            </a:pPr>
            <a:r>
              <a:rPr lang="en" sz="1100">
                <a:solidFill>
                  <a:schemeClr val="accent4"/>
                </a:solidFill>
              </a:rPr>
              <a:t>Remember: first impressions matter </a:t>
            </a:r>
            <a:endParaRPr sz="1100">
              <a:solidFill>
                <a:schemeClr val="accent4"/>
              </a:solidFill>
            </a:endParaRPr>
          </a:p>
          <a:p>
            <a:pPr indent="0" lvl="0" marL="914400" rtl="0" algn="l">
              <a:lnSpc>
                <a:spcPct val="100000"/>
              </a:lnSpc>
              <a:spcBef>
                <a:spcPts val="0"/>
              </a:spcBef>
              <a:spcAft>
                <a:spcPts val="0"/>
              </a:spcAft>
              <a:buNone/>
            </a:pPr>
            <a:r>
              <a:t/>
            </a:r>
            <a:endParaRPr sz="1100">
              <a:solidFill>
                <a:schemeClr val="accent4"/>
              </a:solidFill>
            </a:endParaRPr>
          </a:p>
          <a:p>
            <a:pPr indent="0" lvl="0" marL="0" rtl="0" algn="l">
              <a:lnSpc>
                <a:spcPct val="100000"/>
              </a:lnSpc>
              <a:spcBef>
                <a:spcPts val="0"/>
              </a:spcBef>
              <a:spcAft>
                <a:spcPts val="0"/>
              </a:spcAft>
              <a:buNone/>
            </a:pPr>
            <a:r>
              <a:rPr b="1" lang="en" sz="1200">
                <a:solidFill>
                  <a:schemeClr val="accent4"/>
                </a:solidFill>
              </a:rPr>
              <a:t>Step 3: Document what you are learning </a:t>
            </a:r>
            <a:endParaRPr b="1" sz="1200">
              <a:solidFill>
                <a:schemeClr val="accent4"/>
              </a:solidFill>
            </a:endParaRPr>
          </a:p>
          <a:p>
            <a:pPr indent="-298450" lvl="0" marL="457200" rtl="0" algn="l">
              <a:lnSpc>
                <a:spcPct val="100000"/>
              </a:lnSpc>
              <a:spcBef>
                <a:spcPts val="0"/>
              </a:spcBef>
              <a:spcAft>
                <a:spcPts val="0"/>
              </a:spcAft>
              <a:buClr>
                <a:schemeClr val="accent4"/>
              </a:buClr>
              <a:buSzPts val="1100"/>
              <a:buAutoNum type="arabicPeriod"/>
            </a:pPr>
            <a:r>
              <a:rPr lang="en" sz="1100">
                <a:solidFill>
                  <a:schemeClr val="accent4"/>
                </a:solidFill>
              </a:rPr>
              <a:t>Keep thorough records of key relationships, individual motivations, early advocates (of you) and potential bomb throwers</a:t>
            </a:r>
            <a:endParaRPr sz="1100">
              <a:solidFill>
                <a:schemeClr val="accent4"/>
              </a:solidFill>
            </a:endParaRPr>
          </a:p>
          <a:p>
            <a:pPr indent="0" lvl="0" marL="0" rtl="0" algn="l">
              <a:lnSpc>
                <a:spcPct val="100000"/>
              </a:lnSpc>
              <a:spcBef>
                <a:spcPts val="0"/>
              </a:spcBef>
              <a:spcAft>
                <a:spcPts val="0"/>
              </a:spcAft>
              <a:buNone/>
            </a:pPr>
            <a:r>
              <a:t/>
            </a:r>
            <a:endParaRPr sz="1100">
              <a:solidFill>
                <a:schemeClr val="accent4"/>
              </a:solidFill>
            </a:endParaRPr>
          </a:p>
        </p:txBody>
      </p:sp>
      <p:sp>
        <p:nvSpPr>
          <p:cNvPr id="1447" name="Google Shape;1447;p91"/>
          <p:cNvSpPr txBox="1"/>
          <p:nvPr/>
        </p:nvSpPr>
        <p:spPr>
          <a:xfrm>
            <a:off x="7451175" y="1194525"/>
            <a:ext cx="1366200" cy="9852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latin typeface="Montserrat"/>
                <a:ea typeface="Montserrat"/>
                <a:cs typeface="Montserrat"/>
                <a:sym typeface="Montserrat"/>
              </a:rPr>
              <a:t>Who can I learn from? </a:t>
            </a:r>
            <a:r>
              <a:rPr lang="en">
                <a:solidFill>
                  <a:schemeClr val="accent4"/>
                </a:solidFill>
                <a:latin typeface="Montserrat"/>
                <a:ea typeface="Montserrat"/>
                <a:cs typeface="Montserrat"/>
                <a:sym typeface="Montserrat"/>
              </a:rPr>
              <a:t> </a:t>
            </a:r>
            <a:r>
              <a:rPr lang="en" sz="1200">
                <a:solidFill>
                  <a:schemeClr val="accent4"/>
                </a:solidFill>
                <a:latin typeface="Montserrat"/>
                <a:ea typeface="Montserrat"/>
                <a:cs typeface="Montserrat"/>
                <a:sym typeface="Montserrat"/>
              </a:rPr>
              <a:t>Who can I help?</a:t>
            </a:r>
            <a:r>
              <a:rPr lang="en" sz="1200">
                <a:solidFill>
                  <a:schemeClr val="accent4"/>
                </a:solidFill>
                <a:latin typeface="Montserrat"/>
                <a:ea typeface="Montserrat"/>
                <a:cs typeface="Montserrat"/>
                <a:sym typeface="Montserrat"/>
              </a:rPr>
              <a:t> </a:t>
            </a:r>
            <a:endParaRPr sz="1200">
              <a:solidFill>
                <a:schemeClr val="accent4"/>
              </a:solidFill>
              <a:latin typeface="Montserrat"/>
              <a:ea typeface="Montserrat"/>
              <a:cs typeface="Montserrat"/>
              <a:sym typeface="Montserrat"/>
            </a:endParaRPr>
          </a:p>
        </p:txBody>
      </p:sp>
      <p:grpSp>
        <p:nvGrpSpPr>
          <p:cNvPr id="1448" name="Google Shape;1448;p91"/>
          <p:cNvGrpSpPr/>
          <p:nvPr/>
        </p:nvGrpSpPr>
        <p:grpSpPr>
          <a:xfrm>
            <a:off x="8533163" y="1194517"/>
            <a:ext cx="284101" cy="306038"/>
            <a:chOff x="4794251" y="2208213"/>
            <a:chExt cx="725487" cy="800100"/>
          </a:xfrm>
        </p:grpSpPr>
        <p:sp>
          <p:nvSpPr>
            <p:cNvPr id="1449" name="Google Shape;1449;p91"/>
            <p:cNvSpPr/>
            <p:nvPr/>
          </p:nvSpPr>
          <p:spPr>
            <a:xfrm>
              <a:off x="4932363" y="2314576"/>
              <a:ext cx="449262" cy="539749"/>
            </a:xfrm>
            <a:custGeom>
              <a:rect b="b" l="l" r="r" t="t"/>
              <a:pathLst>
                <a:path extrusionOk="0" h="1229" w="1020">
                  <a:moveTo>
                    <a:pt x="510" y="1229"/>
                  </a:moveTo>
                  <a:cubicBezTo>
                    <a:pt x="791" y="1229"/>
                    <a:pt x="1020" y="1000"/>
                    <a:pt x="1020" y="719"/>
                  </a:cubicBezTo>
                  <a:cubicBezTo>
                    <a:pt x="1020" y="542"/>
                    <a:pt x="927" y="376"/>
                    <a:pt x="777" y="284"/>
                  </a:cubicBezTo>
                  <a:cubicBezTo>
                    <a:pt x="751" y="105"/>
                    <a:pt x="751" y="105"/>
                    <a:pt x="751" y="105"/>
                  </a:cubicBezTo>
                  <a:cubicBezTo>
                    <a:pt x="743" y="47"/>
                    <a:pt x="688" y="0"/>
                    <a:pt x="630" y="0"/>
                  </a:cubicBezTo>
                  <a:cubicBezTo>
                    <a:pt x="390" y="0"/>
                    <a:pt x="390" y="0"/>
                    <a:pt x="390" y="0"/>
                  </a:cubicBezTo>
                  <a:cubicBezTo>
                    <a:pt x="332" y="0"/>
                    <a:pt x="277" y="47"/>
                    <a:pt x="269" y="105"/>
                  </a:cubicBezTo>
                  <a:cubicBezTo>
                    <a:pt x="243" y="284"/>
                    <a:pt x="243" y="284"/>
                    <a:pt x="243" y="284"/>
                  </a:cubicBezTo>
                  <a:cubicBezTo>
                    <a:pt x="93" y="376"/>
                    <a:pt x="0" y="542"/>
                    <a:pt x="0" y="719"/>
                  </a:cubicBezTo>
                  <a:cubicBezTo>
                    <a:pt x="0" y="1000"/>
                    <a:pt x="229" y="1229"/>
                    <a:pt x="510" y="1229"/>
                  </a:cubicBezTo>
                  <a:close/>
                  <a:moveTo>
                    <a:pt x="286" y="328"/>
                  </a:moveTo>
                  <a:cubicBezTo>
                    <a:pt x="294" y="324"/>
                    <a:pt x="299" y="316"/>
                    <a:pt x="301" y="307"/>
                  </a:cubicBezTo>
                  <a:cubicBezTo>
                    <a:pt x="328" y="113"/>
                    <a:pt x="328" y="113"/>
                    <a:pt x="328" y="113"/>
                  </a:cubicBezTo>
                  <a:cubicBezTo>
                    <a:pt x="333" y="84"/>
                    <a:pt x="361" y="60"/>
                    <a:pt x="390" y="60"/>
                  </a:cubicBezTo>
                  <a:cubicBezTo>
                    <a:pt x="630" y="60"/>
                    <a:pt x="630" y="60"/>
                    <a:pt x="630" y="60"/>
                  </a:cubicBezTo>
                  <a:cubicBezTo>
                    <a:pt x="659" y="60"/>
                    <a:pt x="687" y="84"/>
                    <a:pt x="692" y="113"/>
                  </a:cubicBezTo>
                  <a:cubicBezTo>
                    <a:pt x="719" y="307"/>
                    <a:pt x="719" y="307"/>
                    <a:pt x="719" y="307"/>
                  </a:cubicBezTo>
                  <a:cubicBezTo>
                    <a:pt x="721" y="316"/>
                    <a:pt x="726" y="324"/>
                    <a:pt x="734" y="328"/>
                  </a:cubicBezTo>
                  <a:cubicBezTo>
                    <a:pt x="873" y="409"/>
                    <a:pt x="960" y="558"/>
                    <a:pt x="960" y="719"/>
                  </a:cubicBezTo>
                  <a:cubicBezTo>
                    <a:pt x="960" y="967"/>
                    <a:pt x="758" y="1169"/>
                    <a:pt x="510" y="1169"/>
                  </a:cubicBezTo>
                  <a:cubicBezTo>
                    <a:pt x="262" y="1169"/>
                    <a:pt x="60" y="967"/>
                    <a:pt x="60" y="719"/>
                  </a:cubicBezTo>
                  <a:cubicBezTo>
                    <a:pt x="60" y="558"/>
                    <a:pt x="147" y="409"/>
                    <a:pt x="286" y="328"/>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50" name="Google Shape;1450;p91"/>
            <p:cNvSpPr/>
            <p:nvPr/>
          </p:nvSpPr>
          <p:spPr>
            <a:xfrm>
              <a:off x="5070475" y="2262188"/>
              <a:ext cx="173037" cy="25400"/>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51" name="Google Shape;1451;p91"/>
            <p:cNvSpPr/>
            <p:nvPr/>
          </p:nvSpPr>
          <p:spPr>
            <a:xfrm>
              <a:off x="5070475" y="2208213"/>
              <a:ext cx="173037" cy="26988"/>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52" name="Google Shape;1452;p91"/>
            <p:cNvSpPr/>
            <p:nvPr/>
          </p:nvSpPr>
          <p:spPr>
            <a:xfrm>
              <a:off x="5070475" y="2365376"/>
              <a:ext cx="173037" cy="238125"/>
            </a:xfrm>
            <a:custGeom>
              <a:rect b="b" l="l" r="r" t="t"/>
              <a:pathLst>
                <a:path extrusionOk="0" h="541" w="394">
                  <a:moveTo>
                    <a:pt x="18" y="535"/>
                  </a:moveTo>
                  <a:cubicBezTo>
                    <a:pt x="30" y="540"/>
                    <a:pt x="44" y="538"/>
                    <a:pt x="53" y="529"/>
                  </a:cubicBezTo>
                  <a:cubicBezTo>
                    <a:pt x="114" y="470"/>
                    <a:pt x="114" y="470"/>
                    <a:pt x="114" y="470"/>
                  </a:cubicBezTo>
                  <a:cubicBezTo>
                    <a:pt x="176" y="529"/>
                    <a:pt x="176" y="529"/>
                    <a:pt x="176" y="529"/>
                  </a:cubicBezTo>
                  <a:cubicBezTo>
                    <a:pt x="188" y="541"/>
                    <a:pt x="206" y="541"/>
                    <a:pt x="218" y="529"/>
                  </a:cubicBezTo>
                  <a:cubicBezTo>
                    <a:pt x="280" y="470"/>
                    <a:pt x="280" y="470"/>
                    <a:pt x="280" y="470"/>
                  </a:cubicBezTo>
                  <a:cubicBezTo>
                    <a:pt x="341" y="529"/>
                    <a:pt x="341" y="529"/>
                    <a:pt x="341" y="529"/>
                  </a:cubicBezTo>
                  <a:cubicBezTo>
                    <a:pt x="347" y="535"/>
                    <a:pt x="354" y="538"/>
                    <a:pt x="362" y="538"/>
                  </a:cubicBezTo>
                  <a:cubicBezTo>
                    <a:pt x="367" y="538"/>
                    <a:pt x="371" y="537"/>
                    <a:pt x="376" y="535"/>
                  </a:cubicBezTo>
                  <a:cubicBezTo>
                    <a:pt x="387" y="529"/>
                    <a:pt x="394" y="516"/>
                    <a:pt x="392" y="504"/>
                  </a:cubicBezTo>
                  <a:cubicBezTo>
                    <a:pt x="324" y="31"/>
                    <a:pt x="324" y="31"/>
                    <a:pt x="324" y="31"/>
                  </a:cubicBezTo>
                  <a:cubicBezTo>
                    <a:pt x="322" y="15"/>
                    <a:pt x="307" y="3"/>
                    <a:pt x="290" y="6"/>
                  </a:cubicBezTo>
                  <a:cubicBezTo>
                    <a:pt x="274" y="8"/>
                    <a:pt x="263" y="23"/>
                    <a:pt x="265" y="39"/>
                  </a:cubicBezTo>
                  <a:cubicBezTo>
                    <a:pt x="320" y="425"/>
                    <a:pt x="320" y="425"/>
                    <a:pt x="320" y="425"/>
                  </a:cubicBezTo>
                  <a:cubicBezTo>
                    <a:pt x="300" y="406"/>
                    <a:pt x="300" y="406"/>
                    <a:pt x="300" y="406"/>
                  </a:cubicBezTo>
                  <a:cubicBezTo>
                    <a:pt x="289" y="395"/>
                    <a:pt x="270" y="395"/>
                    <a:pt x="259" y="406"/>
                  </a:cubicBezTo>
                  <a:cubicBezTo>
                    <a:pt x="197" y="466"/>
                    <a:pt x="197" y="466"/>
                    <a:pt x="197" y="466"/>
                  </a:cubicBezTo>
                  <a:cubicBezTo>
                    <a:pt x="135" y="406"/>
                    <a:pt x="135" y="406"/>
                    <a:pt x="135" y="406"/>
                  </a:cubicBezTo>
                  <a:cubicBezTo>
                    <a:pt x="124" y="395"/>
                    <a:pt x="105" y="395"/>
                    <a:pt x="94" y="406"/>
                  </a:cubicBezTo>
                  <a:cubicBezTo>
                    <a:pt x="74" y="425"/>
                    <a:pt x="74" y="425"/>
                    <a:pt x="74" y="425"/>
                  </a:cubicBezTo>
                  <a:cubicBezTo>
                    <a:pt x="130" y="36"/>
                    <a:pt x="130" y="36"/>
                    <a:pt x="130" y="36"/>
                  </a:cubicBezTo>
                  <a:cubicBezTo>
                    <a:pt x="132" y="20"/>
                    <a:pt x="121" y="5"/>
                    <a:pt x="104" y="2"/>
                  </a:cubicBezTo>
                  <a:cubicBezTo>
                    <a:pt x="88" y="0"/>
                    <a:pt x="73" y="11"/>
                    <a:pt x="70" y="28"/>
                  </a:cubicBezTo>
                  <a:cubicBezTo>
                    <a:pt x="2" y="504"/>
                    <a:pt x="2" y="504"/>
                    <a:pt x="2" y="504"/>
                  </a:cubicBezTo>
                  <a:cubicBezTo>
                    <a:pt x="0" y="516"/>
                    <a:pt x="7" y="529"/>
                    <a:pt x="18" y="5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53" name="Google Shape;1453;p91"/>
            <p:cNvSpPr/>
            <p:nvPr/>
          </p:nvSpPr>
          <p:spPr>
            <a:xfrm>
              <a:off x="5143500" y="2881313"/>
              <a:ext cx="26987" cy="127000"/>
            </a:xfrm>
            <a:custGeom>
              <a:rect b="b" l="l" r="r" t="t"/>
              <a:pathLst>
                <a:path extrusionOk="0" h="291" w="60">
                  <a:moveTo>
                    <a:pt x="30" y="0"/>
                  </a:moveTo>
                  <a:cubicBezTo>
                    <a:pt x="13" y="0"/>
                    <a:pt x="0" y="13"/>
                    <a:pt x="0" y="30"/>
                  </a:cubicBezTo>
                  <a:cubicBezTo>
                    <a:pt x="0" y="261"/>
                    <a:pt x="0" y="261"/>
                    <a:pt x="0" y="261"/>
                  </a:cubicBezTo>
                  <a:cubicBezTo>
                    <a:pt x="0" y="278"/>
                    <a:pt x="13" y="291"/>
                    <a:pt x="30" y="291"/>
                  </a:cubicBezTo>
                  <a:cubicBezTo>
                    <a:pt x="47" y="291"/>
                    <a:pt x="60" y="278"/>
                    <a:pt x="60" y="261"/>
                  </a:cubicBezTo>
                  <a:cubicBezTo>
                    <a:pt x="60" y="30"/>
                    <a:pt x="60" y="30"/>
                    <a:pt x="60" y="30"/>
                  </a:cubicBezTo>
                  <a:cubicBezTo>
                    <a:pt x="60" y="13"/>
                    <a:pt x="47" y="0"/>
                    <a:pt x="30" y="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54" name="Google Shape;1454;p91"/>
            <p:cNvSpPr/>
            <p:nvPr/>
          </p:nvSpPr>
          <p:spPr>
            <a:xfrm>
              <a:off x="5297488" y="2828926"/>
              <a:ext cx="88900" cy="109538"/>
            </a:xfrm>
            <a:custGeom>
              <a:rect b="b" l="l" r="r" t="t"/>
              <a:pathLst>
                <a:path extrusionOk="0" h="251" w="204">
                  <a:moveTo>
                    <a:pt x="58" y="17"/>
                  </a:moveTo>
                  <a:cubicBezTo>
                    <a:pt x="48" y="3"/>
                    <a:pt x="29" y="0"/>
                    <a:pt x="16" y="10"/>
                  </a:cubicBezTo>
                  <a:cubicBezTo>
                    <a:pt x="3" y="20"/>
                    <a:pt x="0" y="38"/>
                    <a:pt x="9" y="52"/>
                  </a:cubicBezTo>
                  <a:cubicBezTo>
                    <a:pt x="145" y="239"/>
                    <a:pt x="145" y="239"/>
                    <a:pt x="145" y="239"/>
                  </a:cubicBezTo>
                  <a:cubicBezTo>
                    <a:pt x="151" y="247"/>
                    <a:pt x="160" y="251"/>
                    <a:pt x="170" y="251"/>
                  </a:cubicBezTo>
                  <a:cubicBezTo>
                    <a:pt x="176" y="251"/>
                    <a:pt x="182" y="249"/>
                    <a:pt x="187" y="246"/>
                  </a:cubicBezTo>
                  <a:cubicBezTo>
                    <a:pt x="201" y="236"/>
                    <a:pt x="204" y="217"/>
                    <a:pt x="194" y="204"/>
                  </a:cubicBezTo>
                  <a:lnTo>
                    <a:pt x="58" y="17"/>
                  </a:ln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55" name="Google Shape;1455;p91"/>
            <p:cNvSpPr/>
            <p:nvPr/>
          </p:nvSpPr>
          <p:spPr>
            <a:xfrm>
              <a:off x="5392738" y="2697163"/>
              <a:ext cx="127000" cy="58738"/>
            </a:xfrm>
            <a:custGeom>
              <a:rect b="b" l="l" r="r" t="t"/>
              <a:pathLst>
                <a:path extrusionOk="0" h="135" w="287">
                  <a:moveTo>
                    <a:pt x="263" y="76"/>
                  </a:moveTo>
                  <a:cubicBezTo>
                    <a:pt x="43" y="5"/>
                    <a:pt x="43" y="5"/>
                    <a:pt x="43" y="5"/>
                  </a:cubicBezTo>
                  <a:cubicBezTo>
                    <a:pt x="27" y="0"/>
                    <a:pt x="10" y="8"/>
                    <a:pt x="5" y="24"/>
                  </a:cubicBezTo>
                  <a:cubicBezTo>
                    <a:pt x="0" y="40"/>
                    <a:pt x="9" y="57"/>
                    <a:pt x="24" y="62"/>
                  </a:cubicBezTo>
                  <a:cubicBezTo>
                    <a:pt x="244" y="133"/>
                    <a:pt x="244" y="133"/>
                    <a:pt x="244" y="133"/>
                  </a:cubicBezTo>
                  <a:cubicBezTo>
                    <a:pt x="247" y="134"/>
                    <a:pt x="250" y="135"/>
                    <a:pt x="254" y="135"/>
                  </a:cubicBezTo>
                  <a:cubicBezTo>
                    <a:pt x="266" y="135"/>
                    <a:pt x="278" y="127"/>
                    <a:pt x="282" y="114"/>
                  </a:cubicBezTo>
                  <a:cubicBezTo>
                    <a:pt x="287" y="98"/>
                    <a:pt x="279" y="81"/>
                    <a:pt x="263" y="76"/>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56" name="Google Shape;1456;p91"/>
            <p:cNvSpPr/>
            <p:nvPr/>
          </p:nvSpPr>
          <p:spPr>
            <a:xfrm>
              <a:off x="5392738" y="2501901"/>
              <a:ext cx="127000" cy="60325"/>
            </a:xfrm>
            <a:custGeom>
              <a:rect b="b" l="l" r="r" t="t"/>
              <a:pathLst>
                <a:path extrusionOk="0" h="135" w="287">
                  <a:moveTo>
                    <a:pt x="34" y="135"/>
                  </a:moveTo>
                  <a:cubicBezTo>
                    <a:pt x="37" y="135"/>
                    <a:pt x="40" y="135"/>
                    <a:pt x="43" y="134"/>
                  </a:cubicBezTo>
                  <a:cubicBezTo>
                    <a:pt x="263" y="62"/>
                    <a:pt x="263" y="62"/>
                    <a:pt x="263" y="62"/>
                  </a:cubicBezTo>
                  <a:cubicBezTo>
                    <a:pt x="279" y="57"/>
                    <a:pt x="287" y="40"/>
                    <a:pt x="282" y="25"/>
                  </a:cubicBezTo>
                  <a:cubicBezTo>
                    <a:pt x="277" y="9"/>
                    <a:pt x="260" y="0"/>
                    <a:pt x="244" y="5"/>
                  </a:cubicBezTo>
                  <a:cubicBezTo>
                    <a:pt x="24" y="77"/>
                    <a:pt x="24" y="77"/>
                    <a:pt x="24" y="77"/>
                  </a:cubicBezTo>
                  <a:cubicBezTo>
                    <a:pt x="9" y="82"/>
                    <a:pt x="0" y="99"/>
                    <a:pt x="5" y="115"/>
                  </a:cubicBezTo>
                  <a:cubicBezTo>
                    <a:pt x="9" y="127"/>
                    <a:pt x="21" y="135"/>
                    <a:pt x="34" y="1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57" name="Google Shape;1457;p91"/>
            <p:cNvSpPr/>
            <p:nvPr/>
          </p:nvSpPr>
          <p:spPr>
            <a:xfrm>
              <a:off x="4794251" y="2501901"/>
              <a:ext cx="125412" cy="60325"/>
            </a:xfrm>
            <a:custGeom>
              <a:rect b="b" l="l" r="r" t="t"/>
              <a:pathLst>
                <a:path extrusionOk="0" h="135" w="287">
                  <a:moveTo>
                    <a:pt x="263" y="77"/>
                  </a:moveTo>
                  <a:cubicBezTo>
                    <a:pt x="43" y="5"/>
                    <a:pt x="43" y="5"/>
                    <a:pt x="43" y="5"/>
                  </a:cubicBezTo>
                  <a:cubicBezTo>
                    <a:pt x="27" y="0"/>
                    <a:pt x="10" y="9"/>
                    <a:pt x="5" y="25"/>
                  </a:cubicBezTo>
                  <a:cubicBezTo>
                    <a:pt x="0" y="40"/>
                    <a:pt x="8" y="57"/>
                    <a:pt x="24" y="62"/>
                  </a:cubicBezTo>
                  <a:cubicBezTo>
                    <a:pt x="244" y="134"/>
                    <a:pt x="244" y="134"/>
                    <a:pt x="244" y="134"/>
                  </a:cubicBezTo>
                  <a:cubicBezTo>
                    <a:pt x="247" y="135"/>
                    <a:pt x="250" y="135"/>
                    <a:pt x="253" y="135"/>
                  </a:cubicBezTo>
                  <a:cubicBezTo>
                    <a:pt x="266" y="135"/>
                    <a:pt x="278" y="127"/>
                    <a:pt x="282" y="115"/>
                  </a:cubicBezTo>
                  <a:cubicBezTo>
                    <a:pt x="287" y="99"/>
                    <a:pt x="278" y="82"/>
                    <a:pt x="263" y="77"/>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58" name="Google Shape;1458;p91"/>
            <p:cNvSpPr/>
            <p:nvPr/>
          </p:nvSpPr>
          <p:spPr>
            <a:xfrm>
              <a:off x="4794251" y="2697163"/>
              <a:ext cx="125412" cy="58738"/>
            </a:xfrm>
            <a:custGeom>
              <a:rect b="b" l="l" r="r" t="t"/>
              <a:pathLst>
                <a:path extrusionOk="0" h="135" w="287">
                  <a:moveTo>
                    <a:pt x="244" y="5"/>
                  </a:moveTo>
                  <a:cubicBezTo>
                    <a:pt x="24" y="76"/>
                    <a:pt x="24" y="76"/>
                    <a:pt x="24" y="76"/>
                  </a:cubicBezTo>
                  <a:cubicBezTo>
                    <a:pt x="8" y="81"/>
                    <a:pt x="0" y="98"/>
                    <a:pt x="5" y="114"/>
                  </a:cubicBezTo>
                  <a:cubicBezTo>
                    <a:pt x="9" y="127"/>
                    <a:pt x="21" y="135"/>
                    <a:pt x="33" y="135"/>
                  </a:cubicBezTo>
                  <a:cubicBezTo>
                    <a:pt x="37" y="135"/>
                    <a:pt x="40" y="134"/>
                    <a:pt x="43" y="133"/>
                  </a:cubicBezTo>
                  <a:cubicBezTo>
                    <a:pt x="263" y="62"/>
                    <a:pt x="263" y="62"/>
                    <a:pt x="263" y="62"/>
                  </a:cubicBezTo>
                  <a:cubicBezTo>
                    <a:pt x="278" y="57"/>
                    <a:pt x="287" y="40"/>
                    <a:pt x="282" y="24"/>
                  </a:cubicBezTo>
                  <a:cubicBezTo>
                    <a:pt x="277" y="8"/>
                    <a:pt x="260" y="0"/>
                    <a:pt x="244" y="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59" name="Google Shape;1459;p91"/>
            <p:cNvSpPr/>
            <p:nvPr/>
          </p:nvSpPr>
          <p:spPr>
            <a:xfrm>
              <a:off x="4926013" y="2828926"/>
              <a:ext cx="90487" cy="109538"/>
            </a:xfrm>
            <a:custGeom>
              <a:rect b="b" l="l" r="r" t="t"/>
              <a:pathLst>
                <a:path extrusionOk="0" h="251" w="204">
                  <a:moveTo>
                    <a:pt x="188" y="10"/>
                  </a:moveTo>
                  <a:cubicBezTo>
                    <a:pt x="175" y="0"/>
                    <a:pt x="156" y="3"/>
                    <a:pt x="146" y="17"/>
                  </a:cubicBezTo>
                  <a:cubicBezTo>
                    <a:pt x="10" y="204"/>
                    <a:pt x="10" y="204"/>
                    <a:pt x="10" y="204"/>
                  </a:cubicBezTo>
                  <a:cubicBezTo>
                    <a:pt x="0" y="217"/>
                    <a:pt x="3" y="236"/>
                    <a:pt x="17" y="246"/>
                  </a:cubicBezTo>
                  <a:cubicBezTo>
                    <a:pt x="22" y="249"/>
                    <a:pt x="28" y="251"/>
                    <a:pt x="34" y="251"/>
                  </a:cubicBezTo>
                  <a:cubicBezTo>
                    <a:pt x="44" y="251"/>
                    <a:pt x="53" y="247"/>
                    <a:pt x="59" y="239"/>
                  </a:cubicBezTo>
                  <a:cubicBezTo>
                    <a:pt x="195" y="52"/>
                    <a:pt x="195" y="52"/>
                    <a:pt x="195" y="52"/>
                  </a:cubicBezTo>
                  <a:cubicBezTo>
                    <a:pt x="204" y="38"/>
                    <a:pt x="201" y="20"/>
                    <a:pt x="188" y="1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92"/>
          <p:cNvSpPr txBox="1"/>
          <p:nvPr>
            <p:ph type="title"/>
          </p:nvPr>
        </p:nvSpPr>
        <p:spPr>
          <a:xfrm>
            <a:off x="306000" y="224025"/>
            <a:ext cx="6698700" cy="522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b="0" lang="en" sz="2730"/>
              <a:t>Template: </a:t>
            </a:r>
            <a:endParaRPr b="0" sz="2730"/>
          </a:p>
          <a:p>
            <a:pPr indent="0" lvl="0" marL="0" rtl="0" algn="l">
              <a:spcBef>
                <a:spcPts val="0"/>
              </a:spcBef>
              <a:spcAft>
                <a:spcPts val="0"/>
              </a:spcAft>
              <a:buSzPts val="990"/>
              <a:buNone/>
            </a:pPr>
            <a:r>
              <a:rPr lang="en" sz="2730"/>
              <a:t>Key Themes from “Listening Tour”</a:t>
            </a:r>
            <a:endParaRPr sz="2730"/>
          </a:p>
        </p:txBody>
      </p:sp>
      <p:sp>
        <p:nvSpPr>
          <p:cNvPr id="1465" name="Google Shape;1465;p92"/>
          <p:cNvSpPr txBox="1"/>
          <p:nvPr/>
        </p:nvSpPr>
        <p:spPr>
          <a:xfrm>
            <a:off x="310775" y="1357350"/>
            <a:ext cx="6824100" cy="30939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0"/>
              </a:spcBef>
              <a:spcAft>
                <a:spcPts val="0"/>
              </a:spcAft>
              <a:buClr>
                <a:schemeClr val="accent4"/>
              </a:buClr>
              <a:buSzPts val="1400"/>
              <a:buAutoNum type="arabicPeriod"/>
            </a:pPr>
            <a:r>
              <a:rPr b="1" lang="en">
                <a:solidFill>
                  <a:schemeClr val="accent4"/>
                </a:solidFill>
              </a:rPr>
              <a:t>Theme A</a:t>
            </a:r>
            <a:endParaRPr b="1">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Theme B</a:t>
            </a:r>
            <a:endParaRPr b="1">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Theme C</a:t>
            </a:r>
            <a:endParaRPr b="1">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Theme D</a:t>
            </a:r>
            <a:endParaRPr b="1">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p:txBody>
      </p:sp>
      <p:sp>
        <p:nvSpPr>
          <p:cNvPr id="1466" name="Google Shape;1466;p92"/>
          <p:cNvSpPr txBox="1"/>
          <p:nvPr/>
        </p:nvSpPr>
        <p:spPr>
          <a:xfrm>
            <a:off x="7451175" y="1727925"/>
            <a:ext cx="1366200" cy="153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latin typeface="Montserrat"/>
                <a:ea typeface="Montserrat"/>
                <a:cs typeface="Montserrat"/>
                <a:sym typeface="Montserrat"/>
              </a:rPr>
              <a:t>Add your </a:t>
            </a:r>
            <a:endParaRPr>
              <a:solidFill>
                <a:schemeClr val="accent4"/>
              </a:solidFill>
              <a:latin typeface="Montserrat"/>
              <a:ea typeface="Montserrat"/>
              <a:cs typeface="Montserrat"/>
              <a:sym typeface="Montserrat"/>
            </a:endParaRPr>
          </a:p>
          <a:p>
            <a:pPr indent="0" lvl="0" marL="0" rtl="0" algn="l">
              <a:spcBef>
                <a:spcPts val="0"/>
              </a:spcBef>
              <a:spcAft>
                <a:spcPts val="0"/>
              </a:spcAft>
              <a:buNone/>
            </a:pPr>
            <a:r>
              <a:rPr lang="en">
                <a:solidFill>
                  <a:schemeClr val="accent4"/>
                </a:solidFill>
                <a:latin typeface="Montserrat"/>
                <a:ea typeface="Montserrat"/>
                <a:cs typeface="Montserrat"/>
                <a:sym typeface="Montserrat"/>
              </a:rPr>
              <a:t>sources. </a:t>
            </a:r>
            <a:r>
              <a:rPr lang="en" sz="1200">
                <a:solidFill>
                  <a:schemeClr val="accent4"/>
                </a:solidFill>
                <a:latin typeface="Montserrat"/>
                <a:ea typeface="Montserrat"/>
                <a:cs typeface="Montserrat"/>
                <a:sym typeface="Montserrat"/>
              </a:rPr>
              <a:t>Consider anonymity if you share what you’re learning more broadly. </a:t>
            </a:r>
            <a:endParaRPr sz="1000">
              <a:solidFill>
                <a:schemeClr val="accent4"/>
              </a:solidFill>
              <a:latin typeface="Montserrat"/>
              <a:ea typeface="Montserrat"/>
              <a:cs typeface="Montserrat"/>
              <a:sym typeface="Montserrat"/>
            </a:endParaRPr>
          </a:p>
        </p:txBody>
      </p:sp>
      <p:grpSp>
        <p:nvGrpSpPr>
          <p:cNvPr id="1467" name="Google Shape;1467;p92"/>
          <p:cNvGrpSpPr/>
          <p:nvPr/>
        </p:nvGrpSpPr>
        <p:grpSpPr>
          <a:xfrm>
            <a:off x="8533163" y="1727917"/>
            <a:ext cx="284101" cy="306038"/>
            <a:chOff x="4794251" y="2208213"/>
            <a:chExt cx="725487" cy="800100"/>
          </a:xfrm>
        </p:grpSpPr>
        <p:sp>
          <p:nvSpPr>
            <p:cNvPr id="1468" name="Google Shape;1468;p92"/>
            <p:cNvSpPr/>
            <p:nvPr/>
          </p:nvSpPr>
          <p:spPr>
            <a:xfrm>
              <a:off x="4932363" y="2314576"/>
              <a:ext cx="449262" cy="539749"/>
            </a:xfrm>
            <a:custGeom>
              <a:rect b="b" l="l" r="r" t="t"/>
              <a:pathLst>
                <a:path extrusionOk="0" h="1229" w="1020">
                  <a:moveTo>
                    <a:pt x="510" y="1229"/>
                  </a:moveTo>
                  <a:cubicBezTo>
                    <a:pt x="791" y="1229"/>
                    <a:pt x="1020" y="1000"/>
                    <a:pt x="1020" y="719"/>
                  </a:cubicBezTo>
                  <a:cubicBezTo>
                    <a:pt x="1020" y="542"/>
                    <a:pt x="927" y="376"/>
                    <a:pt x="777" y="284"/>
                  </a:cubicBezTo>
                  <a:cubicBezTo>
                    <a:pt x="751" y="105"/>
                    <a:pt x="751" y="105"/>
                    <a:pt x="751" y="105"/>
                  </a:cubicBezTo>
                  <a:cubicBezTo>
                    <a:pt x="743" y="47"/>
                    <a:pt x="688" y="0"/>
                    <a:pt x="630" y="0"/>
                  </a:cubicBezTo>
                  <a:cubicBezTo>
                    <a:pt x="390" y="0"/>
                    <a:pt x="390" y="0"/>
                    <a:pt x="390" y="0"/>
                  </a:cubicBezTo>
                  <a:cubicBezTo>
                    <a:pt x="332" y="0"/>
                    <a:pt x="277" y="47"/>
                    <a:pt x="269" y="105"/>
                  </a:cubicBezTo>
                  <a:cubicBezTo>
                    <a:pt x="243" y="284"/>
                    <a:pt x="243" y="284"/>
                    <a:pt x="243" y="284"/>
                  </a:cubicBezTo>
                  <a:cubicBezTo>
                    <a:pt x="93" y="376"/>
                    <a:pt x="0" y="542"/>
                    <a:pt x="0" y="719"/>
                  </a:cubicBezTo>
                  <a:cubicBezTo>
                    <a:pt x="0" y="1000"/>
                    <a:pt x="229" y="1229"/>
                    <a:pt x="510" y="1229"/>
                  </a:cubicBezTo>
                  <a:close/>
                  <a:moveTo>
                    <a:pt x="286" y="328"/>
                  </a:moveTo>
                  <a:cubicBezTo>
                    <a:pt x="294" y="324"/>
                    <a:pt x="299" y="316"/>
                    <a:pt x="301" y="307"/>
                  </a:cubicBezTo>
                  <a:cubicBezTo>
                    <a:pt x="328" y="113"/>
                    <a:pt x="328" y="113"/>
                    <a:pt x="328" y="113"/>
                  </a:cubicBezTo>
                  <a:cubicBezTo>
                    <a:pt x="333" y="84"/>
                    <a:pt x="361" y="60"/>
                    <a:pt x="390" y="60"/>
                  </a:cubicBezTo>
                  <a:cubicBezTo>
                    <a:pt x="630" y="60"/>
                    <a:pt x="630" y="60"/>
                    <a:pt x="630" y="60"/>
                  </a:cubicBezTo>
                  <a:cubicBezTo>
                    <a:pt x="659" y="60"/>
                    <a:pt x="687" y="84"/>
                    <a:pt x="692" y="113"/>
                  </a:cubicBezTo>
                  <a:cubicBezTo>
                    <a:pt x="719" y="307"/>
                    <a:pt x="719" y="307"/>
                    <a:pt x="719" y="307"/>
                  </a:cubicBezTo>
                  <a:cubicBezTo>
                    <a:pt x="721" y="316"/>
                    <a:pt x="726" y="324"/>
                    <a:pt x="734" y="328"/>
                  </a:cubicBezTo>
                  <a:cubicBezTo>
                    <a:pt x="873" y="409"/>
                    <a:pt x="960" y="558"/>
                    <a:pt x="960" y="719"/>
                  </a:cubicBezTo>
                  <a:cubicBezTo>
                    <a:pt x="960" y="967"/>
                    <a:pt x="758" y="1169"/>
                    <a:pt x="510" y="1169"/>
                  </a:cubicBezTo>
                  <a:cubicBezTo>
                    <a:pt x="262" y="1169"/>
                    <a:pt x="60" y="967"/>
                    <a:pt x="60" y="719"/>
                  </a:cubicBezTo>
                  <a:cubicBezTo>
                    <a:pt x="60" y="558"/>
                    <a:pt x="147" y="409"/>
                    <a:pt x="286" y="328"/>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69" name="Google Shape;1469;p92"/>
            <p:cNvSpPr/>
            <p:nvPr/>
          </p:nvSpPr>
          <p:spPr>
            <a:xfrm>
              <a:off x="5070475" y="2262188"/>
              <a:ext cx="173037" cy="25400"/>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70" name="Google Shape;1470;p92"/>
            <p:cNvSpPr/>
            <p:nvPr/>
          </p:nvSpPr>
          <p:spPr>
            <a:xfrm>
              <a:off x="5070475" y="2208213"/>
              <a:ext cx="173037" cy="26988"/>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71" name="Google Shape;1471;p92"/>
            <p:cNvSpPr/>
            <p:nvPr/>
          </p:nvSpPr>
          <p:spPr>
            <a:xfrm>
              <a:off x="5070475" y="2365376"/>
              <a:ext cx="173037" cy="238125"/>
            </a:xfrm>
            <a:custGeom>
              <a:rect b="b" l="l" r="r" t="t"/>
              <a:pathLst>
                <a:path extrusionOk="0" h="541" w="394">
                  <a:moveTo>
                    <a:pt x="18" y="535"/>
                  </a:moveTo>
                  <a:cubicBezTo>
                    <a:pt x="30" y="540"/>
                    <a:pt x="44" y="538"/>
                    <a:pt x="53" y="529"/>
                  </a:cubicBezTo>
                  <a:cubicBezTo>
                    <a:pt x="114" y="470"/>
                    <a:pt x="114" y="470"/>
                    <a:pt x="114" y="470"/>
                  </a:cubicBezTo>
                  <a:cubicBezTo>
                    <a:pt x="176" y="529"/>
                    <a:pt x="176" y="529"/>
                    <a:pt x="176" y="529"/>
                  </a:cubicBezTo>
                  <a:cubicBezTo>
                    <a:pt x="188" y="541"/>
                    <a:pt x="206" y="541"/>
                    <a:pt x="218" y="529"/>
                  </a:cubicBezTo>
                  <a:cubicBezTo>
                    <a:pt x="280" y="470"/>
                    <a:pt x="280" y="470"/>
                    <a:pt x="280" y="470"/>
                  </a:cubicBezTo>
                  <a:cubicBezTo>
                    <a:pt x="341" y="529"/>
                    <a:pt x="341" y="529"/>
                    <a:pt x="341" y="529"/>
                  </a:cubicBezTo>
                  <a:cubicBezTo>
                    <a:pt x="347" y="535"/>
                    <a:pt x="354" y="538"/>
                    <a:pt x="362" y="538"/>
                  </a:cubicBezTo>
                  <a:cubicBezTo>
                    <a:pt x="367" y="538"/>
                    <a:pt x="371" y="537"/>
                    <a:pt x="376" y="535"/>
                  </a:cubicBezTo>
                  <a:cubicBezTo>
                    <a:pt x="387" y="529"/>
                    <a:pt x="394" y="516"/>
                    <a:pt x="392" y="504"/>
                  </a:cubicBezTo>
                  <a:cubicBezTo>
                    <a:pt x="324" y="31"/>
                    <a:pt x="324" y="31"/>
                    <a:pt x="324" y="31"/>
                  </a:cubicBezTo>
                  <a:cubicBezTo>
                    <a:pt x="322" y="15"/>
                    <a:pt x="307" y="3"/>
                    <a:pt x="290" y="6"/>
                  </a:cubicBezTo>
                  <a:cubicBezTo>
                    <a:pt x="274" y="8"/>
                    <a:pt x="263" y="23"/>
                    <a:pt x="265" y="39"/>
                  </a:cubicBezTo>
                  <a:cubicBezTo>
                    <a:pt x="320" y="425"/>
                    <a:pt x="320" y="425"/>
                    <a:pt x="320" y="425"/>
                  </a:cubicBezTo>
                  <a:cubicBezTo>
                    <a:pt x="300" y="406"/>
                    <a:pt x="300" y="406"/>
                    <a:pt x="300" y="406"/>
                  </a:cubicBezTo>
                  <a:cubicBezTo>
                    <a:pt x="289" y="395"/>
                    <a:pt x="270" y="395"/>
                    <a:pt x="259" y="406"/>
                  </a:cubicBezTo>
                  <a:cubicBezTo>
                    <a:pt x="197" y="466"/>
                    <a:pt x="197" y="466"/>
                    <a:pt x="197" y="466"/>
                  </a:cubicBezTo>
                  <a:cubicBezTo>
                    <a:pt x="135" y="406"/>
                    <a:pt x="135" y="406"/>
                    <a:pt x="135" y="406"/>
                  </a:cubicBezTo>
                  <a:cubicBezTo>
                    <a:pt x="124" y="395"/>
                    <a:pt x="105" y="395"/>
                    <a:pt x="94" y="406"/>
                  </a:cubicBezTo>
                  <a:cubicBezTo>
                    <a:pt x="74" y="425"/>
                    <a:pt x="74" y="425"/>
                    <a:pt x="74" y="425"/>
                  </a:cubicBezTo>
                  <a:cubicBezTo>
                    <a:pt x="130" y="36"/>
                    <a:pt x="130" y="36"/>
                    <a:pt x="130" y="36"/>
                  </a:cubicBezTo>
                  <a:cubicBezTo>
                    <a:pt x="132" y="20"/>
                    <a:pt x="121" y="5"/>
                    <a:pt x="104" y="2"/>
                  </a:cubicBezTo>
                  <a:cubicBezTo>
                    <a:pt x="88" y="0"/>
                    <a:pt x="73" y="11"/>
                    <a:pt x="70" y="28"/>
                  </a:cubicBezTo>
                  <a:cubicBezTo>
                    <a:pt x="2" y="504"/>
                    <a:pt x="2" y="504"/>
                    <a:pt x="2" y="504"/>
                  </a:cubicBezTo>
                  <a:cubicBezTo>
                    <a:pt x="0" y="516"/>
                    <a:pt x="7" y="529"/>
                    <a:pt x="18" y="5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72" name="Google Shape;1472;p92"/>
            <p:cNvSpPr/>
            <p:nvPr/>
          </p:nvSpPr>
          <p:spPr>
            <a:xfrm>
              <a:off x="5143500" y="2881313"/>
              <a:ext cx="26987" cy="127000"/>
            </a:xfrm>
            <a:custGeom>
              <a:rect b="b" l="l" r="r" t="t"/>
              <a:pathLst>
                <a:path extrusionOk="0" h="291" w="60">
                  <a:moveTo>
                    <a:pt x="30" y="0"/>
                  </a:moveTo>
                  <a:cubicBezTo>
                    <a:pt x="13" y="0"/>
                    <a:pt x="0" y="13"/>
                    <a:pt x="0" y="30"/>
                  </a:cubicBezTo>
                  <a:cubicBezTo>
                    <a:pt x="0" y="261"/>
                    <a:pt x="0" y="261"/>
                    <a:pt x="0" y="261"/>
                  </a:cubicBezTo>
                  <a:cubicBezTo>
                    <a:pt x="0" y="278"/>
                    <a:pt x="13" y="291"/>
                    <a:pt x="30" y="291"/>
                  </a:cubicBezTo>
                  <a:cubicBezTo>
                    <a:pt x="47" y="291"/>
                    <a:pt x="60" y="278"/>
                    <a:pt x="60" y="261"/>
                  </a:cubicBezTo>
                  <a:cubicBezTo>
                    <a:pt x="60" y="30"/>
                    <a:pt x="60" y="30"/>
                    <a:pt x="60" y="30"/>
                  </a:cubicBezTo>
                  <a:cubicBezTo>
                    <a:pt x="60" y="13"/>
                    <a:pt x="47" y="0"/>
                    <a:pt x="30" y="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73" name="Google Shape;1473;p92"/>
            <p:cNvSpPr/>
            <p:nvPr/>
          </p:nvSpPr>
          <p:spPr>
            <a:xfrm>
              <a:off x="5297488" y="2828926"/>
              <a:ext cx="88900" cy="109538"/>
            </a:xfrm>
            <a:custGeom>
              <a:rect b="b" l="l" r="r" t="t"/>
              <a:pathLst>
                <a:path extrusionOk="0" h="251" w="204">
                  <a:moveTo>
                    <a:pt x="58" y="17"/>
                  </a:moveTo>
                  <a:cubicBezTo>
                    <a:pt x="48" y="3"/>
                    <a:pt x="29" y="0"/>
                    <a:pt x="16" y="10"/>
                  </a:cubicBezTo>
                  <a:cubicBezTo>
                    <a:pt x="3" y="20"/>
                    <a:pt x="0" y="38"/>
                    <a:pt x="9" y="52"/>
                  </a:cubicBezTo>
                  <a:cubicBezTo>
                    <a:pt x="145" y="239"/>
                    <a:pt x="145" y="239"/>
                    <a:pt x="145" y="239"/>
                  </a:cubicBezTo>
                  <a:cubicBezTo>
                    <a:pt x="151" y="247"/>
                    <a:pt x="160" y="251"/>
                    <a:pt x="170" y="251"/>
                  </a:cubicBezTo>
                  <a:cubicBezTo>
                    <a:pt x="176" y="251"/>
                    <a:pt x="182" y="249"/>
                    <a:pt x="187" y="246"/>
                  </a:cubicBezTo>
                  <a:cubicBezTo>
                    <a:pt x="201" y="236"/>
                    <a:pt x="204" y="217"/>
                    <a:pt x="194" y="204"/>
                  </a:cubicBezTo>
                  <a:lnTo>
                    <a:pt x="58" y="17"/>
                  </a:ln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74" name="Google Shape;1474;p92"/>
            <p:cNvSpPr/>
            <p:nvPr/>
          </p:nvSpPr>
          <p:spPr>
            <a:xfrm>
              <a:off x="5392738" y="2697163"/>
              <a:ext cx="127000" cy="58738"/>
            </a:xfrm>
            <a:custGeom>
              <a:rect b="b" l="l" r="r" t="t"/>
              <a:pathLst>
                <a:path extrusionOk="0" h="135" w="287">
                  <a:moveTo>
                    <a:pt x="263" y="76"/>
                  </a:moveTo>
                  <a:cubicBezTo>
                    <a:pt x="43" y="5"/>
                    <a:pt x="43" y="5"/>
                    <a:pt x="43" y="5"/>
                  </a:cubicBezTo>
                  <a:cubicBezTo>
                    <a:pt x="27" y="0"/>
                    <a:pt x="10" y="8"/>
                    <a:pt x="5" y="24"/>
                  </a:cubicBezTo>
                  <a:cubicBezTo>
                    <a:pt x="0" y="40"/>
                    <a:pt x="9" y="57"/>
                    <a:pt x="24" y="62"/>
                  </a:cubicBezTo>
                  <a:cubicBezTo>
                    <a:pt x="244" y="133"/>
                    <a:pt x="244" y="133"/>
                    <a:pt x="244" y="133"/>
                  </a:cubicBezTo>
                  <a:cubicBezTo>
                    <a:pt x="247" y="134"/>
                    <a:pt x="250" y="135"/>
                    <a:pt x="254" y="135"/>
                  </a:cubicBezTo>
                  <a:cubicBezTo>
                    <a:pt x="266" y="135"/>
                    <a:pt x="278" y="127"/>
                    <a:pt x="282" y="114"/>
                  </a:cubicBezTo>
                  <a:cubicBezTo>
                    <a:pt x="287" y="98"/>
                    <a:pt x="279" y="81"/>
                    <a:pt x="263" y="76"/>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75" name="Google Shape;1475;p92"/>
            <p:cNvSpPr/>
            <p:nvPr/>
          </p:nvSpPr>
          <p:spPr>
            <a:xfrm>
              <a:off x="5392738" y="2501901"/>
              <a:ext cx="127000" cy="60325"/>
            </a:xfrm>
            <a:custGeom>
              <a:rect b="b" l="l" r="r" t="t"/>
              <a:pathLst>
                <a:path extrusionOk="0" h="135" w="287">
                  <a:moveTo>
                    <a:pt x="34" y="135"/>
                  </a:moveTo>
                  <a:cubicBezTo>
                    <a:pt x="37" y="135"/>
                    <a:pt x="40" y="135"/>
                    <a:pt x="43" y="134"/>
                  </a:cubicBezTo>
                  <a:cubicBezTo>
                    <a:pt x="263" y="62"/>
                    <a:pt x="263" y="62"/>
                    <a:pt x="263" y="62"/>
                  </a:cubicBezTo>
                  <a:cubicBezTo>
                    <a:pt x="279" y="57"/>
                    <a:pt x="287" y="40"/>
                    <a:pt x="282" y="25"/>
                  </a:cubicBezTo>
                  <a:cubicBezTo>
                    <a:pt x="277" y="9"/>
                    <a:pt x="260" y="0"/>
                    <a:pt x="244" y="5"/>
                  </a:cubicBezTo>
                  <a:cubicBezTo>
                    <a:pt x="24" y="77"/>
                    <a:pt x="24" y="77"/>
                    <a:pt x="24" y="77"/>
                  </a:cubicBezTo>
                  <a:cubicBezTo>
                    <a:pt x="9" y="82"/>
                    <a:pt x="0" y="99"/>
                    <a:pt x="5" y="115"/>
                  </a:cubicBezTo>
                  <a:cubicBezTo>
                    <a:pt x="9" y="127"/>
                    <a:pt x="21" y="135"/>
                    <a:pt x="34" y="1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76" name="Google Shape;1476;p92"/>
            <p:cNvSpPr/>
            <p:nvPr/>
          </p:nvSpPr>
          <p:spPr>
            <a:xfrm>
              <a:off x="4794251" y="2501901"/>
              <a:ext cx="125412" cy="60325"/>
            </a:xfrm>
            <a:custGeom>
              <a:rect b="b" l="l" r="r" t="t"/>
              <a:pathLst>
                <a:path extrusionOk="0" h="135" w="287">
                  <a:moveTo>
                    <a:pt x="263" y="77"/>
                  </a:moveTo>
                  <a:cubicBezTo>
                    <a:pt x="43" y="5"/>
                    <a:pt x="43" y="5"/>
                    <a:pt x="43" y="5"/>
                  </a:cubicBezTo>
                  <a:cubicBezTo>
                    <a:pt x="27" y="0"/>
                    <a:pt x="10" y="9"/>
                    <a:pt x="5" y="25"/>
                  </a:cubicBezTo>
                  <a:cubicBezTo>
                    <a:pt x="0" y="40"/>
                    <a:pt x="8" y="57"/>
                    <a:pt x="24" y="62"/>
                  </a:cubicBezTo>
                  <a:cubicBezTo>
                    <a:pt x="244" y="134"/>
                    <a:pt x="244" y="134"/>
                    <a:pt x="244" y="134"/>
                  </a:cubicBezTo>
                  <a:cubicBezTo>
                    <a:pt x="247" y="135"/>
                    <a:pt x="250" y="135"/>
                    <a:pt x="253" y="135"/>
                  </a:cubicBezTo>
                  <a:cubicBezTo>
                    <a:pt x="266" y="135"/>
                    <a:pt x="278" y="127"/>
                    <a:pt x="282" y="115"/>
                  </a:cubicBezTo>
                  <a:cubicBezTo>
                    <a:pt x="287" y="99"/>
                    <a:pt x="278" y="82"/>
                    <a:pt x="263" y="77"/>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77" name="Google Shape;1477;p92"/>
            <p:cNvSpPr/>
            <p:nvPr/>
          </p:nvSpPr>
          <p:spPr>
            <a:xfrm>
              <a:off x="4794251" y="2697163"/>
              <a:ext cx="125412" cy="58738"/>
            </a:xfrm>
            <a:custGeom>
              <a:rect b="b" l="l" r="r" t="t"/>
              <a:pathLst>
                <a:path extrusionOk="0" h="135" w="287">
                  <a:moveTo>
                    <a:pt x="244" y="5"/>
                  </a:moveTo>
                  <a:cubicBezTo>
                    <a:pt x="24" y="76"/>
                    <a:pt x="24" y="76"/>
                    <a:pt x="24" y="76"/>
                  </a:cubicBezTo>
                  <a:cubicBezTo>
                    <a:pt x="8" y="81"/>
                    <a:pt x="0" y="98"/>
                    <a:pt x="5" y="114"/>
                  </a:cubicBezTo>
                  <a:cubicBezTo>
                    <a:pt x="9" y="127"/>
                    <a:pt x="21" y="135"/>
                    <a:pt x="33" y="135"/>
                  </a:cubicBezTo>
                  <a:cubicBezTo>
                    <a:pt x="37" y="135"/>
                    <a:pt x="40" y="134"/>
                    <a:pt x="43" y="133"/>
                  </a:cubicBezTo>
                  <a:cubicBezTo>
                    <a:pt x="263" y="62"/>
                    <a:pt x="263" y="62"/>
                    <a:pt x="263" y="62"/>
                  </a:cubicBezTo>
                  <a:cubicBezTo>
                    <a:pt x="278" y="57"/>
                    <a:pt x="287" y="40"/>
                    <a:pt x="282" y="24"/>
                  </a:cubicBezTo>
                  <a:cubicBezTo>
                    <a:pt x="277" y="8"/>
                    <a:pt x="260" y="0"/>
                    <a:pt x="244" y="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78" name="Google Shape;1478;p92"/>
            <p:cNvSpPr/>
            <p:nvPr/>
          </p:nvSpPr>
          <p:spPr>
            <a:xfrm>
              <a:off x="4926013" y="2828926"/>
              <a:ext cx="90487" cy="109538"/>
            </a:xfrm>
            <a:custGeom>
              <a:rect b="b" l="l" r="r" t="t"/>
              <a:pathLst>
                <a:path extrusionOk="0" h="251" w="204">
                  <a:moveTo>
                    <a:pt x="188" y="10"/>
                  </a:moveTo>
                  <a:cubicBezTo>
                    <a:pt x="175" y="0"/>
                    <a:pt x="156" y="3"/>
                    <a:pt x="146" y="17"/>
                  </a:cubicBezTo>
                  <a:cubicBezTo>
                    <a:pt x="10" y="204"/>
                    <a:pt x="10" y="204"/>
                    <a:pt x="10" y="204"/>
                  </a:cubicBezTo>
                  <a:cubicBezTo>
                    <a:pt x="0" y="217"/>
                    <a:pt x="3" y="236"/>
                    <a:pt x="17" y="246"/>
                  </a:cubicBezTo>
                  <a:cubicBezTo>
                    <a:pt x="22" y="249"/>
                    <a:pt x="28" y="251"/>
                    <a:pt x="34" y="251"/>
                  </a:cubicBezTo>
                  <a:cubicBezTo>
                    <a:pt x="44" y="251"/>
                    <a:pt x="53" y="247"/>
                    <a:pt x="59" y="239"/>
                  </a:cubicBezTo>
                  <a:cubicBezTo>
                    <a:pt x="195" y="52"/>
                    <a:pt x="195" y="52"/>
                    <a:pt x="195" y="52"/>
                  </a:cubicBezTo>
                  <a:cubicBezTo>
                    <a:pt x="204" y="38"/>
                    <a:pt x="201" y="20"/>
                    <a:pt x="188" y="1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grpSp>
      <p:sp>
        <p:nvSpPr>
          <p:cNvPr id="1479" name="Google Shape;1479;p92"/>
          <p:cNvSpPr txBox="1"/>
          <p:nvPr>
            <p:ph idx="1" type="body"/>
          </p:nvPr>
        </p:nvSpPr>
        <p:spPr>
          <a:xfrm>
            <a:off x="382201" y="1090750"/>
            <a:ext cx="6698700" cy="306000"/>
          </a:xfrm>
          <a:prstGeom prst="rect">
            <a:avLst/>
          </a:prstGeom>
        </p:spPr>
        <p:txBody>
          <a:bodyPr anchorCtr="0" anchor="ctr" bIns="34275" lIns="68575" spcFirstLastPara="1" rIns="68575" wrap="square" tIns="34275">
            <a:normAutofit/>
          </a:bodyPr>
          <a:lstStyle/>
          <a:p>
            <a:pPr indent="0" lvl="0" marL="0" rtl="0" algn="l">
              <a:spcBef>
                <a:spcPts val="800"/>
              </a:spcBef>
              <a:spcAft>
                <a:spcPts val="0"/>
              </a:spcAft>
              <a:buNone/>
            </a:pPr>
            <a:r>
              <a:rPr b="0" i="1" lang="en"/>
              <a:t>Document what you are hearing. </a:t>
            </a:r>
            <a:endParaRPr b="0" i="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93"/>
          <p:cNvSpPr txBox="1"/>
          <p:nvPr>
            <p:ph type="title"/>
          </p:nvPr>
        </p:nvSpPr>
        <p:spPr>
          <a:xfrm>
            <a:off x="306001" y="224025"/>
            <a:ext cx="6377400" cy="522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b="0" lang="en" sz="2730">
                <a:solidFill>
                  <a:schemeClr val="accent1"/>
                </a:solidFill>
              </a:rPr>
              <a:t>Example</a:t>
            </a:r>
            <a:r>
              <a:rPr b="0" lang="en" sz="2730">
                <a:solidFill>
                  <a:schemeClr val="accent1"/>
                </a:solidFill>
              </a:rPr>
              <a:t>: </a:t>
            </a:r>
            <a:endParaRPr b="0" sz="2730">
              <a:solidFill>
                <a:schemeClr val="accent1"/>
              </a:solidFill>
            </a:endParaRPr>
          </a:p>
          <a:p>
            <a:pPr indent="0" lvl="0" marL="0" rtl="0" algn="l">
              <a:spcBef>
                <a:spcPts val="0"/>
              </a:spcBef>
              <a:spcAft>
                <a:spcPts val="0"/>
              </a:spcAft>
              <a:buSzPts val="990"/>
              <a:buNone/>
            </a:pPr>
            <a:r>
              <a:rPr lang="en" sz="2730"/>
              <a:t>Product Portfolio Performance </a:t>
            </a:r>
            <a:endParaRPr sz="2730"/>
          </a:p>
        </p:txBody>
      </p:sp>
      <p:sp>
        <p:nvSpPr>
          <p:cNvPr id="1485" name="Google Shape;1485;p93"/>
          <p:cNvSpPr txBox="1"/>
          <p:nvPr/>
        </p:nvSpPr>
        <p:spPr>
          <a:xfrm>
            <a:off x="310775" y="1204950"/>
            <a:ext cx="3601200" cy="34833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0"/>
              </a:spcBef>
              <a:spcAft>
                <a:spcPts val="0"/>
              </a:spcAft>
              <a:buClr>
                <a:schemeClr val="accent4"/>
              </a:buClr>
              <a:buSzPts val="1400"/>
              <a:buAutoNum type="arabicPeriod"/>
            </a:pPr>
            <a:r>
              <a:rPr b="1" lang="en">
                <a:solidFill>
                  <a:schemeClr val="accent4"/>
                </a:solidFill>
              </a:rPr>
              <a:t>Growth</a:t>
            </a:r>
            <a:endParaRPr b="1">
              <a:solidFill>
                <a:schemeClr val="accent4"/>
              </a:solidFill>
            </a:endParaRPr>
          </a:p>
          <a:p>
            <a:pPr indent="-304800" lvl="1" marL="914400" rtl="0" algn="l">
              <a:lnSpc>
                <a:spcPct val="115000"/>
              </a:lnSpc>
              <a:spcBef>
                <a:spcPts val="0"/>
              </a:spcBef>
              <a:spcAft>
                <a:spcPts val="0"/>
              </a:spcAft>
              <a:buClr>
                <a:schemeClr val="accent4"/>
              </a:buClr>
              <a:buSzPts val="1200"/>
              <a:buAutoNum type="alphaLcPeriod"/>
            </a:pPr>
            <a:r>
              <a:rPr lang="en" sz="1200">
                <a:solidFill>
                  <a:schemeClr val="accent4"/>
                </a:solidFill>
              </a:rPr>
              <a:t>Product A</a:t>
            </a:r>
            <a:endParaRPr sz="1200">
              <a:solidFill>
                <a:schemeClr val="accent4"/>
              </a:solidFill>
            </a:endParaRPr>
          </a:p>
          <a:p>
            <a:pPr indent="-304800" lvl="1" marL="914400" rtl="0" algn="l">
              <a:lnSpc>
                <a:spcPct val="115000"/>
              </a:lnSpc>
              <a:spcBef>
                <a:spcPts val="0"/>
              </a:spcBef>
              <a:spcAft>
                <a:spcPts val="0"/>
              </a:spcAft>
              <a:buClr>
                <a:schemeClr val="accent4"/>
              </a:buClr>
              <a:buSzPts val="1200"/>
              <a:buAutoNum type="alphaLcPeriod"/>
            </a:pPr>
            <a:r>
              <a:rPr lang="en" sz="1200">
                <a:solidFill>
                  <a:schemeClr val="accent4"/>
                </a:solidFill>
              </a:rPr>
              <a:t>Product B</a:t>
            </a:r>
            <a:endParaRPr sz="1200">
              <a:solidFill>
                <a:schemeClr val="accent4"/>
              </a:solidFill>
            </a:endParaRPr>
          </a:p>
          <a:p>
            <a:pPr indent="-304800" lvl="1" marL="914400" rtl="0" algn="l">
              <a:lnSpc>
                <a:spcPct val="115000"/>
              </a:lnSpc>
              <a:spcBef>
                <a:spcPts val="0"/>
              </a:spcBef>
              <a:spcAft>
                <a:spcPts val="0"/>
              </a:spcAft>
              <a:buClr>
                <a:schemeClr val="accent4"/>
              </a:buClr>
              <a:buSzPts val="1200"/>
              <a:buAutoNum type="alphaLcPeriod"/>
            </a:pPr>
            <a:r>
              <a:rPr lang="en" sz="1200">
                <a:solidFill>
                  <a:schemeClr val="accent4"/>
                </a:solidFill>
              </a:rPr>
              <a:t>Product C</a:t>
            </a:r>
            <a:endParaRPr sz="1200">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Cash Cows</a:t>
            </a:r>
            <a:endParaRPr b="1">
              <a:solidFill>
                <a:schemeClr val="accent4"/>
              </a:solidFill>
            </a:endParaRPr>
          </a:p>
          <a:p>
            <a:pPr indent="-304800" lvl="1" marL="914400" rtl="0" algn="l">
              <a:lnSpc>
                <a:spcPct val="115000"/>
              </a:lnSpc>
              <a:spcBef>
                <a:spcPts val="0"/>
              </a:spcBef>
              <a:spcAft>
                <a:spcPts val="0"/>
              </a:spcAft>
              <a:buClr>
                <a:schemeClr val="accent4"/>
              </a:buClr>
              <a:buSzPts val="1200"/>
              <a:buAutoNum type="alphaLcPeriod"/>
            </a:pPr>
            <a:r>
              <a:rPr lang="en" sz="1200">
                <a:solidFill>
                  <a:schemeClr val="accent4"/>
                </a:solidFill>
              </a:rPr>
              <a:t>Product D</a:t>
            </a:r>
            <a:endParaRPr sz="1200">
              <a:solidFill>
                <a:schemeClr val="accent4"/>
              </a:solidFill>
            </a:endParaRPr>
          </a:p>
          <a:p>
            <a:pPr indent="-304800" lvl="1" marL="914400" rtl="0" algn="l">
              <a:lnSpc>
                <a:spcPct val="115000"/>
              </a:lnSpc>
              <a:spcBef>
                <a:spcPts val="0"/>
              </a:spcBef>
              <a:spcAft>
                <a:spcPts val="0"/>
              </a:spcAft>
              <a:buClr>
                <a:schemeClr val="accent4"/>
              </a:buClr>
              <a:buSzPts val="1200"/>
              <a:buAutoNum type="alphaLcPeriod"/>
            </a:pPr>
            <a:r>
              <a:rPr lang="en" sz="1200">
                <a:solidFill>
                  <a:schemeClr val="accent4"/>
                </a:solidFill>
              </a:rPr>
              <a:t>Product E </a:t>
            </a:r>
            <a:endParaRPr sz="1200">
              <a:solidFill>
                <a:schemeClr val="accent4"/>
              </a:solidFill>
            </a:endParaRPr>
          </a:p>
          <a:p>
            <a:pPr indent="-304800" lvl="1" marL="914400" rtl="0" algn="l">
              <a:lnSpc>
                <a:spcPct val="115000"/>
              </a:lnSpc>
              <a:spcBef>
                <a:spcPts val="0"/>
              </a:spcBef>
              <a:spcAft>
                <a:spcPts val="0"/>
              </a:spcAft>
              <a:buClr>
                <a:schemeClr val="accent4"/>
              </a:buClr>
              <a:buSzPts val="1200"/>
              <a:buAutoNum type="alphaLcPeriod"/>
            </a:pPr>
            <a:r>
              <a:rPr lang="en" sz="1200">
                <a:solidFill>
                  <a:schemeClr val="accent4"/>
                </a:solidFill>
              </a:rPr>
              <a:t>Product F</a:t>
            </a:r>
            <a:endParaRPr sz="1200">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Question Marks</a:t>
            </a:r>
            <a:endParaRPr b="1">
              <a:solidFill>
                <a:schemeClr val="accent4"/>
              </a:solidFill>
            </a:endParaRPr>
          </a:p>
          <a:p>
            <a:pPr indent="-304800" lvl="1" marL="914400" rtl="0" algn="l">
              <a:lnSpc>
                <a:spcPct val="115000"/>
              </a:lnSpc>
              <a:spcBef>
                <a:spcPts val="0"/>
              </a:spcBef>
              <a:spcAft>
                <a:spcPts val="0"/>
              </a:spcAft>
              <a:buClr>
                <a:schemeClr val="accent4"/>
              </a:buClr>
              <a:buSzPts val="1200"/>
              <a:buAutoNum type="alphaLcPeriod"/>
            </a:pPr>
            <a:r>
              <a:rPr lang="en" sz="1200">
                <a:solidFill>
                  <a:schemeClr val="accent4"/>
                </a:solidFill>
              </a:rPr>
              <a:t>Product G</a:t>
            </a:r>
            <a:endParaRPr sz="1200">
              <a:solidFill>
                <a:schemeClr val="accent4"/>
              </a:solidFill>
            </a:endParaRPr>
          </a:p>
          <a:p>
            <a:pPr indent="-304800" lvl="1" marL="914400" rtl="0" algn="l">
              <a:lnSpc>
                <a:spcPct val="115000"/>
              </a:lnSpc>
              <a:spcBef>
                <a:spcPts val="0"/>
              </a:spcBef>
              <a:spcAft>
                <a:spcPts val="0"/>
              </a:spcAft>
              <a:buClr>
                <a:schemeClr val="accent4"/>
              </a:buClr>
              <a:buSzPts val="1200"/>
              <a:buAutoNum type="alphaLcPeriod"/>
            </a:pPr>
            <a:r>
              <a:rPr lang="en" sz="1200">
                <a:solidFill>
                  <a:schemeClr val="accent4"/>
                </a:solidFill>
              </a:rPr>
              <a:t>Product H</a:t>
            </a:r>
            <a:endParaRPr sz="1200">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Sunset Opportunities </a:t>
            </a:r>
            <a:endParaRPr b="1">
              <a:solidFill>
                <a:schemeClr val="accent4"/>
              </a:solidFill>
            </a:endParaRPr>
          </a:p>
          <a:p>
            <a:pPr indent="-304800" lvl="1" marL="914400" rtl="0" algn="l">
              <a:lnSpc>
                <a:spcPct val="115000"/>
              </a:lnSpc>
              <a:spcBef>
                <a:spcPts val="0"/>
              </a:spcBef>
              <a:spcAft>
                <a:spcPts val="0"/>
              </a:spcAft>
              <a:buClr>
                <a:schemeClr val="accent4"/>
              </a:buClr>
              <a:buSzPts val="1200"/>
              <a:buAutoNum type="alphaLcPeriod"/>
            </a:pPr>
            <a:r>
              <a:rPr lang="en" sz="1200">
                <a:solidFill>
                  <a:schemeClr val="accent4"/>
                </a:solidFill>
              </a:rPr>
              <a:t>Product I</a:t>
            </a:r>
            <a:endParaRPr sz="1200">
              <a:solidFill>
                <a:schemeClr val="accent4"/>
              </a:solidFill>
            </a:endParaRPr>
          </a:p>
          <a:p>
            <a:pPr indent="-304800" lvl="1" marL="914400" rtl="0" algn="l">
              <a:lnSpc>
                <a:spcPct val="115000"/>
              </a:lnSpc>
              <a:spcBef>
                <a:spcPts val="0"/>
              </a:spcBef>
              <a:spcAft>
                <a:spcPts val="0"/>
              </a:spcAft>
              <a:buClr>
                <a:schemeClr val="accent4"/>
              </a:buClr>
              <a:buSzPts val="1200"/>
              <a:buAutoNum type="alphaLcPeriod"/>
            </a:pPr>
            <a:r>
              <a:rPr lang="en" sz="1200">
                <a:solidFill>
                  <a:schemeClr val="accent4"/>
                </a:solidFill>
              </a:rPr>
              <a:t>Product J</a:t>
            </a:r>
            <a:endParaRPr sz="1200">
              <a:solidFill>
                <a:schemeClr val="accent4"/>
              </a:solidFill>
            </a:endParaRPr>
          </a:p>
          <a:p>
            <a:pPr indent="0" lvl="0" marL="914400" rtl="0" algn="l">
              <a:lnSpc>
                <a:spcPct val="115000"/>
              </a:lnSpc>
              <a:spcBef>
                <a:spcPts val="0"/>
              </a:spcBef>
              <a:spcAft>
                <a:spcPts val="0"/>
              </a:spcAft>
              <a:buNone/>
            </a:pPr>
            <a:r>
              <a:t/>
            </a:r>
            <a:endParaRPr>
              <a:solidFill>
                <a:schemeClr val="accent4"/>
              </a:solidFill>
            </a:endParaRPr>
          </a:p>
        </p:txBody>
      </p:sp>
      <p:graphicFrame>
        <p:nvGraphicFramePr>
          <p:cNvPr id="1486" name="Google Shape;1486;p93"/>
          <p:cNvGraphicFramePr/>
          <p:nvPr/>
        </p:nvGraphicFramePr>
        <p:xfrm>
          <a:off x="4735425" y="1146375"/>
          <a:ext cx="3000000" cy="3000000"/>
        </p:xfrm>
        <a:graphic>
          <a:graphicData uri="http://schemas.openxmlformats.org/drawingml/2006/table">
            <a:tbl>
              <a:tblPr>
                <a:noFill/>
                <a:tableStyleId>{0BFB90F1-F701-4A96-888C-0859C6E45E2D}</a:tableStyleId>
              </a:tblPr>
              <a:tblGrid>
                <a:gridCol w="753650"/>
                <a:gridCol w="753650"/>
                <a:gridCol w="753650"/>
                <a:gridCol w="753650"/>
                <a:gridCol w="753650"/>
              </a:tblGrid>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bl>
          </a:graphicData>
        </a:graphic>
      </p:graphicFrame>
      <p:sp>
        <p:nvSpPr>
          <p:cNvPr id="1487" name="Google Shape;1487;p93"/>
          <p:cNvSpPr txBox="1"/>
          <p:nvPr/>
        </p:nvSpPr>
        <p:spPr>
          <a:xfrm rot="-5400000">
            <a:off x="3944450" y="2422875"/>
            <a:ext cx="758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t>Revenue </a:t>
            </a:r>
            <a:endParaRPr b="1" sz="1000"/>
          </a:p>
        </p:txBody>
      </p:sp>
      <p:sp>
        <p:nvSpPr>
          <p:cNvPr id="1488" name="Google Shape;1488;p93"/>
          <p:cNvSpPr txBox="1"/>
          <p:nvPr/>
        </p:nvSpPr>
        <p:spPr>
          <a:xfrm rot="-5400000">
            <a:off x="4089125" y="2438325"/>
            <a:ext cx="663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(Millions)</a:t>
            </a:r>
            <a:endParaRPr sz="800"/>
          </a:p>
        </p:txBody>
      </p:sp>
      <p:sp>
        <p:nvSpPr>
          <p:cNvPr id="1489" name="Google Shape;1489;p93"/>
          <p:cNvSpPr txBox="1"/>
          <p:nvPr/>
        </p:nvSpPr>
        <p:spPr>
          <a:xfrm>
            <a:off x="6387175" y="4241775"/>
            <a:ext cx="64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t>Margin</a:t>
            </a:r>
            <a:endParaRPr b="1" sz="1000"/>
          </a:p>
        </p:txBody>
      </p:sp>
      <p:sp>
        <p:nvSpPr>
          <p:cNvPr id="1490" name="Google Shape;1490;p93"/>
          <p:cNvSpPr txBox="1"/>
          <p:nvPr/>
        </p:nvSpPr>
        <p:spPr>
          <a:xfrm>
            <a:off x="4601675" y="4117275"/>
            <a:ext cx="43296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latin typeface="Montserrat"/>
                <a:ea typeface="Montserrat"/>
                <a:cs typeface="Montserrat"/>
                <a:sym typeface="Montserrat"/>
              </a:rPr>
              <a:t>40%	               50%		      60%	                     70%	             80%		    90%	</a:t>
            </a:r>
            <a:endParaRPr sz="600">
              <a:latin typeface="Montserrat"/>
              <a:ea typeface="Montserrat"/>
              <a:cs typeface="Montserrat"/>
              <a:sym typeface="Montserrat"/>
            </a:endParaRPr>
          </a:p>
        </p:txBody>
      </p:sp>
      <p:sp>
        <p:nvSpPr>
          <p:cNvPr id="1491" name="Google Shape;1491;p93"/>
          <p:cNvSpPr txBox="1"/>
          <p:nvPr/>
        </p:nvSpPr>
        <p:spPr>
          <a:xfrm>
            <a:off x="4465650" y="1041500"/>
            <a:ext cx="338700" cy="333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latin typeface="Montserrat"/>
                <a:ea typeface="Montserrat"/>
                <a:cs typeface="Montserrat"/>
                <a:sym typeface="Montserrat"/>
              </a:rPr>
              <a:t>10</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9</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8</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3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7</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6</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1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5</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4</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3</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2</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1</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0</a:t>
            </a:r>
            <a:endParaRPr sz="600">
              <a:latin typeface="Montserrat"/>
              <a:ea typeface="Montserrat"/>
              <a:cs typeface="Montserrat"/>
              <a:sym typeface="Montserrat"/>
            </a:endParaRPr>
          </a:p>
        </p:txBody>
      </p:sp>
      <p:sp>
        <p:nvSpPr>
          <p:cNvPr id="1492" name="Google Shape;1492;p93"/>
          <p:cNvSpPr/>
          <p:nvPr/>
        </p:nvSpPr>
        <p:spPr>
          <a:xfrm>
            <a:off x="7153825" y="1615475"/>
            <a:ext cx="528900" cy="5220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93"/>
          <p:cNvSpPr txBox="1"/>
          <p:nvPr/>
        </p:nvSpPr>
        <p:spPr>
          <a:xfrm>
            <a:off x="7269025" y="1615475"/>
            <a:ext cx="1326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Montserrat"/>
                <a:ea typeface="Montserrat"/>
                <a:cs typeface="Montserrat"/>
                <a:sym typeface="Montserrat"/>
              </a:rPr>
              <a:t>Product A</a:t>
            </a:r>
            <a:endParaRPr sz="800">
              <a:latin typeface="Montserrat"/>
              <a:ea typeface="Montserrat"/>
              <a:cs typeface="Montserrat"/>
              <a:sym typeface="Montserrat"/>
            </a:endParaRPr>
          </a:p>
          <a:p>
            <a:pPr indent="0" lvl="0" marL="0" rtl="0" algn="l">
              <a:spcBef>
                <a:spcPts val="0"/>
              </a:spcBef>
              <a:spcAft>
                <a:spcPts val="0"/>
              </a:spcAft>
              <a:buNone/>
            </a:pPr>
            <a:r>
              <a:rPr lang="en" sz="800">
                <a:latin typeface="Montserrat"/>
                <a:ea typeface="Montserrat"/>
                <a:cs typeface="Montserrat"/>
                <a:sym typeface="Montserrat"/>
              </a:rPr>
              <a:t>$7.8MM, 116 Projects</a:t>
            </a:r>
            <a:endParaRPr sz="800">
              <a:latin typeface="Montserrat"/>
              <a:ea typeface="Montserrat"/>
              <a:cs typeface="Montserrat"/>
              <a:sym typeface="Montserrat"/>
            </a:endParaRPr>
          </a:p>
        </p:txBody>
      </p:sp>
      <p:sp>
        <p:nvSpPr>
          <p:cNvPr id="1494" name="Google Shape;1494;p93"/>
          <p:cNvSpPr/>
          <p:nvPr/>
        </p:nvSpPr>
        <p:spPr>
          <a:xfrm>
            <a:off x="6423150" y="2422125"/>
            <a:ext cx="424200" cy="431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93"/>
          <p:cNvSpPr txBox="1"/>
          <p:nvPr/>
        </p:nvSpPr>
        <p:spPr>
          <a:xfrm>
            <a:off x="6491700" y="2452875"/>
            <a:ext cx="1326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Montserrat"/>
                <a:ea typeface="Montserrat"/>
                <a:cs typeface="Montserrat"/>
                <a:sym typeface="Montserrat"/>
              </a:rPr>
              <a:t>Product B</a:t>
            </a:r>
            <a:endParaRPr sz="800">
              <a:latin typeface="Montserrat"/>
              <a:ea typeface="Montserrat"/>
              <a:cs typeface="Montserrat"/>
              <a:sym typeface="Montserrat"/>
            </a:endParaRPr>
          </a:p>
          <a:p>
            <a:pPr indent="0" lvl="0" marL="0" rtl="0" algn="l">
              <a:spcBef>
                <a:spcPts val="0"/>
              </a:spcBef>
              <a:spcAft>
                <a:spcPts val="0"/>
              </a:spcAft>
              <a:buNone/>
            </a:pPr>
            <a:r>
              <a:rPr lang="en" sz="800">
                <a:latin typeface="Montserrat"/>
                <a:ea typeface="Montserrat"/>
                <a:cs typeface="Montserrat"/>
                <a:sym typeface="Montserrat"/>
              </a:rPr>
              <a:t>$5MM, 29 Projects</a:t>
            </a:r>
            <a:endParaRPr sz="800">
              <a:latin typeface="Montserrat"/>
              <a:ea typeface="Montserrat"/>
              <a:cs typeface="Montserrat"/>
              <a:sym typeface="Montserrat"/>
            </a:endParaRPr>
          </a:p>
        </p:txBody>
      </p:sp>
      <p:sp>
        <p:nvSpPr>
          <p:cNvPr id="1496" name="Google Shape;1496;p93"/>
          <p:cNvSpPr/>
          <p:nvPr/>
        </p:nvSpPr>
        <p:spPr>
          <a:xfrm>
            <a:off x="6844725" y="3361950"/>
            <a:ext cx="424200" cy="431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93"/>
          <p:cNvSpPr/>
          <p:nvPr/>
        </p:nvSpPr>
        <p:spPr>
          <a:xfrm>
            <a:off x="5033247" y="3703050"/>
            <a:ext cx="369300" cy="3387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93"/>
          <p:cNvSpPr txBox="1"/>
          <p:nvPr/>
        </p:nvSpPr>
        <p:spPr>
          <a:xfrm>
            <a:off x="6912000" y="3355975"/>
            <a:ext cx="1326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Montserrat"/>
                <a:ea typeface="Montserrat"/>
                <a:cs typeface="Montserrat"/>
                <a:sym typeface="Montserrat"/>
              </a:rPr>
              <a:t>Product C</a:t>
            </a:r>
            <a:endParaRPr sz="800">
              <a:latin typeface="Montserrat"/>
              <a:ea typeface="Montserrat"/>
              <a:cs typeface="Montserrat"/>
              <a:sym typeface="Montserrat"/>
            </a:endParaRPr>
          </a:p>
          <a:p>
            <a:pPr indent="0" lvl="0" marL="0" rtl="0" algn="l">
              <a:spcBef>
                <a:spcPts val="0"/>
              </a:spcBef>
              <a:spcAft>
                <a:spcPts val="0"/>
              </a:spcAft>
              <a:buNone/>
            </a:pPr>
            <a:r>
              <a:rPr lang="en" sz="800">
                <a:latin typeface="Montserrat"/>
                <a:ea typeface="Montserrat"/>
                <a:cs typeface="Montserrat"/>
                <a:sym typeface="Montserrat"/>
              </a:rPr>
              <a:t>$2MM, 71 Projects</a:t>
            </a:r>
            <a:endParaRPr sz="800">
              <a:latin typeface="Montserrat"/>
              <a:ea typeface="Montserrat"/>
              <a:cs typeface="Montserrat"/>
              <a:sym typeface="Montserrat"/>
            </a:endParaRPr>
          </a:p>
        </p:txBody>
      </p:sp>
      <p:sp>
        <p:nvSpPr>
          <p:cNvPr id="1499" name="Google Shape;1499;p93"/>
          <p:cNvSpPr txBox="1"/>
          <p:nvPr/>
        </p:nvSpPr>
        <p:spPr>
          <a:xfrm>
            <a:off x="5083200" y="3660775"/>
            <a:ext cx="1326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Montserrat"/>
                <a:ea typeface="Montserrat"/>
                <a:cs typeface="Montserrat"/>
                <a:sym typeface="Montserrat"/>
              </a:rPr>
              <a:t>Product D</a:t>
            </a:r>
            <a:endParaRPr sz="800">
              <a:latin typeface="Montserrat"/>
              <a:ea typeface="Montserrat"/>
              <a:cs typeface="Montserrat"/>
              <a:sym typeface="Montserrat"/>
            </a:endParaRPr>
          </a:p>
          <a:p>
            <a:pPr indent="0" lvl="0" marL="0" rtl="0" algn="l">
              <a:spcBef>
                <a:spcPts val="0"/>
              </a:spcBef>
              <a:spcAft>
                <a:spcPts val="0"/>
              </a:spcAft>
              <a:buNone/>
            </a:pPr>
            <a:r>
              <a:rPr lang="en" sz="800">
                <a:latin typeface="Montserrat"/>
                <a:ea typeface="Montserrat"/>
                <a:cs typeface="Montserrat"/>
                <a:sym typeface="Montserrat"/>
              </a:rPr>
              <a:t>$1MM, 27 Projects</a:t>
            </a:r>
            <a:endParaRPr sz="8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94"/>
          <p:cNvSpPr txBox="1"/>
          <p:nvPr>
            <p:ph type="title"/>
          </p:nvPr>
        </p:nvSpPr>
        <p:spPr>
          <a:xfrm>
            <a:off x="306001" y="224025"/>
            <a:ext cx="6377400" cy="522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b="0" lang="en" sz="2730"/>
              <a:t>Template: </a:t>
            </a:r>
            <a:endParaRPr b="0" sz="2730"/>
          </a:p>
          <a:p>
            <a:pPr indent="0" lvl="0" marL="0" rtl="0" algn="l">
              <a:spcBef>
                <a:spcPts val="0"/>
              </a:spcBef>
              <a:spcAft>
                <a:spcPts val="0"/>
              </a:spcAft>
              <a:buSzPts val="990"/>
              <a:buNone/>
            </a:pPr>
            <a:r>
              <a:rPr lang="en" sz="2730"/>
              <a:t>Product Portfolio </a:t>
            </a:r>
            <a:r>
              <a:rPr lang="en" sz="2730"/>
              <a:t>Performance</a:t>
            </a:r>
            <a:r>
              <a:rPr lang="en" sz="2730"/>
              <a:t> </a:t>
            </a:r>
            <a:endParaRPr sz="2730"/>
          </a:p>
        </p:txBody>
      </p:sp>
      <p:sp>
        <p:nvSpPr>
          <p:cNvPr id="1505" name="Google Shape;1505;p94"/>
          <p:cNvSpPr txBox="1"/>
          <p:nvPr/>
        </p:nvSpPr>
        <p:spPr>
          <a:xfrm>
            <a:off x="310775" y="1204950"/>
            <a:ext cx="3660000" cy="30939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0"/>
              </a:spcBef>
              <a:spcAft>
                <a:spcPts val="0"/>
              </a:spcAft>
              <a:buClr>
                <a:schemeClr val="accent4"/>
              </a:buClr>
              <a:buSzPts val="1400"/>
              <a:buAutoNum type="arabicPeriod"/>
            </a:pPr>
            <a:r>
              <a:rPr b="1" lang="en">
                <a:solidFill>
                  <a:schemeClr val="accent4"/>
                </a:solidFill>
              </a:rPr>
              <a:t>Growth</a:t>
            </a:r>
            <a:endParaRPr b="1">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Cash Cows</a:t>
            </a:r>
            <a:endParaRPr b="1">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Question Marks</a:t>
            </a:r>
            <a:endParaRPr b="1">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Sunset Opportunities </a:t>
            </a:r>
            <a:endParaRPr b="1">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a:p>
            <a:pPr indent="-317500" lvl="1" marL="914400" rtl="0" algn="l">
              <a:lnSpc>
                <a:spcPct val="115000"/>
              </a:lnSpc>
              <a:spcBef>
                <a:spcPts val="0"/>
              </a:spcBef>
              <a:spcAft>
                <a:spcPts val="0"/>
              </a:spcAft>
              <a:buClr>
                <a:schemeClr val="accent4"/>
              </a:buClr>
              <a:buSzPts val="1400"/>
              <a:buAutoNum type="alphaLcPeriod"/>
            </a:pPr>
            <a:r>
              <a:t/>
            </a:r>
            <a:endParaRPr>
              <a:solidFill>
                <a:schemeClr val="accent4"/>
              </a:solidFill>
            </a:endParaRPr>
          </a:p>
        </p:txBody>
      </p:sp>
      <p:sp>
        <p:nvSpPr>
          <p:cNvPr id="1506" name="Google Shape;1506;p94"/>
          <p:cNvSpPr txBox="1"/>
          <p:nvPr/>
        </p:nvSpPr>
        <p:spPr>
          <a:xfrm>
            <a:off x="7451175" y="1727925"/>
            <a:ext cx="1366200" cy="16932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latin typeface="Montserrat"/>
                <a:ea typeface="Montserrat"/>
                <a:cs typeface="Montserrat"/>
                <a:sym typeface="Montserrat"/>
              </a:rPr>
              <a:t>Adjust the revenue and margin labels for relevance to your portfolio.</a:t>
            </a:r>
            <a:r>
              <a:rPr lang="en" sz="1200">
                <a:solidFill>
                  <a:schemeClr val="accent4"/>
                </a:solidFill>
                <a:latin typeface="Montserrat"/>
                <a:ea typeface="Montserrat"/>
                <a:cs typeface="Montserrat"/>
                <a:sym typeface="Montserrat"/>
              </a:rPr>
              <a:t> </a:t>
            </a:r>
            <a:endParaRPr sz="1000">
              <a:solidFill>
                <a:schemeClr val="accent4"/>
              </a:solidFill>
              <a:latin typeface="Montserrat"/>
              <a:ea typeface="Montserrat"/>
              <a:cs typeface="Montserrat"/>
              <a:sym typeface="Montserrat"/>
            </a:endParaRPr>
          </a:p>
        </p:txBody>
      </p:sp>
      <p:grpSp>
        <p:nvGrpSpPr>
          <p:cNvPr id="1507" name="Google Shape;1507;p94"/>
          <p:cNvGrpSpPr/>
          <p:nvPr/>
        </p:nvGrpSpPr>
        <p:grpSpPr>
          <a:xfrm>
            <a:off x="8533163" y="1727917"/>
            <a:ext cx="284101" cy="306038"/>
            <a:chOff x="4794251" y="2208213"/>
            <a:chExt cx="725487" cy="800100"/>
          </a:xfrm>
        </p:grpSpPr>
        <p:sp>
          <p:nvSpPr>
            <p:cNvPr id="1508" name="Google Shape;1508;p94"/>
            <p:cNvSpPr/>
            <p:nvPr/>
          </p:nvSpPr>
          <p:spPr>
            <a:xfrm>
              <a:off x="4932363" y="2314576"/>
              <a:ext cx="449262" cy="539749"/>
            </a:xfrm>
            <a:custGeom>
              <a:rect b="b" l="l" r="r" t="t"/>
              <a:pathLst>
                <a:path extrusionOk="0" h="1229" w="1020">
                  <a:moveTo>
                    <a:pt x="510" y="1229"/>
                  </a:moveTo>
                  <a:cubicBezTo>
                    <a:pt x="791" y="1229"/>
                    <a:pt x="1020" y="1000"/>
                    <a:pt x="1020" y="719"/>
                  </a:cubicBezTo>
                  <a:cubicBezTo>
                    <a:pt x="1020" y="542"/>
                    <a:pt x="927" y="376"/>
                    <a:pt x="777" y="284"/>
                  </a:cubicBezTo>
                  <a:cubicBezTo>
                    <a:pt x="751" y="105"/>
                    <a:pt x="751" y="105"/>
                    <a:pt x="751" y="105"/>
                  </a:cubicBezTo>
                  <a:cubicBezTo>
                    <a:pt x="743" y="47"/>
                    <a:pt x="688" y="0"/>
                    <a:pt x="630" y="0"/>
                  </a:cubicBezTo>
                  <a:cubicBezTo>
                    <a:pt x="390" y="0"/>
                    <a:pt x="390" y="0"/>
                    <a:pt x="390" y="0"/>
                  </a:cubicBezTo>
                  <a:cubicBezTo>
                    <a:pt x="332" y="0"/>
                    <a:pt x="277" y="47"/>
                    <a:pt x="269" y="105"/>
                  </a:cubicBezTo>
                  <a:cubicBezTo>
                    <a:pt x="243" y="284"/>
                    <a:pt x="243" y="284"/>
                    <a:pt x="243" y="284"/>
                  </a:cubicBezTo>
                  <a:cubicBezTo>
                    <a:pt x="93" y="376"/>
                    <a:pt x="0" y="542"/>
                    <a:pt x="0" y="719"/>
                  </a:cubicBezTo>
                  <a:cubicBezTo>
                    <a:pt x="0" y="1000"/>
                    <a:pt x="229" y="1229"/>
                    <a:pt x="510" y="1229"/>
                  </a:cubicBezTo>
                  <a:close/>
                  <a:moveTo>
                    <a:pt x="286" y="328"/>
                  </a:moveTo>
                  <a:cubicBezTo>
                    <a:pt x="294" y="324"/>
                    <a:pt x="299" y="316"/>
                    <a:pt x="301" y="307"/>
                  </a:cubicBezTo>
                  <a:cubicBezTo>
                    <a:pt x="328" y="113"/>
                    <a:pt x="328" y="113"/>
                    <a:pt x="328" y="113"/>
                  </a:cubicBezTo>
                  <a:cubicBezTo>
                    <a:pt x="333" y="84"/>
                    <a:pt x="361" y="60"/>
                    <a:pt x="390" y="60"/>
                  </a:cubicBezTo>
                  <a:cubicBezTo>
                    <a:pt x="630" y="60"/>
                    <a:pt x="630" y="60"/>
                    <a:pt x="630" y="60"/>
                  </a:cubicBezTo>
                  <a:cubicBezTo>
                    <a:pt x="659" y="60"/>
                    <a:pt x="687" y="84"/>
                    <a:pt x="692" y="113"/>
                  </a:cubicBezTo>
                  <a:cubicBezTo>
                    <a:pt x="719" y="307"/>
                    <a:pt x="719" y="307"/>
                    <a:pt x="719" y="307"/>
                  </a:cubicBezTo>
                  <a:cubicBezTo>
                    <a:pt x="721" y="316"/>
                    <a:pt x="726" y="324"/>
                    <a:pt x="734" y="328"/>
                  </a:cubicBezTo>
                  <a:cubicBezTo>
                    <a:pt x="873" y="409"/>
                    <a:pt x="960" y="558"/>
                    <a:pt x="960" y="719"/>
                  </a:cubicBezTo>
                  <a:cubicBezTo>
                    <a:pt x="960" y="967"/>
                    <a:pt x="758" y="1169"/>
                    <a:pt x="510" y="1169"/>
                  </a:cubicBezTo>
                  <a:cubicBezTo>
                    <a:pt x="262" y="1169"/>
                    <a:pt x="60" y="967"/>
                    <a:pt x="60" y="719"/>
                  </a:cubicBezTo>
                  <a:cubicBezTo>
                    <a:pt x="60" y="558"/>
                    <a:pt x="147" y="409"/>
                    <a:pt x="286" y="328"/>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509" name="Google Shape;1509;p94"/>
            <p:cNvSpPr/>
            <p:nvPr/>
          </p:nvSpPr>
          <p:spPr>
            <a:xfrm>
              <a:off x="5070475" y="2262188"/>
              <a:ext cx="173037" cy="25400"/>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510" name="Google Shape;1510;p94"/>
            <p:cNvSpPr/>
            <p:nvPr/>
          </p:nvSpPr>
          <p:spPr>
            <a:xfrm>
              <a:off x="5070475" y="2208213"/>
              <a:ext cx="173037" cy="26988"/>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511" name="Google Shape;1511;p94"/>
            <p:cNvSpPr/>
            <p:nvPr/>
          </p:nvSpPr>
          <p:spPr>
            <a:xfrm>
              <a:off x="5070475" y="2365376"/>
              <a:ext cx="173037" cy="238125"/>
            </a:xfrm>
            <a:custGeom>
              <a:rect b="b" l="l" r="r" t="t"/>
              <a:pathLst>
                <a:path extrusionOk="0" h="541" w="394">
                  <a:moveTo>
                    <a:pt x="18" y="535"/>
                  </a:moveTo>
                  <a:cubicBezTo>
                    <a:pt x="30" y="540"/>
                    <a:pt x="44" y="538"/>
                    <a:pt x="53" y="529"/>
                  </a:cubicBezTo>
                  <a:cubicBezTo>
                    <a:pt x="114" y="470"/>
                    <a:pt x="114" y="470"/>
                    <a:pt x="114" y="470"/>
                  </a:cubicBezTo>
                  <a:cubicBezTo>
                    <a:pt x="176" y="529"/>
                    <a:pt x="176" y="529"/>
                    <a:pt x="176" y="529"/>
                  </a:cubicBezTo>
                  <a:cubicBezTo>
                    <a:pt x="188" y="541"/>
                    <a:pt x="206" y="541"/>
                    <a:pt x="218" y="529"/>
                  </a:cubicBezTo>
                  <a:cubicBezTo>
                    <a:pt x="280" y="470"/>
                    <a:pt x="280" y="470"/>
                    <a:pt x="280" y="470"/>
                  </a:cubicBezTo>
                  <a:cubicBezTo>
                    <a:pt x="341" y="529"/>
                    <a:pt x="341" y="529"/>
                    <a:pt x="341" y="529"/>
                  </a:cubicBezTo>
                  <a:cubicBezTo>
                    <a:pt x="347" y="535"/>
                    <a:pt x="354" y="538"/>
                    <a:pt x="362" y="538"/>
                  </a:cubicBezTo>
                  <a:cubicBezTo>
                    <a:pt x="367" y="538"/>
                    <a:pt x="371" y="537"/>
                    <a:pt x="376" y="535"/>
                  </a:cubicBezTo>
                  <a:cubicBezTo>
                    <a:pt x="387" y="529"/>
                    <a:pt x="394" y="516"/>
                    <a:pt x="392" y="504"/>
                  </a:cubicBezTo>
                  <a:cubicBezTo>
                    <a:pt x="324" y="31"/>
                    <a:pt x="324" y="31"/>
                    <a:pt x="324" y="31"/>
                  </a:cubicBezTo>
                  <a:cubicBezTo>
                    <a:pt x="322" y="15"/>
                    <a:pt x="307" y="3"/>
                    <a:pt x="290" y="6"/>
                  </a:cubicBezTo>
                  <a:cubicBezTo>
                    <a:pt x="274" y="8"/>
                    <a:pt x="263" y="23"/>
                    <a:pt x="265" y="39"/>
                  </a:cubicBezTo>
                  <a:cubicBezTo>
                    <a:pt x="320" y="425"/>
                    <a:pt x="320" y="425"/>
                    <a:pt x="320" y="425"/>
                  </a:cubicBezTo>
                  <a:cubicBezTo>
                    <a:pt x="300" y="406"/>
                    <a:pt x="300" y="406"/>
                    <a:pt x="300" y="406"/>
                  </a:cubicBezTo>
                  <a:cubicBezTo>
                    <a:pt x="289" y="395"/>
                    <a:pt x="270" y="395"/>
                    <a:pt x="259" y="406"/>
                  </a:cubicBezTo>
                  <a:cubicBezTo>
                    <a:pt x="197" y="466"/>
                    <a:pt x="197" y="466"/>
                    <a:pt x="197" y="466"/>
                  </a:cubicBezTo>
                  <a:cubicBezTo>
                    <a:pt x="135" y="406"/>
                    <a:pt x="135" y="406"/>
                    <a:pt x="135" y="406"/>
                  </a:cubicBezTo>
                  <a:cubicBezTo>
                    <a:pt x="124" y="395"/>
                    <a:pt x="105" y="395"/>
                    <a:pt x="94" y="406"/>
                  </a:cubicBezTo>
                  <a:cubicBezTo>
                    <a:pt x="74" y="425"/>
                    <a:pt x="74" y="425"/>
                    <a:pt x="74" y="425"/>
                  </a:cubicBezTo>
                  <a:cubicBezTo>
                    <a:pt x="130" y="36"/>
                    <a:pt x="130" y="36"/>
                    <a:pt x="130" y="36"/>
                  </a:cubicBezTo>
                  <a:cubicBezTo>
                    <a:pt x="132" y="20"/>
                    <a:pt x="121" y="5"/>
                    <a:pt x="104" y="2"/>
                  </a:cubicBezTo>
                  <a:cubicBezTo>
                    <a:pt x="88" y="0"/>
                    <a:pt x="73" y="11"/>
                    <a:pt x="70" y="28"/>
                  </a:cubicBezTo>
                  <a:cubicBezTo>
                    <a:pt x="2" y="504"/>
                    <a:pt x="2" y="504"/>
                    <a:pt x="2" y="504"/>
                  </a:cubicBezTo>
                  <a:cubicBezTo>
                    <a:pt x="0" y="516"/>
                    <a:pt x="7" y="529"/>
                    <a:pt x="18" y="5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512" name="Google Shape;1512;p94"/>
            <p:cNvSpPr/>
            <p:nvPr/>
          </p:nvSpPr>
          <p:spPr>
            <a:xfrm>
              <a:off x="5143500" y="2881313"/>
              <a:ext cx="26987" cy="127000"/>
            </a:xfrm>
            <a:custGeom>
              <a:rect b="b" l="l" r="r" t="t"/>
              <a:pathLst>
                <a:path extrusionOk="0" h="291" w="60">
                  <a:moveTo>
                    <a:pt x="30" y="0"/>
                  </a:moveTo>
                  <a:cubicBezTo>
                    <a:pt x="13" y="0"/>
                    <a:pt x="0" y="13"/>
                    <a:pt x="0" y="30"/>
                  </a:cubicBezTo>
                  <a:cubicBezTo>
                    <a:pt x="0" y="261"/>
                    <a:pt x="0" y="261"/>
                    <a:pt x="0" y="261"/>
                  </a:cubicBezTo>
                  <a:cubicBezTo>
                    <a:pt x="0" y="278"/>
                    <a:pt x="13" y="291"/>
                    <a:pt x="30" y="291"/>
                  </a:cubicBezTo>
                  <a:cubicBezTo>
                    <a:pt x="47" y="291"/>
                    <a:pt x="60" y="278"/>
                    <a:pt x="60" y="261"/>
                  </a:cubicBezTo>
                  <a:cubicBezTo>
                    <a:pt x="60" y="30"/>
                    <a:pt x="60" y="30"/>
                    <a:pt x="60" y="30"/>
                  </a:cubicBezTo>
                  <a:cubicBezTo>
                    <a:pt x="60" y="13"/>
                    <a:pt x="47" y="0"/>
                    <a:pt x="30" y="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513" name="Google Shape;1513;p94"/>
            <p:cNvSpPr/>
            <p:nvPr/>
          </p:nvSpPr>
          <p:spPr>
            <a:xfrm>
              <a:off x="5297488" y="2828926"/>
              <a:ext cx="88900" cy="109538"/>
            </a:xfrm>
            <a:custGeom>
              <a:rect b="b" l="l" r="r" t="t"/>
              <a:pathLst>
                <a:path extrusionOk="0" h="251" w="204">
                  <a:moveTo>
                    <a:pt x="58" y="17"/>
                  </a:moveTo>
                  <a:cubicBezTo>
                    <a:pt x="48" y="3"/>
                    <a:pt x="29" y="0"/>
                    <a:pt x="16" y="10"/>
                  </a:cubicBezTo>
                  <a:cubicBezTo>
                    <a:pt x="3" y="20"/>
                    <a:pt x="0" y="38"/>
                    <a:pt x="9" y="52"/>
                  </a:cubicBezTo>
                  <a:cubicBezTo>
                    <a:pt x="145" y="239"/>
                    <a:pt x="145" y="239"/>
                    <a:pt x="145" y="239"/>
                  </a:cubicBezTo>
                  <a:cubicBezTo>
                    <a:pt x="151" y="247"/>
                    <a:pt x="160" y="251"/>
                    <a:pt x="170" y="251"/>
                  </a:cubicBezTo>
                  <a:cubicBezTo>
                    <a:pt x="176" y="251"/>
                    <a:pt x="182" y="249"/>
                    <a:pt x="187" y="246"/>
                  </a:cubicBezTo>
                  <a:cubicBezTo>
                    <a:pt x="201" y="236"/>
                    <a:pt x="204" y="217"/>
                    <a:pt x="194" y="204"/>
                  </a:cubicBezTo>
                  <a:lnTo>
                    <a:pt x="58" y="17"/>
                  </a:ln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514" name="Google Shape;1514;p94"/>
            <p:cNvSpPr/>
            <p:nvPr/>
          </p:nvSpPr>
          <p:spPr>
            <a:xfrm>
              <a:off x="5392738" y="2697163"/>
              <a:ext cx="127000" cy="58738"/>
            </a:xfrm>
            <a:custGeom>
              <a:rect b="b" l="l" r="r" t="t"/>
              <a:pathLst>
                <a:path extrusionOk="0" h="135" w="287">
                  <a:moveTo>
                    <a:pt x="263" y="76"/>
                  </a:moveTo>
                  <a:cubicBezTo>
                    <a:pt x="43" y="5"/>
                    <a:pt x="43" y="5"/>
                    <a:pt x="43" y="5"/>
                  </a:cubicBezTo>
                  <a:cubicBezTo>
                    <a:pt x="27" y="0"/>
                    <a:pt x="10" y="8"/>
                    <a:pt x="5" y="24"/>
                  </a:cubicBezTo>
                  <a:cubicBezTo>
                    <a:pt x="0" y="40"/>
                    <a:pt x="9" y="57"/>
                    <a:pt x="24" y="62"/>
                  </a:cubicBezTo>
                  <a:cubicBezTo>
                    <a:pt x="244" y="133"/>
                    <a:pt x="244" y="133"/>
                    <a:pt x="244" y="133"/>
                  </a:cubicBezTo>
                  <a:cubicBezTo>
                    <a:pt x="247" y="134"/>
                    <a:pt x="250" y="135"/>
                    <a:pt x="254" y="135"/>
                  </a:cubicBezTo>
                  <a:cubicBezTo>
                    <a:pt x="266" y="135"/>
                    <a:pt x="278" y="127"/>
                    <a:pt x="282" y="114"/>
                  </a:cubicBezTo>
                  <a:cubicBezTo>
                    <a:pt x="287" y="98"/>
                    <a:pt x="279" y="81"/>
                    <a:pt x="263" y="76"/>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515" name="Google Shape;1515;p94"/>
            <p:cNvSpPr/>
            <p:nvPr/>
          </p:nvSpPr>
          <p:spPr>
            <a:xfrm>
              <a:off x="5392738" y="2501901"/>
              <a:ext cx="127000" cy="60325"/>
            </a:xfrm>
            <a:custGeom>
              <a:rect b="b" l="l" r="r" t="t"/>
              <a:pathLst>
                <a:path extrusionOk="0" h="135" w="287">
                  <a:moveTo>
                    <a:pt x="34" y="135"/>
                  </a:moveTo>
                  <a:cubicBezTo>
                    <a:pt x="37" y="135"/>
                    <a:pt x="40" y="135"/>
                    <a:pt x="43" y="134"/>
                  </a:cubicBezTo>
                  <a:cubicBezTo>
                    <a:pt x="263" y="62"/>
                    <a:pt x="263" y="62"/>
                    <a:pt x="263" y="62"/>
                  </a:cubicBezTo>
                  <a:cubicBezTo>
                    <a:pt x="279" y="57"/>
                    <a:pt x="287" y="40"/>
                    <a:pt x="282" y="25"/>
                  </a:cubicBezTo>
                  <a:cubicBezTo>
                    <a:pt x="277" y="9"/>
                    <a:pt x="260" y="0"/>
                    <a:pt x="244" y="5"/>
                  </a:cubicBezTo>
                  <a:cubicBezTo>
                    <a:pt x="24" y="77"/>
                    <a:pt x="24" y="77"/>
                    <a:pt x="24" y="77"/>
                  </a:cubicBezTo>
                  <a:cubicBezTo>
                    <a:pt x="9" y="82"/>
                    <a:pt x="0" y="99"/>
                    <a:pt x="5" y="115"/>
                  </a:cubicBezTo>
                  <a:cubicBezTo>
                    <a:pt x="9" y="127"/>
                    <a:pt x="21" y="135"/>
                    <a:pt x="34" y="1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516" name="Google Shape;1516;p94"/>
            <p:cNvSpPr/>
            <p:nvPr/>
          </p:nvSpPr>
          <p:spPr>
            <a:xfrm>
              <a:off x="4794251" y="2501901"/>
              <a:ext cx="125412" cy="60325"/>
            </a:xfrm>
            <a:custGeom>
              <a:rect b="b" l="l" r="r" t="t"/>
              <a:pathLst>
                <a:path extrusionOk="0" h="135" w="287">
                  <a:moveTo>
                    <a:pt x="263" y="77"/>
                  </a:moveTo>
                  <a:cubicBezTo>
                    <a:pt x="43" y="5"/>
                    <a:pt x="43" y="5"/>
                    <a:pt x="43" y="5"/>
                  </a:cubicBezTo>
                  <a:cubicBezTo>
                    <a:pt x="27" y="0"/>
                    <a:pt x="10" y="9"/>
                    <a:pt x="5" y="25"/>
                  </a:cubicBezTo>
                  <a:cubicBezTo>
                    <a:pt x="0" y="40"/>
                    <a:pt x="8" y="57"/>
                    <a:pt x="24" y="62"/>
                  </a:cubicBezTo>
                  <a:cubicBezTo>
                    <a:pt x="244" y="134"/>
                    <a:pt x="244" y="134"/>
                    <a:pt x="244" y="134"/>
                  </a:cubicBezTo>
                  <a:cubicBezTo>
                    <a:pt x="247" y="135"/>
                    <a:pt x="250" y="135"/>
                    <a:pt x="253" y="135"/>
                  </a:cubicBezTo>
                  <a:cubicBezTo>
                    <a:pt x="266" y="135"/>
                    <a:pt x="278" y="127"/>
                    <a:pt x="282" y="115"/>
                  </a:cubicBezTo>
                  <a:cubicBezTo>
                    <a:pt x="287" y="99"/>
                    <a:pt x="278" y="82"/>
                    <a:pt x="263" y="77"/>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517" name="Google Shape;1517;p94"/>
            <p:cNvSpPr/>
            <p:nvPr/>
          </p:nvSpPr>
          <p:spPr>
            <a:xfrm>
              <a:off x="4794251" y="2697163"/>
              <a:ext cx="125412" cy="58738"/>
            </a:xfrm>
            <a:custGeom>
              <a:rect b="b" l="l" r="r" t="t"/>
              <a:pathLst>
                <a:path extrusionOk="0" h="135" w="287">
                  <a:moveTo>
                    <a:pt x="244" y="5"/>
                  </a:moveTo>
                  <a:cubicBezTo>
                    <a:pt x="24" y="76"/>
                    <a:pt x="24" y="76"/>
                    <a:pt x="24" y="76"/>
                  </a:cubicBezTo>
                  <a:cubicBezTo>
                    <a:pt x="8" y="81"/>
                    <a:pt x="0" y="98"/>
                    <a:pt x="5" y="114"/>
                  </a:cubicBezTo>
                  <a:cubicBezTo>
                    <a:pt x="9" y="127"/>
                    <a:pt x="21" y="135"/>
                    <a:pt x="33" y="135"/>
                  </a:cubicBezTo>
                  <a:cubicBezTo>
                    <a:pt x="37" y="135"/>
                    <a:pt x="40" y="134"/>
                    <a:pt x="43" y="133"/>
                  </a:cubicBezTo>
                  <a:cubicBezTo>
                    <a:pt x="263" y="62"/>
                    <a:pt x="263" y="62"/>
                    <a:pt x="263" y="62"/>
                  </a:cubicBezTo>
                  <a:cubicBezTo>
                    <a:pt x="278" y="57"/>
                    <a:pt x="287" y="40"/>
                    <a:pt x="282" y="24"/>
                  </a:cubicBezTo>
                  <a:cubicBezTo>
                    <a:pt x="277" y="8"/>
                    <a:pt x="260" y="0"/>
                    <a:pt x="244" y="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518" name="Google Shape;1518;p94"/>
            <p:cNvSpPr/>
            <p:nvPr/>
          </p:nvSpPr>
          <p:spPr>
            <a:xfrm>
              <a:off x="4926013" y="2828926"/>
              <a:ext cx="90487" cy="109538"/>
            </a:xfrm>
            <a:custGeom>
              <a:rect b="b" l="l" r="r" t="t"/>
              <a:pathLst>
                <a:path extrusionOk="0" h="251" w="204">
                  <a:moveTo>
                    <a:pt x="188" y="10"/>
                  </a:moveTo>
                  <a:cubicBezTo>
                    <a:pt x="175" y="0"/>
                    <a:pt x="156" y="3"/>
                    <a:pt x="146" y="17"/>
                  </a:cubicBezTo>
                  <a:cubicBezTo>
                    <a:pt x="10" y="204"/>
                    <a:pt x="10" y="204"/>
                    <a:pt x="10" y="204"/>
                  </a:cubicBezTo>
                  <a:cubicBezTo>
                    <a:pt x="0" y="217"/>
                    <a:pt x="3" y="236"/>
                    <a:pt x="17" y="246"/>
                  </a:cubicBezTo>
                  <a:cubicBezTo>
                    <a:pt x="22" y="249"/>
                    <a:pt x="28" y="251"/>
                    <a:pt x="34" y="251"/>
                  </a:cubicBezTo>
                  <a:cubicBezTo>
                    <a:pt x="44" y="251"/>
                    <a:pt x="53" y="247"/>
                    <a:pt x="59" y="239"/>
                  </a:cubicBezTo>
                  <a:cubicBezTo>
                    <a:pt x="195" y="52"/>
                    <a:pt x="195" y="52"/>
                    <a:pt x="195" y="52"/>
                  </a:cubicBezTo>
                  <a:cubicBezTo>
                    <a:pt x="204" y="38"/>
                    <a:pt x="201" y="20"/>
                    <a:pt x="188" y="1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grpSp>
      <p:graphicFrame>
        <p:nvGraphicFramePr>
          <p:cNvPr id="1519" name="Google Shape;1519;p94"/>
          <p:cNvGraphicFramePr/>
          <p:nvPr/>
        </p:nvGraphicFramePr>
        <p:xfrm>
          <a:off x="3440025" y="1146375"/>
          <a:ext cx="3000000" cy="3000000"/>
        </p:xfrm>
        <a:graphic>
          <a:graphicData uri="http://schemas.openxmlformats.org/drawingml/2006/table">
            <a:tbl>
              <a:tblPr>
                <a:noFill/>
                <a:tableStyleId>{0BFB90F1-F701-4A96-888C-0859C6E45E2D}</a:tableStyleId>
              </a:tblPr>
              <a:tblGrid>
                <a:gridCol w="753650"/>
                <a:gridCol w="753650"/>
                <a:gridCol w="753650"/>
                <a:gridCol w="753650"/>
                <a:gridCol w="753650"/>
              </a:tblGrid>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r h="304775">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800"/>
                    </a:p>
                  </a:txBody>
                  <a:tcPr marT="91425" marB="91425" marR="91425" marL="91425">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chemeClr val="lt1"/>
                    </a:solidFill>
                  </a:tcPr>
                </a:tc>
              </a:tr>
            </a:tbl>
          </a:graphicData>
        </a:graphic>
      </p:graphicFrame>
      <p:sp>
        <p:nvSpPr>
          <p:cNvPr id="1520" name="Google Shape;1520;p94"/>
          <p:cNvSpPr txBox="1"/>
          <p:nvPr/>
        </p:nvSpPr>
        <p:spPr>
          <a:xfrm rot="-5400000">
            <a:off x="2649050" y="2422875"/>
            <a:ext cx="758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t>Revenue </a:t>
            </a:r>
            <a:endParaRPr b="1" sz="1000"/>
          </a:p>
        </p:txBody>
      </p:sp>
      <p:sp>
        <p:nvSpPr>
          <p:cNvPr id="1521" name="Google Shape;1521;p94"/>
          <p:cNvSpPr txBox="1"/>
          <p:nvPr/>
        </p:nvSpPr>
        <p:spPr>
          <a:xfrm rot="-5400000">
            <a:off x="2793725" y="2438325"/>
            <a:ext cx="6636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(Millions)</a:t>
            </a:r>
            <a:endParaRPr sz="800"/>
          </a:p>
        </p:txBody>
      </p:sp>
      <p:sp>
        <p:nvSpPr>
          <p:cNvPr id="1522" name="Google Shape;1522;p94"/>
          <p:cNvSpPr txBox="1"/>
          <p:nvPr/>
        </p:nvSpPr>
        <p:spPr>
          <a:xfrm>
            <a:off x="5091775" y="4241775"/>
            <a:ext cx="64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t>Margin</a:t>
            </a:r>
            <a:endParaRPr b="1" sz="1000"/>
          </a:p>
        </p:txBody>
      </p:sp>
      <p:sp>
        <p:nvSpPr>
          <p:cNvPr id="1523" name="Google Shape;1523;p94"/>
          <p:cNvSpPr txBox="1"/>
          <p:nvPr/>
        </p:nvSpPr>
        <p:spPr>
          <a:xfrm>
            <a:off x="3306275" y="4117275"/>
            <a:ext cx="43296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latin typeface="Montserrat"/>
                <a:ea typeface="Montserrat"/>
                <a:cs typeface="Montserrat"/>
                <a:sym typeface="Montserrat"/>
              </a:rPr>
              <a:t>40%	               50%		      60%	                     70%	             80%		    90%	</a:t>
            </a:r>
            <a:endParaRPr sz="600">
              <a:latin typeface="Montserrat"/>
              <a:ea typeface="Montserrat"/>
              <a:cs typeface="Montserrat"/>
              <a:sym typeface="Montserrat"/>
            </a:endParaRPr>
          </a:p>
        </p:txBody>
      </p:sp>
      <p:sp>
        <p:nvSpPr>
          <p:cNvPr id="1524" name="Google Shape;1524;p94"/>
          <p:cNvSpPr txBox="1"/>
          <p:nvPr/>
        </p:nvSpPr>
        <p:spPr>
          <a:xfrm>
            <a:off x="3170250" y="1041500"/>
            <a:ext cx="338700" cy="333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latin typeface="Montserrat"/>
                <a:ea typeface="Montserrat"/>
                <a:cs typeface="Montserrat"/>
                <a:sym typeface="Montserrat"/>
              </a:rPr>
              <a:t>10</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9</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8</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3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7</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6</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1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5</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4</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3</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2</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1</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600">
              <a:latin typeface="Montserrat"/>
              <a:ea typeface="Montserrat"/>
              <a:cs typeface="Montserrat"/>
              <a:sym typeface="Montserrat"/>
            </a:endParaRPr>
          </a:p>
          <a:p>
            <a:pPr indent="0" lvl="0" marL="0" rtl="0" algn="l">
              <a:spcBef>
                <a:spcPts val="0"/>
              </a:spcBef>
              <a:spcAft>
                <a:spcPts val="0"/>
              </a:spcAft>
              <a:buNone/>
            </a:pPr>
            <a:r>
              <a:t/>
            </a:r>
            <a:endParaRPr sz="200">
              <a:latin typeface="Montserrat"/>
              <a:ea typeface="Montserrat"/>
              <a:cs typeface="Montserrat"/>
              <a:sym typeface="Montserrat"/>
            </a:endParaRPr>
          </a:p>
          <a:p>
            <a:pPr indent="0" lvl="0" marL="0" rtl="0" algn="l">
              <a:spcBef>
                <a:spcPts val="0"/>
              </a:spcBef>
              <a:spcAft>
                <a:spcPts val="0"/>
              </a:spcAft>
              <a:buNone/>
            </a:pPr>
            <a:r>
              <a:rPr lang="en" sz="600">
                <a:latin typeface="Montserrat"/>
                <a:ea typeface="Montserrat"/>
                <a:cs typeface="Montserrat"/>
                <a:sym typeface="Montserrat"/>
              </a:rPr>
              <a:t>0</a:t>
            </a:r>
            <a:endParaRPr sz="6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95"/>
          <p:cNvSpPr txBox="1"/>
          <p:nvPr>
            <p:ph type="title"/>
          </p:nvPr>
        </p:nvSpPr>
        <p:spPr>
          <a:xfrm>
            <a:off x="306001" y="293525"/>
            <a:ext cx="6757200" cy="522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b="0" lang="en" sz="2730"/>
              <a:t>Template</a:t>
            </a:r>
            <a:r>
              <a:rPr b="0" lang="en" sz="2730"/>
              <a:t>: </a:t>
            </a:r>
            <a:endParaRPr b="0" sz="2730"/>
          </a:p>
          <a:p>
            <a:pPr indent="0" lvl="0" marL="0" rtl="0" algn="l">
              <a:spcBef>
                <a:spcPts val="0"/>
              </a:spcBef>
              <a:spcAft>
                <a:spcPts val="0"/>
              </a:spcAft>
              <a:buSzPts val="990"/>
              <a:buNone/>
            </a:pPr>
            <a:r>
              <a:rPr lang="en" sz="2730"/>
              <a:t>Tech Stack Strengths &amp; Weaknesses</a:t>
            </a:r>
            <a:endParaRPr sz="2730"/>
          </a:p>
        </p:txBody>
      </p:sp>
      <p:sp>
        <p:nvSpPr>
          <p:cNvPr id="1530" name="Google Shape;1530;p95"/>
          <p:cNvSpPr txBox="1"/>
          <p:nvPr/>
        </p:nvSpPr>
        <p:spPr>
          <a:xfrm>
            <a:off x="370175" y="2041675"/>
            <a:ext cx="3985200" cy="15084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4"/>
                </a:solidFill>
              </a:rPr>
              <a:t>STRENGTHS</a:t>
            </a:r>
            <a:endParaRPr b="1">
              <a:solidFill>
                <a:schemeClr val="accent4"/>
              </a:solidFill>
            </a:endParaRPr>
          </a:p>
          <a:p>
            <a:pPr indent="0" lvl="0" marL="0" rtl="0" algn="l">
              <a:spcBef>
                <a:spcPts val="0"/>
              </a:spcBef>
              <a:spcAft>
                <a:spcPts val="0"/>
              </a:spcAft>
              <a:buNone/>
            </a:pPr>
            <a:r>
              <a:t/>
            </a:r>
            <a:endParaRPr>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0" lvl="0" marL="0" rtl="0" algn="l">
              <a:spcBef>
                <a:spcPts val="0"/>
              </a:spcBef>
              <a:spcAft>
                <a:spcPts val="0"/>
              </a:spcAft>
              <a:buNone/>
            </a:pPr>
            <a:r>
              <a:t/>
            </a:r>
            <a:endParaRPr>
              <a:solidFill>
                <a:schemeClr val="accent4"/>
              </a:solidFill>
            </a:endParaRPr>
          </a:p>
        </p:txBody>
      </p:sp>
      <p:sp>
        <p:nvSpPr>
          <p:cNvPr id="1531" name="Google Shape;1531;p95"/>
          <p:cNvSpPr txBox="1"/>
          <p:nvPr/>
        </p:nvSpPr>
        <p:spPr>
          <a:xfrm>
            <a:off x="4486375" y="2041675"/>
            <a:ext cx="4300800" cy="15084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4"/>
                </a:solidFill>
              </a:rPr>
              <a:t>WEAKNESSES</a:t>
            </a:r>
            <a:endParaRPr b="1">
              <a:solidFill>
                <a:schemeClr val="accent4"/>
              </a:solidFill>
            </a:endParaRPr>
          </a:p>
          <a:p>
            <a:pPr indent="0" lvl="0" marL="0" rtl="0" algn="l">
              <a:spcBef>
                <a:spcPts val="0"/>
              </a:spcBef>
              <a:spcAft>
                <a:spcPts val="0"/>
              </a:spcAft>
              <a:buNone/>
            </a:pPr>
            <a:r>
              <a:t/>
            </a:r>
            <a:endParaRPr>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0" lvl="0" marL="0" rtl="0" algn="l">
              <a:spcBef>
                <a:spcPts val="0"/>
              </a:spcBef>
              <a:spcAft>
                <a:spcPts val="0"/>
              </a:spcAft>
              <a:buNone/>
            </a:pPr>
            <a:r>
              <a:t/>
            </a:r>
            <a:endParaRPr>
              <a:solidFill>
                <a:schemeClr val="accent4"/>
              </a:solidFill>
            </a:endParaRPr>
          </a:p>
        </p:txBody>
      </p:sp>
      <p:sp>
        <p:nvSpPr>
          <p:cNvPr id="1532" name="Google Shape;1532;p95"/>
          <p:cNvSpPr txBox="1"/>
          <p:nvPr/>
        </p:nvSpPr>
        <p:spPr>
          <a:xfrm>
            <a:off x="370175" y="1266600"/>
            <a:ext cx="846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4"/>
                </a:solidFill>
              </a:rPr>
              <a:t>Tech Stack Description</a:t>
            </a:r>
            <a:r>
              <a:rPr b="1" lang="en">
                <a:solidFill>
                  <a:schemeClr val="accent4"/>
                </a:solidFill>
              </a:rPr>
              <a:t>: </a:t>
            </a:r>
            <a:r>
              <a:rPr lang="en">
                <a:solidFill>
                  <a:schemeClr val="accent4"/>
                </a:solidFill>
              </a:rPr>
              <a:t> </a:t>
            </a:r>
            <a:endParaRPr>
              <a:solidFill>
                <a:schemeClr val="accent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96"/>
          <p:cNvSpPr txBox="1"/>
          <p:nvPr>
            <p:ph type="title"/>
          </p:nvPr>
        </p:nvSpPr>
        <p:spPr>
          <a:xfrm>
            <a:off x="306001" y="224025"/>
            <a:ext cx="6377400" cy="522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0" lang="en">
                <a:solidFill>
                  <a:schemeClr val="accent1"/>
                </a:solidFill>
              </a:rPr>
              <a:t>Example:</a:t>
            </a:r>
            <a:r>
              <a:rPr lang="en"/>
              <a:t> Customer Journey Map</a:t>
            </a:r>
            <a:endParaRPr/>
          </a:p>
        </p:txBody>
      </p:sp>
      <p:cxnSp>
        <p:nvCxnSpPr>
          <p:cNvPr id="1538" name="Google Shape;1538;p96"/>
          <p:cNvCxnSpPr/>
          <p:nvPr/>
        </p:nvCxnSpPr>
        <p:spPr>
          <a:xfrm>
            <a:off x="8840250" y="1342425"/>
            <a:ext cx="0" cy="1350600"/>
          </a:xfrm>
          <a:prstGeom prst="straightConnector1">
            <a:avLst/>
          </a:prstGeom>
          <a:noFill/>
          <a:ln cap="flat" cmpd="sng" w="9525">
            <a:solidFill>
              <a:schemeClr val="dk2"/>
            </a:solidFill>
            <a:prstDash val="dot"/>
            <a:round/>
            <a:headEnd len="med" w="med" type="none"/>
            <a:tailEnd len="med" w="med" type="none"/>
          </a:ln>
        </p:spPr>
      </p:cxnSp>
      <p:grpSp>
        <p:nvGrpSpPr>
          <p:cNvPr id="1539" name="Google Shape;1539;p96"/>
          <p:cNvGrpSpPr/>
          <p:nvPr/>
        </p:nvGrpSpPr>
        <p:grpSpPr>
          <a:xfrm>
            <a:off x="389575" y="1155500"/>
            <a:ext cx="8454305" cy="2918417"/>
            <a:chOff x="389575" y="1155500"/>
            <a:chExt cx="8454305" cy="2918417"/>
          </a:xfrm>
        </p:grpSpPr>
        <p:sp>
          <p:nvSpPr>
            <p:cNvPr id="1540" name="Google Shape;1540;p96"/>
            <p:cNvSpPr txBox="1"/>
            <p:nvPr/>
          </p:nvSpPr>
          <p:spPr>
            <a:xfrm>
              <a:off x="3716853" y="1598106"/>
              <a:ext cx="1746600" cy="67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 sz="800" u="none" cap="none" strike="noStrike">
                  <a:solidFill>
                    <a:srgbClr val="000000"/>
                  </a:solidFill>
                  <a:latin typeface="Arial"/>
                  <a:ea typeface="Arial"/>
                  <a:cs typeface="Arial"/>
                  <a:sym typeface="Arial"/>
                </a:rPr>
                <a:t>The student is prompted to interact with the tool frequently about emotional needs and scholastic needs to provide information to both Gen Ed &amp; Special Ed teachers on “how they are feeling” and “what they need help with” </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541" name="Google Shape;1541;p96"/>
            <p:cNvSpPr txBox="1"/>
            <p:nvPr/>
          </p:nvSpPr>
          <p:spPr>
            <a:xfrm>
              <a:off x="389575" y="1542906"/>
              <a:ext cx="1588800" cy="51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800" u="none" cap="none" strike="noStrike">
                  <a:solidFill>
                    <a:srgbClr val="000000"/>
                  </a:solidFill>
                  <a:latin typeface="Arial"/>
                  <a:ea typeface="Arial"/>
                  <a:cs typeface="Arial"/>
                  <a:sym typeface="Arial"/>
                </a:rPr>
                <a:t>With the help of their learning specialist/special education teacher, students create a strengths based profile, build a learning plan and learn more about their learning difference and how to advocate for themselves</a:t>
              </a:r>
              <a:endParaRPr b="0" i="0" u="none" cap="none" strike="noStrike">
                <a:solidFill>
                  <a:srgbClr val="000000"/>
                </a:solidFill>
                <a:latin typeface="Roboto Light"/>
                <a:ea typeface="Roboto Light"/>
                <a:cs typeface="Roboto Light"/>
                <a:sym typeface="Roboto Light"/>
              </a:endParaRPr>
            </a:p>
          </p:txBody>
        </p:sp>
        <p:sp>
          <p:nvSpPr>
            <p:cNvPr id="1542" name="Google Shape;1542;p96"/>
            <p:cNvSpPr txBox="1"/>
            <p:nvPr/>
          </p:nvSpPr>
          <p:spPr>
            <a:xfrm>
              <a:off x="2251834" y="1554648"/>
              <a:ext cx="1230000" cy="78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800" u="none" cap="none" strike="noStrike">
                  <a:solidFill>
                    <a:srgbClr val="000000"/>
                  </a:solidFill>
                  <a:latin typeface="Arial"/>
                  <a:ea typeface="Arial"/>
                  <a:cs typeface="Arial"/>
                  <a:sym typeface="Arial"/>
                </a:rPr>
                <a:t>The specialist helps each student understand their IEP goals and enters them into the tool in language that is easy for the student to understand</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Light"/>
                <a:ea typeface="Roboto Light"/>
                <a:cs typeface="Roboto Light"/>
                <a:sym typeface="Roboto Light"/>
              </a:endParaRPr>
            </a:p>
          </p:txBody>
        </p:sp>
        <p:sp>
          <p:nvSpPr>
            <p:cNvPr id="1543" name="Google Shape;1543;p96"/>
            <p:cNvSpPr txBox="1"/>
            <p:nvPr/>
          </p:nvSpPr>
          <p:spPr>
            <a:xfrm>
              <a:off x="7147454" y="1574398"/>
              <a:ext cx="1538400" cy="67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800" u="none" cap="none" strike="noStrike">
                  <a:solidFill>
                    <a:srgbClr val="000000"/>
                  </a:solidFill>
                  <a:latin typeface="Arial"/>
                  <a:ea typeface="Arial"/>
                  <a:cs typeface="Arial"/>
                  <a:sym typeface="Arial"/>
                </a:rPr>
                <a:t>Students are able to have discrete communication via 1:1 messages with their teachers and are provided with sentence starters to help them be as effective as possible with their communications</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Roboto Light"/>
                <a:ea typeface="Roboto Light"/>
                <a:cs typeface="Roboto Light"/>
                <a:sym typeface="Roboto Light"/>
              </a:endParaRPr>
            </a:p>
          </p:txBody>
        </p:sp>
        <p:sp>
          <p:nvSpPr>
            <p:cNvPr id="1544" name="Google Shape;1544;p96"/>
            <p:cNvSpPr txBox="1"/>
            <p:nvPr/>
          </p:nvSpPr>
          <p:spPr>
            <a:xfrm>
              <a:off x="5647907" y="1554639"/>
              <a:ext cx="1422900" cy="78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800" u="none" cap="none" strike="noStrike">
                  <a:solidFill>
                    <a:srgbClr val="000000"/>
                  </a:solidFill>
                  <a:latin typeface="Arial"/>
                  <a:ea typeface="Arial"/>
                  <a:cs typeface="Arial"/>
                  <a:sym typeface="Arial"/>
                </a:rPr>
                <a:t>Students are prompted to interact with bite-sized content such as mentor videos or helpful tips resources that are provided based on the specific topics and areas they need help in </a:t>
              </a:r>
              <a:endParaRPr b="0" i="0" sz="800" u="none" cap="none" strike="noStrike">
                <a:solidFill>
                  <a:srgbClr val="000000"/>
                </a:solidFill>
                <a:latin typeface="Roboto Light"/>
                <a:ea typeface="Roboto Light"/>
                <a:cs typeface="Roboto Light"/>
                <a:sym typeface="Roboto Light"/>
              </a:endParaRPr>
            </a:p>
          </p:txBody>
        </p:sp>
        <p:sp>
          <p:nvSpPr>
            <p:cNvPr id="1545" name="Google Shape;1545;p96"/>
            <p:cNvSpPr/>
            <p:nvPr/>
          </p:nvSpPr>
          <p:spPr>
            <a:xfrm>
              <a:off x="1059413" y="1155500"/>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rgbClr val="FFFFFF"/>
                  </a:solidFill>
                </a:rPr>
                <a:t>1</a:t>
              </a:r>
              <a:endParaRPr b="0" i="0" sz="1100" u="none" cap="none" strike="noStrike">
                <a:solidFill>
                  <a:srgbClr val="FFFFFF"/>
                </a:solidFill>
                <a:latin typeface="Arial"/>
                <a:ea typeface="Arial"/>
                <a:cs typeface="Arial"/>
                <a:sym typeface="Arial"/>
              </a:endParaRPr>
            </a:p>
          </p:txBody>
        </p:sp>
        <p:sp>
          <p:nvSpPr>
            <p:cNvPr id="1546" name="Google Shape;1546;p96"/>
            <p:cNvSpPr/>
            <p:nvPr/>
          </p:nvSpPr>
          <p:spPr>
            <a:xfrm>
              <a:off x="2739354" y="1160242"/>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1547" name="Google Shape;1547;p96"/>
            <p:cNvSpPr/>
            <p:nvPr/>
          </p:nvSpPr>
          <p:spPr>
            <a:xfrm>
              <a:off x="4408796" y="1169725"/>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1548" name="Google Shape;1548;p96"/>
            <p:cNvSpPr/>
            <p:nvPr/>
          </p:nvSpPr>
          <p:spPr>
            <a:xfrm>
              <a:off x="6130736" y="1169725"/>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FFFFFF"/>
                  </a:solidFill>
                  <a:latin typeface="Arial"/>
                  <a:ea typeface="Arial"/>
                  <a:cs typeface="Arial"/>
                  <a:sym typeface="Arial"/>
                </a:rPr>
                <a:t>4</a:t>
              </a:r>
              <a:endParaRPr b="0" i="0" sz="1100" u="none" cap="none" strike="noStrike">
                <a:solidFill>
                  <a:srgbClr val="FFFFFF"/>
                </a:solidFill>
                <a:latin typeface="Arial"/>
                <a:ea typeface="Arial"/>
                <a:cs typeface="Arial"/>
                <a:sym typeface="Arial"/>
              </a:endParaRPr>
            </a:p>
          </p:txBody>
        </p:sp>
        <p:sp>
          <p:nvSpPr>
            <p:cNvPr id="1549" name="Google Shape;1549;p96"/>
            <p:cNvSpPr/>
            <p:nvPr/>
          </p:nvSpPr>
          <p:spPr>
            <a:xfrm>
              <a:off x="7758180" y="1174466"/>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FFFFFF"/>
                  </a:solidFill>
                  <a:latin typeface="Arial"/>
                  <a:ea typeface="Arial"/>
                  <a:cs typeface="Arial"/>
                  <a:sym typeface="Arial"/>
                </a:rPr>
                <a:t>5</a:t>
              </a:r>
              <a:endParaRPr b="0" i="0" sz="1100" u="none" cap="none" strike="noStrike">
                <a:solidFill>
                  <a:srgbClr val="FFFFFF"/>
                </a:solidFill>
                <a:latin typeface="Arial"/>
                <a:ea typeface="Arial"/>
                <a:cs typeface="Arial"/>
                <a:sym typeface="Arial"/>
              </a:endParaRPr>
            </a:p>
          </p:txBody>
        </p:sp>
        <p:sp>
          <p:nvSpPr>
            <p:cNvPr id="1550" name="Google Shape;1550;p96"/>
            <p:cNvSpPr txBox="1"/>
            <p:nvPr/>
          </p:nvSpPr>
          <p:spPr>
            <a:xfrm>
              <a:off x="1573439" y="3272317"/>
              <a:ext cx="945000" cy="80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800" u="none" cap="none" strike="noStrike">
                  <a:solidFill>
                    <a:srgbClr val="000000"/>
                  </a:solidFill>
                  <a:latin typeface="Arial"/>
                  <a:ea typeface="Arial"/>
                  <a:cs typeface="Arial"/>
                  <a:sym typeface="Arial"/>
                </a:rPr>
                <a:t>Data from the student is sent back to the Gen Ed and Special Ed teachers so they can tailor support to help the students</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551" name="Google Shape;1551;p96"/>
            <p:cNvSpPr txBox="1"/>
            <p:nvPr/>
          </p:nvSpPr>
          <p:spPr>
            <a:xfrm>
              <a:off x="6528059" y="3272643"/>
              <a:ext cx="1194900" cy="51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800" u="none" cap="none" strike="noStrike">
                  <a:solidFill>
                    <a:srgbClr val="000000"/>
                  </a:solidFill>
                  <a:latin typeface="Arial"/>
                  <a:ea typeface="Arial"/>
                  <a:cs typeface="Arial"/>
                  <a:sym typeface="Arial"/>
                </a:rPr>
                <a:t>Teachers/learning specialists also have a menu of “student needs help with” prompts that can help provide more tailored recommendations to students within their portal</a:t>
              </a:r>
              <a:endParaRPr b="0" i="0" sz="800" u="none" cap="none" strike="noStrike">
                <a:solidFill>
                  <a:srgbClr val="000000"/>
                </a:solidFill>
                <a:latin typeface="Roboto Light"/>
                <a:ea typeface="Roboto Light"/>
                <a:cs typeface="Roboto Light"/>
                <a:sym typeface="Roboto Light"/>
              </a:endParaRPr>
            </a:p>
          </p:txBody>
        </p:sp>
        <p:sp>
          <p:nvSpPr>
            <p:cNvPr id="1552" name="Google Shape;1552;p96"/>
            <p:cNvSpPr txBox="1"/>
            <p:nvPr/>
          </p:nvSpPr>
          <p:spPr>
            <a:xfrm>
              <a:off x="4697664" y="3272317"/>
              <a:ext cx="1358100" cy="62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800" u="none" cap="none" strike="noStrike">
                  <a:solidFill>
                    <a:srgbClr val="000000"/>
                  </a:solidFill>
                  <a:latin typeface="Arial"/>
                  <a:ea typeface="Arial"/>
                  <a:cs typeface="Arial"/>
                  <a:sym typeface="Arial"/>
                </a:rPr>
                <a:t>Teachers/learning specialists can provide updates to the teacher portal with notes on student progress, struggles or victories so they are all captured in one place</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Light"/>
                <a:ea typeface="Roboto Light"/>
                <a:cs typeface="Roboto Light"/>
                <a:sym typeface="Roboto Light"/>
              </a:endParaRPr>
            </a:p>
          </p:txBody>
        </p:sp>
        <p:sp>
          <p:nvSpPr>
            <p:cNvPr id="1553" name="Google Shape;1553;p96"/>
            <p:cNvSpPr txBox="1"/>
            <p:nvPr/>
          </p:nvSpPr>
          <p:spPr>
            <a:xfrm>
              <a:off x="3053311" y="3272643"/>
              <a:ext cx="1265400" cy="29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 sz="800" u="none" cap="none" strike="noStrike">
                  <a:solidFill>
                    <a:srgbClr val="000000"/>
                  </a:solidFill>
                  <a:latin typeface="Arial"/>
                  <a:ea typeface="Arial"/>
                  <a:cs typeface="Arial"/>
                  <a:sym typeface="Arial"/>
                </a:rPr>
                <a:t>Teachers are also provided with recommended resources/activities that have been proven useful for similar students (comes from repository of materials created by E2E)</a:t>
              </a:r>
              <a:endParaRPr b="0" i="0" sz="800" u="none" cap="none" strike="noStrike">
                <a:solidFill>
                  <a:srgbClr val="000000"/>
                </a:solidFill>
                <a:latin typeface="Roboto Light"/>
                <a:ea typeface="Roboto Light"/>
                <a:cs typeface="Roboto Light"/>
                <a:sym typeface="Roboto Light"/>
              </a:endParaRPr>
            </a:p>
          </p:txBody>
        </p:sp>
        <p:cxnSp>
          <p:nvCxnSpPr>
            <p:cNvPr id="1554" name="Google Shape;1554;p96"/>
            <p:cNvCxnSpPr/>
            <p:nvPr/>
          </p:nvCxnSpPr>
          <p:spPr>
            <a:xfrm flipH="1" rot="10800000">
              <a:off x="1387438" y="12873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55" name="Google Shape;1555;p96"/>
            <p:cNvCxnSpPr/>
            <p:nvPr/>
          </p:nvCxnSpPr>
          <p:spPr>
            <a:xfrm flipH="1" rot="10800000">
              <a:off x="3063838" y="12873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56" name="Google Shape;1556;p96"/>
            <p:cNvCxnSpPr/>
            <p:nvPr/>
          </p:nvCxnSpPr>
          <p:spPr>
            <a:xfrm flipH="1" rot="10800000">
              <a:off x="4740238" y="12873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57" name="Google Shape;1557;p96"/>
            <p:cNvCxnSpPr/>
            <p:nvPr/>
          </p:nvCxnSpPr>
          <p:spPr>
            <a:xfrm flipH="1" rot="10800000">
              <a:off x="6416638" y="1287350"/>
              <a:ext cx="1318200" cy="300"/>
            </a:xfrm>
            <a:prstGeom prst="straightConnector1">
              <a:avLst/>
            </a:prstGeom>
            <a:noFill/>
            <a:ln cap="flat" cmpd="sng" w="9525">
              <a:solidFill>
                <a:schemeClr val="dk2"/>
              </a:solidFill>
              <a:prstDash val="dot"/>
              <a:round/>
              <a:headEnd len="med" w="med" type="none"/>
              <a:tailEnd len="med" w="med" type="triangle"/>
            </a:ln>
          </p:spPr>
        </p:cxnSp>
        <p:sp>
          <p:nvSpPr>
            <p:cNvPr id="1558" name="Google Shape;1558;p96"/>
            <p:cNvSpPr/>
            <p:nvPr/>
          </p:nvSpPr>
          <p:spPr>
            <a:xfrm>
              <a:off x="1973813" y="2984300"/>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rgbClr val="FFFFFF"/>
                  </a:solidFill>
                </a:rPr>
                <a:t>6</a:t>
              </a:r>
              <a:endParaRPr b="0" i="0" sz="1100" u="none" cap="none" strike="noStrike">
                <a:solidFill>
                  <a:srgbClr val="FFFFFF"/>
                </a:solidFill>
                <a:latin typeface="Arial"/>
                <a:ea typeface="Arial"/>
                <a:cs typeface="Arial"/>
                <a:sym typeface="Arial"/>
              </a:endParaRPr>
            </a:p>
          </p:txBody>
        </p:sp>
        <p:sp>
          <p:nvSpPr>
            <p:cNvPr id="1559" name="Google Shape;1559;p96"/>
            <p:cNvSpPr/>
            <p:nvPr/>
          </p:nvSpPr>
          <p:spPr>
            <a:xfrm>
              <a:off x="3653754" y="2989042"/>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rgbClr val="FFFFFF"/>
                  </a:solidFill>
                </a:rPr>
                <a:t>7</a:t>
              </a:r>
              <a:endParaRPr b="0" i="0" sz="1100" u="none" cap="none" strike="noStrike">
                <a:solidFill>
                  <a:srgbClr val="FFFFFF"/>
                </a:solidFill>
                <a:latin typeface="Arial"/>
                <a:ea typeface="Arial"/>
                <a:cs typeface="Arial"/>
                <a:sym typeface="Arial"/>
              </a:endParaRPr>
            </a:p>
          </p:txBody>
        </p:sp>
        <p:sp>
          <p:nvSpPr>
            <p:cNvPr id="1560" name="Google Shape;1560;p96"/>
            <p:cNvSpPr/>
            <p:nvPr/>
          </p:nvSpPr>
          <p:spPr>
            <a:xfrm>
              <a:off x="5323196" y="2998525"/>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rgbClr val="FFFFFF"/>
                  </a:solidFill>
                </a:rPr>
                <a:t>8</a:t>
              </a:r>
              <a:endParaRPr b="0" i="0" sz="1100" u="none" cap="none" strike="noStrike">
                <a:solidFill>
                  <a:srgbClr val="FFFFFF"/>
                </a:solidFill>
                <a:latin typeface="Arial"/>
                <a:ea typeface="Arial"/>
                <a:cs typeface="Arial"/>
                <a:sym typeface="Arial"/>
              </a:endParaRPr>
            </a:p>
          </p:txBody>
        </p:sp>
        <p:sp>
          <p:nvSpPr>
            <p:cNvPr id="1561" name="Google Shape;1561;p96"/>
            <p:cNvSpPr/>
            <p:nvPr/>
          </p:nvSpPr>
          <p:spPr>
            <a:xfrm>
              <a:off x="7045136" y="2998525"/>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rgbClr val="FFFFFF"/>
                  </a:solidFill>
                </a:rPr>
                <a:t>9</a:t>
              </a:r>
              <a:endParaRPr b="0" i="0" sz="1100" u="none" cap="none" strike="noStrike">
                <a:solidFill>
                  <a:srgbClr val="FFFFFF"/>
                </a:solidFill>
                <a:latin typeface="Arial"/>
                <a:ea typeface="Arial"/>
                <a:cs typeface="Arial"/>
                <a:sym typeface="Arial"/>
              </a:endParaRPr>
            </a:p>
          </p:txBody>
        </p:sp>
        <p:cxnSp>
          <p:nvCxnSpPr>
            <p:cNvPr id="1562" name="Google Shape;1562;p96"/>
            <p:cNvCxnSpPr/>
            <p:nvPr/>
          </p:nvCxnSpPr>
          <p:spPr>
            <a:xfrm flipH="1" rot="10800000">
              <a:off x="2301838" y="31161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63" name="Google Shape;1563;p96"/>
            <p:cNvCxnSpPr/>
            <p:nvPr/>
          </p:nvCxnSpPr>
          <p:spPr>
            <a:xfrm flipH="1" rot="10800000">
              <a:off x="3978238" y="31161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64" name="Google Shape;1564;p96"/>
            <p:cNvCxnSpPr/>
            <p:nvPr/>
          </p:nvCxnSpPr>
          <p:spPr>
            <a:xfrm flipH="1" rot="10800000">
              <a:off x="5654638" y="31161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65" name="Google Shape;1565;p96"/>
            <p:cNvCxnSpPr/>
            <p:nvPr/>
          </p:nvCxnSpPr>
          <p:spPr>
            <a:xfrm flipH="1" rot="10800000">
              <a:off x="8128680" y="1305566"/>
              <a:ext cx="715200" cy="900"/>
            </a:xfrm>
            <a:prstGeom prst="straightConnector1">
              <a:avLst/>
            </a:prstGeom>
            <a:noFill/>
            <a:ln cap="flat" cmpd="sng" w="9525">
              <a:solidFill>
                <a:schemeClr val="dk2"/>
              </a:solidFill>
              <a:prstDash val="dot"/>
              <a:round/>
              <a:headEnd len="med" w="med" type="none"/>
              <a:tailEnd len="med" w="med" type="none"/>
            </a:ln>
          </p:spPr>
        </p:cxnSp>
        <p:cxnSp>
          <p:nvCxnSpPr>
            <p:cNvPr id="1566" name="Google Shape;1566;p96"/>
            <p:cNvCxnSpPr/>
            <p:nvPr/>
          </p:nvCxnSpPr>
          <p:spPr>
            <a:xfrm>
              <a:off x="1517325" y="2726250"/>
              <a:ext cx="7320600" cy="4500"/>
            </a:xfrm>
            <a:prstGeom prst="straightConnector1">
              <a:avLst/>
            </a:prstGeom>
            <a:noFill/>
            <a:ln cap="flat" cmpd="sng" w="9525">
              <a:solidFill>
                <a:schemeClr val="dk2"/>
              </a:solidFill>
              <a:prstDash val="dot"/>
              <a:round/>
              <a:headEnd len="med" w="med" type="none"/>
              <a:tailEnd len="med" w="med" type="none"/>
            </a:ln>
          </p:spPr>
        </p:cxnSp>
        <p:cxnSp>
          <p:nvCxnSpPr>
            <p:cNvPr id="1567" name="Google Shape;1567;p96"/>
            <p:cNvCxnSpPr/>
            <p:nvPr/>
          </p:nvCxnSpPr>
          <p:spPr>
            <a:xfrm>
              <a:off x="1509000" y="2767925"/>
              <a:ext cx="6900" cy="319200"/>
            </a:xfrm>
            <a:prstGeom prst="straightConnector1">
              <a:avLst/>
            </a:prstGeom>
            <a:noFill/>
            <a:ln cap="flat" cmpd="sng" w="9525">
              <a:solidFill>
                <a:schemeClr val="dk2"/>
              </a:solidFill>
              <a:prstDash val="dot"/>
              <a:round/>
              <a:headEnd len="med" w="med" type="none"/>
              <a:tailEnd len="med" w="med" type="none"/>
            </a:ln>
          </p:spPr>
        </p:cxnSp>
        <p:cxnSp>
          <p:nvCxnSpPr>
            <p:cNvPr id="1568" name="Google Shape;1568;p96"/>
            <p:cNvCxnSpPr/>
            <p:nvPr/>
          </p:nvCxnSpPr>
          <p:spPr>
            <a:xfrm flipH="1" rot="10800000">
              <a:off x="1515875" y="3116150"/>
              <a:ext cx="448200" cy="1200"/>
            </a:xfrm>
            <a:prstGeom prst="straightConnector1">
              <a:avLst/>
            </a:prstGeom>
            <a:noFill/>
            <a:ln cap="flat" cmpd="sng" w="9525">
              <a:solidFill>
                <a:schemeClr val="dk2"/>
              </a:solidFill>
              <a:prstDash val="dot"/>
              <a:round/>
              <a:headEnd len="med" w="med" type="none"/>
              <a:tailEnd len="med" w="med" type="triangl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2" name="Shape 1572"/>
        <p:cNvGrpSpPr/>
        <p:nvPr/>
      </p:nvGrpSpPr>
      <p:grpSpPr>
        <a:xfrm>
          <a:off x="0" y="0"/>
          <a:ext cx="0" cy="0"/>
          <a:chOff x="0" y="0"/>
          <a:chExt cx="0" cy="0"/>
        </a:xfrm>
      </p:grpSpPr>
      <p:sp>
        <p:nvSpPr>
          <p:cNvPr id="1573" name="Google Shape;1573;p97"/>
          <p:cNvSpPr txBox="1"/>
          <p:nvPr>
            <p:ph type="title"/>
          </p:nvPr>
        </p:nvSpPr>
        <p:spPr>
          <a:xfrm>
            <a:off x="306001" y="224025"/>
            <a:ext cx="6377400" cy="522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0" lang="en"/>
              <a:t>Template:</a:t>
            </a:r>
            <a:r>
              <a:rPr lang="en"/>
              <a:t> Customer Journey Map</a:t>
            </a:r>
            <a:endParaRPr/>
          </a:p>
        </p:txBody>
      </p:sp>
      <p:cxnSp>
        <p:nvCxnSpPr>
          <p:cNvPr id="1574" name="Google Shape;1574;p97"/>
          <p:cNvCxnSpPr/>
          <p:nvPr/>
        </p:nvCxnSpPr>
        <p:spPr>
          <a:xfrm>
            <a:off x="8840250" y="1342425"/>
            <a:ext cx="0" cy="1350600"/>
          </a:xfrm>
          <a:prstGeom prst="straightConnector1">
            <a:avLst/>
          </a:prstGeom>
          <a:noFill/>
          <a:ln cap="flat" cmpd="sng" w="9525">
            <a:solidFill>
              <a:schemeClr val="dk2"/>
            </a:solidFill>
            <a:prstDash val="dot"/>
            <a:round/>
            <a:headEnd len="med" w="med" type="none"/>
            <a:tailEnd len="med" w="med" type="none"/>
          </a:ln>
        </p:spPr>
      </p:cxnSp>
      <p:sp>
        <p:nvSpPr>
          <p:cNvPr id="1575" name="Google Shape;1575;p97"/>
          <p:cNvSpPr txBox="1"/>
          <p:nvPr/>
        </p:nvSpPr>
        <p:spPr>
          <a:xfrm>
            <a:off x="412175" y="1564819"/>
            <a:ext cx="1588800" cy="1016100"/>
          </a:xfrm>
          <a:prstGeom prst="rect">
            <a:avLst/>
          </a:prstGeom>
          <a:noFill/>
          <a:ln cap="flat" cmpd="sng" w="9525">
            <a:solidFill>
              <a:srgbClr val="C1D1E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800"/>
              <a:t>ADD</a:t>
            </a:r>
            <a:endParaRPr sz="800"/>
          </a:p>
        </p:txBody>
      </p:sp>
      <p:sp>
        <p:nvSpPr>
          <p:cNvPr id="1576" name="Google Shape;1576;p97"/>
          <p:cNvSpPr/>
          <p:nvPr/>
        </p:nvSpPr>
        <p:spPr>
          <a:xfrm>
            <a:off x="1059413" y="1155500"/>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rgbClr val="FFFFFF"/>
                </a:solidFill>
              </a:rPr>
              <a:t>1</a:t>
            </a:r>
            <a:endParaRPr b="0" i="0" sz="1100" u="none" cap="none" strike="noStrike">
              <a:solidFill>
                <a:srgbClr val="FFFFFF"/>
              </a:solidFill>
              <a:latin typeface="Arial"/>
              <a:ea typeface="Arial"/>
              <a:cs typeface="Arial"/>
              <a:sym typeface="Arial"/>
            </a:endParaRPr>
          </a:p>
        </p:txBody>
      </p:sp>
      <p:sp>
        <p:nvSpPr>
          <p:cNvPr id="1577" name="Google Shape;1577;p97"/>
          <p:cNvSpPr/>
          <p:nvPr/>
        </p:nvSpPr>
        <p:spPr>
          <a:xfrm>
            <a:off x="2739354" y="1160242"/>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FFFFFF"/>
                </a:solidFill>
                <a:latin typeface="Arial"/>
                <a:ea typeface="Arial"/>
                <a:cs typeface="Arial"/>
                <a:sym typeface="Arial"/>
              </a:rPr>
              <a:t>2</a:t>
            </a:r>
            <a:endParaRPr b="0" i="0" sz="1100" u="none" cap="none" strike="noStrike">
              <a:solidFill>
                <a:srgbClr val="FFFFFF"/>
              </a:solidFill>
              <a:latin typeface="Arial"/>
              <a:ea typeface="Arial"/>
              <a:cs typeface="Arial"/>
              <a:sym typeface="Arial"/>
            </a:endParaRPr>
          </a:p>
        </p:txBody>
      </p:sp>
      <p:sp>
        <p:nvSpPr>
          <p:cNvPr id="1578" name="Google Shape;1578;p97"/>
          <p:cNvSpPr/>
          <p:nvPr/>
        </p:nvSpPr>
        <p:spPr>
          <a:xfrm>
            <a:off x="4408796" y="1169725"/>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FFFFFF"/>
                </a:solidFill>
                <a:latin typeface="Arial"/>
                <a:ea typeface="Arial"/>
                <a:cs typeface="Arial"/>
                <a:sym typeface="Arial"/>
              </a:rPr>
              <a:t>3</a:t>
            </a:r>
            <a:endParaRPr b="0" i="0" sz="1100" u="none" cap="none" strike="noStrike">
              <a:solidFill>
                <a:srgbClr val="FFFFFF"/>
              </a:solidFill>
              <a:latin typeface="Arial"/>
              <a:ea typeface="Arial"/>
              <a:cs typeface="Arial"/>
              <a:sym typeface="Arial"/>
            </a:endParaRPr>
          </a:p>
        </p:txBody>
      </p:sp>
      <p:sp>
        <p:nvSpPr>
          <p:cNvPr id="1579" name="Google Shape;1579;p97"/>
          <p:cNvSpPr/>
          <p:nvPr/>
        </p:nvSpPr>
        <p:spPr>
          <a:xfrm>
            <a:off x="6130736" y="1169725"/>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FFFFFF"/>
                </a:solidFill>
                <a:latin typeface="Arial"/>
                <a:ea typeface="Arial"/>
                <a:cs typeface="Arial"/>
                <a:sym typeface="Arial"/>
              </a:rPr>
              <a:t>4</a:t>
            </a:r>
            <a:endParaRPr b="0" i="0" sz="1100" u="none" cap="none" strike="noStrike">
              <a:solidFill>
                <a:srgbClr val="FFFFFF"/>
              </a:solidFill>
              <a:latin typeface="Arial"/>
              <a:ea typeface="Arial"/>
              <a:cs typeface="Arial"/>
              <a:sym typeface="Arial"/>
            </a:endParaRPr>
          </a:p>
        </p:txBody>
      </p:sp>
      <p:sp>
        <p:nvSpPr>
          <p:cNvPr id="1580" name="Google Shape;1580;p97"/>
          <p:cNvSpPr/>
          <p:nvPr/>
        </p:nvSpPr>
        <p:spPr>
          <a:xfrm>
            <a:off x="7758180" y="1174466"/>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100" u="none" cap="none" strike="noStrike">
                <a:solidFill>
                  <a:srgbClr val="FFFFFF"/>
                </a:solidFill>
                <a:latin typeface="Arial"/>
                <a:ea typeface="Arial"/>
                <a:cs typeface="Arial"/>
                <a:sym typeface="Arial"/>
              </a:rPr>
              <a:t>5</a:t>
            </a:r>
            <a:endParaRPr b="0" i="0" sz="1100" u="none" cap="none" strike="noStrike">
              <a:solidFill>
                <a:srgbClr val="FFFFFF"/>
              </a:solidFill>
              <a:latin typeface="Arial"/>
              <a:ea typeface="Arial"/>
              <a:cs typeface="Arial"/>
              <a:sym typeface="Arial"/>
            </a:endParaRPr>
          </a:p>
        </p:txBody>
      </p:sp>
      <p:cxnSp>
        <p:nvCxnSpPr>
          <p:cNvPr id="1581" name="Google Shape;1581;p97"/>
          <p:cNvCxnSpPr/>
          <p:nvPr/>
        </p:nvCxnSpPr>
        <p:spPr>
          <a:xfrm flipH="1" rot="10800000">
            <a:off x="1387438" y="12873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82" name="Google Shape;1582;p97"/>
          <p:cNvCxnSpPr/>
          <p:nvPr/>
        </p:nvCxnSpPr>
        <p:spPr>
          <a:xfrm flipH="1" rot="10800000">
            <a:off x="3063838" y="12873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83" name="Google Shape;1583;p97"/>
          <p:cNvCxnSpPr/>
          <p:nvPr/>
        </p:nvCxnSpPr>
        <p:spPr>
          <a:xfrm flipH="1" rot="10800000">
            <a:off x="4740238" y="12873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84" name="Google Shape;1584;p97"/>
          <p:cNvCxnSpPr/>
          <p:nvPr/>
        </p:nvCxnSpPr>
        <p:spPr>
          <a:xfrm flipH="1" rot="10800000">
            <a:off x="6416638" y="1287350"/>
            <a:ext cx="1318200" cy="300"/>
          </a:xfrm>
          <a:prstGeom prst="straightConnector1">
            <a:avLst/>
          </a:prstGeom>
          <a:noFill/>
          <a:ln cap="flat" cmpd="sng" w="9525">
            <a:solidFill>
              <a:schemeClr val="dk2"/>
            </a:solidFill>
            <a:prstDash val="dot"/>
            <a:round/>
            <a:headEnd len="med" w="med" type="none"/>
            <a:tailEnd len="med" w="med" type="triangle"/>
          </a:ln>
        </p:spPr>
      </p:cxnSp>
      <p:sp>
        <p:nvSpPr>
          <p:cNvPr id="1585" name="Google Shape;1585;p97"/>
          <p:cNvSpPr/>
          <p:nvPr/>
        </p:nvSpPr>
        <p:spPr>
          <a:xfrm>
            <a:off x="1059413" y="2984300"/>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rgbClr val="FFFFFF"/>
                </a:solidFill>
              </a:rPr>
              <a:t>6</a:t>
            </a:r>
            <a:endParaRPr b="0" i="0" sz="1100" u="none" cap="none" strike="noStrike">
              <a:solidFill>
                <a:srgbClr val="FFFFFF"/>
              </a:solidFill>
              <a:latin typeface="Arial"/>
              <a:ea typeface="Arial"/>
              <a:cs typeface="Arial"/>
              <a:sym typeface="Arial"/>
            </a:endParaRPr>
          </a:p>
        </p:txBody>
      </p:sp>
      <p:sp>
        <p:nvSpPr>
          <p:cNvPr id="1586" name="Google Shape;1586;p97"/>
          <p:cNvSpPr/>
          <p:nvPr/>
        </p:nvSpPr>
        <p:spPr>
          <a:xfrm>
            <a:off x="2739354" y="2989042"/>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rgbClr val="FFFFFF"/>
                </a:solidFill>
              </a:rPr>
              <a:t>7</a:t>
            </a:r>
            <a:endParaRPr b="0" i="0" sz="1100" u="none" cap="none" strike="noStrike">
              <a:solidFill>
                <a:srgbClr val="FFFFFF"/>
              </a:solidFill>
              <a:latin typeface="Arial"/>
              <a:ea typeface="Arial"/>
              <a:cs typeface="Arial"/>
              <a:sym typeface="Arial"/>
            </a:endParaRPr>
          </a:p>
        </p:txBody>
      </p:sp>
      <p:sp>
        <p:nvSpPr>
          <p:cNvPr id="1587" name="Google Shape;1587;p97"/>
          <p:cNvSpPr/>
          <p:nvPr/>
        </p:nvSpPr>
        <p:spPr>
          <a:xfrm>
            <a:off x="4408796" y="2998525"/>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rgbClr val="FFFFFF"/>
                </a:solidFill>
              </a:rPr>
              <a:t>8</a:t>
            </a:r>
            <a:endParaRPr b="0" i="0" sz="1100" u="none" cap="none" strike="noStrike">
              <a:solidFill>
                <a:srgbClr val="FFFFFF"/>
              </a:solidFill>
              <a:latin typeface="Arial"/>
              <a:ea typeface="Arial"/>
              <a:cs typeface="Arial"/>
              <a:sym typeface="Arial"/>
            </a:endParaRPr>
          </a:p>
        </p:txBody>
      </p:sp>
      <p:sp>
        <p:nvSpPr>
          <p:cNvPr id="1588" name="Google Shape;1588;p97"/>
          <p:cNvSpPr/>
          <p:nvPr/>
        </p:nvSpPr>
        <p:spPr>
          <a:xfrm>
            <a:off x="6130736" y="2998525"/>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solidFill>
                  <a:srgbClr val="FFFFFF"/>
                </a:solidFill>
              </a:rPr>
              <a:t>9</a:t>
            </a:r>
            <a:endParaRPr b="0" i="0" sz="1100" u="none" cap="none" strike="noStrike">
              <a:solidFill>
                <a:srgbClr val="FFFFFF"/>
              </a:solidFill>
              <a:latin typeface="Arial"/>
              <a:ea typeface="Arial"/>
              <a:cs typeface="Arial"/>
              <a:sym typeface="Arial"/>
            </a:endParaRPr>
          </a:p>
        </p:txBody>
      </p:sp>
      <p:cxnSp>
        <p:nvCxnSpPr>
          <p:cNvPr id="1589" name="Google Shape;1589;p97"/>
          <p:cNvCxnSpPr/>
          <p:nvPr/>
        </p:nvCxnSpPr>
        <p:spPr>
          <a:xfrm flipH="1" rot="10800000">
            <a:off x="1387438" y="31161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90" name="Google Shape;1590;p97"/>
          <p:cNvCxnSpPr/>
          <p:nvPr/>
        </p:nvCxnSpPr>
        <p:spPr>
          <a:xfrm flipH="1" rot="10800000">
            <a:off x="3063838" y="31161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91" name="Google Shape;1591;p97"/>
          <p:cNvCxnSpPr/>
          <p:nvPr/>
        </p:nvCxnSpPr>
        <p:spPr>
          <a:xfrm flipH="1" rot="10800000">
            <a:off x="4740238" y="3116150"/>
            <a:ext cx="1318200" cy="300"/>
          </a:xfrm>
          <a:prstGeom prst="straightConnector1">
            <a:avLst/>
          </a:prstGeom>
          <a:noFill/>
          <a:ln cap="flat" cmpd="sng" w="9525">
            <a:solidFill>
              <a:schemeClr val="dk2"/>
            </a:solidFill>
            <a:prstDash val="dot"/>
            <a:round/>
            <a:headEnd len="med" w="med" type="none"/>
            <a:tailEnd len="med" w="med" type="triangle"/>
          </a:ln>
        </p:spPr>
      </p:cxnSp>
      <p:cxnSp>
        <p:nvCxnSpPr>
          <p:cNvPr id="1592" name="Google Shape;1592;p97"/>
          <p:cNvCxnSpPr/>
          <p:nvPr/>
        </p:nvCxnSpPr>
        <p:spPr>
          <a:xfrm flipH="1" rot="10800000">
            <a:off x="8128680" y="1305566"/>
            <a:ext cx="715200" cy="900"/>
          </a:xfrm>
          <a:prstGeom prst="straightConnector1">
            <a:avLst/>
          </a:prstGeom>
          <a:noFill/>
          <a:ln cap="flat" cmpd="sng" w="9525">
            <a:solidFill>
              <a:schemeClr val="dk2"/>
            </a:solidFill>
            <a:prstDash val="dot"/>
            <a:round/>
            <a:headEnd len="med" w="med" type="none"/>
            <a:tailEnd len="med" w="med" type="none"/>
          </a:ln>
        </p:spPr>
      </p:cxnSp>
      <p:cxnSp>
        <p:nvCxnSpPr>
          <p:cNvPr id="1593" name="Google Shape;1593;p97"/>
          <p:cNvCxnSpPr/>
          <p:nvPr/>
        </p:nvCxnSpPr>
        <p:spPr>
          <a:xfrm flipH="1" rot="10800000">
            <a:off x="256525" y="2730875"/>
            <a:ext cx="8581500" cy="4200"/>
          </a:xfrm>
          <a:prstGeom prst="straightConnector1">
            <a:avLst/>
          </a:prstGeom>
          <a:noFill/>
          <a:ln cap="flat" cmpd="sng" w="9525">
            <a:solidFill>
              <a:schemeClr val="dk2"/>
            </a:solidFill>
            <a:prstDash val="dot"/>
            <a:round/>
            <a:headEnd len="med" w="med" type="none"/>
            <a:tailEnd len="med" w="med" type="none"/>
          </a:ln>
        </p:spPr>
      </p:cxnSp>
      <p:cxnSp>
        <p:nvCxnSpPr>
          <p:cNvPr id="1594" name="Google Shape;1594;p97"/>
          <p:cNvCxnSpPr/>
          <p:nvPr/>
        </p:nvCxnSpPr>
        <p:spPr>
          <a:xfrm>
            <a:off x="213600" y="2767925"/>
            <a:ext cx="6900" cy="319200"/>
          </a:xfrm>
          <a:prstGeom prst="straightConnector1">
            <a:avLst/>
          </a:prstGeom>
          <a:noFill/>
          <a:ln cap="flat" cmpd="sng" w="9525">
            <a:solidFill>
              <a:schemeClr val="dk2"/>
            </a:solidFill>
            <a:prstDash val="dot"/>
            <a:round/>
            <a:headEnd len="med" w="med" type="none"/>
            <a:tailEnd len="med" w="med" type="none"/>
          </a:ln>
        </p:spPr>
      </p:cxnSp>
      <p:cxnSp>
        <p:nvCxnSpPr>
          <p:cNvPr id="1595" name="Google Shape;1595;p97"/>
          <p:cNvCxnSpPr>
            <a:endCxn id="1585" idx="2"/>
          </p:cNvCxnSpPr>
          <p:nvPr/>
        </p:nvCxnSpPr>
        <p:spPr>
          <a:xfrm flipH="1" rot="10800000">
            <a:off x="220613" y="3116300"/>
            <a:ext cx="838800" cy="900"/>
          </a:xfrm>
          <a:prstGeom prst="straightConnector1">
            <a:avLst/>
          </a:prstGeom>
          <a:noFill/>
          <a:ln cap="flat" cmpd="sng" w="9525">
            <a:solidFill>
              <a:schemeClr val="dk2"/>
            </a:solidFill>
            <a:prstDash val="dot"/>
            <a:round/>
            <a:headEnd len="med" w="med" type="none"/>
            <a:tailEnd len="med" w="med" type="triangle"/>
          </a:ln>
        </p:spPr>
      </p:cxnSp>
      <p:sp>
        <p:nvSpPr>
          <p:cNvPr id="1596" name="Google Shape;1596;p97"/>
          <p:cNvSpPr txBox="1"/>
          <p:nvPr/>
        </p:nvSpPr>
        <p:spPr>
          <a:xfrm>
            <a:off x="412175" y="3379369"/>
            <a:ext cx="1588800" cy="1016100"/>
          </a:xfrm>
          <a:prstGeom prst="rect">
            <a:avLst/>
          </a:prstGeom>
          <a:noFill/>
          <a:ln cap="flat" cmpd="sng" w="9525">
            <a:solidFill>
              <a:srgbClr val="C1D1E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800"/>
              <a:t>ADD</a:t>
            </a:r>
            <a:endParaRPr sz="800"/>
          </a:p>
        </p:txBody>
      </p:sp>
      <p:sp>
        <p:nvSpPr>
          <p:cNvPr id="1597" name="Google Shape;1597;p97"/>
          <p:cNvSpPr txBox="1"/>
          <p:nvPr/>
        </p:nvSpPr>
        <p:spPr>
          <a:xfrm>
            <a:off x="2092100" y="3379369"/>
            <a:ext cx="1588800" cy="1016100"/>
          </a:xfrm>
          <a:prstGeom prst="rect">
            <a:avLst/>
          </a:prstGeom>
          <a:noFill/>
          <a:ln cap="flat" cmpd="sng" w="9525">
            <a:solidFill>
              <a:srgbClr val="C1D1E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800"/>
              <a:t>ADD</a:t>
            </a:r>
            <a:endParaRPr sz="800"/>
          </a:p>
        </p:txBody>
      </p:sp>
      <p:sp>
        <p:nvSpPr>
          <p:cNvPr id="1598" name="Google Shape;1598;p97"/>
          <p:cNvSpPr txBox="1"/>
          <p:nvPr/>
        </p:nvSpPr>
        <p:spPr>
          <a:xfrm>
            <a:off x="3772025" y="3379369"/>
            <a:ext cx="1588800" cy="1016100"/>
          </a:xfrm>
          <a:prstGeom prst="rect">
            <a:avLst/>
          </a:prstGeom>
          <a:noFill/>
          <a:ln cap="flat" cmpd="sng" w="9525">
            <a:solidFill>
              <a:srgbClr val="C1D1E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800"/>
              <a:t>ADD</a:t>
            </a:r>
            <a:endParaRPr sz="800"/>
          </a:p>
        </p:txBody>
      </p:sp>
      <p:sp>
        <p:nvSpPr>
          <p:cNvPr id="1599" name="Google Shape;1599;p97"/>
          <p:cNvSpPr txBox="1"/>
          <p:nvPr/>
        </p:nvSpPr>
        <p:spPr>
          <a:xfrm>
            <a:off x="5483475" y="3379369"/>
            <a:ext cx="1588800" cy="1016100"/>
          </a:xfrm>
          <a:prstGeom prst="rect">
            <a:avLst/>
          </a:prstGeom>
          <a:noFill/>
          <a:ln cap="flat" cmpd="sng" w="9525">
            <a:solidFill>
              <a:srgbClr val="C1D1E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800"/>
              <a:t>ADD</a:t>
            </a:r>
            <a:endParaRPr sz="800"/>
          </a:p>
        </p:txBody>
      </p:sp>
      <p:sp>
        <p:nvSpPr>
          <p:cNvPr id="1600" name="Google Shape;1600;p97"/>
          <p:cNvSpPr txBox="1"/>
          <p:nvPr/>
        </p:nvSpPr>
        <p:spPr>
          <a:xfrm>
            <a:off x="2107450" y="1567194"/>
            <a:ext cx="1588800" cy="1016100"/>
          </a:xfrm>
          <a:prstGeom prst="rect">
            <a:avLst/>
          </a:prstGeom>
          <a:noFill/>
          <a:ln cap="flat" cmpd="sng" w="9525">
            <a:solidFill>
              <a:srgbClr val="C1D1E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800"/>
              <a:t>ADD</a:t>
            </a:r>
            <a:endParaRPr sz="800"/>
          </a:p>
        </p:txBody>
      </p:sp>
      <p:sp>
        <p:nvSpPr>
          <p:cNvPr id="1601" name="Google Shape;1601;p97"/>
          <p:cNvSpPr txBox="1"/>
          <p:nvPr/>
        </p:nvSpPr>
        <p:spPr>
          <a:xfrm>
            <a:off x="3823063" y="1571932"/>
            <a:ext cx="1588800" cy="1016100"/>
          </a:xfrm>
          <a:prstGeom prst="rect">
            <a:avLst/>
          </a:prstGeom>
          <a:noFill/>
          <a:ln cap="flat" cmpd="sng" w="9525">
            <a:solidFill>
              <a:srgbClr val="C1D1E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800"/>
              <a:t>ADD</a:t>
            </a:r>
            <a:endParaRPr sz="800"/>
          </a:p>
        </p:txBody>
      </p:sp>
      <p:sp>
        <p:nvSpPr>
          <p:cNvPr id="1602" name="Google Shape;1602;p97"/>
          <p:cNvSpPr txBox="1"/>
          <p:nvPr/>
        </p:nvSpPr>
        <p:spPr>
          <a:xfrm>
            <a:off x="5473850" y="1571932"/>
            <a:ext cx="1588800" cy="1016100"/>
          </a:xfrm>
          <a:prstGeom prst="rect">
            <a:avLst/>
          </a:prstGeom>
          <a:solidFill>
            <a:schemeClr val="lt1"/>
          </a:solidFill>
          <a:ln cap="flat" cmpd="sng" w="9525">
            <a:solidFill>
              <a:srgbClr val="C1D1E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800"/>
              <a:t>ADD</a:t>
            </a:r>
            <a:endParaRPr sz="800"/>
          </a:p>
        </p:txBody>
      </p:sp>
      <p:sp>
        <p:nvSpPr>
          <p:cNvPr id="1603" name="Google Shape;1603;p97"/>
          <p:cNvSpPr txBox="1"/>
          <p:nvPr/>
        </p:nvSpPr>
        <p:spPr>
          <a:xfrm>
            <a:off x="7157050" y="1574307"/>
            <a:ext cx="1588800" cy="1016100"/>
          </a:xfrm>
          <a:prstGeom prst="rect">
            <a:avLst/>
          </a:prstGeom>
          <a:solidFill>
            <a:schemeClr val="lt1"/>
          </a:solidFill>
          <a:ln cap="flat" cmpd="sng" w="9525">
            <a:solidFill>
              <a:srgbClr val="C1D1E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800"/>
              <a:t>ADD</a:t>
            </a:r>
            <a:endParaRPr sz="800"/>
          </a:p>
        </p:txBody>
      </p:sp>
      <p:cxnSp>
        <p:nvCxnSpPr>
          <p:cNvPr id="1604" name="Google Shape;1604;p97"/>
          <p:cNvCxnSpPr/>
          <p:nvPr/>
        </p:nvCxnSpPr>
        <p:spPr>
          <a:xfrm flipH="1" rot="10800000">
            <a:off x="6416638" y="3116150"/>
            <a:ext cx="1318200" cy="300"/>
          </a:xfrm>
          <a:prstGeom prst="straightConnector1">
            <a:avLst/>
          </a:prstGeom>
          <a:noFill/>
          <a:ln cap="flat" cmpd="sng" w="9525">
            <a:solidFill>
              <a:schemeClr val="dk2"/>
            </a:solidFill>
            <a:prstDash val="dot"/>
            <a:round/>
            <a:headEnd len="med" w="med" type="none"/>
            <a:tailEnd len="med" w="med" type="triangle"/>
          </a:ln>
        </p:spPr>
      </p:cxnSp>
      <p:sp>
        <p:nvSpPr>
          <p:cNvPr id="1605" name="Google Shape;1605;p97"/>
          <p:cNvSpPr/>
          <p:nvPr/>
        </p:nvSpPr>
        <p:spPr>
          <a:xfrm>
            <a:off x="7730936" y="2998525"/>
            <a:ext cx="294300" cy="264000"/>
          </a:xfrm>
          <a:prstGeom prst="ellipse">
            <a:avLst/>
          </a:prstGeom>
          <a:solidFill>
            <a:srgbClr val="F6921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FFFFFF"/>
              </a:solidFill>
              <a:latin typeface="Arial"/>
              <a:ea typeface="Arial"/>
              <a:cs typeface="Arial"/>
              <a:sym typeface="Arial"/>
            </a:endParaRPr>
          </a:p>
        </p:txBody>
      </p:sp>
      <p:sp>
        <p:nvSpPr>
          <p:cNvPr id="1606" name="Google Shape;1606;p97"/>
          <p:cNvSpPr txBox="1"/>
          <p:nvPr/>
        </p:nvSpPr>
        <p:spPr>
          <a:xfrm>
            <a:off x="7697475" y="2961175"/>
            <a:ext cx="361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Montserrat"/>
                <a:ea typeface="Montserrat"/>
                <a:cs typeface="Montserrat"/>
                <a:sym typeface="Montserrat"/>
              </a:rPr>
              <a:t> </a:t>
            </a:r>
            <a:r>
              <a:rPr lang="en" sz="1000">
                <a:solidFill>
                  <a:schemeClr val="lt1"/>
                </a:solidFill>
              </a:rPr>
              <a:t>10</a:t>
            </a:r>
            <a:endParaRPr sz="1000">
              <a:solidFill>
                <a:schemeClr val="lt1"/>
              </a:solidFill>
            </a:endParaRPr>
          </a:p>
        </p:txBody>
      </p:sp>
      <p:sp>
        <p:nvSpPr>
          <p:cNvPr id="1607" name="Google Shape;1607;p97"/>
          <p:cNvSpPr txBox="1"/>
          <p:nvPr/>
        </p:nvSpPr>
        <p:spPr>
          <a:xfrm>
            <a:off x="7159875" y="3379369"/>
            <a:ext cx="1588800" cy="1016100"/>
          </a:xfrm>
          <a:prstGeom prst="rect">
            <a:avLst/>
          </a:prstGeom>
          <a:solidFill>
            <a:schemeClr val="lt1"/>
          </a:solidFill>
          <a:ln cap="flat" cmpd="sng" w="9525">
            <a:solidFill>
              <a:srgbClr val="C1D1E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800"/>
              <a:t>ADD</a:t>
            </a: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p98"/>
          <p:cNvSpPr txBox="1"/>
          <p:nvPr>
            <p:ph type="title"/>
          </p:nvPr>
        </p:nvSpPr>
        <p:spPr>
          <a:xfrm>
            <a:off x="306000" y="224025"/>
            <a:ext cx="7049400" cy="522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2"/>
              </a:buClr>
              <a:buSzPts val="2700"/>
              <a:buFont typeface="Montserrat"/>
              <a:buNone/>
            </a:pPr>
            <a:r>
              <a:rPr b="0" lang="en">
                <a:solidFill>
                  <a:schemeClr val="accent1"/>
                </a:solidFill>
              </a:rPr>
              <a:t>Example:</a:t>
            </a:r>
            <a:r>
              <a:rPr lang="en">
                <a:solidFill>
                  <a:schemeClr val="accent1"/>
                </a:solidFill>
              </a:rPr>
              <a:t> </a:t>
            </a:r>
            <a:r>
              <a:rPr lang="en"/>
              <a:t>Product Portfolio Roadmap</a:t>
            </a:r>
            <a:endParaRPr/>
          </a:p>
        </p:txBody>
      </p:sp>
      <p:graphicFrame>
        <p:nvGraphicFramePr>
          <p:cNvPr id="1613" name="Google Shape;1613;p98"/>
          <p:cNvGraphicFramePr/>
          <p:nvPr/>
        </p:nvGraphicFramePr>
        <p:xfrm>
          <a:off x="292885" y="746037"/>
          <a:ext cx="3000000" cy="3000000"/>
        </p:xfrm>
        <a:graphic>
          <a:graphicData uri="http://schemas.openxmlformats.org/drawingml/2006/table">
            <a:tbl>
              <a:tblPr bandRow="1" firstRow="1">
                <a:noFill/>
                <a:tableStyleId>{2C53AF08-5354-4DB7-A757-E6674D5B72B8}</a:tableStyleId>
              </a:tblPr>
              <a:tblGrid>
                <a:gridCol w="2405325"/>
                <a:gridCol w="2226875"/>
                <a:gridCol w="1810625"/>
                <a:gridCol w="2147625"/>
              </a:tblGrid>
              <a:tr h="277975">
                <a:tc>
                  <a:txBody>
                    <a:bodyPr/>
                    <a:lstStyle/>
                    <a:p>
                      <a:pPr indent="0" lvl="0" marL="0" marR="0" rtl="0" algn="l">
                        <a:spcBef>
                          <a:spcPts val="0"/>
                        </a:spcBef>
                        <a:spcAft>
                          <a:spcPts val="0"/>
                        </a:spcAft>
                        <a:buNone/>
                      </a:pPr>
                      <a:r>
                        <a:t/>
                      </a:r>
                      <a:endParaRPr sz="1200"/>
                    </a:p>
                  </a:txBody>
                  <a:tcPr marT="34300" marB="34300" marR="68600" marL="68600"/>
                </a:tc>
                <a:tc>
                  <a:txBody>
                    <a:bodyPr/>
                    <a:lstStyle/>
                    <a:p>
                      <a:pPr indent="0" lvl="0" marL="0" marR="0" rtl="0" algn="ctr">
                        <a:spcBef>
                          <a:spcPts val="0"/>
                        </a:spcBef>
                        <a:spcAft>
                          <a:spcPts val="0"/>
                        </a:spcAft>
                        <a:buNone/>
                      </a:pPr>
                      <a:r>
                        <a:rPr lang="en" sz="1400"/>
                        <a:t>NOW</a:t>
                      </a:r>
                      <a:endParaRPr sz="1100"/>
                    </a:p>
                  </a:txBody>
                  <a:tcPr marT="34300" marB="34300" marR="68600" marL="68600"/>
                </a:tc>
                <a:tc>
                  <a:txBody>
                    <a:bodyPr/>
                    <a:lstStyle/>
                    <a:p>
                      <a:pPr indent="0" lvl="0" marL="0" marR="0" rtl="0" algn="ctr">
                        <a:spcBef>
                          <a:spcPts val="0"/>
                        </a:spcBef>
                        <a:spcAft>
                          <a:spcPts val="0"/>
                        </a:spcAft>
                        <a:buNone/>
                      </a:pPr>
                      <a:r>
                        <a:rPr lang="en" sz="1400"/>
                        <a:t>NEXT</a:t>
                      </a:r>
                      <a:endParaRPr sz="1100"/>
                    </a:p>
                  </a:txBody>
                  <a:tcPr marT="34300" marB="34300" marR="68600" marL="68600"/>
                </a:tc>
                <a:tc>
                  <a:txBody>
                    <a:bodyPr/>
                    <a:lstStyle/>
                    <a:p>
                      <a:pPr indent="0" lvl="0" marL="0" marR="0" rtl="0" algn="ctr">
                        <a:spcBef>
                          <a:spcPts val="0"/>
                        </a:spcBef>
                        <a:spcAft>
                          <a:spcPts val="0"/>
                        </a:spcAft>
                        <a:buNone/>
                      </a:pPr>
                      <a:r>
                        <a:rPr lang="en" sz="1400"/>
                        <a:t>LATER</a:t>
                      </a:r>
                      <a:endParaRPr sz="1100"/>
                    </a:p>
                  </a:txBody>
                  <a:tcPr marT="34300" marB="34300" marR="68600" marL="68600"/>
                </a:tc>
              </a:tr>
              <a:tr h="409075">
                <a:tc>
                  <a:txBody>
                    <a:bodyPr/>
                    <a:lstStyle/>
                    <a:p>
                      <a:pPr indent="0" lvl="0" marL="0" marR="0" rtl="0" algn="ctr">
                        <a:spcBef>
                          <a:spcPts val="0"/>
                        </a:spcBef>
                        <a:spcAft>
                          <a:spcPts val="0"/>
                        </a:spcAft>
                        <a:buClr>
                          <a:schemeClr val="dk1"/>
                        </a:buClr>
                        <a:buSzPts val="900"/>
                        <a:buFont typeface="Arial"/>
                        <a:buNone/>
                      </a:pPr>
                      <a:r>
                        <a:rPr b="1" lang="en" sz="900">
                          <a:solidFill>
                            <a:schemeClr val="dk1"/>
                          </a:solidFill>
                        </a:rPr>
                        <a:t>BUSINESS GOALS</a:t>
                      </a:r>
                      <a:endParaRPr sz="1100"/>
                    </a:p>
                  </a:txBody>
                  <a:tcPr marT="34300" marB="34300" marR="68600" marL="68600" anchor="ctr"/>
                </a:tc>
                <a:tc>
                  <a:txBody>
                    <a:bodyPr/>
                    <a:lstStyle/>
                    <a:p>
                      <a:pPr indent="0" lvl="0" marL="0" rtl="0" algn="ctr">
                        <a:spcBef>
                          <a:spcPts val="0"/>
                        </a:spcBef>
                        <a:spcAft>
                          <a:spcPts val="0"/>
                        </a:spcAft>
                        <a:buNone/>
                      </a:pPr>
                      <a:r>
                        <a:rPr lang="en" sz="800">
                          <a:latin typeface="Arial"/>
                          <a:ea typeface="Arial"/>
                          <a:cs typeface="Arial"/>
                          <a:sym typeface="Arial"/>
                        </a:rPr>
                        <a:t>Land and expand to pursue qualifying leads </a:t>
                      </a:r>
                      <a:endParaRPr sz="800">
                        <a:latin typeface="Arial"/>
                        <a:ea typeface="Arial"/>
                        <a:cs typeface="Arial"/>
                        <a:sym typeface="Arial"/>
                      </a:endParaRPr>
                    </a:p>
                  </a:txBody>
                  <a:tcPr marT="34300" marB="34300" marR="68600" marL="68600"/>
                </a:tc>
                <a:tc>
                  <a:txBody>
                    <a:bodyPr/>
                    <a:lstStyle/>
                    <a:p>
                      <a:pPr indent="0" lvl="0" marL="0" rtl="0" algn="ctr">
                        <a:spcBef>
                          <a:spcPts val="0"/>
                        </a:spcBef>
                        <a:spcAft>
                          <a:spcPts val="0"/>
                        </a:spcAft>
                        <a:buNone/>
                      </a:pPr>
                      <a:r>
                        <a:rPr lang="en" sz="800">
                          <a:latin typeface="Arial"/>
                          <a:ea typeface="Arial"/>
                          <a:cs typeface="Arial"/>
                          <a:sym typeface="Arial"/>
                        </a:rPr>
                        <a:t>Optimize the client experience; secure partnerships and recurring revenue</a:t>
                      </a:r>
                      <a:endParaRPr sz="800">
                        <a:latin typeface="Arial"/>
                        <a:ea typeface="Arial"/>
                        <a:cs typeface="Arial"/>
                        <a:sym typeface="Arial"/>
                      </a:endParaRPr>
                    </a:p>
                  </a:txBody>
                  <a:tcPr marT="34300" marB="34300" marR="68600" marL="68600"/>
                </a:tc>
                <a:tc>
                  <a:txBody>
                    <a:bodyPr/>
                    <a:lstStyle/>
                    <a:p>
                      <a:pPr indent="0" lvl="0" marL="0" rtl="0" algn="ctr">
                        <a:spcBef>
                          <a:spcPts val="0"/>
                        </a:spcBef>
                        <a:spcAft>
                          <a:spcPts val="0"/>
                        </a:spcAft>
                        <a:buNone/>
                      </a:pPr>
                      <a:r>
                        <a:rPr lang="en" sz="800">
                          <a:latin typeface="Arial"/>
                          <a:ea typeface="Arial"/>
                          <a:cs typeface="Arial"/>
                          <a:sym typeface="Arial"/>
                        </a:rPr>
                        <a:t>Tech-enable to scale growth</a:t>
                      </a:r>
                      <a:endParaRPr sz="800">
                        <a:latin typeface="Arial"/>
                        <a:ea typeface="Arial"/>
                        <a:cs typeface="Arial"/>
                        <a:sym typeface="Arial"/>
                      </a:endParaRPr>
                    </a:p>
                  </a:txBody>
                  <a:tcPr marT="34300" marB="34300" marR="68600" marL="68600"/>
                </a:tc>
              </a:tr>
              <a:tr h="984775">
                <a:tc>
                  <a:txBody>
                    <a:bodyPr/>
                    <a:lstStyle/>
                    <a:p>
                      <a:pPr indent="0" lvl="0" marL="0" marR="0" rtl="0" algn="ctr">
                        <a:spcBef>
                          <a:spcPts val="0"/>
                        </a:spcBef>
                        <a:spcAft>
                          <a:spcPts val="0"/>
                        </a:spcAft>
                        <a:buClr>
                          <a:schemeClr val="dk1"/>
                        </a:buClr>
                        <a:buSzPts val="900"/>
                        <a:buFont typeface="Arial"/>
                        <a:buNone/>
                      </a:pPr>
                      <a:r>
                        <a:rPr b="1" lang="en" sz="900"/>
                        <a:t>PRODUCT “A”</a:t>
                      </a:r>
                      <a:endParaRPr sz="1100"/>
                    </a:p>
                  </a:txBody>
                  <a:tcPr marT="34300" marB="34300" marR="68600" marL="68600" anchor="ctr"/>
                </a:tc>
                <a:tc>
                  <a:txBody>
                    <a:bodyPr/>
                    <a:lstStyle/>
                    <a:p>
                      <a:pPr indent="0" lvl="0" marL="0" rtl="0" algn="l">
                        <a:spcBef>
                          <a:spcPts val="500"/>
                        </a:spcBef>
                        <a:spcAft>
                          <a:spcPts val="0"/>
                        </a:spcAft>
                        <a:buNone/>
                      </a:pPr>
                      <a:r>
                        <a:rPr lang="en" sz="800">
                          <a:solidFill>
                            <a:srgbClr val="44484E"/>
                          </a:solidFill>
                          <a:latin typeface="Arial"/>
                          <a:ea typeface="Arial"/>
                          <a:cs typeface="Arial"/>
                          <a:sym typeface="Arial"/>
                        </a:rPr>
                        <a:t>✔Completed </a:t>
                      </a:r>
                      <a:r>
                        <a:rPr lang="en" sz="800">
                          <a:latin typeface="Arial"/>
                          <a:ea typeface="Arial"/>
                          <a:cs typeface="Arial"/>
                          <a:sym typeface="Arial"/>
                        </a:rPr>
                        <a:t>message testing, and update marketing strategy to laser target client personas</a:t>
                      </a:r>
                      <a:endParaRPr sz="800">
                        <a:latin typeface="Arial"/>
                        <a:ea typeface="Arial"/>
                        <a:cs typeface="Arial"/>
                        <a:sym typeface="Arial"/>
                      </a:endParaRPr>
                    </a:p>
                    <a:p>
                      <a:pPr indent="0" lvl="0" marL="0" rtl="0" algn="l">
                        <a:spcBef>
                          <a:spcPts val="500"/>
                        </a:spcBef>
                        <a:spcAft>
                          <a:spcPts val="0"/>
                        </a:spcAft>
                        <a:buNone/>
                      </a:pPr>
                      <a:r>
                        <a:rPr lang="en" sz="800">
                          <a:solidFill>
                            <a:srgbClr val="44484E"/>
                          </a:solidFill>
                          <a:latin typeface="Arial"/>
                          <a:ea typeface="Arial"/>
                          <a:cs typeface="Arial"/>
                          <a:sym typeface="Arial"/>
                        </a:rPr>
                        <a:t>✔</a:t>
                      </a:r>
                      <a:r>
                        <a:rPr lang="en" sz="800">
                          <a:latin typeface="Arial"/>
                          <a:ea typeface="Arial"/>
                          <a:cs typeface="Arial"/>
                          <a:sym typeface="Arial"/>
                        </a:rPr>
                        <a:t>Trained and equipped sellers with sales materials/ one-pagers</a:t>
                      </a:r>
                      <a:endParaRPr sz="800">
                        <a:latin typeface="Arial"/>
                        <a:ea typeface="Arial"/>
                        <a:cs typeface="Arial"/>
                        <a:sym typeface="Arial"/>
                      </a:endParaRPr>
                    </a:p>
                    <a:p>
                      <a:pPr indent="0" lvl="0" marL="0" rtl="0" algn="l">
                        <a:spcBef>
                          <a:spcPts val="500"/>
                        </a:spcBef>
                        <a:spcAft>
                          <a:spcPts val="500"/>
                        </a:spcAft>
                        <a:buNone/>
                      </a:pPr>
                      <a:r>
                        <a:rPr lang="en" sz="800">
                          <a:solidFill>
                            <a:srgbClr val="44484E"/>
                          </a:solidFill>
                          <a:latin typeface="Arial"/>
                          <a:ea typeface="Arial"/>
                          <a:cs typeface="Arial"/>
                          <a:sym typeface="Arial"/>
                        </a:rPr>
                        <a:t>✔Developed a scalable, repeatable process and project plan</a:t>
                      </a:r>
                      <a:r>
                        <a:rPr lang="en" sz="800">
                          <a:latin typeface="Arial"/>
                          <a:ea typeface="Arial"/>
                          <a:cs typeface="Arial"/>
                          <a:sym typeface="Arial"/>
                        </a:rPr>
                        <a:t>  </a:t>
                      </a:r>
                      <a:endParaRPr sz="800">
                        <a:latin typeface="Arial"/>
                        <a:ea typeface="Arial"/>
                        <a:cs typeface="Arial"/>
                        <a:sym typeface="Arial"/>
                      </a:endParaRPr>
                    </a:p>
                  </a:txBody>
                  <a:tcPr marT="34300" marB="34300" marR="68600" marL="68600"/>
                </a:tc>
                <a:tc>
                  <a:txBody>
                    <a:bodyPr/>
                    <a:lstStyle/>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Enhance the learning experience by adding new content, tools, and interactive exercises</a:t>
                      </a:r>
                      <a:endParaRPr sz="800">
                        <a:solidFill>
                          <a:srgbClr val="44484E"/>
                        </a:solidFill>
                        <a:latin typeface="Arial"/>
                        <a:ea typeface="Arial"/>
                        <a:cs typeface="Arial"/>
                        <a:sym typeface="Arial"/>
                      </a:endParaRPr>
                    </a:p>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Secure partnerships and referrals</a:t>
                      </a:r>
                      <a:endParaRPr sz="800">
                        <a:solidFill>
                          <a:srgbClr val="44484E"/>
                        </a:solidFill>
                        <a:latin typeface="Arial"/>
                        <a:ea typeface="Arial"/>
                        <a:cs typeface="Arial"/>
                        <a:sym typeface="Arial"/>
                      </a:endParaRPr>
                    </a:p>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Renewal strategy </a:t>
                      </a:r>
                      <a:endParaRPr sz="800">
                        <a:solidFill>
                          <a:srgbClr val="44484E"/>
                        </a:solidFill>
                        <a:latin typeface="Arial"/>
                        <a:ea typeface="Arial"/>
                        <a:cs typeface="Arial"/>
                        <a:sym typeface="Arial"/>
                      </a:endParaRPr>
                    </a:p>
                  </a:txBody>
                  <a:tcPr marT="34300" marB="34300" marR="68600" marL="68600"/>
                </a:tc>
                <a:tc>
                  <a:txBody>
                    <a:bodyPr/>
                    <a:lstStyle/>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Create a tech-enabled product to systemize our process and make it easier for clients to engage </a:t>
                      </a:r>
                      <a:endParaRPr sz="800">
                        <a:solidFill>
                          <a:srgbClr val="44484E"/>
                        </a:solidFill>
                        <a:latin typeface="Arial"/>
                        <a:ea typeface="Arial"/>
                        <a:cs typeface="Arial"/>
                        <a:sym typeface="Arial"/>
                      </a:endParaRPr>
                    </a:p>
                    <a:p>
                      <a:pPr indent="-127000" lvl="0" marL="127000" rtl="0" algn="l">
                        <a:spcBef>
                          <a:spcPts val="500"/>
                        </a:spcBef>
                        <a:spcAft>
                          <a:spcPts val="500"/>
                        </a:spcAft>
                        <a:buClr>
                          <a:srgbClr val="ED7D31"/>
                        </a:buClr>
                        <a:buSzPts val="800"/>
                        <a:buFont typeface="Roboto Medium"/>
                        <a:buChar char="♦"/>
                      </a:pPr>
                      <a:r>
                        <a:rPr lang="en" sz="800">
                          <a:solidFill>
                            <a:srgbClr val="44484E"/>
                          </a:solidFill>
                          <a:latin typeface="Arial"/>
                          <a:ea typeface="Arial"/>
                          <a:cs typeface="Arial"/>
                          <a:sym typeface="Arial"/>
                        </a:rPr>
                        <a:t>Design and develop a license/ certification </a:t>
                      </a:r>
                      <a:endParaRPr sz="1000">
                        <a:latin typeface="Arial"/>
                        <a:ea typeface="Arial"/>
                        <a:cs typeface="Arial"/>
                        <a:sym typeface="Arial"/>
                      </a:endParaRPr>
                    </a:p>
                  </a:txBody>
                  <a:tcPr marT="34300" marB="34300" marR="68600" marL="68600"/>
                </a:tc>
              </a:tr>
              <a:tr h="594850">
                <a:tc>
                  <a:txBody>
                    <a:bodyPr/>
                    <a:lstStyle/>
                    <a:p>
                      <a:pPr indent="0" lvl="0" marL="0" marR="0" rtl="0" algn="ctr">
                        <a:spcBef>
                          <a:spcPts val="0"/>
                        </a:spcBef>
                        <a:spcAft>
                          <a:spcPts val="0"/>
                        </a:spcAft>
                        <a:buNone/>
                      </a:pPr>
                      <a:r>
                        <a:rPr b="1" lang="en" sz="900"/>
                        <a:t>PRODUCT “B”</a:t>
                      </a:r>
                      <a:endParaRPr b="1" sz="900"/>
                    </a:p>
                  </a:txBody>
                  <a:tcPr marT="34300" marB="34300" marR="68600" marL="68600" anchor="ctr"/>
                </a:tc>
                <a:tc>
                  <a:txBody>
                    <a:bodyPr/>
                    <a:lstStyle/>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Qualify and recruit </a:t>
                      </a:r>
                      <a:r>
                        <a:rPr lang="en" sz="800">
                          <a:latin typeface="Arial"/>
                          <a:ea typeface="Arial"/>
                          <a:cs typeface="Arial"/>
                          <a:sym typeface="Arial"/>
                        </a:rPr>
                        <a:t>10 participants</a:t>
                      </a:r>
                      <a:endParaRPr sz="800">
                        <a:latin typeface="Arial"/>
                        <a:ea typeface="Arial"/>
                        <a:cs typeface="Arial"/>
                        <a:sym typeface="Arial"/>
                      </a:endParaRPr>
                    </a:p>
                    <a:p>
                      <a:pPr indent="-127000" lvl="0" marL="127000" rtl="0" algn="l">
                        <a:spcBef>
                          <a:spcPts val="500"/>
                        </a:spcBef>
                        <a:spcAft>
                          <a:spcPts val="0"/>
                        </a:spcAft>
                        <a:buClr>
                          <a:srgbClr val="ED7D31"/>
                        </a:buClr>
                        <a:buSzPts val="800"/>
                        <a:buFont typeface="Roboto Medium"/>
                        <a:buChar char="♦"/>
                      </a:pPr>
                      <a:r>
                        <a:rPr lang="en" sz="800">
                          <a:latin typeface="Arial"/>
                          <a:ea typeface="Arial"/>
                          <a:cs typeface="Arial"/>
                          <a:sym typeface="Arial"/>
                        </a:rPr>
                        <a:t>Promote to Company Vendor A</a:t>
                      </a:r>
                      <a:endParaRPr sz="800">
                        <a:latin typeface="Arial"/>
                        <a:ea typeface="Arial"/>
                        <a:cs typeface="Arial"/>
                        <a:sym typeface="Arial"/>
                      </a:endParaRPr>
                    </a:p>
                    <a:p>
                      <a:pPr indent="-127000" lvl="0" marL="127000" rtl="0" algn="l">
                        <a:spcBef>
                          <a:spcPts val="500"/>
                        </a:spcBef>
                        <a:spcAft>
                          <a:spcPts val="500"/>
                        </a:spcAft>
                        <a:buClr>
                          <a:srgbClr val="ED7D31"/>
                        </a:buClr>
                        <a:buSzPts val="800"/>
                        <a:buFont typeface="Roboto Medium"/>
                        <a:buChar char="♦"/>
                      </a:pPr>
                      <a:r>
                        <a:rPr lang="en" sz="800">
                          <a:latin typeface="Arial"/>
                          <a:ea typeface="Arial"/>
                          <a:cs typeface="Arial"/>
                          <a:sym typeface="Arial"/>
                        </a:rPr>
                        <a:t>Launch product</a:t>
                      </a:r>
                      <a:endParaRPr sz="800">
                        <a:latin typeface="Arial"/>
                        <a:ea typeface="Arial"/>
                        <a:cs typeface="Arial"/>
                        <a:sym typeface="Arial"/>
                      </a:endParaRPr>
                    </a:p>
                  </a:txBody>
                  <a:tcPr marT="34300" marB="34300" marR="68600" marL="68600"/>
                </a:tc>
                <a:tc>
                  <a:txBody>
                    <a:bodyPr/>
                    <a:lstStyle/>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Secure partnerships and referrals</a:t>
                      </a:r>
                      <a:endParaRPr sz="800">
                        <a:solidFill>
                          <a:srgbClr val="44484E"/>
                        </a:solidFill>
                        <a:latin typeface="Arial"/>
                        <a:ea typeface="Arial"/>
                        <a:cs typeface="Arial"/>
                        <a:sym typeface="Arial"/>
                      </a:endParaRPr>
                    </a:p>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Renewal strategy</a:t>
                      </a:r>
                      <a:endParaRPr sz="800">
                        <a:solidFill>
                          <a:srgbClr val="44484E"/>
                        </a:solidFill>
                        <a:latin typeface="Arial"/>
                        <a:ea typeface="Arial"/>
                        <a:cs typeface="Arial"/>
                        <a:sym typeface="Arial"/>
                      </a:endParaRPr>
                    </a:p>
                  </a:txBody>
                  <a:tcPr marT="34300" marB="34300" marR="68600" marL="68600"/>
                </a:tc>
                <a:tc>
                  <a:txBody>
                    <a:bodyPr/>
                    <a:lstStyle/>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Affiliate strategy </a:t>
                      </a:r>
                      <a:endParaRPr sz="1000">
                        <a:solidFill>
                          <a:schemeClr val="dk1"/>
                        </a:solidFill>
                        <a:latin typeface="Arial"/>
                        <a:ea typeface="Arial"/>
                        <a:cs typeface="Arial"/>
                        <a:sym typeface="Arial"/>
                      </a:endParaRPr>
                    </a:p>
                  </a:txBody>
                  <a:tcPr marT="34300" marB="34300" marR="68600" marL="68600"/>
                </a:tc>
              </a:tr>
              <a:tr h="631025">
                <a:tc>
                  <a:txBody>
                    <a:bodyPr/>
                    <a:lstStyle/>
                    <a:p>
                      <a:pPr indent="0" lvl="0" marL="0" marR="0" rtl="0" algn="ctr">
                        <a:spcBef>
                          <a:spcPts val="0"/>
                        </a:spcBef>
                        <a:spcAft>
                          <a:spcPts val="0"/>
                        </a:spcAft>
                        <a:buNone/>
                      </a:pPr>
                      <a:r>
                        <a:rPr b="1" lang="en" sz="900"/>
                        <a:t>PRODUCT “C”</a:t>
                      </a:r>
                      <a:endParaRPr b="1" sz="900"/>
                    </a:p>
                  </a:txBody>
                  <a:tcPr marT="34300" marB="34300" marR="68600" marL="68600" anchor="ctr"/>
                </a:tc>
                <a:tc>
                  <a:txBody>
                    <a:bodyPr/>
                    <a:lstStyle/>
                    <a:p>
                      <a:pPr indent="0" lvl="0" marL="0" rtl="0" algn="l">
                        <a:spcBef>
                          <a:spcPts val="500"/>
                        </a:spcBef>
                        <a:spcAft>
                          <a:spcPts val="500"/>
                        </a:spcAft>
                        <a:buNone/>
                      </a:pPr>
                      <a:r>
                        <a:rPr lang="en" sz="800">
                          <a:solidFill>
                            <a:srgbClr val="44484E"/>
                          </a:solidFill>
                          <a:latin typeface="Arial"/>
                          <a:ea typeface="Arial"/>
                          <a:cs typeface="Arial"/>
                          <a:sym typeface="Arial"/>
                        </a:rPr>
                        <a:t>✔Developed preliminary </a:t>
                      </a:r>
                      <a:r>
                        <a:rPr lang="en" sz="800">
                          <a:latin typeface="Arial"/>
                          <a:ea typeface="Arial"/>
                          <a:cs typeface="Arial"/>
                          <a:sym typeface="Arial"/>
                        </a:rPr>
                        <a:t>business case to pursue small-cap organizations ($100MM annual revenue and above)</a:t>
                      </a:r>
                      <a:endParaRPr sz="800">
                        <a:latin typeface="Arial"/>
                        <a:ea typeface="Arial"/>
                        <a:cs typeface="Arial"/>
                        <a:sym typeface="Arial"/>
                      </a:endParaRPr>
                    </a:p>
                  </a:txBody>
                  <a:tcPr marT="34300" marB="34300" marR="68600" marL="68600"/>
                </a:tc>
                <a:tc>
                  <a:txBody>
                    <a:bodyPr/>
                    <a:lstStyle/>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Based on business case, decide to pursue 2.0 and begin to qualify/ recruit for next group</a:t>
                      </a:r>
                      <a:endParaRPr sz="800">
                        <a:solidFill>
                          <a:srgbClr val="44484E"/>
                        </a:solidFill>
                        <a:latin typeface="Arial"/>
                        <a:ea typeface="Arial"/>
                        <a:cs typeface="Arial"/>
                        <a:sym typeface="Arial"/>
                      </a:endParaRPr>
                    </a:p>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Upsell strategy </a:t>
                      </a:r>
                      <a:endParaRPr sz="800">
                        <a:solidFill>
                          <a:srgbClr val="44484E"/>
                        </a:solidFill>
                        <a:latin typeface="Arial"/>
                        <a:ea typeface="Arial"/>
                        <a:cs typeface="Arial"/>
                        <a:sym typeface="Arial"/>
                      </a:endParaRPr>
                    </a:p>
                  </a:txBody>
                  <a:tcPr marT="34300" marB="34300" marR="68600" marL="68600"/>
                </a:tc>
                <a:tc>
                  <a:txBody>
                    <a:bodyPr/>
                    <a:lstStyle/>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Secure partnerships and referrals</a:t>
                      </a:r>
                      <a:endParaRPr sz="800">
                        <a:solidFill>
                          <a:srgbClr val="44484E"/>
                        </a:solidFill>
                        <a:latin typeface="Arial"/>
                        <a:ea typeface="Arial"/>
                        <a:cs typeface="Arial"/>
                        <a:sym typeface="Arial"/>
                      </a:endParaRPr>
                    </a:p>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Renewal strategy</a:t>
                      </a:r>
                      <a:endParaRPr sz="1000">
                        <a:latin typeface="Arial"/>
                        <a:ea typeface="Arial"/>
                        <a:cs typeface="Arial"/>
                        <a:sym typeface="Arial"/>
                      </a:endParaRPr>
                    </a:p>
                  </a:txBody>
                  <a:tcPr marT="34300" marB="34300" marR="68600" marL="68600"/>
                </a:tc>
              </a:tr>
              <a:tr h="610975">
                <a:tc>
                  <a:txBody>
                    <a:bodyPr/>
                    <a:lstStyle/>
                    <a:p>
                      <a:pPr indent="0" lvl="0" marL="0" marR="0" rtl="0" algn="ctr">
                        <a:spcBef>
                          <a:spcPts val="0"/>
                        </a:spcBef>
                        <a:spcAft>
                          <a:spcPts val="0"/>
                        </a:spcAft>
                        <a:buClr>
                          <a:schemeClr val="dk1"/>
                        </a:buClr>
                        <a:buSzPts val="900"/>
                        <a:buFont typeface="Arial"/>
                        <a:buNone/>
                      </a:pPr>
                      <a:r>
                        <a:rPr b="1" lang="en" sz="900"/>
                        <a:t>PRODUCT “D”</a:t>
                      </a:r>
                      <a:endParaRPr sz="1100"/>
                    </a:p>
                  </a:txBody>
                  <a:tcPr marT="34300" marB="34300" marR="68600" marL="68600" anchor="ctr"/>
                </a:tc>
                <a:tc>
                  <a:txBody>
                    <a:bodyPr/>
                    <a:lstStyle/>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Finalize and launch new survey</a:t>
                      </a:r>
                      <a:endParaRPr sz="800">
                        <a:solidFill>
                          <a:srgbClr val="44484E"/>
                        </a:solidFill>
                        <a:latin typeface="Arial"/>
                        <a:ea typeface="Arial"/>
                        <a:cs typeface="Arial"/>
                        <a:sym typeface="Arial"/>
                      </a:endParaRPr>
                    </a:p>
                    <a:p>
                      <a:pPr indent="-127000" lvl="0" marL="127000" rtl="0" algn="l">
                        <a:spcBef>
                          <a:spcPts val="500"/>
                        </a:spcBef>
                        <a:spcAft>
                          <a:spcPts val="0"/>
                        </a:spcAft>
                        <a:buClr>
                          <a:srgbClr val="ED7D31"/>
                        </a:buClr>
                        <a:buSzPts val="800"/>
                        <a:buFont typeface="Roboto Medium"/>
                        <a:buChar char="♦"/>
                      </a:pPr>
                      <a:r>
                        <a:rPr lang="en" sz="800">
                          <a:solidFill>
                            <a:srgbClr val="44484E"/>
                          </a:solidFill>
                          <a:latin typeface="Arial"/>
                          <a:ea typeface="Arial"/>
                          <a:cs typeface="Arial"/>
                          <a:sym typeface="Arial"/>
                        </a:rPr>
                        <a:t>Add to packaging and sales materials</a:t>
                      </a:r>
                      <a:endParaRPr sz="800">
                        <a:solidFill>
                          <a:srgbClr val="44484E"/>
                        </a:solidFill>
                        <a:latin typeface="Arial"/>
                        <a:ea typeface="Arial"/>
                        <a:cs typeface="Arial"/>
                        <a:sym typeface="Arial"/>
                      </a:endParaRPr>
                    </a:p>
                    <a:p>
                      <a:pPr indent="0" lvl="0" marL="0" rtl="0" algn="l">
                        <a:spcBef>
                          <a:spcPts val="500"/>
                        </a:spcBef>
                        <a:spcAft>
                          <a:spcPts val="500"/>
                        </a:spcAft>
                        <a:buNone/>
                      </a:pPr>
                      <a:r>
                        <a:rPr lang="en" sz="800">
                          <a:solidFill>
                            <a:srgbClr val="44484E"/>
                          </a:solidFill>
                          <a:latin typeface="Arial"/>
                          <a:ea typeface="Arial"/>
                          <a:cs typeface="Arial"/>
                          <a:sym typeface="Arial"/>
                        </a:rPr>
                        <a:t>✔Trademark</a:t>
                      </a:r>
                      <a:endParaRPr sz="1000">
                        <a:latin typeface="Arial"/>
                        <a:ea typeface="Arial"/>
                        <a:cs typeface="Arial"/>
                        <a:sym typeface="Arial"/>
                      </a:endParaRPr>
                    </a:p>
                  </a:txBody>
                  <a:tcPr marT="34300" marB="34300" marR="68600" marL="68600"/>
                </a:tc>
                <a:tc>
                  <a:txBody>
                    <a:bodyPr/>
                    <a:lstStyle/>
                    <a:p>
                      <a:pPr indent="-127000" lvl="0" marL="127000" rtl="0" algn="l">
                        <a:spcBef>
                          <a:spcPts val="500"/>
                        </a:spcBef>
                        <a:spcAft>
                          <a:spcPts val="500"/>
                        </a:spcAft>
                        <a:buClr>
                          <a:srgbClr val="ED7D31"/>
                        </a:buClr>
                        <a:buSzPts val="800"/>
                        <a:buFont typeface="Roboto Medium"/>
                        <a:buChar char="♦"/>
                      </a:pPr>
                      <a:r>
                        <a:rPr lang="en" sz="800">
                          <a:solidFill>
                            <a:srgbClr val="44484E"/>
                          </a:solidFill>
                          <a:latin typeface="Arial"/>
                          <a:ea typeface="Arial"/>
                          <a:cs typeface="Arial"/>
                          <a:sym typeface="Arial"/>
                        </a:rPr>
                        <a:t>Automate reporting</a:t>
                      </a:r>
                      <a:endParaRPr sz="1000">
                        <a:latin typeface="Arial"/>
                        <a:ea typeface="Arial"/>
                        <a:cs typeface="Arial"/>
                        <a:sym typeface="Arial"/>
                      </a:endParaRPr>
                    </a:p>
                  </a:txBody>
                  <a:tcPr marT="34300" marB="34300" marR="68600" marL="68600"/>
                </a:tc>
                <a:tc>
                  <a:txBody>
                    <a:bodyPr/>
                    <a:lstStyle/>
                    <a:p>
                      <a:pPr indent="-127000" lvl="0" marL="127000" rtl="0" algn="l">
                        <a:spcBef>
                          <a:spcPts val="500"/>
                        </a:spcBef>
                        <a:spcAft>
                          <a:spcPts val="500"/>
                        </a:spcAft>
                        <a:buClr>
                          <a:srgbClr val="ED7D31"/>
                        </a:buClr>
                        <a:buSzPts val="800"/>
                        <a:buFont typeface="Roboto Medium"/>
                        <a:buChar char="♦"/>
                      </a:pPr>
                      <a:r>
                        <a:rPr lang="en" sz="800">
                          <a:solidFill>
                            <a:srgbClr val="44484E"/>
                          </a:solidFill>
                          <a:latin typeface="Arial"/>
                          <a:ea typeface="Arial"/>
                          <a:cs typeface="Arial"/>
                          <a:sym typeface="Arial"/>
                        </a:rPr>
                        <a:t>Explore IP codification</a:t>
                      </a:r>
                      <a:endParaRPr sz="1000">
                        <a:latin typeface="Arial"/>
                        <a:ea typeface="Arial"/>
                        <a:cs typeface="Arial"/>
                        <a:sym typeface="Arial"/>
                      </a:endParaRPr>
                    </a:p>
                  </a:txBody>
                  <a:tcPr marT="34300" marB="34300" marR="68600" marL="68600"/>
                </a:tc>
              </a:tr>
              <a:tr h="277975">
                <a:tc>
                  <a:txBody>
                    <a:bodyPr/>
                    <a:lstStyle/>
                    <a:p>
                      <a:pPr indent="0" lvl="0" marL="0" marR="0" rtl="0" algn="ctr">
                        <a:spcBef>
                          <a:spcPts val="0"/>
                        </a:spcBef>
                        <a:spcAft>
                          <a:spcPts val="0"/>
                        </a:spcAft>
                        <a:buClr>
                          <a:schemeClr val="dk1"/>
                        </a:buClr>
                        <a:buSzPts val="900"/>
                        <a:buFont typeface="Arial"/>
                        <a:buNone/>
                      </a:pPr>
                      <a:r>
                        <a:rPr b="1" lang="en" sz="900"/>
                        <a:t>NEW PRODUCT PLACEHOLDER</a:t>
                      </a:r>
                      <a:endParaRPr b="1" sz="1100"/>
                    </a:p>
                  </a:txBody>
                  <a:tcPr marT="34300" marB="34300" marR="68600" marL="68600" anchor="ctr"/>
                </a:tc>
                <a:tc>
                  <a:txBody>
                    <a:bodyPr/>
                    <a:lstStyle/>
                    <a:p>
                      <a:pPr indent="0" lvl="0" marL="0" rtl="0" algn="l">
                        <a:spcBef>
                          <a:spcPts val="0"/>
                        </a:spcBef>
                        <a:spcAft>
                          <a:spcPts val="0"/>
                        </a:spcAft>
                        <a:buNone/>
                      </a:pPr>
                      <a:r>
                        <a:t/>
                      </a:r>
                      <a:endParaRPr sz="1000">
                        <a:latin typeface="Arial"/>
                        <a:ea typeface="Arial"/>
                        <a:cs typeface="Arial"/>
                        <a:sym typeface="Arial"/>
                      </a:endParaRPr>
                    </a:p>
                  </a:txBody>
                  <a:tcPr marT="34300" marB="34300" marR="68600" marL="68600"/>
                </a:tc>
                <a:tc>
                  <a:txBody>
                    <a:bodyPr/>
                    <a:lstStyle/>
                    <a:p>
                      <a:pPr indent="0" lvl="0" marL="0" rtl="0" algn="l">
                        <a:spcBef>
                          <a:spcPts val="0"/>
                        </a:spcBef>
                        <a:spcAft>
                          <a:spcPts val="0"/>
                        </a:spcAft>
                        <a:buNone/>
                      </a:pPr>
                      <a:r>
                        <a:t/>
                      </a:r>
                      <a:endParaRPr sz="1000">
                        <a:latin typeface="Arial"/>
                        <a:ea typeface="Arial"/>
                        <a:cs typeface="Arial"/>
                        <a:sym typeface="Arial"/>
                      </a:endParaRPr>
                    </a:p>
                  </a:txBody>
                  <a:tcPr marT="34300" marB="34300" marR="68600" marL="68600"/>
                </a:tc>
                <a:tc>
                  <a:txBody>
                    <a:bodyPr/>
                    <a:lstStyle/>
                    <a:p>
                      <a:pPr indent="0" lvl="0" marL="0" rtl="0" algn="l">
                        <a:spcBef>
                          <a:spcPts val="0"/>
                        </a:spcBef>
                        <a:spcAft>
                          <a:spcPts val="0"/>
                        </a:spcAft>
                        <a:buNone/>
                      </a:pPr>
                      <a:r>
                        <a:t/>
                      </a:r>
                      <a:endParaRPr sz="1000">
                        <a:latin typeface="Arial"/>
                        <a:ea typeface="Arial"/>
                        <a:cs typeface="Arial"/>
                        <a:sym typeface="Arial"/>
                      </a:endParaRPr>
                    </a:p>
                  </a:txBody>
                  <a:tcPr marT="34300" marB="34300" marR="68600" marL="6860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sp>
        <p:nvSpPr>
          <p:cNvPr id="1618" name="Google Shape;1618;p99"/>
          <p:cNvSpPr txBox="1"/>
          <p:nvPr>
            <p:ph type="title"/>
          </p:nvPr>
        </p:nvSpPr>
        <p:spPr>
          <a:xfrm>
            <a:off x="306000" y="224025"/>
            <a:ext cx="7049400" cy="522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2"/>
              </a:buClr>
              <a:buSzPts val="2700"/>
              <a:buFont typeface="Montserrat"/>
              <a:buNone/>
            </a:pPr>
            <a:r>
              <a:rPr b="0" lang="en"/>
              <a:t>Template</a:t>
            </a:r>
            <a:r>
              <a:rPr b="0" lang="en"/>
              <a:t>: </a:t>
            </a:r>
            <a:r>
              <a:rPr lang="en"/>
              <a:t>Product Portfolio Roadmap</a:t>
            </a:r>
            <a:endParaRPr/>
          </a:p>
        </p:txBody>
      </p:sp>
      <p:graphicFrame>
        <p:nvGraphicFramePr>
          <p:cNvPr id="1619" name="Google Shape;1619;p99"/>
          <p:cNvGraphicFramePr/>
          <p:nvPr/>
        </p:nvGraphicFramePr>
        <p:xfrm>
          <a:off x="360410" y="802212"/>
          <a:ext cx="3000000" cy="3000000"/>
        </p:xfrm>
        <a:graphic>
          <a:graphicData uri="http://schemas.openxmlformats.org/drawingml/2006/table">
            <a:tbl>
              <a:tblPr bandRow="1" firstRow="1">
                <a:noFill/>
                <a:tableStyleId>{2C53AF08-5354-4DB7-A757-E6674D5B72B8}</a:tableStyleId>
              </a:tblPr>
              <a:tblGrid>
                <a:gridCol w="1815750"/>
                <a:gridCol w="1648025"/>
                <a:gridCol w="1648025"/>
                <a:gridCol w="1648025"/>
                <a:gridCol w="1648025"/>
              </a:tblGrid>
              <a:tr h="296125">
                <a:tc>
                  <a:txBody>
                    <a:bodyPr/>
                    <a:lstStyle/>
                    <a:p>
                      <a:pPr indent="0" lvl="0" marL="0" marR="0" rtl="0" algn="l">
                        <a:spcBef>
                          <a:spcPts val="0"/>
                        </a:spcBef>
                        <a:spcAft>
                          <a:spcPts val="0"/>
                        </a:spcAft>
                        <a:buNone/>
                      </a:pPr>
                      <a:r>
                        <a:t/>
                      </a:r>
                      <a:endParaRPr sz="1200"/>
                    </a:p>
                  </a:txBody>
                  <a:tcPr marT="34300" marB="34300" marR="68600" marL="68600"/>
                </a:tc>
                <a:tc>
                  <a:txBody>
                    <a:bodyPr/>
                    <a:lstStyle/>
                    <a:p>
                      <a:pPr indent="0" lvl="0" marL="0" marR="0" rtl="0" algn="ctr">
                        <a:spcBef>
                          <a:spcPts val="0"/>
                        </a:spcBef>
                        <a:spcAft>
                          <a:spcPts val="0"/>
                        </a:spcAft>
                        <a:buNone/>
                      </a:pPr>
                      <a:r>
                        <a:rPr lang="en"/>
                        <a:t>CUSTOMER PROBLEM</a:t>
                      </a:r>
                      <a:endParaRPr sz="1400"/>
                    </a:p>
                  </a:txBody>
                  <a:tcPr marT="34300" marB="34300" marR="68600" marL="68600"/>
                </a:tc>
                <a:tc>
                  <a:txBody>
                    <a:bodyPr/>
                    <a:lstStyle/>
                    <a:p>
                      <a:pPr indent="0" lvl="0" marL="0" marR="0" rtl="0" algn="ctr">
                        <a:spcBef>
                          <a:spcPts val="0"/>
                        </a:spcBef>
                        <a:spcAft>
                          <a:spcPts val="0"/>
                        </a:spcAft>
                        <a:buNone/>
                      </a:pPr>
                      <a:r>
                        <a:rPr lang="en" sz="1400"/>
                        <a:t>NOW</a:t>
                      </a:r>
                      <a:endParaRPr sz="1100"/>
                    </a:p>
                  </a:txBody>
                  <a:tcPr marT="34300" marB="34300" marR="68600" marL="68600"/>
                </a:tc>
                <a:tc>
                  <a:txBody>
                    <a:bodyPr/>
                    <a:lstStyle/>
                    <a:p>
                      <a:pPr indent="0" lvl="0" marL="0" marR="0" rtl="0" algn="ctr">
                        <a:spcBef>
                          <a:spcPts val="0"/>
                        </a:spcBef>
                        <a:spcAft>
                          <a:spcPts val="0"/>
                        </a:spcAft>
                        <a:buNone/>
                      </a:pPr>
                      <a:r>
                        <a:rPr lang="en" sz="1400"/>
                        <a:t>NEXT</a:t>
                      </a:r>
                      <a:endParaRPr sz="1100"/>
                    </a:p>
                  </a:txBody>
                  <a:tcPr marT="34300" marB="34300" marR="68600" marL="68600"/>
                </a:tc>
                <a:tc>
                  <a:txBody>
                    <a:bodyPr/>
                    <a:lstStyle/>
                    <a:p>
                      <a:pPr indent="0" lvl="0" marL="0" marR="0" rtl="0" algn="ctr">
                        <a:spcBef>
                          <a:spcPts val="0"/>
                        </a:spcBef>
                        <a:spcAft>
                          <a:spcPts val="0"/>
                        </a:spcAft>
                        <a:buNone/>
                      </a:pPr>
                      <a:r>
                        <a:rPr lang="en" sz="1400"/>
                        <a:t>LATER</a:t>
                      </a:r>
                      <a:endParaRPr sz="1100"/>
                    </a:p>
                  </a:txBody>
                  <a:tcPr marT="34300" marB="34300" marR="68600" marL="68600"/>
                </a:tc>
              </a:tr>
              <a:tr h="435775">
                <a:tc>
                  <a:txBody>
                    <a:bodyPr/>
                    <a:lstStyle/>
                    <a:p>
                      <a:pPr indent="0" lvl="0" marL="0" marR="0" rtl="0" algn="ctr">
                        <a:spcBef>
                          <a:spcPts val="0"/>
                        </a:spcBef>
                        <a:spcAft>
                          <a:spcPts val="0"/>
                        </a:spcAft>
                        <a:buClr>
                          <a:schemeClr val="dk1"/>
                        </a:buClr>
                        <a:buSzPts val="900"/>
                        <a:buFont typeface="Arial"/>
                        <a:buNone/>
                      </a:pPr>
                      <a:r>
                        <a:t/>
                      </a:r>
                      <a:endParaRPr sz="1100"/>
                    </a:p>
                  </a:txBody>
                  <a:tcPr marT="34300" marB="34300" marR="68600" marL="68600" anchor="ctr"/>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r>
              <a:tr h="802900">
                <a:tc>
                  <a:txBody>
                    <a:bodyPr/>
                    <a:lstStyle/>
                    <a:p>
                      <a:pPr indent="0" lvl="0" marL="0" marR="0" rtl="0" algn="ctr">
                        <a:spcBef>
                          <a:spcPts val="0"/>
                        </a:spcBef>
                        <a:spcAft>
                          <a:spcPts val="0"/>
                        </a:spcAft>
                        <a:buClr>
                          <a:schemeClr val="dk1"/>
                        </a:buClr>
                        <a:buSzPts val="900"/>
                        <a:buFont typeface="Arial"/>
                        <a:buNone/>
                      </a:pPr>
                      <a:r>
                        <a:rPr b="1" lang="en" sz="900"/>
                        <a:t>PRODUCT 1</a:t>
                      </a:r>
                      <a:endParaRPr sz="1100"/>
                    </a:p>
                  </a:txBody>
                  <a:tcPr marT="34300" marB="34300" marR="68600" marL="68600" anchor="ctr"/>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152400" lvl="0" marL="215900" marR="0" rtl="0" algn="l">
                        <a:spcBef>
                          <a:spcPts val="0"/>
                        </a:spcBef>
                        <a:spcAft>
                          <a:spcPts val="0"/>
                        </a:spcAft>
                        <a:buClr>
                          <a:schemeClr val="dk1"/>
                        </a:buClr>
                        <a:buSzPts val="900"/>
                        <a:buFont typeface="Arial"/>
                        <a:buNone/>
                      </a:pPr>
                      <a:r>
                        <a:t/>
                      </a:r>
                      <a:endParaRPr b="0" sz="900">
                        <a:solidFill>
                          <a:schemeClr val="dk1"/>
                        </a:solidFill>
                      </a:endParaRPr>
                    </a:p>
                  </a:txBody>
                  <a:tcPr marT="34300" marB="34300" marR="68600" marL="68600"/>
                </a:tc>
              </a:tr>
              <a:tr h="296125">
                <a:tc>
                  <a:txBody>
                    <a:bodyPr/>
                    <a:lstStyle/>
                    <a:p>
                      <a:pPr indent="0" lvl="0" marL="0" marR="0" rtl="0" algn="r">
                        <a:spcBef>
                          <a:spcPts val="0"/>
                        </a:spcBef>
                        <a:spcAft>
                          <a:spcPts val="0"/>
                        </a:spcAft>
                        <a:buNone/>
                      </a:pPr>
                      <a:r>
                        <a:rPr b="1" lang="en" sz="900"/>
                        <a:t>FEATURE A</a:t>
                      </a:r>
                      <a:endParaRPr b="1" sz="900"/>
                    </a:p>
                  </a:txBody>
                  <a:tcPr marT="34300" marB="34300" marR="68600" marL="68600" anchor="ctr"/>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152400" lvl="0" marL="215900" marR="0" rtl="0" algn="l">
                        <a:spcBef>
                          <a:spcPts val="0"/>
                        </a:spcBef>
                        <a:spcAft>
                          <a:spcPts val="0"/>
                        </a:spcAft>
                        <a:buNone/>
                      </a:pPr>
                      <a:r>
                        <a:t/>
                      </a:r>
                      <a:endParaRPr b="0" sz="900">
                        <a:solidFill>
                          <a:schemeClr val="dk1"/>
                        </a:solidFill>
                      </a:endParaRPr>
                    </a:p>
                  </a:txBody>
                  <a:tcPr marT="34300" marB="34300" marR="68600" marL="68600"/>
                </a:tc>
              </a:tr>
              <a:tr h="296125">
                <a:tc>
                  <a:txBody>
                    <a:bodyPr/>
                    <a:lstStyle/>
                    <a:p>
                      <a:pPr indent="0" lvl="0" marL="0" marR="0" rtl="0" algn="r">
                        <a:spcBef>
                          <a:spcPts val="0"/>
                        </a:spcBef>
                        <a:spcAft>
                          <a:spcPts val="0"/>
                        </a:spcAft>
                        <a:buNone/>
                      </a:pPr>
                      <a:r>
                        <a:rPr b="1" lang="en" sz="900"/>
                        <a:t>FEATURE B</a:t>
                      </a:r>
                      <a:endParaRPr b="1" sz="900"/>
                    </a:p>
                  </a:txBody>
                  <a:tcPr marT="34300" marB="34300" marR="68600" marL="68600" anchor="ctr"/>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152400" lvl="0" marL="215900" marR="0" rtl="0" algn="l">
                        <a:spcBef>
                          <a:spcPts val="0"/>
                        </a:spcBef>
                        <a:spcAft>
                          <a:spcPts val="0"/>
                        </a:spcAft>
                        <a:buNone/>
                      </a:pPr>
                      <a:r>
                        <a:t/>
                      </a:r>
                      <a:endParaRPr b="0" sz="900">
                        <a:solidFill>
                          <a:schemeClr val="dk1"/>
                        </a:solidFill>
                      </a:endParaRPr>
                    </a:p>
                  </a:txBody>
                  <a:tcPr marT="34300" marB="34300" marR="68600" marL="68600"/>
                </a:tc>
              </a:tr>
              <a:tr h="818950">
                <a:tc>
                  <a:txBody>
                    <a:bodyPr/>
                    <a:lstStyle/>
                    <a:p>
                      <a:pPr indent="0" lvl="0" marL="0" marR="0" rtl="0" algn="ctr">
                        <a:spcBef>
                          <a:spcPts val="0"/>
                        </a:spcBef>
                        <a:spcAft>
                          <a:spcPts val="0"/>
                        </a:spcAft>
                        <a:buClr>
                          <a:schemeClr val="dk1"/>
                        </a:buClr>
                        <a:buSzPts val="900"/>
                        <a:buFont typeface="Arial"/>
                        <a:buNone/>
                      </a:pPr>
                      <a:r>
                        <a:rPr b="1" lang="en" sz="900"/>
                        <a:t>PRODUCT 2</a:t>
                      </a:r>
                      <a:endParaRPr sz="1100"/>
                    </a:p>
                  </a:txBody>
                  <a:tcPr marT="34300" marB="34300" marR="68600" marL="68600" anchor="ctr"/>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r>
              <a:tr h="296125">
                <a:tc>
                  <a:txBody>
                    <a:bodyPr/>
                    <a:lstStyle/>
                    <a:p>
                      <a:pPr indent="0" lvl="0" marL="0" marR="0" rtl="0" algn="r">
                        <a:spcBef>
                          <a:spcPts val="0"/>
                        </a:spcBef>
                        <a:spcAft>
                          <a:spcPts val="0"/>
                        </a:spcAft>
                        <a:buClr>
                          <a:schemeClr val="dk1"/>
                        </a:buClr>
                        <a:buSzPts val="900"/>
                        <a:buFont typeface="Arial"/>
                        <a:buNone/>
                      </a:pPr>
                      <a:r>
                        <a:rPr b="1" lang="en" sz="900"/>
                        <a:t>FEATURE A</a:t>
                      </a:r>
                      <a:endParaRPr sz="1100"/>
                    </a:p>
                  </a:txBody>
                  <a:tcPr marT="34300" marB="34300" marR="68600" marL="68600" anchor="ctr"/>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r>
              <a:tr h="296125">
                <a:tc>
                  <a:txBody>
                    <a:bodyPr/>
                    <a:lstStyle/>
                    <a:p>
                      <a:pPr indent="0" lvl="0" marL="0" marR="0" rtl="0" algn="r">
                        <a:spcBef>
                          <a:spcPts val="0"/>
                        </a:spcBef>
                        <a:spcAft>
                          <a:spcPts val="0"/>
                        </a:spcAft>
                        <a:buNone/>
                      </a:pPr>
                      <a:r>
                        <a:rPr b="1" lang="en" sz="900"/>
                        <a:t>FEATURE B</a:t>
                      </a:r>
                      <a:endParaRPr b="1" sz="900"/>
                    </a:p>
                  </a:txBody>
                  <a:tcPr marT="34300" marB="34300" marR="68600" marL="68600" anchor="ctr"/>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c>
                  <a:txBody>
                    <a:bodyPr/>
                    <a:lstStyle/>
                    <a:p>
                      <a:pPr indent="0" lvl="0" marL="0" rtl="0" algn="l">
                        <a:spcBef>
                          <a:spcPts val="0"/>
                        </a:spcBef>
                        <a:spcAft>
                          <a:spcPts val="0"/>
                        </a:spcAft>
                        <a:buNone/>
                      </a:pPr>
                      <a:r>
                        <a:t/>
                      </a:r>
                      <a:endParaRPr/>
                    </a:p>
                  </a:txBody>
                  <a:tcPr marT="34300" marB="34300" marR="68600" marL="6860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3" name="Shape 1623"/>
        <p:cNvGrpSpPr/>
        <p:nvPr/>
      </p:nvGrpSpPr>
      <p:grpSpPr>
        <a:xfrm>
          <a:off x="0" y="0"/>
          <a:ext cx="0" cy="0"/>
          <a:chOff x="0" y="0"/>
          <a:chExt cx="0" cy="0"/>
        </a:xfrm>
      </p:grpSpPr>
      <p:sp>
        <p:nvSpPr>
          <p:cNvPr id="1624" name="Google Shape;1624;p100"/>
          <p:cNvSpPr txBox="1"/>
          <p:nvPr>
            <p:ph type="title"/>
          </p:nvPr>
        </p:nvSpPr>
        <p:spPr>
          <a:xfrm>
            <a:off x="306001" y="224025"/>
            <a:ext cx="6377400" cy="522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Next Steps</a:t>
            </a:r>
            <a:endParaRPr/>
          </a:p>
        </p:txBody>
      </p:sp>
      <p:sp>
        <p:nvSpPr>
          <p:cNvPr id="1625" name="Google Shape;1625;p100"/>
          <p:cNvSpPr txBox="1"/>
          <p:nvPr/>
        </p:nvSpPr>
        <p:spPr>
          <a:xfrm>
            <a:off x="310775" y="1433550"/>
            <a:ext cx="6824100" cy="16068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4"/>
              </a:buClr>
              <a:buSzPts val="1400"/>
              <a:buAutoNum type="arabicPeriod"/>
            </a:pPr>
            <a:r>
              <a:rPr b="1" lang="en">
                <a:solidFill>
                  <a:schemeClr val="accent4"/>
                </a:solidFill>
              </a:rPr>
              <a:t>Build the Team </a:t>
            </a:r>
            <a:endParaRPr>
              <a:solidFill>
                <a:schemeClr val="accent4"/>
              </a:solidFill>
            </a:endParaRPr>
          </a:p>
          <a:p>
            <a:pPr indent="0" lvl="0" marL="914400" rtl="0" algn="l">
              <a:lnSpc>
                <a:spcPct val="115000"/>
              </a:lnSpc>
              <a:spcBef>
                <a:spcPts val="0"/>
              </a:spcBef>
              <a:spcAft>
                <a:spcPts val="0"/>
              </a:spcAft>
              <a:buNone/>
            </a:pPr>
            <a:r>
              <a:t/>
            </a:r>
            <a:endParaRPr>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Accelerate Key Projects</a:t>
            </a:r>
            <a:endParaRPr b="1">
              <a:solidFill>
                <a:schemeClr val="accent4"/>
              </a:solidFill>
            </a:endParaRPr>
          </a:p>
          <a:p>
            <a:pPr indent="0" lvl="0" marL="0" rtl="0" algn="l">
              <a:lnSpc>
                <a:spcPct val="115000"/>
              </a:lnSpc>
              <a:spcBef>
                <a:spcPts val="0"/>
              </a:spcBef>
              <a:spcAft>
                <a:spcPts val="0"/>
              </a:spcAft>
              <a:buNone/>
            </a:pPr>
            <a:r>
              <a:t/>
            </a:r>
            <a:endParaRPr>
              <a:solidFill>
                <a:schemeClr val="accent4"/>
              </a:solidFill>
            </a:endParaRPr>
          </a:p>
          <a:p>
            <a:pPr indent="-317500" lvl="0" marL="457200" rtl="0" algn="l">
              <a:lnSpc>
                <a:spcPct val="115000"/>
              </a:lnSpc>
              <a:spcBef>
                <a:spcPts val="0"/>
              </a:spcBef>
              <a:spcAft>
                <a:spcPts val="0"/>
              </a:spcAft>
              <a:buClr>
                <a:schemeClr val="accent4"/>
              </a:buClr>
              <a:buSzPts val="1400"/>
              <a:buAutoNum type="arabicPeriod"/>
            </a:pPr>
            <a:r>
              <a:rPr b="1" lang="en">
                <a:solidFill>
                  <a:schemeClr val="accent4"/>
                </a:solidFill>
              </a:rPr>
              <a:t>Test new hypotheses </a:t>
            </a:r>
            <a:endParaRPr b="1">
              <a:solidFill>
                <a:schemeClr val="accent4"/>
              </a:solidFill>
            </a:endParaRPr>
          </a:p>
          <a:p>
            <a:pPr indent="0" lvl="0" marL="914400" rtl="0" algn="l">
              <a:lnSpc>
                <a:spcPct val="115000"/>
              </a:lnSpc>
              <a:spcBef>
                <a:spcPts val="0"/>
              </a:spcBef>
              <a:spcAft>
                <a:spcPts val="0"/>
              </a:spcAft>
              <a:buNone/>
            </a:pPr>
            <a:r>
              <a:t/>
            </a:r>
            <a:endParaRPr>
              <a:solidFill>
                <a:schemeClr val="accent4"/>
              </a:solidFill>
            </a:endParaRPr>
          </a:p>
        </p:txBody>
      </p:sp>
      <p:sp>
        <p:nvSpPr>
          <p:cNvPr id="1626" name="Google Shape;1626;p100"/>
          <p:cNvSpPr txBox="1"/>
          <p:nvPr/>
        </p:nvSpPr>
        <p:spPr>
          <a:xfrm>
            <a:off x="7451175" y="1727925"/>
            <a:ext cx="1366200" cy="1169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latin typeface="Montserrat"/>
                <a:ea typeface="Montserrat"/>
                <a:cs typeface="Montserrat"/>
                <a:sym typeface="Montserrat"/>
              </a:rPr>
              <a:t>These are examples. </a:t>
            </a:r>
            <a:r>
              <a:rPr lang="en" sz="1200">
                <a:solidFill>
                  <a:schemeClr val="accent4"/>
                </a:solidFill>
                <a:latin typeface="Montserrat"/>
                <a:ea typeface="Montserrat"/>
                <a:cs typeface="Montserrat"/>
                <a:sym typeface="Montserrat"/>
              </a:rPr>
              <a:t>Replace with your next steps. </a:t>
            </a:r>
            <a:endParaRPr sz="800">
              <a:solidFill>
                <a:schemeClr val="accent4"/>
              </a:solidFill>
              <a:latin typeface="Montserrat"/>
              <a:ea typeface="Montserrat"/>
              <a:cs typeface="Montserrat"/>
              <a:sym typeface="Montserrat"/>
            </a:endParaRPr>
          </a:p>
        </p:txBody>
      </p:sp>
      <p:grpSp>
        <p:nvGrpSpPr>
          <p:cNvPr id="1627" name="Google Shape;1627;p100"/>
          <p:cNvGrpSpPr/>
          <p:nvPr/>
        </p:nvGrpSpPr>
        <p:grpSpPr>
          <a:xfrm>
            <a:off x="8533163" y="1727917"/>
            <a:ext cx="284101" cy="306038"/>
            <a:chOff x="4794251" y="2208213"/>
            <a:chExt cx="725487" cy="800100"/>
          </a:xfrm>
        </p:grpSpPr>
        <p:sp>
          <p:nvSpPr>
            <p:cNvPr id="1628" name="Google Shape;1628;p100"/>
            <p:cNvSpPr/>
            <p:nvPr/>
          </p:nvSpPr>
          <p:spPr>
            <a:xfrm>
              <a:off x="4932363" y="2314576"/>
              <a:ext cx="449262" cy="539749"/>
            </a:xfrm>
            <a:custGeom>
              <a:rect b="b" l="l" r="r" t="t"/>
              <a:pathLst>
                <a:path extrusionOk="0" h="1229" w="1020">
                  <a:moveTo>
                    <a:pt x="510" y="1229"/>
                  </a:moveTo>
                  <a:cubicBezTo>
                    <a:pt x="791" y="1229"/>
                    <a:pt x="1020" y="1000"/>
                    <a:pt x="1020" y="719"/>
                  </a:cubicBezTo>
                  <a:cubicBezTo>
                    <a:pt x="1020" y="542"/>
                    <a:pt x="927" y="376"/>
                    <a:pt x="777" y="284"/>
                  </a:cubicBezTo>
                  <a:cubicBezTo>
                    <a:pt x="751" y="105"/>
                    <a:pt x="751" y="105"/>
                    <a:pt x="751" y="105"/>
                  </a:cubicBezTo>
                  <a:cubicBezTo>
                    <a:pt x="743" y="47"/>
                    <a:pt x="688" y="0"/>
                    <a:pt x="630" y="0"/>
                  </a:cubicBezTo>
                  <a:cubicBezTo>
                    <a:pt x="390" y="0"/>
                    <a:pt x="390" y="0"/>
                    <a:pt x="390" y="0"/>
                  </a:cubicBezTo>
                  <a:cubicBezTo>
                    <a:pt x="332" y="0"/>
                    <a:pt x="277" y="47"/>
                    <a:pt x="269" y="105"/>
                  </a:cubicBezTo>
                  <a:cubicBezTo>
                    <a:pt x="243" y="284"/>
                    <a:pt x="243" y="284"/>
                    <a:pt x="243" y="284"/>
                  </a:cubicBezTo>
                  <a:cubicBezTo>
                    <a:pt x="93" y="376"/>
                    <a:pt x="0" y="542"/>
                    <a:pt x="0" y="719"/>
                  </a:cubicBezTo>
                  <a:cubicBezTo>
                    <a:pt x="0" y="1000"/>
                    <a:pt x="229" y="1229"/>
                    <a:pt x="510" y="1229"/>
                  </a:cubicBezTo>
                  <a:close/>
                  <a:moveTo>
                    <a:pt x="286" y="328"/>
                  </a:moveTo>
                  <a:cubicBezTo>
                    <a:pt x="294" y="324"/>
                    <a:pt x="299" y="316"/>
                    <a:pt x="301" y="307"/>
                  </a:cubicBezTo>
                  <a:cubicBezTo>
                    <a:pt x="328" y="113"/>
                    <a:pt x="328" y="113"/>
                    <a:pt x="328" y="113"/>
                  </a:cubicBezTo>
                  <a:cubicBezTo>
                    <a:pt x="333" y="84"/>
                    <a:pt x="361" y="60"/>
                    <a:pt x="390" y="60"/>
                  </a:cubicBezTo>
                  <a:cubicBezTo>
                    <a:pt x="630" y="60"/>
                    <a:pt x="630" y="60"/>
                    <a:pt x="630" y="60"/>
                  </a:cubicBezTo>
                  <a:cubicBezTo>
                    <a:pt x="659" y="60"/>
                    <a:pt x="687" y="84"/>
                    <a:pt x="692" y="113"/>
                  </a:cubicBezTo>
                  <a:cubicBezTo>
                    <a:pt x="719" y="307"/>
                    <a:pt x="719" y="307"/>
                    <a:pt x="719" y="307"/>
                  </a:cubicBezTo>
                  <a:cubicBezTo>
                    <a:pt x="721" y="316"/>
                    <a:pt x="726" y="324"/>
                    <a:pt x="734" y="328"/>
                  </a:cubicBezTo>
                  <a:cubicBezTo>
                    <a:pt x="873" y="409"/>
                    <a:pt x="960" y="558"/>
                    <a:pt x="960" y="719"/>
                  </a:cubicBezTo>
                  <a:cubicBezTo>
                    <a:pt x="960" y="967"/>
                    <a:pt x="758" y="1169"/>
                    <a:pt x="510" y="1169"/>
                  </a:cubicBezTo>
                  <a:cubicBezTo>
                    <a:pt x="262" y="1169"/>
                    <a:pt x="60" y="967"/>
                    <a:pt x="60" y="719"/>
                  </a:cubicBezTo>
                  <a:cubicBezTo>
                    <a:pt x="60" y="558"/>
                    <a:pt x="147" y="409"/>
                    <a:pt x="286" y="328"/>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629" name="Google Shape;1629;p100"/>
            <p:cNvSpPr/>
            <p:nvPr/>
          </p:nvSpPr>
          <p:spPr>
            <a:xfrm>
              <a:off x="5070475" y="2262188"/>
              <a:ext cx="173037" cy="25400"/>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630" name="Google Shape;1630;p100"/>
            <p:cNvSpPr/>
            <p:nvPr/>
          </p:nvSpPr>
          <p:spPr>
            <a:xfrm>
              <a:off x="5070475" y="2208213"/>
              <a:ext cx="173037" cy="26988"/>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631" name="Google Shape;1631;p100"/>
            <p:cNvSpPr/>
            <p:nvPr/>
          </p:nvSpPr>
          <p:spPr>
            <a:xfrm>
              <a:off x="5070475" y="2365376"/>
              <a:ext cx="173037" cy="238125"/>
            </a:xfrm>
            <a:custGeom>
              <a:rect b="b" l="l" r="r" t="t"/>
              <a:pathLst>
                <a:path extrusionOk="0" h="541" w="394">
                  <a:moveTo>
                    <a:pt x="18" y="535"/>
                  </a:moveTo>
                  <a:cubicBezTo>
                    <a:pt x="30" y="540"/>
                    <a:pt x="44" y="538"/>
                    <a:pt x="53" y="529"/>
                  </a:cubicBezTo>
                  <a:cubicBezTo>
                    <a:pt x="114" y="470"/>
                    <a:pt x="114" y="470"/>
                    <a:pt x="114" y="470"/>
                  </a:cubicBezTo>
                  <a:cubicBezTo>
                    <a:pt x="176" y="529"/>
                    <a:pt x="176" y="529"/>
                    <a:pt x="176" y="529"/>
                  </a:cubicBezTo>
                  <a:cubicBezTo>
                    <a:pt x="188" y="541"/>
                    <a:pt x="206" y="541"/>
                    <a:pt x="218" y="529"/>
                  </a:cubicBezTo>
                  <a:cubicBezTo>
                    <a:pt x="280" y="470"/>
                    <a:pt x="280" y="470"/>
                    <a:pt x="280" y="470"/>
                  </a:cubicBezTo>
                  <a:cubicBezTo>
                    <a:pt x="341" y="529"/>
                    <a:pt x="341" y="529"/>
                    <a:pt x="341" y="529"/>
                  </a:cubicBezTo>
                  <a:cubicBezTo>
                    <a:pt x="347" y="535"/>
                    <a:pt x="354" y="538"/>
                    <a:pt x="362" y="538"/>
                  </a:cubicBezTo>
                  <a:cubicBezTo>
                    <a:pt x="367" y="538"/>
                    <a:pt x="371" y="537"/>
                    <a:pt x="376" y="535"/>
                  </a:cubicBezTo>
                  <a:cubicBezTo>
                    <a:pt x="387" y="529"/>
                    <a:pt x="394" y="516"/>
                    <a:pt x="392" y="504"/>
                  </a:cubicBezTo>
                  <a:cubicBezTo>
                    <a:pt x="324" y="31"/>
                    <a:pt x="324" y="31"/>
                    <a:pt x="324" y="31"/>
                  </a:cubicBezTo>
                  <a:cubicBezTo>
                    <a:pt x="322" y="15"/>
                    <a:pt x="307" y="3"/>
                    <a:pt x="290" y="6"/>
                  </a:cubicBezTo>
                  <a:cubicBezTo>
                    <a:pt x="274" y="8"/>
                    <a:pt x="263" y="23"/>
                    <a:pt x="265" y="39"/>
                  </a:cubicBezTo>
                  <a:cubicBezTo>
                    <a:pt x="320" y="425"/>
                    <a:pt x="320" y="425"/>
                    <a:pt x="320" y="425"/>
                  </a:cubicBezTo>
                  <a:cubicBezTo>
                    <a:pt x="300" y="406"/>
                    <a:pt x="300" y="406"/>
                    <a:pt x="300" y="406"/>
                  </a:cubicBezTo>
                  <a:cubicBezTo>
                    <a:pt x="289" y="395"/>
                    <a:pt x="270" y="395"/>
                    <a:pt x="259" y="406"/>
                  </a:cubicBezTo>
                  <a:cubicBezTo>
                    <a:pt x="197" y="466"/>
                    <a:pt x="197" y="466"/>
                    <a:pt x="197" y="466"/>
                  </a:cubicBezTo>
                  <a:cubicBezTo>
                    <a:pt x="135" y="406"/>
                    <a:pt x="135" y="406"/>
                    <a:pt x="135" y="406"/>
                  </a:cubicBezTo>
                  <a:cubicBezTo>
                    <a:pt x="124" y="395"/>
                    <a:pt x="105" y="395"/>
                    <a:pt x="94" y="406"/>
                  </a:cubicBezTo>
                  <a:cubicBezTo>
                    <a:pt x="74" y="425"/>
                    <a:pt x="74" y="425"/>
                    <a:pt x="74" y="425"/>
                  </a:cubicBezTo>
                  <a:cubicBezTo>
                    <a:pt x="130" y="36"/>
                    <a:pt x="130" y="36"/>
                    <a:pt x="130" y="36"/>
                  </a:cubicBezTo>
                  <a:cubicBezTo>
                    <a:pt x="132" y="20"/>
                    <a:pt x="121" y="5"/>
                    <a:pt x="104" y="2"/>
                  </a:cubicBezTo>
                  <a:cubicBezTo>
                    <a:pt x="88" y="0"/>
                    <a:pt x="73" y="11"/>
                    <a:pt x="70" y="28"/>
                  </a:cubicBezTo>
                  <a:cubicBezTo>
                    <a:pt x="2" y="504"/>
                    <a:pt x="2" y="504"/>
                    <a:pt x="2" y="504"/>
                  </a:cubicBezTo>
                  <a:cubicBezTo>
                    <a:pt x="0" y="516"/>
                    <a:pt x="7" y="529"/>
                    <a:pt x="18" y="5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632" name="Google Shape;1632;p100"/>
            <p:cNvSpPr/>
            <p:nvPr/>
          </p:nvSpPr>
          <p:spPr>
            <a:xfrm>
              <a:off x="5143500" y="2881313"/>
              <a:ext cx="26987" cy="127000"/>
            </a:xfrm>
            <a:custGeom>
              <a:rect b="b" l="l" r="r" t="t"/>
              <a:pathLst>
                <a:path extrusionOk="0" h="291" w="60">
                  <a:moveTo>
                    <a:pt x="30" y="0"/>
                  </a:moveTo>
                  <a:cubicBezTo>
                    <a:pt x="13" y="0"/>
                    <a:pt x="0" y="13"/>
                    <a:pt x="0" y="30"/>
                  </a:cubicBezTo>
                  <a:cubicBezTo>
                    <a:pt x="0" y="261"/>
                    <a:pt x="0" y="261"/>
                    <a:pt x="0" y="261"/>
                  </a:cubicBezTo>
                  <a:cubicBezTo>
                    <a:pt x="0" y="278"/>
                    <a:pt x="13" y="291"/>
                    <a:pt x="30" y="291"/>
                  </a:cubicBezTo>
                  <a:cubicBezTo>
                    <a:pt x="47" y="291"/>
                    <a:pt x="60" y="278"/>
                    <a:pt x="60" y="261"/>
                  </a:cubicBezTo>
                  <a:cubicBezTo>
                    <a:pt x="60" y="30"/>
                    <a:pt x="60" y="30"/>
                    <a:pt x="60" y="30"/>
                  </a:cubicBezTo>
                  <a:cubicBezTo>
                    <a:pt x="60" y="13"/>
                    <a:pt x="47" y="0"/>
                    <a:pt x="30" y="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633" name="Google Shape;1633;p100"/>
            <p:cNvSpPr/>
            <p:nvPr/>
          </p:nvSpPr>
          <p:spPr>
            <a:xfrm>
              <a:off x="5297488" y="2828926"/>
              <a:ext cx="88900" cy="109538"/>
            </a:xfrm>
            <a:custGeom>
              <a:rect b="b" l="l" r="r" t="t"/>
              <a:pathLst>
                <a:path extrusionOk="0" h="251" w="204">
                  <a:moveTo>
                    <a:pt x="58" y="17"/>
                  </a:moveTo>
                  <a:cubicBezTo>
                    <a:pt x="48" y="3"/>
                    <a:pt x="29" y="0"/>
                    <a:pt x="16" y="10"/>
                  </a:cubicBezTo>
                  <a:cubicBezTo>
                    <a:pt x="3" y="20"/>
                    <a:pt x="0" y="38"/>
                    <a:pt x="9" y="52"/>
                  </a:cubicBezTo>
                  <a:cubicBezTo>
                    <a:pt x="145" y="239"/>
                    <a:pt x="145" y="239"/>
                    <a:pt x="145" y="239"/>
                  </a:cubicBezTo>
                  <a:cubicBezTo>
                    <a:pt x="151" y="247"/>
                    <a:pt x="160" y="251"/>
                    <a:pt x="170" y="251"/>
                  </a:cubicBezTo>
                  <a:cubicBezTo>
                    <a:pt x="176" y="251"/>
                    <a:pt x="182" y="249"/>
                    <a:pt x="187" y="246"/>
                  </a:cubicBezTo>
                  <a:cubicBezTo>
                    <a:pt x="201" y="236"/>
                    <a:pt x="204" y="217"/>
                    <a:pt x="194" y="204"/>
                  </a:cubicBezTo>
                  <a:lnTo>
                    <a:pt x="58" y="17"/>
                  </a:ln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634" name="Google Shape;1634;p100"/>
            <p:cNvSpPr/>
            <p:nvPr/>
          </p:nvSpPr>
          <p:spPr>
            <a:xfrm>
              <a:off x="5392738" y="2697163"/>
              <a:ext cx="127000" cy="58738"/>
            </a:xfrm>
            <a:custGeom>
              <a:rect b="b" l="l" r="r" t="t"/>
              <a:pathLst>
                <a:path extrusionOk="0" h="135" w="287">
                  <a:moveTo>
                    <a:pt x="263" y="76"/>
                  </a:moveTo>
                  <a:cubicBezTo>
                    <a:pt x="43" y="5"/>
                    <a:pt x="43" y="5"/>
                    <a:pt x="43" y="5"/>
                  </a:cubicBezTo>
                  <a:cubicBezTo>
                    <a:pt x="27" y="0"/>
                    <a:pt x="10" y="8"/>
                    <a:pt x="5" y="24"/>
                  </a:cubicBezTo>
                  <a:cubicBezTo>
                    <a:pt x="0" y="40"/>
                    <a:pt x="9" y="57"/>
                    <a:pt x="24" y="62"/>
                  </a:cubicBezTo>
                  <a:cubicBezTo>
                    <a:pt x="244" y="133"/>
                    <a:pt x="244" y="133"/>
                    <a:pt x="244" y="133"/>
                  </a:cubicBezTo>
                  <a:cubicBezTo>
                    <a:pt x="247" y="134"/>
                    <a:pt x="250" y="135"/>
                    <a:pt x="254" y="135"/>
                  </a:cubicBezTo>
                  <a:cubicBezTo>
                    <a:pt x="266" y="135"/>
                    <a:pt x="278" y="127"/>
                    <a:pt x="282" y="114"/>
                  </a:cubicBezTo>
                  <a:cubicBezTo>
                    <a:pt x="287" y="98"/>
                    <a:pt x="279" y="81"/>
                    <a:pt x="263" y="76"/>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635" name="Google Shape;1635;p100"/>
            <p:cNvSpPr/>
            <p:nvPr/>
          </p:nvSpPr>
          <p:spPr>
            <a:xfrm>
              <a:off x="5392738" y="2501901"/>
              <a:ext cx="127000" cy="60325"/>
            </a:xfrm>
            <a:custGeom>
              <a:rect b="b" l="l" r="r" t="t"/>
              <a:pathLst>
                <a:path extrusionOk="0" h="135" w="287">
                  <a:moveTo>
                    <a:pt x="34" y="135"/>
                  </a:moveTo>
                  <a:cubicBezTo>
                    <a:pt x="37" y="135"/>
                    <a:pt x="40" y="135"/>
                    <a:pt x="43" y="134"/>
                  </a:cubicBezTo>
                  <a:cubicBezTo>
                    <a:pt x="263" y="62"/>
                    <a:pt x="263" y="62"/>
                    <a:pt x="263" y="62"/>
                  </a:cubicBezTo>
                  <a:cubicBezTo>
                    <a:pt x="279" y="57"/>
                    <a:pt x="287" y="40"/>
                    <a:pt x="282" y="25"/>
                  </a:cubicBezTo>
                  <a:cubicBezTo>
                    <a:pt x="277" y="9"/>
                    <a:pt x="260" y="0"/>
                    <a:pt x="244" y="5"/>
                  </a:cubicBezTo>
                  <a:cubicBezTo>
                    <a:pt x="24" y="77"/>
                    <a:pt x="24" y="77"/>
                    <a:pt x="24" y="77"/>
                  </a:cubicBezTo>
                  <a:cubicBezTo>
                    <a:pt x="9" y="82"/>
                    <a:pt x="0" y="99"/>
                    <a:pt x="5" y="115"/>
                  </a:cubicBezTo>
                  <a:cubicBezTo>
                    <a:pt x="9" y="127"/>
                    <a:pt x="21" y="135"/>
                    <a:pt x="34" y="1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636" name="Google Shape;1636;p100"/>
            <p:cNvSpPr/>
            <p:nvPr/>
          </p:nvSpPr>
          <p:spPr>
            <a:xfrm>
              <a:off x="4794251" y="2501901"/>
              <a:ext cx="125412" cy="60325"/>
            </a:xfrm>
            <a:custGeom>
              <a:rect b="b" l="l" r="r" t="t"/>
              <a:pathLst>
                <a:path extrusionOk="0" h="135" w="287">
                  <a:moveTo>
                    <a:pt x="263" y="77"/>
                  </a:moveTo>
                  <a:cubicBezTo>
                    <a:pt x="43" y="5"/>
                    <a:pt x="43" y="5"/>
                    <a:pt x="43" y="5"/>
                  </a:cubicBezTo>
                  <a:cubicBezTo>
                    <a:pt x="27" y="0"/>
                    <a:pt x="10" y="9"/>
                    <a:pt x="5" y="25"/>
                  </a:cubicBezTo>
                  <a:cubicBezTo>
                    <a:pt x="0" y="40"/>
                    <a:pt x="8" y="57"/>
                    <a:pt x="24" y="62"/>
                  </a:cubicBezTo>
                  <a:cubicBezTo>
                    <a:pt x="244" y="134"/>
                    <a:pt x="244" y="134"/>
                    <a:pt x="244" y="134"/>
                  </a:cubicBezTo>
                  <a:cubicBezTo>
                    <a:pt x="247" y="135"/>
                    <a:pt x="250" y="135"/>
                    <a:pt x="253" y="135"/>
                  </a:cubicBezTo>
                  <a:cubicBezTo>
                    <a:pt x="266" y="135"/>
                    <a:pt x="278" y="127"/>
                    <a:pt x="282" y="115"/>
                  </a:cubicBezTo>
                  <a:cubicBezTo>
                    <a:pt x="287" y="99"/>
                    <a:pt x="278" y="82"/>
                    <a:pt x="263" y="77"/>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637" name="Google Shape;1637;p100"/>
            <p:cNvSpPr/>
            <p:nvPr/>
          </p:nvSpPr>
          <p:spPr>
            <a:xfrm>
              <a:off x="4794251" y="2697163"/>
              <a:ext cx="125412" cy="58738"/>
            </a:xfrm>
            <a:custGeom>
              <a:rect b="b" l="l" r="r" t="t"/>
              <a:pathLst>
                <a:path extrusionOk="0" h="135" w="287">
                  <a:moveTo>
                    <a:pt x="244" y="5"/>
                  </a:moveTo>
                  <a:cubicBezTo>
                    <a:pt x="24" y="76"/>
                    <a:pt x="24" y="76"/>
                    <a:pt x="24" y="76"/>
                  </a:cubicBezTo>
                  <a:cubicBezTo>
                    <a:pt x="8" y="81"/>
                    <a:pt x="0" y="98"/>
                    <a:pt x="5" y="114"/>
                  </a:cubicBezTo>
                  <a:cubicBezTo>
                    <a:pt x="9" y="127"/>
                    <a:pt x="21" y="135"/>
                    <a:pt x="33" y="135"/>
                  </a:cubicBezTo>
                  <a:cubicBezTo>
                    <a:pt x="37" y="135"/>
                    <a:pt x="40" y="134"/>
                    <a:pt x="43" y="133"/>
                  </a:cubicBezTo>
                  <a:cubicBezTo>
                    <a:pt x="263" y="62"/>
                    <a:pt x="263" y="62"/>
                    <a:pt x="263" y="62"/>
                  </a:cubicBezTo>
                  <a:cubicBezTo>
                    <a:pt x="278" y="57"/>
                    <a:pt x="287" y="40"/>
                    <a:pt x="282" y="24"/>
                  </a:cubicBezTo>
                  <a:cubicBezTo>
                    <a:pt x="277" y="8"/>
                    <a:pt x="260" y="0"/>
                    <a:pt x="244" y="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638" name="Google Shape;1638;p100"/>
            <p:cNvSpPr/>
            <p:nvPr/>
          </p:nvSpPr>
          <p:spPr>
            <a:xfrm>
              <a:off x="4926013" y="2828926"/>
              <a:ext cx="90487" cy="109538"/>
            </a:xfrm>
            <a:custGeom>
              <a:rect b="b" l="l" r="r" t="t"/>
              <a:pathLst>
                <a:path extrusionOk="0" h="251" w="204">
                  <a:moveTo>
                    <a:pt x="188" y="10"/>
                  </a:moveTo>
                  <a:cubicBezTo>
                    <a:pt x="175" y="0"/>
                    <a:pt x="156" y="3"/>
                    <a:pt x="146" y="17"/>
                  </a:cubicBezTo>
                  <a:cubicBezTo>
                    <a:pt x="10" y="204"/>
                    <a:pt x="10" y="204"/>
                    <a:pt x="10" y="204"/>
                  </a:cubicBezTo>
                  <a:cubicBezTo>
                    <a:pt x="0" y="217"/>
                    <a:pt x="3" y="236"/>
                    <a:pt x="17" y="246"/>
                  </a:cubicBezTo>
                  <a:cubicBezTo>
                    <a:pt x="22" y="249"/>
                    <a:pt x="28" y="251"/>
                    <a:pt x="34" y="251"/>
                  </a:cubicBezTo>
                  <a:cubicBezTo>
                    <a:pt x="44" y="251"/>
                    <a:pt x="53" y="247"/>
                    <a:pt x="59" y="239"/>
                  </a:cubicBezTo>
                  <a:cubicBezTo>
                    <a:pt x="195" y="52"/>
                    <a:pt x="195" y="52"/>
                    <a:pt x="195" y="52"/>
                  </a:cubicBezTo>
                  <a:cubicBezTo>
                    <a:pt x="204" y="38"/>
                    <a:pt x="201" y="20"/>
                    <a:pt x="188" y="1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83"/>
          <p:cNvSpPr txBox="1"/>
          <p:nvPr>
            <p:ph idx="1" type="body"/>
          </p:nvPr>
        </p:nvSpPr>
        <p:spPr>
          <a:xfrm>
            <a:off x="1319710" y="1304626"/>
            <a:ext cx="6260700" cy="3336300"/>
          </a:xfrm>
          <a:prstGeom prst="rect">
            <a:avLst/>
          </a:prstGeom>
        </p:spPr>
        <p:txBody>
          <a:bodyPr anchorCtr="0" anchor="t" bIns="34275" lIns="68575" spcFirstLastPara="1" rIns="68575" wrap="square" tIns="34275">
            <a:spAutoFit/>
          </a:bodyPr>
          <a:lstStyle/>
          <a:p>
            <a:pPr indent="0" lvl="0" marL="0" rtl="0" algn="ctr">
              <a:lnSpc>
                <a:spcPct val="115000"/>
              </a:lnSpc>
              <a:spcBef>
                <a:spcPts val="1200"/>
              </a:spcBef>
              <a:spcAft>
                <a:spcPts val="0"/>
              </a:spcAft>
              <a:buNone/>
            </a:pPr>
            <a:r>
              <a:rPr lang="en" sz="1500"/>
              <a:t>We encourage new Heads of Product and Product Managers to conduct and deliver a first thirty days product assessment (or sixty or ninety days depending on your organization’s size and complexity) that draws from cross-functional conversations with delivery, sales, marketing, finance, technology and customers or prospects. </a:t>
            </a:r>
            <a:endParaRPr sz="1500"/>
          </a:p>
          <a:p>
            <a:pPr indent="0" lvl="0" marL="0" rtl="0" algn="ctr">
              <a:lnSpc>
                <a:spcPct val="115000"/>
              </a:lnSpc>
              <a:spcBef>
                <a:spcPts val="1200"/>
              </a:spcBef>
              <a:spcAft>
                <a:spcPts val="0"/>
              </a:spcAft>
              <a:buNone/>
            </a:pPr>
            <a:r>
              <a:t/>
            </a:r>
            <a:endParaRPr sz="1500"/>
          </a:p>
          <a:p>
            <a:pPr indent="0" lvl="0" marL="0" rtl="0" algn="ctr">
              <a:lnSpc>
                <a:spcPct val="115000"/>
              </a:lnSpc>
              <a:spcBef>
                <a:spcPts val="1200"/>
              </a:spcBef>
              <a:spcAft>
                <a:spcPts val="0"/>
              </a:spcAft>
              <a:buNone/>
            </a:pPr>
            <a:r>
              <a:rPr lang="en" sz="1500"/>
              <a:t>You can use this template to report on your learnings at the end of the assessment period. </a:t>
            </a:r>
            <a:endParaRPr sz="1500"/>
          </a:p>
          <a:p>
            <a:pPr indent="0" lvl="0" marL="0" rtl="0" algn="ctr">
              <a:spcBef>
                <a:spcPts val="1200"/>
              </a:spcBef>
              <a:spcAft>
                <a:spcPts val="0"/>
              </a:spcAft>
              <a:buNone/>
            </a:pPr>
            <a:r>
              <a:t/>
            </a:r>
            <a:endParaRPr b="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84"/>
          <p:cNvSpPr txBox="1"/>
          <p:nvPr>
            <p:ph type="title"/>
          </p:nvPr>
        </p:nvSpPr>
        <p:spPr>
          <a:xfrm>
            <a:off x="305991" y="224029"/>
            <a:ext cx="5846100" cy="522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Contents of Assessment</a:t>
            </a:r>
            <a:endParaRPr/>
          </a:p>
        </p:txBody>
      </p:sp>
      <p:sp>
        <p:nvSpPr>
          <p:cNvPr id="1336" name="Google Shape;1336;p84"/>
          <p:cNvSpPr txBox="1"/>
          <p:nvPr/>
        </p:nvSpPr>
        <p:spPr>
          <a:xfrm>
            <a:off x="247825" y="897725"/>
            <a:ext cx="8590200" cy="3570900"/>
          </a:xfrm>
          <a:prstGeom prst="rect">
            <a:avLst/>
          </a:prstGeom>
          <a:noFill/>
          <a:ln>
            <a:noFill/>
          </a:ln>
        </p:spPr>
        <p:txBody>
          <a:bodyPr anchorCtr="0" anchor="t" bIns="91425" lIns="91425" spcFirstLastPara="1" rIns="91425" wrap="square" tIns="91425">
            <a:spAutoFit/>
          </a:bodyPr>
          <a:lstStyle/>
          <a:p>
            <a:pPr indent="-317500" lvl="0" marL="457200" rtl="0" algn="l">
              <a:lnSpc>
                <a:spcPct val="100000"/>
              </a:lnSpc>
              <a:spcBef>
                <a:spcPts val="1200"/>
              </a:spcBef>
              <a:spcAft>
                <a:spcPts val="0"/>
              </a:spcAft>
              <a:buClr>
                <a:schemeClr val="accent4"/>
              </a:buClr>
              <a:buSzPts val="1400"/>
              <a:buChar char="❏"/>
            </a:pPr>
            <a:r>
              <a:rPr lang="en" sz="700"/>
              <a:t> </a:t>
            </a:r>
            <a:r>
              <a:rPr lang="en" sz="1100"/>
              <a:t>An articulation of the vision and business goals for the product or product portfolio for the next three years. Aligning on the most important business goals is critical. For example, is the point of productization to increase the speed of delivery, increase repeat customers, increase the number of clients, increase revenue, increase the percentage of recurring revenue, increase the number of clients from a certain segment, etc.?</a:t>
            </a:r>
            <a:endParaRPr sz="1100"/>
          </a:p>
          <a:p>
            <a:pPr indent="-298450" lvl="0" marL="457200" rtl="0" algn="l">
              <a:lnSpc>
                <a:spcPct val="100000"/>
              </a:lnSpc>
              <a:spcBef>
                <a:spcPts val="1200"/>
              </a:spcBef>
              <a:spcAft>
                <a:spcPts val="0"/>
              </a:spcAft>
              <a:buSzPts val="1100"/>
              <a:buChar char="❏"/>
            </a:pPr>
            <a:r>
              <a:rPr lang="en" sz="1100"/>
              <a:t>Key findings from internal and external conversations  </a:t>
            </a:r>
            <a:endParaRPr sz="1100"/>
          </a:p>
          <a:p>
            <a:pPr indent="-317500" lvl="0" marL="457200" rtl="0" algn="l">
              <a:lnSpc>
                <a:spcPct val="100000"/>
              </a:lnSpc>
              <a:spcBef>
                <a:spcPts val="1200"/>
              </a:spcBef>
              <a:spcAft>
                <a:spcPts val="0"/>
              </a:spcAft>
              <a:buClr>
                <a:schemeClr val="accent4"/>
              </a:buClr>
              <a:buSzPts val="1400"/>
              <a:buChar char="❏"/>
            </a:pPr>
            <a:r>
              <a:rPr lang="en" sz="1100"/>
              <a:t>If applicable, a summary of the baseline performance of existing productized services and products. This should include their revenue, cost, and trends (e.g., growing vs. headwinds), as well as any customer experience or quality data.</a:t>
            </a:r>
            <a:endParaRPr sz="1100"/>
          </a:p>
          <a:p>
            <a:pPr indent="-317500" lvl="0" marL="457200" rtl="0" algn="l">
              <a:lnSpc>
                <a:spcPct val="100000"/>
              </a:lnSpc>
              <a:spcBef>
                <a:spcPts val="1200"/>
              </a:spcBef>
              <a:spcAft>
                <a:spcPts val="0"/>
              </a:spcAft>
              <a:buClr>
                <a:schemeClr val="accent4"/>
              </a:buClr>
              <a:buSzPts val="1400"/>
              <a:buChar char="❏"/>
            </a:pPr>
            <a:r>
              <a:rPr lang="en" sz="1100"/>
              <a:t>A summary of any past product tests and what was learned.</a:t>
            </a:r>
            <a:endParaRPr sz="1100"/>
          </a:p>
          <a:p>
            <a:pPr indent="-317500" lvl="0" marL="457200" rtl="0" algn="l">
              <a:lnSpc>
                <a:spcPct val="100000"/>
              </a:lnSpc>
              <a:spcBef>
                <a:spcPts val="1200"/>
              </a:spcBef>
              <a:spcAft>
                <a:spcPts val="0"/>
              </a:spcAft>
              <a:buClr>
                <a:schemeClr val="accent4"/>
              </a:buClr>
              <a:buSzPts val="1400"/>
              <a:buChar char="❏"/>
            </a:pPr>
            <a:r>
              <a:rPr lang="en" sz="1100"/>
              <a:t>If applicable, a description of the current product tech stack and its strengths and weaknesses.</a:t>
            </a:r>
            <a:endParaRPr sz="1100"/>
          </a:p>
          <a:p>
            <a:pPr indent="-317500" lvl="0" marL="457200" rtl="0" algn="l">
              <a:lnSpc>
                <a:spcPct val="100000"/>
              </a:lnSpc>
              <a:spcBef>
                <a:spcPts val="1200"/>
              </a:spcBef>
              <a:spcAft>
                <a:spcPts val="0"/>
              </a:spcAft>
              <a:buClr>
                <a:schemeClr val="accent4"/>
              </a:buClr>
              <a:buSzPts val="1400"/>
              <a:buChar char="❏"/>
            </a:pPr>
            <a:r>
              <a:rPr lang="en" sz="1100"/>
              <a:t>A customer journey map. If there is a portfolio of products, map the portfolio based on life cycle stage (e.g., grow, maintain, cash cow/harvest, or sunset) by looking at the margin and growth potential.</a:t>
            </a:r>
            <a:endParaRPr sz="1100"/>
          </a:p>
          <a:p>
            <a:pPr indent="-311150" lvl="0" marL="457200" rtl="0" algn="l">
              <a:lnSpc>
                <a:spcPct val="100000"/>
              </a:lnSpc>
              <a:spcBef>
                <a:spcPts val="1200"/>
              </a:spcBef>
              <a:spcAft>
                <a:spcPts val="1000"/>
              </a:spcAft>
              <a:buClr>
                <a:schemeClr val="accent4"/>
              </a:buClr>
              <a:buSzPts val="1300"/>
              <a:buChar char="❏"/>
            </a:pPr>
            <a:r>
              <a:rPr lang="en" sz="1100"/>
              <a:t>A visualization of the pipelines of new product ideas and new product features, a high-level assessment of each, and the recom</a:t>
            </a:r>
            <a:r>
              <a:rPr lang="en" sz="1100"/>
              <a:t>mended product roadmap.</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85"/>
          <p:cNvSpPr txBox="1"/>
          <p:nvPr>
            <p:ph type="title"/>
          </p:nvPr>
        </p:nvSpPr>
        <p:spPr>
          <a:xfrm>
            <a:off x="305991" y="276229"/>
            <a:ext cx="5846100" cy="522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0" lang="en">
                <a:solidFill>
                  <a:schemeClr val="accent1"/>
                </a:solidFill>
              </a:rPr>
              <a:t>Example: </a:t>
            </a:r>
            <a:r>
              <a:rPr lang="en"/>
              <a:t>Productization Vision</a:t>
            </a:r>
            <a:endParaRPr/>
          </a:p>
        </p:txBody>
      </p:sp>
      <p:sp>
        <p:nvSpPr>
          <p:cNvPr id="1342" name="Google Shape;1342;p85"/>
          <p:cNvSpPr txBox="1"/>
          <p:nvPr/>
        </p:nvSpPr>
        <p:spPr>
          <a:xfrm>
            <a:off x="889750" y="1092750"/>
            <a:ext cx="7149300" cy="28131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000"/>
              </a:spcBef>
              <a:spcAft>
                <a:spcPts val="0"/>
              </a:spcAft>
              <a:buNone/>
            </a:pPr>
            <a:r>
              <a:t/>
            </a:r>
            <a:endParaRPr sz="1100"/>
          </a:p>
          <a:p>
            <a:pPr indent="0" lvl="0" marL="0" rtl="0" algn="ctr">
              <a:lnSpc>
                <a:spcPct val="115000"/>
              </a:lnSpc>
              <a:spcBef>
                <a:spcPts val="1200"/>
              </a:spcBef>
              <a:spcAft>
                <a:spcPts val="0"/>
              </a:spcAft>
              <a:buNone/>
            </a:pPr>
            <a:r>
              <a:rPr lang="en" sz="1600"/>
              <a:t>“We will change the way hospitals and healthcare systems make real-estate decisions by developing new data products to offer alongside our design services. We will grow revenue and improve margins by selling $20M of data products at 40 percent net margin in the next three years.”</a:t>
            </a:r>
            <a:endParaRPr sz="1600"/>
          </a:p>
          <a:p>
            <a:pPr indent="0" lvl="0" marL="0" rtl="0" algn="l">
              <a:lnSpc>
                <a:spcPct val="150000"/>
              </a:lnSpc>
              <a:spcBef>
                <a:spcPts val="1200"/>
              </a:spcBef>
              <a:spcAft>
                <a:spcPts val="0"/>
              </a:spcAft>
              <a:buNone/>
            </a:pPr>
            <a:r>
              <a:t/>
            </a:r>
            <a:endParaRPr sz="1100"/>
          </a:p>
          <a:p>
            <a:pPr indent="0" lvl="0" marL="0" rtl="0" algn="l">
              <a:lnSpc>
                <a:spcPct val="150000"/>
              </a:lnSpc>
              <a:spcBef>
                <a:spcPts val="1000"/>
              </a:spcBef>
              <a:spcAft>
                <a:spcPts val="0"/>
              </a:spcAft>
              <a:buNone/>
            </a:pPr>
            <a:r>
              <a:t/>
            </a:r>
            <a:endParaRPr i="1" sz="1100"/>
          </a:p>
          <a:p>
            <a:pPr indent="0" lvl="0" marL="0" rtl="0" algn="l">
              <a:lnSpc>
                <a:spcPct val="150000"/>
              </a:lnSpc>
              <a:spcBef>
                <a:spcPts val="1000"/>
              </a:spcBef>
              <a:spcAft>
                <a:spcPts val="0"/>
              </a:spcAft>
              <a:buNone/>
            </a:pPr>
            <a:r>
              <a:t/>
            </a:r>
            <a:endParaRPr i="1"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86"/>
          <p:cNvSpPr txBox="1"/>
          <p:nvPr>
            <p:ph type="title"/>
          </p:nvPr>
        </p:nvSpPr>
        <p:spPr>
          <a:xfrm>
            <a:off x="276900" y="261600"/>
            <a:ext cx="5958300" cy="4803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0" lang="en"/>
              <a:t>Template: </a:t>
            </a:r>
            <a:r>
              <a:rPr lang="en"/>
              <a:t>Productization</a:t>
            </a:r>
            <a:r>
              <a:rPr lang="en"/>
              <a:t> Vision</a:t>
            </a:r>
            <a:endParaRPr/>
          </a:p>
        </p:txBody>
      </p:sp>
      <p:sp>
        <p:nvSpPr>
          <p:cNvPr id="1348" name="Google Shape;1348;p86"/>
          <p:cNvSpPr txBox="1"/>
          <p:nvPr/>
        </p:nvSpPr>
        <p:spPr>
          <a:xfrm>
            <a:off x="276900" y="1328375"/>
            <a:ext cx="8590200" cy="2355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000"/>
              </a:spcBef>
              <a:spcAft>
                <a:spcPts val="0"/>
              </a:spcAft>
              <a:buNone/>
            </a:pPr>
            <a:r>
              <a:t/>
            </a:r>
            <a:endParaRPr sz="1100"/>
          </a:p>
          <a:p>
            <a:pPr indent="0" lvl="0" marL="0" rtl="0" algn="ctr">
              <a:lnSpc>
                <a:spcPct val="150000"/>
              </a:lnSpc>
              <a:spcBef>
                <a:spcPts val="1000"/>
              </a:spcBef>
              <a:spcAft>
                <a:spcPts val="0"/>
              </a:spcAft>
              <a:buNone/>
            </a:pPr>
            <a:r>
              <a:rPr lang="en" sz="1600"/>
              <a:t>We will change the way </a:t>
            </a:r>
            <a:r>
              <a:rPr i="1" lang="en" sz="1600"/>
              <a:t>[target customer segment</a:t>
            </a:r>
            <a:r>
              <a:rPr lang="en" sz="1600"/>
              <a:t>] solves </a:t>
            </a:r>
            <a:r>
              <a:rPr i="1" lang="en" sz="1600"/>
              <a:t>[urgent and expensive customer problem]</a:t>
            </a:r>
            <a:r>
              <a:rPr lang="en" sz="1600"/>
              <a:t> through the development of </a:t>
            </a:r>
            <a:r>
              <a:rPr i="1" lang="en" sz="1600"/>
              <a:t>[tech-enabled/standardized products or services or solutions]</a:t>
            </a:r>
            <a:r>
              <a:rPr lang="en" sz="1600"/>
              <a:t>. We will </a:t>
            </a:r>
            <a:r>
              <a:rPr i="1" lang="en" sz="1600"/>
              <a:t>[overarching business goal]</a:t>
            </a:r>
            <a:r>
              <a:rPr lang="en" sz="1600"/>
              <a:t> by </a:t>
            </a:r>
            <a:r>
              <a:rPr i="1" lang="en" sz="1600"/>
              <a:t>[reaching specific targets].</a:t>
            </a:r>
            <a:endParaRPr i="1" sz="1600"/>
          </a:p>
          <a:p>
            <a:pPr indent="0" lvl="0" marL="0" rtl="0" algn="l">
              <a:lnSpc>
                <a:spcPct val="150000"/>
              </a:lnSpc>
              <a:spcBef>
                <a:spcPts val="1000"/>
              </a:spcBef>
              <a:spcAft>
                <a:spcPts val="0"/>
              </a:spcAft>
              <a:buNone/>
            </a:pPr>
            <a:r>
              <a:t/>
            </a:r>
            <a:endParaRPr i="1" sz="1100"/>
          </a:p>
          <a:p>
            <a:pPr indent="0" lvl="0" marL="0" rtl="0" algn="l">
              <a:lnSpc>
                <a:spcPct val="150000"/>
              </a:lnSpc>
              <a:spcBef>
                <a:spcPts val="1000"/>
              </a:spcBef>
              <a:spcAft>
                <a:spcPts val="0"/>
              </a:spcAft>
              <a:buNone/>
            </a:pPr>
            <a:r>
              <a:t/>
            </a:r>
            <a:endParaRPr i="1"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cxnSp>
        <p:nvCxnSpPr>
          <p:cNvPr id="1353" name="Google Shape;1353;p87"/>
          <p:cNvCxnSpPr/>
          <p:nvPr/>
        </p:nvCxnSpPr>
        <p:spPr>
          <a:xfrm flipH="1" rot="10800000">
            <a:off x="1672250" y="2064513"/>
            <a:ext cx="1670700" cy="508200"/>
          </a:xfrm>
          <a:prstGeom prst="straightConnector1">
            <a:avLst/>
          </a:prstGeom>
          <a:noFill/>
          <a:ln cap="flat" cmpd="sng" w="38100">
            <a:solidFill>
              <a:schemeClr val="accent1"/>
            </a:solidFill>
            <a:prstDash val="dash"/>
            <a:miter lim="800000"/>
            <a:headEnd len="sm" w="sm" type="none"/>
            <a:tailEnd len="med" w="med" type="triangle"/>
          </a:ln>
        </p:spPr>
      </p:cxnSp>
      <p:pic>
        <p:nvPicPr>
          <p:cNvPr descr="Marker" id="1354" name="Google Shape;1354;p87"/>
          <p:cNvPicPr preferRelativeResize="0"/>
          <p:nvPr/>
        </p:nvPicPr>
        <p:blipFill rotWithShape="1">
          <a:blip r:embed="rId3">
            <a:alphaModFix/>
          </a:blip>
          <a:srcRect b="0" l="0" r="0" t="0"/>
          <a:stretch/>
        </p:blipFill>
        <p:spPr>
          <a:xfrm>
            <a:off x="1172252" y="2480454"/>
            <a:ext cx="377100" cy="377100"/>
          </a:xfrm>
          <a:prstGeom prst="rect">
            <a:avLst/>
          </a:prstGeom>
          <a:noFill/>
          <a:ln>
            <a:noFill/>
          </a:ln>
        </p:spPr>
      </p:pic>
      <p:sp>
        <p:nvSpPr>
          <p:cNvPr id="1355" name="Google Shape;1355;p87"/>
          <p:cNvSpPr txBox="1"/>
          <p:nvPr/>
        </p:nvSpPr>
        <p:spPr>
          <a:xfrm>
            <a:off x="770676" y="2835950"/>
            <a:ext cx="1729200" cy="592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000">
                <a:solidFill>
                  <a:schemeClr val="accent1"/>
                </a:solidFill>
              </a:rPr>
              <a:t>2022</a:t>
            </a:r>
            <a:endParaRPr sz="2000">
              <a:solidFill>
                <a:schemeClr val="accent1"/>
              </a:solidFill>
            </a:endParaRPr>
          </a:p>
          <a:p>
            <a:pPr indent="0" lvl="0" marL="0" marR="0" rtl="0" algn="l">
              <a:spcBef>
                <a:spcPts val="0"/>
              </a:spcBef>
              <a:spcAft>
                <a:spcPts val="0"/>
              </a:spcAft>
              <a:buNone/>
            </a:pPr>
            <a:r>
              <a:t/>
            </a:r>
            <a:endParaRPr b="1" i="1">
              <a:solidFill>
                <a:schemeClr val="accent1"/>
              </a:solidFill>
              <a:latin typeface="Avenir"/>
              <a:ea typeface="Avenir"/>
              <a:cs typeface="Avenir"/>
              <a:sym typeface="Avenir"/>
            </a:endParaRPr>
          </a:p>
        </p:txBody>
      </p:sp>
      <p:sp>
        <p:nvSpPr>
          <p:cNvPr id="1356" name="Google Shape;1356;p87"/>
          <p:cNvSpPr txBox="1"/>
          <p:nvPr/>
        </p:nvSpPr>
        <p:spPr>
          <a:xfrm>
            <a:off x="618275" y="3257613"/>
            <a:ext cx="2207700" cy="808200"/>
          </a:xfrm>
          <a:prstGeom prst="rect">
            <a:avLst/>
          </a:prstGeom>
          <a:noFill/>
          <a:ln>
            <a:noFill/>
          </a:ln>
        </p:spPr>
        <p:txBody>
          <a:bodyPr anchorCtr="0" anchor="t" bIns="34275" lIns="68575" spcFirstLastPara="1" rIns="68575" wrap="square" tIns="34275">
            <a:spAutoFit/>
          </a:bodyPr>
          <a:lstStyle/>
          <a:p>
            <a:pPr indent="-190500" lvl="0" marL="342900" marR="0" rtl="0" algn="l">
              <a:spcBef>
                <a:spcPts val="0"/>
              </a:spcBef>
              <a:spcAft>
                <a:spcPts val="0"/>
              </a:spcAft>
              <a:buClr>
                <a:schemeClr val="accent4"/>
              </a:buClr>
              <a:buSzPts val="1200"/>
              <a:buChar char="●"/>
            </a:pPr>
            <a:r>
              <a:rPr lang="en" sz="1200">
                <a:solidFill>
                  <a:schemeClr val="accent4"/>
                </a:solidFill>
              </a:rPr>
              <a:t>Faster speed, less lift, and ROI to drive repeat, </a:t>
            </a:r>
            <a:r>
              <a:rPr lang="en" sz="1200">
                <a:solidFill>
                  <a:schemeClr val="accent4"/>
                </a:solidFill>
              </a:rPr>
              <a:t>growth, and eNPS</a:t>
            </a:r>
            <a:endParaRPr sz="1200">
              <a:solidFill>
                <a:schemeClr val="accent4"/>
              </a:solidFill>
            </a:endParaRPr>
          </a:p>
          <a:p>
            <a:pPr indent="0" lvl="0" marL="0" marR="0" rtl="0" algn="l">
              <a:spcBef>
                <a:spcPts val="0"/>
              </a:spcBef>
              <a:spcAft>
                <a:spcPts val="0"/>
              </a:spcAft>
              <a:buNone/>
            </a:pPr>
            <a:r>
              <a:t/>
            </a:r>
            <a:endParaRPr b="1" sz="1200">
              <a:solidFill>
                <a:schemeClr val="accent4"/>
              </a:solidFill>
              <a:latin typeface="Avenir"/>
              <a:ea typeface="Avenir"/>
              <a:cs typeface="Avenir"/>
              <a:sym typeface="Avenir"/>
            </a:endParaRPr>
          </a:p>
        </p:txBody>
      </p:sp>
      <p:sp>
        <p:nvSpPr>
          <p:cNvPr id="1357" name="Google Shape;1357;p87"/>
          <p:cNvSpPr txBox="1"/>
          <p:nvPr/>
        </p:nvSpPr>
        <p:spPr>
          <a:xfrm>
            <a:off x="3236151" y="2226350"/>
            <a:ext cx="1412100" cy="592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000">
                <a:solidFill>
                  <a:schemeClr val="accent2"/>
                </a:solidFill>
              </a:rPr>
              <a:t>2023</a:t>
            </a:r>
            <a:endParaRPr sz="2000">
              <a:solidFill>
                <a:schemeClr val="accent2"/>
              </a:solidFill>
            </a:endParaRPr>
          </a:p>
          <a:p>
            <a:pPr indent="0" lvl="0" marL="0" marR="0" rtl="0" algn="l">
              <a:spcBef>
                <a:spcPts val="0"/>
              </a:spcBef>
              <a:spcAft>
                <a:spcPts val="0"/>
              </a:spcAft>
              <a:buNone/>
            </a:pPr>
            <a:r>
              <a:t/>
            </a:r>
            <a:endParaRPr b="1" i="1">
              <a:solidFill>
                <a:schemeClr val="accent2"/>
              </a:solidFill>
              <a:latin typeface="Avenir"/>
              <a:ea typeface="Avenir"/>
              <a:cs typeface="Avenir"/>
              <a:sym typeface="Avenir"/>
            </a:endParaRPr>
          </a:p>
        </p:txBody>
      </p:sp>
      <p:sp>
        <p:nvSpPr>
          <p:cNvPr id="1358" name="Google Shape;1358;p87"/>
          <p:cNvSpPr txBox="1"/>
          <p:nvPr/>
        </p:nvSpPr>
        <p:spPr>
          <a:xfrm>
            <a:off x="5455899" y="1540544"/>
            <a:ext cx="3449400" cy="592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000">
                <a:solidFill>
                  <a:schemeClr val="dk2"/>
                </a:solidFill>
              </a:rPr>
              <a:t>2024</a:t>
            </a:r>
            <a:endParaRPr sz="2000">
              <a:solidFill>
                <a:schemeClr val="dk2"/>
              </a:solidFill>
            </a:endParaRPr>
          </a:p>
          <a:p>
            <a:pPr indent="0" lvl="0" marL="0" marR="0" rtl="0" algn="l">
              <a:spcBef>
                <a:spcPts val="0"/>
              </a:spcBef>
              <a:spcAft>
                <a:spcPts val="0"/>
              </a:spcAft>
              <a:buNone/>
            </a:pPr>
            <a:r>
              <a:rPr i="1" lang="en">
                <a:solidFill>
                  <a:schemeClr val="dk2"/>
                </a:solidFill>
              </a:rPr>
              <a:t>Big Hairy Audacious Goal (BHAG)</a:t>
            </a:r>
            <a:endParaRPr i="1">
              <a:solidFill>
                <a:schemeClr val="dk2"/>
              </a:solidFill>
            </a:endParaRPr>
          </a:p>
        </p:txBody>
      </p:sp>
      <p:sp>
        <p:nvSpPr>
          <p:cNvPr id="1359" name="Google Shape;1359;p87"/>
          <p:cNvSpPr txBox="1"/>
          <p:nvPr/>
        </p:nvSpPr>
        <p:spPr>
          <a:xfrm>
            <a:off x="5339200" y="2190825"/>
            <a:ext cx="3566100" cy="808200"/>
          </a:xfrm>
          <a:prstGeom prst="rect">
            <a:avLst/>
          </a:prstGeom>
          <a:noFill/>
          <a:ln>
            <a:noFill/>
          </a:ln>
        </p:spPr>
        <p:txBody>
          <a:bodyPr anchorCtr="0" anchor="t" bIns="34275" lIns="68575" spcFirstLastPara="1" rIns="68575" wrap="square" tIns="34275">
            <a:spAutoFit/>
          </a:bodyPr>
          <a:lstStyle/>
          <a:p>
            <a:pPr indent="-190500" lvl="0" marL="342900" marR="0" rtl="0" algn="l">
              <a:spcBef>
                <a:spcPts val="0"/>
              </a:spcBef>
              <a:spcAft>
                <a:spcPts val="0"/>
              </a:spcAft>
              <a:buClr>
                <a:schemeClr val="accent4"/>
              </a:buClr>
              <a:buSzPts val="1200"/>
              <a:buChar char="●"/>
            </a:pPr>
            <a:r>
              <a:rPr lang="en" sz="1200">
                <a:solidFill>
                  <a:schemeClr val="accent4"/>
                </a:solidFill>
              </a:rPr>
              <a:t>1,000,000 </a:t>
            </a:r>
            <a:r>
              <a:rPr lang="en" sz="1200">
                <a:solidFill>
                  <a:schemeClr val="accent4"/>
                </a:solidFill>
              </a:rPr>
              <a:t>communities</a:t>
            </a:r>
            <a:r>
              <a:rPr lang="en" sz="1200">
                <a:solidFill>
                  <a:schemeClr val="accent4"/>
                </a:solidFill>
              </a:rPr>
              <a:t> inspired</a:t>
            </a:r>
            <a:endParaRPr sz="1200">
              <a:solidFill>
                <a:schemeClr val="accent4"/>
              </a:solidFill>
            </a:endParaRPr>
          </a:p>
          <a:p>
            <a:pPr indent="-190500" lvl="0" marL="342900" marR="0" rtl="0" algn="l">
              <a:spcBef>
                <a:spcPts val="0"/>
              </a:spcBef>
              <a:spcAft>
                <a:spcPts val="0"/>
              </a:spcAft>
              <a:buClr>
                <a:schemeClr val="accent4"/>
              </a:buClr>
              <a:buSzPts val="1200"/>
              <a:buChar char="●"/>
            </a:pPr>
            <a:r>
              <a:rPr lang="en" sz="1200">
                <a:solidFill>
                  <a:schemeClr val="accent4"/>
                </a:solidFill>
              </a:rPr>
              <a:t>$30MM revenue with 67% recurring </a:t>
            </a:r>
            <a:endParaRPr sz="1200">
              <a:solidFill>
                <a:schemeClr val="accent4"/>
              </a:solidFill>
            </a:endParaRPr>
          </a:p>
          <a:p>
            <a:pPr indent="-190500" lvl="0" marL="342900" marR="0" rtl="0" algn="l">
              <a:spcBef>
                <a:spcPts val="0"/>
              </a:spcBef>
              <a:spcAft>
                <a:spcPts val="0"/>
              </a:spcAft>
              <a:buClr>
                <a:schemeClr val="accent4"/>
              </a:buClr>
              <a:buSzPts val="1200"/>
              <a:buChar char="●"/>
            </a:pPr>
            <a:r>
              <a:rPr lang="en" sz="1200">
                <a:solidFill>
                  <a:schemeClr val="accent4"/>
                </a:solidFill>
              </a:rPr>
              <a:t>20 $1MM + National Brand customers</a:t>
            </a:r>
            <a:endParaRPr sz="1200">
              <a:solidFill>
                <a:schemeClr val="accent4"/>
              </a:solidFill>
            </a:endParaRPr>
          </a:p>
          <a:p>
            <a:pPr indent="-190500" lvl="0" marL="342900" marR="0" rtl="0" algn="l">
              <a:spcBef>
                <a:spcPts val="0"/>
              </a:spcBef>
              <a:spcAft>
                <a:spcPts val="0"/>
              </a:spcAft>
              <a:buClr>
                <a:schemeClr val="accent4"/>
              </a:buClr>
              <a:buSzPts val="1200"/>
              <a:buChar char="●"/>
            </a:pPr>
            <a:r>
              <a:rPr lang="en" sz="1200">
                <a:solidFill>
                  <a:schemeClr val="accent4"/>
                </a:solidFill>
              </a:rPr>
              <a:t>100+ Hospital customers</a:t>
            </a:r>
            <a:endParaRPr sz="1200">
              <a:solidFill>
                <a:schemeClr val="accent4"/>
              </a:solidFill>
            </a:endParaRPr>
          </a:p>
        </p:txBody>
      </p:sp>
      <p:pic>
        <p:nvPicPr>
          <p:cNvPr descr="Marker" id="1360" name="Google Shape;1360;p87"/>
          <p:cNvPicPr preferRelativeResize="0"/>
          <p:nvPr/>
        </p:nvPicPr>
        <p:blipFill rotWithShape="1">
          <a:blip r:embed="rId3">
            <a:alphaModFix/>
          </a:blip>
          <a:srcRect b="0" l="0" r="0" t="0"/>
          <a:stretch/>
        </p:blipFill>
        <p:spPr>
          <a:xfrm>
            <a:off x="3452102" y="1749129"/>
            <a:ext cx="377100" cy="377100"/>
          </a:xfrm>
          <a:prstGeom prst="rect">
            <a:avLst/>
          </a:prstGeom>
          <a:noFill/>
          <a:ln>
            <a:noFill/>
          </a:ln>
        </p:spPr>
      </p:pic>
      <p:sp>
        <p:nvSpPr>
          <p:cNvPr id="1361" name="Google Shape;1361;p87"/>
          <p:cNvSpPr txBox="1"/>
          <p:nvPr>
            <p:ph type="title"/>
          </p:nvPr>
        </p:nvSpPr>
        <p:spPr>
          <a:xfrm>
            <a:off x="305991" y="224029"/>
            <a:ext cx="5846100" cy="522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0" lang="en">
                <a:solidFill>
                  <a:schemeClr val="accent1"/>
                </a:solidFill>
              </a:rPr>
              <a:t>Example:</a:t>
            </a:r>
            <a:r>
              <a:rPr lang="en"/>
              <a:t> Business Goals </a:t>
            </a:r>
            <a:endParaRPr/>
          </a:p>
        </p:txBody>
      </p:sp>
      <p:sp>
        <p:nvSpPr>
          <p:cNvPr id="1362" name="Google Shape;1362;p87"/>
          <p:cNvSpPr txBox="1"/>
          <p:nvPr>
            <p:ph idx="4294967295" type="body"/>
          </p:nvPr>
        </p:nvSpPr>
        <p:spPr>
          <a:xfrm>
            <a:off x="305998" y="695450"/>
            <a:ext cx="4327200" cy="306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0" i="1" lang="en" sz="1350">
                <a:solidFill>
                  <a:schemeClr val="accent1"/>
                </a:solidFill>
              </a:rPr>
              <a:t>P</a:t>
            </a:r>
            <a:r>
              <a:rPr b="0" i="1" lang="en" sz="1350">
                <a:solidFill>
                  <a:schemeClr val="accent1"/>
                </a:solidFill>
              </a:rPr>
              <a:t>lan for Impact </a:t>
            </a:r>
            <a:endParaRPr b="0" i="1" sz="1350">
              <a:solidFill>
                <a:schemeClr val="accent1"/>
              </a:solidFill>
            </a:endParaRPr>
          </a:p>
        </p:txBody>
      </p:sp>
      <p:pic>
        <p:nvPicPr>
          <p:cNvPr descr="Marker" id="1363" name="Google Shape;1363;p87"/>
          <p:cNvPicPr preferRelativeResize="0"/>
          <p:nvPr/>
        </p:nvPicPr>
        <p:blipFill rotWithShape="1">
          <a:blip r:embed="rId3">
            <a:alphaModFix/>
          </a:blip>
          <a:srcRect b="0" l="0" r="0" t="0"/>
          <a:stretch/>
        </p:blipFill>
        <p:spPr>
          <a:xfrm>
            <a:off x="5702777" y="1107129"/>
            <a:ext cx="377100" cy="377100"/>
          </a:xfrm>
          <a:prstGeom prst="rect">
            <a:avLst/>
          </a:prstGeom>
          <a:noFill/>
          <a:ln>
            <a:noFill/>
          </a:ln>
        </p:spPr>
      </p:pic>
      <p:cxnSp>
        <p:nvCxnSpPr>
          <p:cNvPr id="1364" name="Google Shape;1364;p87"/>
          <p:cNvCxnSpPr/>
          <p:nvPr/>
        </p:nvCxnSpPr>
        <p:spPr>
          <a:xfrm flipH="1" rot="10800000">
            <a:off x="3957925" y="1344238"/>
            <a:ext cx="1670700" cy="508200"/>
          </a:xfrm>
          <a:prstGeom prst="straightConnector1">
            <a:avLst/>
          </a:prstGeom>
          <a:noFill/>
          <a:ln cap="flat" cmpd="sng" w="38100">
            <a:solidFill>
              <a:schemeClr val="accent2"/>
            </a:solidFill>
            <a:prstDash val="dash"/>
            <a:miter lim="800000"/>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cxnSp>
        <p:nvCxnSpPr>
          <p:cNvPr id="1369" name="Google Shape;1369;p88"/>
          <p:cNvCxnSpPr/>
          <p:nvPr/>
        </p:nvCxnSpPr>
        <p:spPr>
          <a:xfrm flipH="1" rot="10800000">
            <a:off x="1672250" y="2064513"/>
            <a:ext cx="1670700" cy="508200"/>
          </a:xfrm>
          <a:prstGeom prst="straightConnector1">
            <a:avLst/>
          </a:prstGeom>
          <a:noFill/>
          <a:ln cap="flat" cmpd="sng" w="38100">
            <a:solidFill>
              <a:schemeClr val="accent1"/>
            </a:solidFill>
            <a:prstDash val="dash"/>
            <a:miter lim="800000"/>
            <a:headEnd len="sm" w="sm" type="none"/>
            <a:tailEnd len="med" w="med" type="triangle"/>
          </a:ln>
        </p:spPr>
      </p:cxnSp>
      <p:pic>
        <p:nvPicPr>
          <p:cNvPr descr="Marker" id="1370" name="Google Shape;1370;p88"/>
          <p:cNvPicPr preferRelativeResize="0"/>
          <p:nvPr/>
        </p:nvPicPr>
        <p:blipFill rotWithShape="1">
          <a:blip r:embed="rId3">
            <a:alphaModFix/>
          </a:blip>
          <a:srcRect b="0" l="0" r="0" t="0"/>
          <a:stretch/>
        </p:blipFill>
        <p:spPr>
          <a:xfrm>
            <a:off x="1172252" y="2480454"/>
            <a:ext cx="377100" cy="377100"/>
          </a:xfrm>
          <a:prstGeom prst="rect">
            <a:avLst/>
          </a:prstGeom>
          <a:noFill/>
          <a:ln>
            <a:noFill/>
          </a:ln>
        </p:spPr>
      </p:pic>
      <p:sp>
        <p:nvSpPr>
          <p:cNvPr id="1371" name="Google Shape;1371;p88"/>
          <p:cNvSpPr txBox="1"/>
          <p:nvPr/>
        </p:nvSpPr>
        <p:spPr>
          <a:xfrm>
            <a:off x="770677" y="2835938"/>
            <a:ext cx="2725200" cy="592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000">
                <a:solidFill>
                  <a:schemeClr val="accent1"/>
                </a:solidFill>
              </a:rPr>
              <a:t>Year One</a:t>
            </a:r>
            <a:endParaRPr sz="2000">
              <a:solidFill>
                <a:schemeClr val="accent1"/>
              </a:solidFill>
            </a:endParaRPr>
          </a:p>
          <a:p>
            <a:pPr indent="0" lvl="0" marL="0" marR="0" rtl="0" algn="l">
              <a:spcBef>
                <a:spcPts val="0"/>
              </a:spcBef>
              <a:spcAft>
                <a:spcPts val="0"/>
              </a:spcAft>
              <a:buNone/>
            </a:pPr>
            <a:r>
              <a:rPr i="1" lang="en">
                <a:solidFill>
                  <a:schemeClr val="accent1"/>
                </a:solidFill>
              </a:rPr>
              <a:t>Low Hanging Fruit</a:t>
            </a:r>
            <a:endParaRPr i="1">
              <a:solidFill>
                <a:schemeClr val="accent1"/>
              </a:solidFill>
            </a:endParaRPr>
          </a:p>
        </p:txBody>
      </p:sp>
      <p:sp>
        <p:nvSpPr>
          <p:cNvPr id="1372" name="Google Shape;1372;p88"/>
          <p:cNvSpPr txBox="1"/>
          <p:nvPr/>
        </p:nvSpPr>
        <p:spPr>
          <a:xfrm>
            <a:off x="618275" y="3562413"/>
            <a:ext cx="2207700" cy="992700"/>
          </a:xfrm>
          <a:prstGeom prst="rect">
            <a:avLst/>
          </a:prstGeom>
          <a:noFill/>
          <a:ln>
            <a:noFill/>
          </a:ln>
        </p:spPr>
        <p:txBody>
          <a:bodyPr anchorCtr="0" anchor="t" bIns="34275" lIns="68575" spcFirstLastPara="1" rIns="68575" wrap="square" tIns="34275">
            <a:spAutoFit/>
          </a:bodyPr>
          <a:lstStyle/>
          <a:p>
            <a:pPr indent="-190500" lvl="0" marL="342900" marR="0" rtl="0" algn="l">
              <a:spcBef>
                <a:spcPts val="0"/>
              </a:spcBef>
              <a:spcAft>
                <a:spcPts val="0"/>
              </a:spcAft>
              <a:buClr>
                <a:schemeClr val="accent4"/>
              </a:buClr>
              <a:buSzPts val="1200"/>
              <a:buChar char="●"/>
            </a:pPr>
            <a:r>
              <a:rPr lang="en" sz="1200">
                <a:solidFill>
                  <a:schemeClr val="accent4"/>
                </a:solidFill>
              </a:rPr>
              <a:t>Goal 1:</a:t>
            </a:r>
            <a:endParaRPr sz="1200">
              <a:solidFill>
                <a:schemeClr val="accent4"/>
              </a:solidFill>
            </a:endParaRPr>
          </a:p>
          <a:p>
            <a:pPr indent="-114300" lvl="0" marL="342900" marR="0" rtl="0" algn="l">
              <a:spcBef>
                <a:spcPts val="0"/>
              </a:spcBef>
              <a:spcAft>
                <a:spcPts val="0"/>
              </a:spcAft>
              <a:buNone/>
            </a:pPr>
            <a:r>
              <a:t/>
            </a:r>
            <a:endParaRPr sz="1200">
              <a:solidFill>
                <a:schemeClr val="accent4"/>
              </a:solidFill>
            </a:endParaRPr>
          </a:p>
          <a:p>
            <a:pPr indent="-190500" lvl="0" marL="342900" marR="0" rtl="0" algn="l">
              <a:spcBef>
                <a:spcPts val="0"/>
              </a:spcBef>
              <a:spcAft>
                <a:spcPts val="0"/>
              </a:spcAft>
              <a:buClr>
                <a:schemeClr val="accent4"/>
              </a:buClr>
              <a:buSzPts val="1200"/>
              <a:buChar char="●"/>
            </a:pPr>
            <a:r>
              <a:rPr lang="en" sz="1200">
                <a:solidFill>
                  <a:schemeClr val="accent4"/>
                </a:solidFill>
              </a:rPr>
              <a:t>Goal 2:</a:t>
            </a:r>
            <a:endParaRPr sz="1200">
              <a:solidFill>
                <a:schemeClr val="accent4"/>
              </a:solidFill>
            </a:endParaRPr>
          </a:p>
          <a:p>
            <a:pPr indent="-114300" lvl="0" marL="342900" marR="0" rtl="0" algn="l">
              <a:spcBef>
                <a:spcPts val="0"/>
              </a:spcBef>
              <a:spcAft>
                <a:spcPts val="0"/>
              </a:spcAft>
              <a:buNone/>
            </a:pPr>
            <a:r>
              <a:t/>
            </a:r>
            <a:endParaRPr sz="1200">
              <a:solidFill>
                <a:schemeClr val="accent4"/>
              </a:solidFill>
            </a:endParaRPr>
          </a:p>
          <a:p>
            <a:pPr indent="-190500" lvl="0" marL="342900" marR="0" rtl="0" algn="l">
              <a:spcBef>
                <a:spcPts val="0"/>
              </a:spcBef>
              <a:spcAft>
                <a:spcPts val="0"/>
              </a:spcAft>
              <a:buClr>
                <a:schemeClr val="accent4"/>
              </a:buClr>
              <a:buSzPts val="1200"/>
              <a:buChar char="●"/>
            </a:pPr>
            <a:r>
              <a:rPr lang="en" sz="1200">
                <a:solidFill>
                  <a:schemeClr val="accent4"/>
                </a:solidFill>
              </a:rPr>
              <a:t>Goal 3: </a:t>
            </a:r>
            <a:endParaRPr sz="1200">
              <a:solidFill>
                <a:schemeClr val="accent4"/>
              </a:solidFill>
            </a:endParaRPr>
          </a:p>
        </p:txBody>
      </p:sp>
      <p:sp>
        <p:nvSpPr>
          <p:cNvPr id="1373" name="Google Shape;1373;p88"/>
          <p:cNvSpPr txBox="1"/>
          <p:nvPr/>
        </p:nvSpPr>
        <p:spPr>
          <a:xfrm>
            <a:off x="3159952" y="2226338"/>
            <a:ext cx="2725200" cy="592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000">
                <a:solidFill>
                  <a:schemeClr val="accent2"/>
                </a:solidFill>
              </a:rPr>
              <a:t>Year Two</a:t>
            </a:r>
            <a:endParaRPr sz="2000">
              <a:solidFill>
                <a:schemeClr val="accent2"/>
              </a:solidFill>
            </a:endParaRPr>
          </a:p>
          <a:p>
            <a:pPr indent="0" lvl="0" marL="0" marR="0" rtl="0" algn="l">
              <a:spcBef>
                <a:spcPts val="0"/>
              </a:spcBef>
              <a:spcAft>
                <a:spcPts val="0"/>
              </a:spcAft>
              <a:buNone/>
            </a:pPr>
            <a:r>
              <a:rPr i="1" lang="en">
                <a:solidFill>
                  <a:schemeClr val="accent2"/>
                </a:solidFill>
              </a:rPr>
              <a:t>Stretch Goals</a:t>
            </a:r>
            <a:endParaRPr i="1">
              <a:solidFill>
                <a:schemeClr val="accent2"/>
              </a:solidFill>
            </a:endParaRPr>
          </a:p>
        </p:txBody>
      </p:sp>
      <p:sp>
        <p:nvSpPr>
          <p:cNvPr id="1374" name="Google Shape;1374;p88"/>
          <p:cNvSpPr txBox="1"/>
          <p:nvPr/>
        </p:nvSpPr>
        <p:spPr>
          <a:xfrm>
            <a:off x="3007550" y="2876613"/>
            <a:ext cx="2249100" cy="992700"/>
          </a:xfrm>
          <a:prstGeom prst="rect">
            <a:avLst/>
          </a:prstGeom>
          <a:noFill/>
          <a:ln>
            <a:noFill/>
          </a:ln>
        </p:spPr>
        <p:txBody>
          <a:bodyPr anchorCtr="0" anchor="t" bIns="34275" lIns="68575" spcFirstLastPara="1" rIns="68575" wrap="square" tIns="34275">
            <a:spAutoFit/>
          </a:bodyPr>
          <a:lstStyle/>
          <a:p>
            <a:pPr indent="-190500" lvl="0" marL="342900" marR="0" rtl="0" algn="l">
              <a:spcBef>
                <a:spcPts val="0"/>
              </a:spcBef>
              <a:spcAft>
                <a:spcPts val="0"/>
              </a:spcAft>
              <a:buClr>
                <a:schemeClr val="accent4"/>
              </a:buClr>
              <a:buSzPts val="1200"/>
              <a:buChar char="●"/>
            </a:pPr>
            <a:r>
              <a:rPr lang="en" sz="1200">
                <a:solidFill>
                  <a:schemeClr val="accent4"/>
                </a:solidFill>
              </a:rPr>
              <a:t>Goal 1:</a:t>
            </a:r>
            <a:endParaRPr sz="1200">
              <a:solidFill>
                <a:schemeClr val="accent4"/>
              </a:solidFill>
            </a:endParaRPr>
          </a:p>
          <a:p>
            <a:pPr indent="-114300" lvl="0" marL="342900" marR="0" rtl="0" algn="l">
              <a:spcBef>
                <a:spcPts val="0"/>
              </a:spcBef>
              <a:spcAft>
                <a:spcPts val="0"/>
              </a:spcAft>
              <a:buNone/>
            </a:pPr>
            <a:r>
              <a:t/>
            </a:r>
            <a:endParaRPr sz="1200">
              <a:solidFill>
                <a:schemeClr val="accent4"/>
              </a:solidFill>
            </a:endParaRPr>
          </a:p>
          <a:p>
            <a:pPr indent="-190500" lvl="0" marL="342900" marR="0" rtl="0" algn="l">
              <a:spcBef>
                <a:spcPts val="0"/>
              </a:spcBef>
              <a:spcAft>
                <a:spcPts val="0"/>
              </a:spcAft>
              <a:buClr>
                <a:schemeClr val="accent4"/>
              </a:buClr>
              <a:buSzPts val="1200"/>
              <a:buChar char="●"/>
            </a:pPr>
            <a:r>
              <a:rPr lang="en" sz="1200">
                <a:solidFill>
                  <a:schemeClr val="accent4"/>
                </a:solidFill>
              </a:rPr>
              <a:t>Goal 2:</a:t>
            </a:r>
            <a:endParaRPr sz="1200">
              <a:solidFill>
                <a:schemeClr val="accent4"/>
              </a:solidFill>
            </a:endParaRPr>
          </a:p>
          <a:p>
            <a:pPr indent="-114300" lvl="0" marL="342900" marR="0" rtl="0" algn="l">
              <a:spcBef>
                <a:spcPts val="0"/>
              </a:spcBef>
              <a:spcAft>
                <a:spcPts val="0"/>
              </a:spcAft>
              <a:buNone/>
            </a:pPr>
            <a:r>
              <a:t/>
            </a:r>
            <a:endParaRPr sz="1200">
              <a:solidFill>
                <a:schemeClr val="accent4"/>
              </a:solidFill>
            </a:endParaRPr>
          </a:p>
          <a:p>
            <a:pPr indent="-190500" lvl="0" marL="342900" marR="0" rtl="0" algn="l">
              <a:spcBef>
                <a:spcPts val="0"/>
              </a:spcBef>
              <a:spcAft>
                <a:spcPts val="0"/>
              </a:spcAft>
              <a:buClr>
                <a:schemeClr val="accent4"/>
              </a:buClr>
              <a:buSzPts val="1200"/>
              <a:buChar char="●"/>
            </a:pPr>
            <a:r>
              <a:rPr lang="en" sz="1200">
                <a:solidFill>
                  <a:schemeClr val="accent4"/>
                </a:solidFill>
              </a:rPr>
              <a:t>Goal 3: </a:t>
            </a:r>
            <a:endParaRPr sz="1200">
              <a:solidFill>
                <a:schemeClr val="accent4"/>
              </a:solidFill>
            </a:endParaRPr>
          </a:p>
        </p:txBody>
      </p:sp>
      <p:sp>
        <p:nvSpPr>
          <p:cNvPr id="1375" name="Google Shape;1375;p88"/>
          <p:cNvSpPr txBox="1"/>
          <p:nvPr/>
        </p:nvSpPr>
        <p:spPr>
          <a:xfrm>
            <a:off x="5455899" y="1540544"/>
            <a:ext cx="3449400" cy="592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2000">
                <a:solidFill>
                  <a:schemeClr val="dk2"/>
                </a:solidFill>
              </a:rPr>
              <a:t>Year Three</a:t>
            </a:r>
            <a:endParaRPr sz="2000">
              <a:solidFill>
                <a:schemeClr val="dk2"/>
              </a:solidFill>
            </a:endParaRPr>
          </a:p>
          <a:p>
            <a:pPr indent="0" lvl="0" marL="0" marR="0" rtl="0" algn="l">
              <a:spcBef>
                <a:spcPts val="0"/>
              </a:spcBef>
              <a:spcAft>
                <a:spcPts val="0"/>
              </a:spcAft>
              <a:buNone/>
            </a:pPr>
            <a:r>
              <a:rPr i="1" lang="en">
                <a:solidFill>
                  <a:schemeClr val="dk2"/>
                </a:solidFill>
              </a:rPr>
              <a:t>Big Hairy Audacious Goal (BHAG)</a:t>
            </a:r>
            <a:endParaRPr i="1">
              <a:solidFill>
                <a:schemeClr val="dk2"/>
              </a:solidFill>
            </a:endParaRPr>
          </a:p>
        </p:txBody>
      </p:sp>
      <p:sp>
        <p:nvSpPr>
          <p:cNvPr id="1376" name="Google Shape;1376;p88"/>
          <p:cNvSpPr txBox="1"/>
          <p:nvPr/>
        </p:nvSpPr>
        <p:spPr>
          <a:xfrm>
            <a:off x="5339200" y="2190813"/>
            <a:ext cx="2495400" cy="992700"/>
          </a:xfrm>
          <a:prstGeom prst="rect">
            <a:avLst/>
          </a:prstGeom>
          <a:noFill/>
          <a:ln>
            <a:noFill/>
          </a:ln>
        </p:spPr>
        <p:txBody>
          <a:bodyPr anchorCtr="0" anchor="t" bIns="34275" lIns="68575" spcFirstLastPara="1" rIns="68575" wrap="square" tIns="34275">
            <a:spAutoFit/>
          </a:bodyPr>
          <a:lstStyle/>
          <a:p>
            <a:pPr indent="-190500" lvl="0" marL="342900" marR="0" rtl="0" algn="l">
              <a:spcBef>
                <a:spcPts val="0"/>
              </a:spcBef>
              <a:spcAft>
                <a:spcPts val="0"/>
              </a:spcAft>
              <a:buClr>
                <a:schemeClr val="accent4"/>
              </a:buClr>
              <a:buSzPts val="1200"/>
              <a:buChar char="●"/>
            </a:pPr>
            <a:r>
              <a:rPr lang="en" sz="1200">
                <a:solidFill>
                  <a:schemeClr val="accent4"/>
                </a:solidFill>
              </a:rPr>
              <a:t>Goal 1:</a:t>
            </a:r>
            <a:endParaRPr sz="1200">
              <a:solidFill>
                <a:schemeClr val="accent4"/>
              </a:solidFill>
            </a:endParaRPr>
          </a:p>
          <a:p>
            <a:pPr indent="-114300" lvl="0" marL="342900" marR="0" rtl="0" algn="l">
              <a:spcBef>
                <a:spcPts val="0"/>
              </a:spcBef>
              <a:spcAft>
                <a:spcPts val="0"/>
              </a:spcAft>
              <a:buNone/>
            </a:pPr>
            <a:r>
              <a:t/>
            </a:r>
            <a:endParaRPr sz="1200">
              <a:solidFill>
                <a:schemeClr val="accent4"/>
              </a:solidFill>
            </a:endParaRPr>
          </a:p>
          <a:p>
            <a:pPr indent="-190500" lvl="0" marL="342900" marR="0" rtl="0" algn="l">
              <a:spcBef>
                <a:spcPts val="0"/>
              </a:spcBef>
              <a:spcAft>
                <a:spcPts val="0"/>
              </a:spcAft>
              <a:buClr>
                <a:schemeClr val="accent4"/>
              </a:buClr>
              <a:buSzPts val="1200"/>
              <a:buChar char="●"/>
            </a:pPr>
            <a:r>
              <a:rPr lang="en" sz="1200">
                <a:solidFill>
                  <a:schemeClr val="accent4"/>
                </a:solidFill>
              </a:rPr>
              <a:t>Goal 2:</a:t>
            </a:r>
            <a:endParaRPr sz="1200">
              <a:solidFill>
                <a:schemeClr val="accent4"/>
              </a:solidFill>
            </a:endParaRPr>
          </a:p>
          <a:p>
            <a:pPr indent="-114300" lvl="0" marL="342900" marR="0" rtl="0" algn="l">
              <a:spcBef>
                <a:spcPts val="0"/>
              </a:spcBef>
              <a:spcAft>
                <a:spcPts val="0"/>
              </a:spcAft>
              <a:buNone/>
            </a:pPr>
            <a:r>
              <a:t/>
            </a:r>
            <a:endParaRPr sz="1200">
              <a:solidFill>
                <a:schemeClr val="accent4"/>
              </a:solidFill>
            </a:endParaRPr>
          </a:p>
          <a:p>
            <a:pPr indent="-190500" lvl="0" marL="342900" marR="0" rtl="0" algn="l">
              <a:spcBef>
                <a:spcPts val="0"/>
              </a:spcBef>
              <a:spcAft>
                <a:spcPts val="0"/>
              </a:spcAft>
              <a:buClr>
                <a:schemeClr val="accent4"/>
              </a:buClr>
              <a:buSzPts val="1200"/>
              <a:buChar char="●"/>
            </a:pPr>
            <a:r>
              <a:rPr lang="en" sz="1200">
                <a:solidFill>
                  <a:schemeClr val="accent4"/>
                </a:solidFill>
              </a:rPr>
              <a:t>Goal 3: </a:t>
            </a:r>
            <a:endParaRPr sz="1200">
              <a:solidFill>
                <a:schemeClr val="accent4"/>
              </a:solidFill>
            </a:endParaRPr>
          </a:p>
        </p:txBody>
      </p:sp>
      <p:pic>
        <p:nvPicPr>
          <p:cNvPr descr="Marker" id="1377" name="Google Shape;1377;p88"/>
          <p:cNvPicPr preferRelativeResize="0"/>
          <p:nvPr/>
        </p:nvPicPr>
        <p:blipFill rotWithShape="1">
          <a:blip r:embed="rId3">
            <a:alphaModFix/>
          </a:blip>
          <a:srcRect b="0" l="0" r="0" t="0"/>
          <a:stretch/>
        </p:blipFill>
        <p:spPr>
          <a:xfrm>
            <a:off x="3452102" y="1749129"/>
            <a:ext cx="377100" cy="377100"/>
          </a:xfrm>
          <a:prstGeom prst="rect">
            <a:avLst/>
          </a:prstGeom>
          <a:noFill/>
          <a:ln>
            <a:noFill/>
          </a:ln>
        </p:spPr>
      </p:pic>
      <p:sp>
        <p:nvSpPr>
          <p:cNvPr id="1378" name="Google Shape;1378;p88"/>
          <p:cNvSpPr txBox="1"/>
          <p:nvPr>
            <p:ph type="title"/>
          </p:nvPr>
        </p:nvSpPr>
        <p:spPr>
          <a:xfrm>
            <a:off x="305991" y="224029"/>
            <a:ext cx="5846100" cy="5220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0" lang="en"/>
              <a:t>Template</a:t>
            </a:r>
            <a:r>
              <a:rPr b="0" lang="en"/>
              <a:t>:</a:t>
            </a:r>
            <a:r>
              <a:rPr lang="en"/>
              <a:t> Business Goals </a:t>
            </a:r>
            <a:endParaRPr/>
          </a:p>
        </p:txBody>
      </p:sp>
      <p:sp>
        <p:nvSpPr>
          <p:cNvPr id="1379" name="Google Shape;1379;p88"/>
          <p:cNvSpPr txBox="1"/>
          <p:nvPr>
            <p:ph idx="4294967295" type="body"/>
          </p:nvPr>
        </p:nvSpPr>
        <p:spPr>
          <a:xfrm>
            <a:off x="305998" y="695450"/>
            <a:ext cx="4327200" cy="3060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0" i="1" lang="en" sz="1350">
                <a:solidFill>
                  <a:schemeClr val="accent1"/>
                </a:solidFill>
              </a:rPr>
              <a:t>Plan for Impact </a:t>
            </a:r>
            <a:endParaRPr b="0" i="1" sz="1350">
              <a:solidFill>
                <a:schemeClr val="accent1"/>
              </a:solidFill>
            </a:endParaRPr>
          </a:p>
        </p:txBody>
      </p:sp>
      <p:pic>
        <p:nvPicPr>
          <p:cNvPr descr="Marker" id="1380" name="Google Shape;1380;p88"/>
          <p:cNvPicPr preferRelativeResize="0"/>
          <p:nvPr/>
        </p:nvPicPr>
        <p:blipFill rotWithShape="1">
          <a:blip r:embed="rId3">
            <a:alphaModFix/>
          </a:blip>
          <a:srcRect b="0" l="0" r="0" t="0"/>
          <a:stretch/>
        </p:blipFill>
        <p:spPr>
          <a:xfrm>
            <a:off x="5702777" y="1107129"/>
            <a:ext cx="377100" cy="377100"/>
          </a:xfrm>
          <a:prstGeom prst="rect">
            <a:avLst/>
          </a:prstGeom>
          <a:noFill/>
          <a:ln>
            <a:noFill/>
          </a:ln>
        </p:spPr>
      </p:pic>
      <p:cxnSp>
        <p:nvCxnSpPr>
          <p:cNvPr id="1381" name="Google Shape;1381;p88"/>
          <p:cNvCxnSpPr/>
          <p:nvPr/>
        </p:nvCxnSpPr>
        <p:spPr>
          <a:xfrm flipH="1" rot="10800000">
            <a:off x="3957925" y="1344238"/>
            <a:ext cx="1670700" cy="508200"/>
          </a:xfrm>
          <a:prstGeom prst="straightConnector1">
            <a:avLst/>
          </a:prstGeom>
          <a:noFill/>
          <a:ln cap="flat" cmpd="sng" w="38100">
            <a:solidFill>
              <a:schemeClr val="accent2"/>
            </a:solidFill>
            <a:prstDash val="dash"/>
            <a:miter lim="800000"/>
            <a:headEnd len="sm" w="sm" type="none"/>
            <a:tailEnd len="med" w="med" type="triangle"/>
          </a:ln>
        </p:spPr>
      </p:cxnSp>
      <p:sp>
        <p:nvSpPr>
          <p:cNvPr id="1382" name="Google Shape;1382;p88"/>
          <p:cNvSpPr txBox="1"/>
          <p:nvPr/>
        </p:nvSpPr>
        <p:spPr>
          <a:xfrm>
            <a:off x="7552900" y="3621175"/>
            <a:ext cx="1215600" cy="8004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latin typeface="Montserrat"/>
                <a:ea typeface="Montserrat"/>
                <a:cs typeface="Montserrat"/>
                <a:sym typeface="Montserrat"/>
              </a:rPr>
              <a:t>Set your intention. </a:t>
            </a:r>
            <a:r>
              <a:rPr lang="en" sz="1200">
                <a:solidFill>
                  <a:schemeClr val="accent4"/>
                </a:solidFill>
                <a:latin typeface="Montserrat"/>
                <a:ea typeface="Montserrat"/>
                <a:cs typeface="Montserrat"/>
                <a:sym typeface="Montserrat"/>
              </a:rPr>
              <a:t>Be bold. </a:t>
            </a:r>
            <a:endParaRPr sz="1200">
              <a:solidFill>
                <a:schemeClr val="accent4"/>
              </a:solidFill>
              <a:latin typeface="Montserrat"/>
              <a:ea typeface="Montserrat"/>
              <a:cs typeface="Montserrat"/>
              <a:sym typeface="Montserrat"/>
            </a:endParaRPr>
          </a:p>
        </p:txBody>
      </p:sp>
      <p:grpSp>
        <p:nvGrpSpPr>
          <p:cNvPr id="1383" name="Google Shape;1383;p88"/>
          <p:cNvGrpSpPr/>
          <p:nvPr/>
        </p:nvGrpSpPr>
        <p:grpSpPr>
          <a:xfrm>
            <a:off x="8427513" y="3650867"/>
            <a:ext cx="284101" cy="306038"/>
            <a:chOff x="4794251" y="2208213"/>
            <a:chExt cx="725487" cy="800100"/>
          </a:xfrm>
        </p:grpSpPr>
        <p:sp>
          <p:nvSpPr>
            <p:cNvPr id="1384" name="Google Shape;1384;p88"/>
            <p:cNvSpPr/>
            <p:nvPr/>
          </p:nvSpPr>
          <p:spPr>
            <a:xfrm>
              <a:off x="4932363" y="2314576"/>
              <a:ext cx="449262" cy="539749"/>
            </a:xfrm>
            <a:custGeom>
              <a:rect b="b" l="l" r="r" t="t"/>
              <a:pathLst>
                <a:path extrusionOk="0" h="1229" w="1020">
                  <a:moveTo>
                    <a:pt x="510" y="1229"/>
                  </a:moveTo>
                  <a:cubicBezTo>
                    <a:pt x="791" y="1229"/>
                    <a:pt x="1020" y="1000"/>
                    <a:pt x="1020" y="719"/>
                  </a:cubicBezTo>
                  <a:cubicBezTo>
                    <a:pt x="1020" y="542"/>
                    <a:pt x="927" y="376"/>
                    <a:pt x="777" y="284"/>
                  </a:cubicBezTo>
                  <a:cubicBezTo>
                    <a:pt x="751" y="105"/>
                    <a:pt x="751" y="105"/>
                    <a:pt x="751" y="105"/>
                  </a:cubicBezTo>
                  <a:cubicBezTo>
                    <a:pt x="743" y="47"/>
                    <a:pt x="688" y="0"/>
                    <a:pt x="630" y="0"/>
                  </a:cubicBezTo>
                  <a:cubicBezTo>
                    <a:pt x="390" y="0"/>
                    <a:pt x="390" y="0"/>
                    <a:pt x="390" y="0"/>
                  </a:cubicBezTo>
                  <a:cubicBezTo>
                    <a:pt x="332" y="0"/>
                    <a:pt x="277" y="47"/>
                    <a:pt x="269" y="105"/>
                  </a:cubicBezTo>
                  <a:cubicBezTo>
                    <a:pt x="243" y="284"/>
                    <a:pt x="243" y="284"/>
                    <a:pt x="243" y="284"/>
                  </a:cubicBezTo>
                  <a:cubicBezTo>
                    <a:pt x="93" y="376"/>
                    <a:pt x="0" y="542"/>
                    <a:pt x="0" y="719"/>
                  </a:cubicBezTo>
                  <a:cubicBezTo>
                    <a:pt x="0" y="1000"/>
                    <a:pt x="229" y="1229"/>
                    <a:pt x="510" y="1229"/>
                  </a:cubicBezTo>
                  <a:close/>
                  <a:moveTo>
                    <a:pt x="286" y="328"/>
                  </a:moveTo>
                  <a:cubicBezTo>
                    <a:pt x="294" y="324"/>
                    <a:pt x="299" y="316"/>
                    <a:pt x="301" y="307"/>
                  </a:cubicBezTo>
                  <a:cubicBezTo>
                    <a:pt x="328" y="113"/>
                    <a:pt x="328" y="113"/>
                    <a:pt x="328" y="113"/>
                  </a:cubicBezTo>
                  <a:cubicBezTo>
                    <a:pt x="333" y="84"/>
                    <a:pt x="361" y="60"/>
                    <a:pt x="390" y="60"/>
                  </a:cubicBezTo>
                  <a:cubicBezTo>
                    <a:pt x="630" y="60"/>
                    <a:pt x="630" y="60"/>
                    <a:pt x="630" y="60"/>
                  </a:cubicBezTo>
                  <a:cubicBezTo>
                    <a:pt x="659" y="60"/>
                    <a:pt x="687" y="84"/>
                    <a:pt x="692" y="113"/>
                  </a:cubicBezTo>
                  <a:cubicBezTo>
                    <a:pt x="719" y="307"/>
                    <a:pt x="719" y="307"/>
                    <a:pt x="719" y="307"/>
                  </a:cubicBezTo>
                  <a:cubicBezTo>
                    <a:pt x="721" y="316"/>
                    <a:pt x="726" y="324"/>
                    <a:pt x="734" y="328"/>
                  </a:cubicBezTo>
                  <a:cubicBezTo>
                    <a:pt x="873" y="409"/>
                    <a:pt x="960" y="558"/>
                    <a:pt x="960" y="719"/>
                  </a:cubicBezTo>
                  <a:cubicBezTo>
                    <a:pt x="960" y="967"/>
                    <a:pt x="758" y="1169"/>
                    <a:pt x="510" y="1169"/>
                  </a:cubicBezTo>
                  <a:cubicBezTo>
                    <a:pt x="262" y="1169"/>
                    <a:pt x="60" y="967"/>
                    <a:pt x="60" y="719"/>
                  </a:cubicBezTo>
                  <a:cubicBezTo>
                    <a:pt x="60" y="558"/>
                    <a:pt x="147" y="409"/>
                    <a:pt x="286" y="328"/>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385" name="Google Shape;1385;p88"/>
            <p:cNvSpPr/>
            <p:nvPr/>
          </p:nvSpPr>
          <p:spPr>
            <a:xfrm>
              <a:off x="5070475" y="2262188"/>
              <a:ext cx="173037" cy="25400"/>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386" name="Google Shape;1386;p88"/>
            <p:cNvSpPr/>
            <p:nvPr/>
          </p:nvSpPr>
          <p:spPr>
            <a:xfrm>
              <a:off x="5070475" y="2208213"/>
              <a:ext cx="173037" cy="26988"/>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387" name="Google Shape;1387;p88"/>
            <p:cNvSpPr/>
            <p:nvPr/>
          </p:nvSpPr>
          <p:spPr>
            <a:xfrm>
              <a:off x="5070475" y="2365376"/>
              <a:ext cx="173037" cy="238125"/>
            </a:xfrm>
            <a:custGeom>
              <a:rect b="b" l="l" r="r" t="t"/>
              <a:pathLst>
                <a:path extrusionOk="0" h="541" w="394">
                  <a:moveTo>
                    <a:pt x="18" y="535"/>
                  </a:moveTo>
                  <a:cubicBezTo>
                    <a:pt x="30" y="540"/>
                    <a:pt x="44" y="538"/>
                    <a:pt x="53" y="529"/>
                  </a:cubicBezTo>
                  <a:cubicBezTo>
                    <a:pt x="114" y="470"/>
                    <a:pt x="114" y="470"/>
                    <a:pt x="114" y="470"/>
                  </a:cubicBezTo>
                  <a:cubicBezTo>
                    <a:pt x="176" y="529"/>
                    <a:pt x="176" y="529"/>
                    <a:pt x="176" y="529"/>
                  </a:cubicBezTo>
                  <a:cubicBezTo>
                    <a:pt x="188" y="541"/>
                    <a:pt x="206" y="541"/>
                    <a:pt x="218" y="529"/>
                  </a:cubicBezTo>
                  <a:cubicBezTo>
                    <a:pt x="280" y="470"/>
                    <a:pt x="280" y="470"/>
                    <a:pt x="280" y="470"/>
                  </a:cubicBezTo>
                  <a:cubicBezTo>
                    <a:pt x="341" y="529"/>
                    <a:pt x="341" y="529"/>
                    <a:pt x="341" y="529"/>
                  </a:cubicBezTo>
                  <a:cubicBezTo>
                    <a:pt x="347" y="535"/>
                    <a:pt x="354" y="538"/>
                    <a:pt x="362" y="538"/>
                  </a:cubicBezTo>
                  <a:cubicBezTo>
                    <a:pt x="367" y="538"/>
                    <a:pt x="371" y="537"/>
                    <a:pt x="376" y="535"/>
                  </a:cubicBezTo>
                  <a:cubicBezTo>
                    <a:pt x="387" y="529"/>
                    <a:pt x="394" y="516"/>
                    <a:pt x="392" y="504"/>
                  </a:cubicBezTo>
                  <a:cubicBezTo>
                    <a:pt x="324" y="31"/>
                    <a:pt x="324" y="31"/>
                    <a:pt x="324" y="31"/>
                  </a:cubicBezTo>
                  <a:cubicBezTo>
                    <a:pt x="322" y="15"/>
                    <a:pt x="307" y="3"/>
                    <a:pt x="290" y="6"/>
                  </a:cubicBezTo>
                  <a:cubicBezTo>
                    <a:pt x="274" y="8"/>
                    <a:pt x="263" y="23"/>
                    <a:pt x="265" y="39"/>
                  </a:cubicBezTo>
                  <a:cubicBezTo>
                    <a:pt x="320" y="425"/>
                    <a:pt x="320" y="425"/>
                    <a:pt x="320" y="425"/>
                  </a:cubicBezTo>
                  <a:cubicBezTo>
                    <a:pt x="300" y="406"/>
                    <a:pt x="300" y="406"/>
                    <a:pt x="300" y="406"/>
                  </a:cubicBezTo>
                  <a:cubicBezTo>
                    <a:pt x="289" y="395"/>
                    <a:pt x="270" y="395"/>
                    <a:pt x="259" y="406"/>
                  </a:cubicBezTo>
                  <a:cubicBezTo>
                    <a:pt x="197" y="466"/>
                    <a:pt x="197" y="466"/>
                    <a:pt x="197" y="466"/>
                  </a:cubicBezTo>
                  <a:cubicBezTo>
                    <a:pt x="135" y="406"/>
                    <a:pt x="135" y="406"/>
                    <a:pt x="135" y="406"/>
                  </a:cubicBezTo>
                  <a:cubicBezTo>
                    <a:pt x="124" y="395"/>
                    <a:pt x="105" y="395"/>
                    <a:pt x="94" y="406"/>
                  </a:cubicBezTo>
                  <a:cubicBezTo>
                    <a:pt x="74" y="425"/>
                    <a:pt x="74" y="425"/>
                    <a:pt x="74" y="425"/>
                  </a:cubicBezTo>
                  <a:cubicBezTo>
                    <a:pt x="130" y="36"/>
                    <a:pt x="130" y="36"/>
                    <a:pt x="130" y="36"/>
                  </a:cubicBezTo>
                  <a:cubicBezTo>
                    <a:pt x="132" y="20"/>
                    <a:pt x="121" y="5"/>
                    <a:pt x="104" y="2"/>
                  </a:cubicBezTo>
                  <a:cubicBezTo>
                    <a:pt x="88" y="0"/>
                    <a:pt x="73" y="11"/>
                    <a:pt x="70" y="28"/>
                  </a:cubicBezTo>
                  <a:cubicBezTo>
                    <a:pt x="2" y="504"/>
                    <a:pt x="2" y="504"/>
                    <a:pt x="2" y="504"/>
                  </a:cubicBezTo>
                  <a:cubicBezTo>
                    <a:pt x="0" y="516"/>
                    <a:pt x="7" y="529"/>
                    <a:pt x="18" y="5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388" name="Google Shape;1388;p88"/>
            <p:cNvSpPr/>
            <p:nvPr/>
          </p:nvSpPr>
          <p:spPr>
            <a:xfrm>
              <a:off x="5143500" y="2881313"/>
              <a:ext cx="26987" cy="127000"/>
            </a:xfrm>
            <a:custGeom>
              <a:rect b="b" l="l" r="r" t="t"/>
              <a:pathLst>
                <a:path extrusionOk="0" h="291" w="60">
                  <a:moveTo>
                    <a:pt x="30" y="0"/>
                  </a:moveTo>
                  <a:cubicBezTo>
                    <a:pt x="13" y="0"/>
                    <a:pt x="0" y="13"/>
                    <a:pt x="0" y="30"/>
                  </a:cubicBezTo>
                  <a:cubicBezTo>
                    <a:pt x="0" y="261"/>
                    <a:pt x="0" y="261"/>
                    <a:pt x="0" y="261"/>
                  </a:cubicBezTo>
                  <a:cubicBezTo>
                    <a:pt x="0" y="278"/>
                    <a:pt x="13" y="291"/>
                    <a:pt x="30" y="291"/>
                  </a:cubicBezTo>
                  <a:cubicBezTo>
                    <a:pt x="47" y="291"/>
                    <a:pt x="60" y="278"/>
                    <a:pt x="60" y="261"/>
                  </a:cubicBezTo>
                  <a:cubicBezTo>
                    <a:pt x="60" y="30"/>
                    <a:pt x="60" y="30"/>
                    <a:pt x="60" y="30"/>
                  </a:cubicBezTo>
                  <a:cubicBezTo>
                    <a:pt x="60" y="13"/>
                    <a:pt x="47" y="0"/>
                    <a:pt x="30" y="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389" name="Google Shape;1389;p88"/>
            <p:cNvSpPr/>
            <p:nvPr/>
          </p:nvSpPr>
          <p:spPr>
            <a:xfrm>
              <a:off x="5297488" y="2828926"/>
              <a:ext cx="88900" cy="109538"/>
            </a:xfrm>
            <a:custGeom>
              <a:rect b="b" l="l" r="r" t="t"/>
              <a:pathLst>
                <a:path extrusionOk="0" h="251" w="204">
                  <a:moveTo>
                    <a:pt x="58" y="17"/>
                  </a:moveTo>
                  <a:cubicBezTo>
                    <a:pt x="48" y="3"/>
                    <a:pt x="29" y="0"/>
                    <a:pt x="16" y="10"/>
                  </a:cubicBezTo>
                  <a:cubicBezTo>
                    <a:pt x="3" y="20"/>
                    <a:pt x="0" y="38"/>
                    <a:pt x="9" y="52"/>
                  </a:cubicBezTo>
                  <a:cubicBezTo>
                    <a:pt x="145" y="239"/>
                    <a:pt x="145" y="239"/>
                    <a:pt x="145" y="239"/>
                  </a:cubicBezTo>
                  <a:cubicBezTo>
                    <a:pt x="151" y="247"/>
                    <a:pt x="160" y="251"/>
                    <a:pt x="170" y="251"/>
                  </a:cubicBezTo>
                  <a:cubicBezTo>
                    <a:pt x="176" y="251"/>
                    <a:pt x="182" y="249"/>
                    <a:pt x="187" y="246"/>
                  </a:cubicBezTo>
                  <a:cubicBezTo>
                    <a:pt x="201" y="236"/>
                    <a:pt x="204" y="217"/>
                    <a:pt x="194" y="204"/>
                  </a:cubicBezTo>
                  <a:lnTo>
                    <a:pt x="58" y="17"/>
                  </a:ln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390" name="Google Shape;1390;p88"/>
            <p:cNvSpPr/>
            <p:nvPr/>
          </p:nvSpPr>
          <p:spPr>
            <a:xfrm>
              <a:off x="5392738" y="2697163"/>
              <a:ext cx="127000" cy="58738"/>
            </a:xfrm>
            <a:custGeom>
              <a:rect b="b" l="l" r="r" t="t"/>
              <a:pathLst>
                <a:path extrusionOk="0" h="135" w="287">
                  <a:moveTo>
                    <a:pt x="263" y="76"/>
                  </a:moveTo>
                  <a:cubicBezTo>
                    <a:pt x="43" y="5"/>
                    <a:pt x="43" y="5"/>
                    <a:pt x="43" y="5"/>
                  </a:cubicBezTo>
                  <a:cubicBezTo>
                    <a:pt x="27" y="0"/>
                    <a:pt x="10" y="8"/>
                    <a:pt x="5" y="24"/>
                  </a:cubicBezTo>
                  <a:cubicBezTo>
                    <a:pt x="0" y="40"/>
                    <a:pt x="9" y="57"/>
                    <a:pt x="24" y="62"/>
                  </a:cubicBezTo>
                  <a:cubicBezTo>
                    <a:pt x="244" y="133"/>
                    <a:pt x="244" y="133"/>
                    <a:pt x="244" y="133"/>
                  </a:cubicBezTo>
                  <a:cubicBezTo>
                    <a:pt x="247" y="134"/>
                    <a:pt x="250" y="135"/>
                    <a:pt x="254" y="135"/>
                  </a:cubicBezTo>
                  <a:cubicBezTo>
                    <a:pt x="266" y="135"/>
                    <a:pt x="278" y="127"/>
                    <a:pt x="282" y="114"/>
                  </a:cubicBezTo>
                  <a:cubicBezTo>
                    <a:pt x="287" y="98"/>
                    <a:pt x="279" y="81"/>
                    <a:pt x="263" y="76"/>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391" name="Google Shape;1391;p88"/>
            <p:cNvSpPr/>
            <p:nvPr/>
          </p:nvSpPr>
          <p:spPr>
            <a:xfrm>
              <a:off x="5392738" y="2501901"/>
              <a:ext cx="127000" cy="60325"/>
            </a:xfrm>
            <a:custGeom>
              <a:rect b="b" l="l" r="r" t="t"/>
              <a:pathLst>
                <a:path extrusionOk="0" h="135" w="287">
                  <a:moveTo>
                    <a:pt x="34" y="135"/>
                  </a:moveTo>
                  <a:cubicBezTo>
                    <a:pt x="37" y="135"/>
                    <a:pt x="40" y="135"/>
                    <a:pt x="43" y="134"/>
                  </a:cubicBezTo>
                  <a:cubicBezTo>
                    <a:pt x="263" y="62"/>
                    <a:pt x="263" y="62"/>
                    <a:pt x="263" y="62"/>
                  </a:cubicBezTo>
                  <a:cubicBezTo>
                    <a:pt x="279" y="57"/>
                    <a:pt x="287" y="40"/>
                    <a:pt x="282" y="25"/>
                  </a:cubicBezTo>
                  <a:cubicBezTo>
                    <a:pt x="277" y="9"/>
                    <a:pt x="260" y="0"/>
                    <a:pt x="244" y="5"/>
                  </a:cubicBezTo>
                  <a:cubicBezTo>
                    <a:pt x="24" y="77"/>
                    <a:pt x="24" y="77"/>
                    <a:pt x="24" y="77"/>
                  </a:cubicBezTo>
                  <a:cubicBezTo>
                    <a:pt x="9" y="82"/>
                    <a:pt x="0" y="99"/>
                    <a:pt x="5" y="115"/>
                  </a:cubicBezTo>
                  <a:cubicBezTo>
                    <a:pt x="9" y="127"/>
                    <a:pt x="21" y="135"/>
                    <a:pt x="34" y="1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392" name="Google Shape;1392;p88"/>
            <p:cNvSpPr/>
            <p:nvPr/>
          </p:nvSpPr>
          <p:spPr>
            <a:xfrm>
              <a:off x="4794251" y="2501901"/>
              <a:ext cx="125412" cy="60325"/>
            </a:xfrm>
            <a:custGeom>
              <a:rect b="b" l="l" r="r" t="t"/>
              <a:pathLst>
                <a:path extrusionOk="0" h="135" w="287">
                  <a:moveTo>
                    <a:pt x="263" y="77"/>
                  </a:moveTo>
                  <a:cubicBezTo>
                    <a:pt x="43" y="5"/>
                    <a:pt x="43" y="5"/>
                    <a:pt x="43" y="5"/>
                  </a:cubicBezTo>
                  <a:cubicBezTo>
                    <a:pt x="27" y="0"/>
                    <a:pt x="10" y="9"/>
                    <a:pt x="5" y="25"/>
                  </a:cubicBezTo>
                  <a:cubicBezTo>
                    <a:pt x="0" y="40"/>
                    <a:pt x="8" y="57"/>
                    <a:pt x="24" y="62"/>
                  </a:cubicBezTo>
                  <a:cubicBezTo>
                    <a:pt x="244" y="134"/>
                    <a:pt x="244" y="134"/>
                    <a:pt x="244" y="134"/>
                  </a:cubicBezTo>
                  <a:cubicBezTo>
                    <a:pt x="247" y="135"/>
                    <a:pt x="250" y="135"/>
                    <a:pt x="253" y="135"/>
                  </a:cubicBezTo>
                  <a:cubicBezTo>
                    <a:pt x="266" y="135"/>
                    <a:pt x="278" y="127"/>
                    <a:pt x="282" y="115"/>
                  </a:cubicBezTo>
                  <a:cubicBezTo>
                    <a:pt x="287" y="99"/>
                    <a:pt x="278" y="82"/>
                    <a:pt x="263" y="77"/>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393" name="Google Shape;1393;p88"/>
            <p:cNvSpPr/>
            <p:nvPr/>
          </p:nvSpPr>
          <p:spPr>
            <a:xfrm>
              <a:off x="4794251" y="2697163"/>
              <a:ext cx="125412" cy="58738"/>
            </a:xfrm>
            <a:custGeom>
              <a:rect b="b" l="l" r="r" t="t"/>
              <a:pathLst>
                <a:path extrusionOk="0" h="135" w="287">
                  <a:moveTo>
                    <a:pt x="244" y="5"/>
                  </a:moveTo>
                  <a:cubicBezTo>
                    <a:pt x="24" y="76"/>
                    <a:pt x="24" y="76"/>
                    <a:pt x="24" y="76"/>
                  </a:cubicBezTo>
                  <a:cubicBezTo>
                    <a:pt x="8" y="81"/>
                    <a:pt x="0" y="98"/>
                    <a:pt x="5" y="114"/>
                  </a:cubicBezTo>
                  <a:cubicBezTo>
                    <a:pt x="9" y="127"/>
                    <a:pt x="21" y="135"/>
                    <a:pt x="33" y="135"/>
                  </a:cubicBezTo>
                  <a:cubicBezTo>
                    <a:pt x="37" y="135"/>
                    <a:pt x="40" y="134"/>
                    <a:pt x="43" y="133"/>
                  </a:cubicBezTo>
                  <a:cubicBezTo>
                    <a:pt x="263" y="62"/>
                    <a:pt x="263" y="62"/>
                    <a:pt x="263" y="62"/>
                  </a:cubicBezTo>
                  <a:cubicBezTo>
                    <a:pt x="278" y="57"/>
                    <a:pt x="287" y="40"/>
                    <a:pt x="282" y="24"/>
                  </a:cubicBezTo>
                  <a:cubicBezTo>
                    <a:pt x="277" y="8"/>
                    <a:pt x="260" y="0"/>
                    <a:pt x="244" y="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394" name="Google Shape;1394;p88"/>
            <p:cNvSpPr/>
            <p:nvPr/>
          </p:nvSpPr>
          <p:spPr>
            <a:xfrm>
              <a:off x="4926013" y="2828926"/>
              <a:ext cx="90487" cy="109538"/>
            </a:xfrm>
            <a:custGeom>
              <a:rect b="b" l="l" r="r" t="t"/>
              <a:pathLst>
                <a:path extrusionOk="0" h="251" w="204">
                  <a:moveTo>
                    <a:pt x="188" y="10"/>
                  </a:moveTo>
                  <a:cubicBezTo>
                    <a:pt x="175" y="0"/>
                    <a:pt x="156" y="3"/>
                    <a:pt x="146" y="17"/>
                  </a:cubicBezTo>
                  <a:cubicBezTo>
                    <a:pt x="10" y="204"/>
                    <a:pt x="10" y="204"/>
                    <a:pt x="10" y="204"/>
                  </a:cubicBezTo>
                  <a:cubicBezTo>
                    <a:pt x="0" y="217"/>
                    <a:pt x="3" y="236"/>
                    <a:pt x="17" y="246"/>
                  </a:cubicBezTo>
                  <a:cubicBezTo>
                    <a:pt x="22" y="249"/>
                    <a:pt x="28" y="251"/>
                    <a:pt x="34" y="251"/>
                  </a:cubicBezTo>
                  <a:cubicBezTo>
                    <a:pt x="44" y="251"/>
                    <a:pt x="53" y="247"/>
                    <a:pt x="59" y="239"/>
                  </a:cubicBezTo>
                  <a:cubicBezTo>
                    <a:pt x="195" y="52"/>
                    <a:pt x="195" y="52"/>
                    <a:pt x="195" y="52"/>
                  </a:cubicBezTo>
                  <a:cubicBezTo>
                    <a:pt x="204" y="38"/>
                    <a:pt x="201" y="20"/>
                    <a:pt x="188" y="1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89"/>
          <p:cNvSpPr txBox="1"/>
          <p:nvPr>
            <p:ph type="title"/>
          </p:nvPr>
        </p:nvSpPr>
        <p:spPr>
          <a:xfrm>
            <a:off x="306002" y="293525"/>
            <a:ext cx="6831600" cy="522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b="0" lang="en" sz="2730">
                <a:solidFill>
                  <a:schemeClr val="accent1"/>
                </a:solidFill>
              </a:rPr>
              <a:t>Example: </a:t>
            </a:r>
            <a:r>
              <a:rPr lang="en" sz="2730"/>
              <a:t>Operational Assessment</a:t>
            </a:r>
            <a:endParaRPr sz="2730"/>
          </a:p>
        </p:txBody>
      </p:sp>
      <p:sp>
        <p:nvSpPr>
          <p:cNvPr id="1400" name="Google Shape;1400;p89"/>
          <p:cNvSpPr txBox="1"/>
          <p:nvPr/>
        </p:nvSpPr>
        <p:spPr>
          <a:xfrm>
            <a:off x="370175" y="1038000"/>
            <a:ext cx="846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4"/>
                </a:solidFill>
              </a:rPr>
              <a:t>Big Picture:</a:t>
            </a:r>
            <a:r>
              <a:rPr lang="en">
                <a:solidFill>
                  <a:schemeClr val="accent4"/>
                </a:solidFill>
              </a:rPr>
              <a:t> We are doing well, but have room for improvement</a:t>
            </a:r>
            <a:endParaRPr>
              <a:solidFill>
                <a:schemeClr val="accent4"/>
              </a:solidFill>
            </a:endParaRPr>
          </a:p>
        </p:txBody>
      </p:sp>
      <p:sp>
        <p:nvSpPr>
          <p:cNvPr id="1401" name="Google Shape;1401;p89"/>
          <p:cNvSpPr txBox="1"/>
          <p:nvPr/>
        </p:nvSpPr>
        <p:spPr>
          <a:xfrm>
            <a:off x="370175" y="1660675"/>
            <a:ext cx="3379500" cy="12468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We </a:t>
            </a:r>
            <a:r>
              <a:rPr b="1" lang="en">
                <a:solidFill>
                  <a:schemeClr val="accent4"/>
                </a:solidFill>
              </a:rPr>
              <a:t>excel</a:t>
            </a:r>
            <a:r>
              <a:rPr lang="en">
                <a:solidFill>
                  <a:schemeClr val="accent4"/>
                </a:solidFill>
              </a:rPr>
              <a:t> in: </a:t>
            </a:r>
            <a:endParaRPr>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Team collaboration</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Customer satisfaction</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Technical expertise</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Easy UX</a:t>
            </a:r>
            <a:endParaRPr sz="1100">
              <a:solidFill>
                <a:schemeClr val="accent4"/>
              </a:solidFill>
            </a:endParaRPr>
          </a:p>
          <a:p>
            <a:pPr indent="0" lvl="0" marL="457200" rtl="0" algn="l">
              <a:spcBef>
                <a:spcPts val="0"/>
              </a:spcBef>
              <a:spcAft>
                <a:spcPts val="0"/>
              </a:spcAft>
              <a:buNone/>
            </a:pPr>
            <a:r>
              <a:t/>
            </a:r>
            <a:endParaRPr sz="1100">
              <a:solidFill>
                <a:schemeClr val="accent4"/>
              </a:solidFill>
              <a:latin typeface="Montserrat"/>
              <a:ea typeface="Montserrat"/>
              <a:cs typeface="Montserrat"/>
              <a:sym typeface="Montserrat"/>
            </a:endParaRPr>
          </a:p>
        </p:txBody>
      </p:sp>
      <p:sp>
        <p:nvSpPr>
          <p:cNvPr id="1402" name="Google Shape;1402;p89"/>
          <p:cNvSpPr txBox="1"/>
          <p:nvPr/>
        </p:nvSpPr>
        <p:spPr>
          <a:xfrm>
            <a:off x="3800575" y="1660675"/>
            <a:ext cx="3379500" cy="12468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We are </a:t>
            </a:r>
            <a:r>
              <a:rPr b="1" lang="en">
                <a:solidFill>
                  <a:schemeClr val="accent4"/>
                </a:solidFill>
              </a:rPr>
              <a:t>constrained</a:t>
            </a:r>
            <a:r>
              <a:rPr lang="en">
                <a:solidFill>
                  <a:schemeClr val="accent4"/>
                </a:solidFill>
              </a:rPr>
              <a:t> by: </a:t>
            </a:r>
            <a:endParaRPr>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Misaligned expectations</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Lack of business operations system suites (BOSs)</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Organization of work</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Hard to obtain operational reporting</a:t>
            </a:r>
            <a:endParaRPr>
              <a:solidFill>
                <a:schemeClr val="accent4"/>
              </a:solidFill>
            </a:endParaRPr>
          </a:p>
        </p:txBody>
      </p:sp>
      <p:sp>
        <p:nvSpPr>
          <p:cNvPr id="1403" name="Google Shape;1403;p89"/>
          <p:cNvSpPr txBox="1"/>
          <p:nvPr/>
        </p:nvSpPr>
        <p:spPr>
          <a:xfrm>
            <a:off x="370175" y="2992850"/>
            <a:ext cx="3379500" cy="133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4"/>
                </a:solidFill>
              </a:rPr>
              <a:t>Customer experiences </a:t>
            </a:r>
            <a:r>
              <a:rPr lang="en">
                <a:solidFill>
                  <a:schemeClr val="accent4"/>
                </a:solidFill>
              </a:rPr>
              <a:t>defined by: </a:t>
            </a:r>
            <a:endParaRPr>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Low Speed - takes too long to deliver</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Lift - heavy lift required of client and us </a:t>
            </a:r>
            <a:endParaRPr sz="1100">
              <a:solidFill>
                <a:schemeClr val="accent4"/>
              </a:solidFill>
            </a:endParaRPr>
          </a:p>
          <a:p>
            <a:pPr indent="0" lvl="0" marL="457200" rtl="0" algn="l">
              <a:spcBef>
                <a:spcPts val="0"/>
              </a:spcBef>
              <a:spcAft>
                <a:spcPts val="0"/>
              </a:spcAft>
              <a:buNone/>
            </a:pPr>
            <a:r>
              <a:t/>
            </a:r>
            <a:endParaRPr sz="1100">
              <a:solidFill>
                <a:schemeClr val="accent4"/>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4"/>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4"/>
              </a:solidFill>
              <a:latin typeface="Montserrat"/>
              <a:ea typeface="Montserrat"/>
              <a:cs typeface="Montserrat"/>
              <a:sym typeface="Montserrat"/>
            </a:endParaRPr>
          </a:p>
        </p:txBody>
      </p:sp>
      <p:sp>
        <p:nvSpPr>
          <p:cNvPr id="1404" name="Google Shape;1404;p89"/>
          <p:cNvSpPr txBox="1"/>
          <p:nvPr/>
        </p:nvSpPr>
        <p:spPr>
          <a:xfrm>
            <a:off x="3800575" y="2992850"/>
            <a:ext cx="3379500" cy="133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Opportunities to </a:t>
            </a:r>
            <a:r>
              <a:rPr b="1" lang="en">
                <a:solidFill>
                  <a:schemeClr val="accent4"/>
                </a:solidFill>
              </a:rPr>
              <a:t>scale</a:t>
            </a:r>
            <a:r>
              <a:rPr lang="en">
                <a:solidFill>
                  <a:schemeClr val="accent4"/>
                </a:solidFill>
              </a:rPr>
              <a:t> include: </a:t>
            </a:r>
            <a:endParaRPr>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Improve internal process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Predefined</a:t>
            </a:r>
            <a:r>
              <a:rPr lang="en" sz="1100">
                <a:solidFill>
                  <a:schemeClr val="accent4"/>
                </a:solidFill>
              </a:rPr>
              <a:t> custom offerings</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rPr lang="en" sz="1100">
                <a:solidFill>
                  <a:schemeClr val="accent4"/>
                </a:solidFill>
              </a:rPr>
              <a:t>Explore selling existing products to new markets</a:t>
            </a:r>
            <a:endParaRPr sz="1100">
              <a:solidFill>
                <a:schemeClr val="accent4"/>
              </a:solidFill>
            </a:endParaRPr>
          </a:p>
          <a:p>
            <a:pPr indent="0" lvl="0" marL="457200" rtl="0" algn="l">
              <a:spcBef>
                <a:spcPts val="0"/>
              </a:spcBef>
              <a:spcAft>
                <a:spcPts val="0"/>
              </a:spcAft>
              <a:buNone/>
            </a:pPr>
            <a:r>
              <a:t/>
            </a:r>
            <a:endParaRPr sz="1700">
              <a:solidFill>
                <a:schemeClr val="accent4"/>
              </a:solidFill>
            </a:endParaRPr>
          </a:p>
        </p:txBody>
      </p:sp>
      <p:sp>
        <p:nvSpPr>
          <p:cNvPr id="1405" name="Google Shape;1405;p89"/>
          <p:cNvSpPr txBox="1"/>
          <p:nvPr/>
        </p:nvSpPr>
        <p:spPr>
          <a:xfrm>
            <a:off x="7451175" y="1651725"/>
            <a:ext cx="1366200" cy="25551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latin typeface="Montserrat"/>
                <a:ea typeface="Montserrat"/>
                <a:cs typeface="Montserrat"/>
                <a:sym typeface="Montserrat"/>
              </a:rPr>
              <a:t>Assess the organization based on your internal and external discussions and what you’ve gleaned from your research.</a:t>
            </a:r>
            <a:endParaRPr sz="1000">
              <a:solidFill>
                <a:schemeClr val="accent4"/>
              </a:solidFill>
              <a:latin typeface="Montserrat"/>
              <a:ea typeface="Montserrat"/>
              <a:cs typeface="Montserrat"/>
              <a:sym typeface="Montserrat"/>
            </a:endParaRPr>
          </a:p>
        </p:txBody>
      </p:sp>
      <p:grpSp>
        <p:nvGrpSpPr>
          <p:cNvPr id="1406" name="Google Shape;1406;p89"/>
          <p:cNvGrpSpPr/>
          <p:nvPr/>
        </p:nvGrpSpPr>
        <p:grpSpPr>
          <a:xfrm>
            <a:off x="8533163" y="1651717"/>
            <a:ext cx="284101" cy="306038"/>
            <a:chOff x="4794251" y="2208213"/>
            <a:chExt cx="725487" cy="800100"/>
          </a:xfrm>
        </p:grpSpPr>
        <p:sp>
          <p:nvSpPr>
            <p:cNvPr id="1407" name="Google Shape;1407;p89"/>
            <p:cNvSpPr/>
            <p:nvPr/>
          </p:nvSpPr>
          <p:spPr>
            <a:xfrm>
              <a:off x="4932363" y="2314576"/>
              <a:ext cx="449262" cy="539749"/>
            </a:xfrm>
            <a:custGeom>
              <a:rect b="b" l="l" r="r" t="t"/>
              <a:pathLst>
                <a:path extrusionOk="0" h="1229" w="1020">
                  <a:moveTo>
                    <a:pt x="510" y="1229"/>
                  </a:moveTo>
                  <a:cubicBezTo>
                    <a:pt x="791" y="1229"/>
                    <a:pt x="1020" y="1000"/>
                    <a:pt x="1020" y="719"/>
                  </a:cubicBezTo>
                  <a:cubicBezTo>
                    <a:pt x="1020" y="542"/>
                    <a:pt x="927" y="376"/>
                    <a:pt x="777" y="284"/>
                  </a:cubicBezTo>
                  <a:cubicBezTo>
                    <a:pt x="751" y="105"/>
                    <a:pt x="751" y="105"/>
                    <a:pt x="751" y="105"/>
                  </a:cubicBezTo>
                  <a:cubicBezTo>
                    <a:pt x="743" y="47"/>
                    <a:pt x="688" y="0"/>
                    <a:pt x="630" y="0"/>
                  </a:cubicBezTo>
                  <a:cubicBezTo>
                    <a:pt x="390" y="0"/>
                    <a:pt x="390" y="0"/>
                    <a:pt x="390" y="0"/>
                  </a:cubicBezTo>
                  <a:cubicBezTo>
                    <a:pt x="332" y="0"/>
                    <a:pt x="277" y="47"/>
                    <a:pt x="269" y="105"/>
                  </a:cubicBezTo>
                  <a:cubicBezTo>
                    <a:pt x="243" y="284"/>
                    <a:pt x="243" y="284"/>
                    <a:pt x="243" y="284"/>
                  </a:cubicBezTo>
                  <a:cubicBezTo>
                    <a:pt x="93" y="376"/>
                    <a:pt x="0" y="542"/>
                    <a:pt x="0" y="719"/>
                  </a:cubicBezTo>
                  <a:cubicBezTo>
                    <a:pt x="0" y="1000"/>
                    <a:pt x="229" y="1229"/>
                    <a:pt x="510" y="1229"/>
                  </a:cubicBezTo>
                  <a:close/>
                  <a:moveTo>
                    <a:pt x="286" y="328"/>
                  </a:moveTo>
                  <a:cubicBezTo>
                    <a:pt x="294" y="324"/>
                    <a:pt x="299" y="316"/>
                    <a:pt x="301" y="307"/>
                  </a:cubicBezTo>
                  <a:cubicBezTo>
                    <a:pt x="328" y="113"/>
                    <a:pt x="328" y="113"/>
                    <a:pt x="328" y="113"/>
                  </a:cubicBezTo>
                  <a:cubicBezTo>
                    <a:pt x="333" y="84"/>
                    <a:pt x="361" y="60"/>
                    <a:pt x="390" y="60"/>
                  </a:cubicBezTo>
                  <a:cubicBezTo>
                    <a:pt x="630" y="60"/>
                    <a:pt x="630" y="60"/>
                    <a:pt x="630" y="60"/>
                  </a:cubicBezTo>
                  <a:cubicBezTo>
                    <a:pt x="659" y="60"/>
                    <a:pt x="687" y="84"/>
                    <a:pt x="692" y="113"/>
                  </a:cubicBezTo>
                  <a:cubicBezTo>
                    <a:pt x="719" y="307"/>
                    <a:pt x="719" y="307"/>
                    <a:pt x="719" y="307"/>
                  </a:cubicBezTo>
                  <a:cubicBezTo>
                    <a:pt x="721" y="316"/>
                    <a:pt x="726" y="324"/>
                    <a:pt x="734" y="328"/>
                  </a:cubicBezTo>
                  <a:cubicBezTo>
                    <a:pt x="873" y="409"/>
                    <a:pt x="960" y="558"/>
                    <a:pt x="960" y="719"/>
                  </a:cubicBezTo>
                  <a:cubicBezTo>
                    <a:pt x="960" y="967"/>
                    <a:pt x="758" y="1169"/>
                    <a:pt x="510" y="1169"/>
                  </a:cubicBezTo>
                  <a:cubicBezTo>
                    <a:pt x="262" y="1169"/>
                    <a:pt x="60" y="967"/>
                    <a:pt x="60" y="719"/>
                  </a:cubicBezTo>
                  <a:cubicBezTo>
                    <a:pt x="60" y="558"/>
                    <a:pt x="147" y="409"/>
                    <a:pt x="286" y="328"/>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08" name="Google Shape;1408;p89"/>
            <p:cNvSpPr/>
            <p:nvPr/>
          </p:nvSpPr>
          <p:spPr>
            <a:xfrm>
              <a:off x="5070475" y="2262188"/>
              <a:ext cx="173037" cy="25400"/>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09" name="Google Shape;1409;p89"/>
            <p:cNvSpPr/>
            <p:nvPr/>
          </p:nvSpPr>
          <p:spPr>
            <a:xfrm>
              <a:off x="5070475" y="2208213"/>
              <a:ext cx="173037" cy="26988"/>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10" name="Google Shape;1410;p89"/>
            <p:cNvSpPr/>
            <p:nvPr/>
          </p:nvSpPr>
          <p:spPr>
            <a:xfrm>
              <a:off x="5070475" y="2365376"/>
              <a:ext cx="173037" cy="238125"/>
            </a:xfrm>
            <a:custGeom>
              <a:rect b="b" l="l" r="r" t="t"/>
              <a:pathLst>
                <a:path extrusionOk="0" h="541" w="394">
                  <a:moveTo>
                    <a:pt x="18" y="535"/>
                  </a:moveTo>
                  <a:cubicBezTo>
                    <a:pt x="30" y="540"/>
                    <a:pt x="44" y="538"/>
                    <a:pt x="53" y="529"/>
                  </a:cubicBezTo>
                  <a:cubicBezTo>
                    <a:pt x="114" y="470"/>
                    <a:pt x="114" y="470"/>
                    <a:pt x="114" y="470"/>
                  </a:cubicBezTo>
                  <a:cubicBezTo>
                    <a:pt x="176" y="529"/>
                    <a:pt x="176" y="529"/>
                    <a:pt x="176" y="529"/>
                  </a:cubicBezTo>
                  <a:cubicBezTo>
                    <a:pt x="188" y="541"/>
                    <a:pt x="206" y="541"/>
                    <a:pt x="218" y="529"/>
                  </a:cubicBezTo>
                  <a:cubicBezTo>
                    <a:pt x="280" y="470"/>
                    <a:pt x="280" y="470"/>
                    <a:pt x="280" y="470"/>
                  </a:cubicBezTo>
                  <a:cubicBezTo>
                    <a:pt x="341" y="529"/>
                    <a:pt x="341" y="529"/>
                    <a:pt x="341" y="529"/>
                  </a:cubicBezTo>
                  <a:cubicBezTo>
                    <a:pt x="347" y="535"/>
                    <a:pt x="354" y="538"/>
                    <a:pt x="362" y="538"/>
                  </a:cubicBezTo>
                  <a:cubicBezTo>
                    <a:pt x="367" y="538"/>
                    <a:pt x="371" y="537"/>
                    <a:pt x="376" y="535"/>
                  </a:cubicBezTo>
                  <a:cubicBezTo>
                    <a:pt x="387" y="529"/>
                    <a:pt x="394" y="516"/>
                    <a:pt x="392" y="504"/>
                  </a:cubicBezTo>
                  <a:cubicBezTo>
                    <a:pt x="324" y="31"/>
                    <a:pt x="324" y="31"/>
                    <a:pt x="324" y="31"/>
                  </a:cubicBezTo>
                  <a:cubicBezTo>
                    <a:pt x="322" y="15"/>
                    <a:pt x="307" y="3"/>
                    <a:pt x="290" y="6"/>
                  </a:cubicBezTo>
                  <a:cubicBezTo>
                    <a:pt x="274" y="8"/>
                    <a:pt x="263" y="23"/>
                    <a:pt x="265" y="39"/>
                  </a:cubicBezTo>
                  <a:cubicBezTo>
                    <a:pt x="320" y="425"/>
                    <a:pt x="320" y="425"/>
                    <a:pt x="320" y="425"/>
                  </a:cubicBezTo>
                  <a:cubicBezTo>
                    <a:pt x="300" y="406"/>
                    <a:pt x="300" y="406"/>
                    <a:pt x="300" y="406"/>
                  </a:cubicBezTo>
                  <a:cubicBezTo>
                    <a:pt x="289" y="395"/>
                    <a:pt x="270" y="395"/>
                    <a:pt x="259" y="406"/>
                  </a:cubicBezTo>
                  <a:cubicBezTo>
                    <a:pt x="197" y="466"/>
                    <a:pt x="197" y="466"/>
                    <a:pt x="197" y="466"/>
                  </a:cubicBezTo>
                  <a:cubicBezTo>
                    <a:pt x="135" y="406"/>
                    <a:pt x="135" y="406"/>
                    <a:pt x="135" y="406"/>
                  </a:cubicBezTo>
                  <a:cubicBezTo>
                    <a:pt x="124" y="395"/>
                    <a:pt x="105" y="395"/>
                    <a:pt x="94" y="406"/>
                  </a:cubicBezTo>
                  <a:cubicBezTo>
                    <a:pt x="74" y="425"/>
                    <a:pt x="74" y="425"/>
                    <a:pt x="74" y="425"/>
                  </a:cubicBezTo>
                  <a:cubicBezTo>
                    <a:pt x="130" y="36"/>
                    <a:pt x="130" y="36"/>
                    <a:pt x="130" y="36"/>
                  </a:cubicBezTo>
                  <a:cubicBezTo>
                    <a:pt x="132" y="20"/>
                    <a:pt x="121" y="5"/>
                    <a:pt x="104" y="2"/>
                  </a:cubicBezTo>
                  <a:cubicBezTo>
                    <a:pt x="88" y="0"/>
                    <a:pt x="73" y="11"/>
                    <a:pt x="70" y="28"/>
                  </a:cubicBezTo>
                  <a:cubicBezTo>
                    <a:pt x="2" y="504"/>
                    <a:pt x="2" y="504"/>
                    <a:pt x="2" y="504"/>
                  </a:cubicBezTo>
                  <a:cubicBezTo>
                    <a:pt x="0" y="516"/>
                    <a:pt x="7" y="529"/>
                    <a:pt x="18" y="5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11" name="Google Shape;1411;p89"/>
            <p:cNvSpPr/>
            <p:nvPr/>
          </p:nvSpPr>
          <p:spPr>
            <a:xfrm>
              <a:off x="5143500" y="2881313"/>
              <a:ext cx="26987" cy="127000"/>
            </a:xfrm>
            <a:custGeom>
              <a:rect b="b" l="l" r="r" t="t"/>
              <a:pathLst>
                <a:path extrusionOk="0" h="291" w="60">
                  <a:moveTo>
                    <a:pt x="30" y="0"/>
                  </a:moveTo>
                  <a:cubicBezTo>
                    <a:pt x="13" y="0"/>
                    <a:pt x="0" y="13"/>
                    <a:pt x="0" y="30"/>
                  </a:cubicBezTo>
                  <a:cubicBezTo>
                    <a:pt x="0" y="261"/>
                    <a:pt x="0" y="261"/>
                    <a:pt x="0" y="261"/>
                  </a:cubicBezTo>
                  <a:cubicBezTo>
                    <a:pt x="0" y="278"/>
                    <a:pt x="13" y="291"/>
                    <a:pt x="30" y="291"/>
                  </a:cubicBezTo>
                  <a:cubicBezTo>
                    <a:pt x="47" y="291"/>
                    <a:pt x="60" y="278"/>
                    <a:pt x="60" y="261"/>
                  </a:cubicBezTo>
                  <a:cubicBezTo>
                    <a:pt x="60" y="30"/>
                    <a:pt x="60" y="30"/>
                    <a:pt x="60" y="30"/>
                  </a:cubicBezTo>
                  <a:cubicBezTo>
                    <a:pt x="60" y="13"/>
                    <a:pt x="47" y="0"/>
                    <a:pt x="30" y="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12" name="Google Shape;1412;p89"/>
            <p:cNvSpPr/>
            <p:nvPr/>
          </p:nvSpPr>
          <p:spPr>
            <a:xfrm>
              <a:off x="5297488" y="2828926"/>
              <a:ext cx="88900" cy="109538"/>
            </a:xfrm>
            <a:custGeom>
              <a:rect b="b" l="l" r="r" t="t"/>
              <a:pathLst>
                <a:path extrusionOk="0" h="251" w="204">
                  <a:moveTo>
                    <a:pt x="58" y="17"/>
                  </a:moveTo>
                  <a:cubicBezTo>
                    <a:pt x="48" y="3"/>
                    <a:pt x="29" y="0"/>
                    <a:pt x="16" y="10"/>
                  </a:cubicBezTo>
                  <a:cubicBezTo>
                    <a:pt x="3" y="20"/>
                    <a:pt x="0" y="38"/>
                    <a:pt x="9" y="52"/>
                  </a:cubicBezTo>
                  <a:cubicBezTo>
                    <a:pt x="145" y="239"/>
                    <a:pt x="145" y="239"/>
                    <a:pt x="145" y="239"/>
                  </a:cubicBezTo>
                  <a:cubicBezTo>
                    <a:pt x="151" y="247"/>
                    <a:pt x="160" y="251"/>
                    <a:pt x="170" y="251"/>
                  </a:cubicBezTo>
                  <a:cubicBezTo>
                    <a:pt x="176" y="251"/>
                    <a:pt x="182" y="249"/>
                    <a:pt x="187" y="246"/>
                  </a:cubicBezTo>
                  <a:cubicBezTo>
                    <a:pt x="201" y="236"/>
                    <a:pt x="204" y="217"/>
                    <a:pt x="194" y="204"/>
                  </a:cubicBezTo>
                  <a:lnTo>
                    <a:pt x="58" y="17"/>
                  </a:ln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13" name="Google Shape;1413;p89"/>
            <p:cNvSpPr/>
            <p:nvPr/>
          </p:nvSpPr>
          <p:spPr>
            <a:xfrm>
              <a:off x="5392738" y="2697163"/>
              <a:ext cx="127000" cy="58738"/>
            </a:xfrm>
            <a:custGeom>
              <a:rect b="b" l="l" r="r" t="t"/>
              <a:pathLst>
                <a:path extrusionOk="0" h="135" w="287">
                  <a:moveTo>
                    <a:pt x="263" y="76"/>
                  </a:moveTo>
                  <a:cubicBezTo>
                    <a:pt x="43" y="5"/>
                    <a:pt x="43" y="5"/>
                    <a:pt x="43" y="5"/>
                  </a:cubicBezTo>
                  <a:cubicBezTo>
                    <a:pt x="27" y="0"/>
                    <a:pt x="10" y="8"/>
                    <a:pt x="5" y="24"/>
                  </a:cubicBezTo>
                  <a:cubicBezTo>
                    <a:pt x="0" y="40"/>
                    <a:pt x="9" y="57"/>
                    <a:pt x="24" y="62"/>
                  </a:cubicBezTo>
                  <a:cubicBezTo>
                    <a:pt x="244" y="133"/>
                    <a:pt x="244" y="133"/>
                    <a:pt x="244" y="133"/>
                  </a:cubicBezTo>
                  <a:cubicBezTo>
                    <a:pt x="247" y="134"/>
                    <a:pt x="250" y="135"/>
                    <a:pt x="254" y="135"/>
                  </a:cubicBezTo>
                  <a:cubicBezTo>
                    <a:pt x="266" y="135"/>
                    <a:pt x="278" y="127"/>
                    <a:pt x="282" y="114"/>
                  </a:cubicBezTo>
                  <a:cubicBezTo>
                    <a:pt x="287" y="98"/>
                    <a:pt x="279" y="81"/>
                    <a:pt x="263" y="76"/>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14" name="Google Shape;1414;p89"/>
            <p:cNvSpPr/>
            <p:nvPr/>
          </p:nvSpPr>
          <p:spPr>
            <a:xfrm>
              <a:off x="5392738" y="2501901"/>
              <a:ext cx="127000" cy="60325"/>
            </a:xfrm>
            <a:custGeom>
              <a:rect b="b" l="l" r="r" t="t"/>
              <a:pathLst>
                <a:path extrusionOk="0" h="135" w="287">
                  <a:moveTo>
                    <a:pt x="34" y="135"/>
                  </a:moveTo>
                  <a:cubicBezTo>
                    <a:pt x="37" y="135"/>
                    <a:pt x="40" y="135"/>
                    <a:pt x="43" y="134"/>
                  </a:cubicBezTo>
                  <a:cubicBezTo>
                    <a:pt x="263" y="62"/>
                    <a:pt x="263" y="62"/>
                    <a:pt x="263" y="62"/>
                  </a:cubicBezTo>
                  <a:cubicBezTo>
                    <a:pt x="279" y="57"/>
                    <a:pt x="287" y="40"/>
                    <a:pt x="282" y="25"/>
                  </a:cubicBezTo>
                  <a:cubicBezTo>
                    <a:pt x="277" y="9"/>
                    <a:pt x="260" y="0"/>
                    <a:pt x="244" y="5"/>
                  </a:cubicBezTo>
                  <a:cubicBezTo>
                    <a:pt x="24" y="77"/>
                    <a:pt x="24" y="77"/>
                    <a:pt x="24" y="77"/>
                  </a:cubicBezTo>
                  <a:cubicBezTo>
                    <a:pt x="9" y="82"/>
                    <a:pt x="0" y="99"/>
                    <a:pt x="5" y="115"/>
                  </a:cubicBezTo>
                  <a:cubicBezTo>
                    <a:pt x="9" y="127"/>
                    <a:pt x="21" y="135"/>
                    <a:pt x="34" y="1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15" name="Google Shape;1415;p89"/>
            <p:cNvSpPr/>
            <p:nvPr/>
          </p:nvSpPr>
          <p:spPr>
            <a:xfrm>
              <a:off x="4794251" y="2501901"/>
              <a:ext cx="125412" cy="60325"/>
            </a:xfrm>
            <a:custGeom>
              <a:rect b="b" l="l" r="r" t="t"/>
              <a:pathLst>
                <a:path extrusionOk="0" h="135" w="287">
                  <a:moveTo>
                    <a:pt x="263" y="77"/>
                  </a:moveTo>
                  <a:cubicBezTo>
                    <a:pt x="43" y="5"/>
                    <a:pt x="43" y="5"/>
                    <a:pt x="43" y="5"/>
                  </a:cubicBezTo>
                  <a:cubicBezTo>
                    <a:pt x="27" y="0"/>
                    <a:pt x="10" y="9"/>
                    <a:pt x="5" y="25"/>
                  </a:cubicBezTo>
                  <a:cubicBezTo>
                    <a:pt x="0" y="40"/>
                    <a:pt x="8" y="57"/>
                    <a:pt x="24" y="62"/>
                  </a:cubicBezTo>
                  <a:cubicBezTo>
                    <a:pt x="244" y="134"/>
                    <a:pt x="244" y="134"/>
                    <a:pt x="244" y="134"/>
                  </a:cubicBezTo>
                  <a:cubicBezTo>
                    <a:pt x="247" y="135"/>
                    <a:pt x="250" y="135"/>
                    <a:pt x="253" y="135"/>
                  </a:cubicBezTo>
                  <a:cubicBezTo>
                    <a:pt x="266" y="135"/>
                    <a:pt x="278" y="127"/>
                    <a:pt x="282" y="115"/>
                  </a:cubicBezTo>
                  <a:cubicBezTo>
                    <a:pt x="287" y="99"/>
                    <a:pt x="278" y="82"/>
                    <a:pt x="263" y="77"/>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16" name="Google Shape;1416;p89"/>
            <p:cNvSpPr/>
            <p:nvPr/>
          </p:nvSpPr>
          <p:spPr>
            <a:xfrm>
              <a:off x="4794251" y="2697163"/>
              <a:ext cx="125412" cy="58738"/>
            </a:xfrm>
            <a:custGeom>
              <a:rect b="b" l="l" r="r" t="t"/>
              <a:pathLst>
                <a:path extrusionOk="0" h="135" w="287">
                  <a:moveTo>
                    <a:pt x="244" y="5"/>
                  </a:moveTo>
                  <a:cubicBezTo>
                    <a:pt x="24" y="76"/>
                    <a:pt x="24" y="76"/>
                    <a:pt x="24" y="76"/>
                  </a:cubicBezTo>
                  <a:cubicBezTo>
                    <a:pt x="8" y="81"/>
                    <a:pt x="0" y="98"/>
                    <a:pt x="5" y="114"/>
                  </a:cubicBezTo>
                  <a:cubicBezTo>
                    <a:pt x="9" y="127"/>
                    <a:pt x="21" y="135"/>
                    <a:pt x="33" y="135"/>
                  </a:cubicBezTo>
                  <a:cubicBezTo>
                    <a:pt x="37" y="135"/>
                    <a:pt x="40" y="134"/>
                    <a:pt x="43" y="133"/>
                  </a:cubicBezTo>
                  <a:cubicBezTo>
                    <a:pt x="263" y="62"/>
                    <a:pt x="263" y="62"/>
                    <a:pt x="263" y="62"/>
                  </a:cubicBezTo>
                  <a:cubicBezTo>
                    <a:pt x="278" y="57"/>
                    <a:pt x="287" y="40"/>
                    <a:pt x="282" y="24"/>
                  </a:cubicBezTo>
                  <a:cubicBezTo>
                    <a:pt x="277" y="8"/>
                    <a:pt x="260" y="0"/>
                    <a:pt x="244" y="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17" name="Google Shape;1417;p89"/>
            <p:cNvSpPr/>
            <p:nvPr/>
          </p:nvSpPr>
          <p:spPr>
            <a:xfrm>
              <a:off x="4926013" y="2828926"/>
              <a:ext cx="90487" cy="109538"/>
            </a:xfrm>
            <a:custGeom>
              <a:rect b="b" l="l" r="r" t="t"/>
              <a:pathLst>
                <a:path extrusionOk="0" h="251" w="204">
                  <a:moveTo>
                    <a:pt x="188" y="10"/>
                  </a:moveTo>
                  <a:cubicBezTo>
                    <a:pt x="175" y="0"/>
                    <a:pt x="156" y="3"/>
                    <a:pt x="146" y="17"/>
                  </a:cubicBezTo>
                  <a:cubicBezTo>
                    <a:pt x="10" y="204"/>
                    <a:pt x="10" y="204"/>
                    <a:pt x="10" y="204"/>
                  </a:cubicBezTo>
                  <a:cubicBezTo>
                    <a:pt x="0" y="217"/>
                    <a:pt x="3" y="236"/>
                    <a:pt x="17" y="246"/>
                  </a:cubicBezTo>
                  <a:cubicBezTo>
                    <a:pt x="22" y="249"/>
                    <a:pt x="28" y="251"/>
                    <a:pt x="34" y="251"/>
                  </a:cubicBezTo>
                  <a:cubicBezTo>
                    <a:pt x="44" y="251"/>
                    <a:pt x="53" y="247"/>
                    <a:pt x="59" y="239"/>
                  </a:cubicBezTo>
                  <a:cubicBezTo>
                    <a:pt x="195" y="52"/>
                    <a:pt x="195" y="52"/>
                    <a:pt x="195" y="52"/>
                  </a:cubicBezTo>
                  <a:cubicBezTo>
                    <a:pt x="204" y="38"/>
                    <a:pt x="201" y="20"/>
                    <a:pt x="188" y="1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90"/>
          <p:cNvSpPr txBox="1"/>
          <p:nvPr>
            <p:ph type="title"/>
          </p:nvPr>
        </p:nvSpPr>
        <p:spPr>
          <a:xfrm>
            <a:off x="306001" y="293525"/>
            <a:ext cx="6747900" cy="522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b="0" lang="en" sz="2730"/>
              <a:t>Template: </a:t>
            </a:r>
            <a:r>
              <a:rPr lang="en" sz="2730"/>
              <a:t>Operational Assessment</a:t>
            </a:r>
            <a:endParaRPr sz="2730"/>
          </a:p>
        </p:txBody>
      </p:sp>
      <p:sp>
        <p:nvSpPr>
          <p:cNvPr id="1423" name="Google Shape;1423;p90"/>
          <p:cNvSpPr txBox="1"/>
          <p:nvPr/>
        </p:nvSpPr>
        <p:spPr>
          <a:xfrm>
            <a:off x="370175" y="1038000"/>
            <a:ext cx="846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4"/>
                </a:solidFill>
              </a:rPr>
              <a:t>Big Picture:</a:t>
            </a:r>
            <a:r>
              <a:rPr lang="en">
                <a:solidFill>
                  <a:schemeClr val="accent4"/>
                </a:solidFill>
              </a:rPr>
              <a:t> We are doing ______. </a:t>
            </a:r>
            <a:endParaRPr>
              <a:solidFill>
                <a:schemeClr val="accent4"/>
              </a:solidFill>
            </a:endParaRPr>
          </a:p>
        </p:txBody>
      </p:sp>
      <p:sp>
        <p:nvSpPr>
          <p:cNvPr id="1424" name="Google Shape;1424;p90"/>
          <p:cNvSpPr txBox="1"/>
          <p:nvPr/>
        </p:nvSpPr>
        <p:spPr>
          <a:xfrm>
            <a:off x="370175" y="1660675"/>
            <a:ext cx="3379500" cy="12930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We </a:t>
            </a:r>
            <a:r>
              <a:rPr b="1" lang="en">
                <a:solidFill>
                  <a:schemeClr val="accent4"/>
                </a:solidFill>
              </a:rPr>
              <a:t>excel</a:t>
            </a:r>
            <a:r>
              <a:rPr lang="en">
                <a:solidFill>
                  <a:schemeClr val="accent4"/>
                </a:solidFill>
              </a:rPr>
              <a:t> in: </a:t>
            </a:r>
            <a:endParaRPr>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0" lvl="0" marL="0" rtl="0" algn="l">
              <a:spcBef>
                <a:spcPts val="0"/>
              </a:spcBef>
              <a:spcAft>
                <a:spcPts val="0"/>
              </a:spcAft>
              <a:buNone/>
            </a:pPr>
            <a:r>
              <a:t/>
            </a:r>
            <a:endParaRPr>
              <a:solidFill>
                <a:schemeClr val="accent4"/>
              </a:solidFill>
            </a:endParaRPr>
          </a:p>
        </p:txBody>
      </p:sp>
      <p:sp>
        <p:nvSpPr>
          <p:cNvPr id="1425" name="Google Shape;1425;p90"/>
          <p:cNvSpPr txBox="1"/>
          <p:nvPr/>
        </p:nvSpPr>
        <p:spPr>
          <a:xfrm>
            <a:off x="7451175" y="1651725"/>
            <a:ext cx="1366200" cy="25551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latin typeface="Montserrat"/>
                <a:ea typeface="Montserrat"/>
                <a:cs typeface="Montserrat"/>
                <a:sym typeface="Montserrat"/>
              </a:rPr>
              <a:t>Assess the organization based on your internal and external discussions and what you’ve gleaned from your research.</a:t>
            </a:r>
            <a:endParaRPr sz="1000">
              <a:solidFill>
                <a:schemeClr val="accent4"/>
              </a:solidFill>
              <a:latin typeface="Montserrat"/>
              <a:ea typeface="Montserrat"/>
              <a:cs typeface="Montserrat"/>
              <a:sym typeface="Montserrat"/>
            </a:endParaRPr>
          </a:p>
        </p:txBody>
      </p:sp>
      <p:grpSp>
        <p:nvGrpSpPr>
          <p:cNvPr id="1426" name="Google Shape;1426;p90"/>
          <p:cNvGrpSpPr/>
          <p:nvPr/>
        </p:nvGrpSpPr>
        <p:grpSpPr>
          <a:xfrm>
            <a:off x="8533163" y="1651717"/>
            <a:ext cx="284101" cy="306038"/>
            <a:chOff x="4794251" y="2208213"/>
            <a:chExt cx="725487" cy="800100"/>
          </a:xfrm>
        </p:grpSpPr>
        <p:sp>
          <p:nvSpPr>
            <p:cNvPr id="1427" name="Google Shape;1427;p90"/>
            <p:cNvSpPr/>
            <p:nvPr/>
          </p:nvSpPr>
          <p:spPr>
            <a:xfrm>
              <a:off x="4932363" y="2314576"/>
              <a:ext cx="449262" cy="539749"/>
            </a:xfrm>
            <a:custGeom>
              <a:rect b="b" l="l" r="r" t="t"/>
              <a:pathLst>
                <a:path extrusionOk="0" h="1229" w="1020">
                  <a:moveTo>
                    <a:pt x="510" y="1229"/>
                  </a:moveTo>
                  <a:cubicBezTo>
                    <a:pt x="791" y="1229"/>
                    <a:pt x="1020" y="1000"/>
                    <a:pt x="1020" y="719"/>
                  </a:cubicBezTo>
                  <a:cubicBezTo>
                    <a:pt x="1020" y="542"/>
                    <a:pt x="927" y="376"/>
                    <a:pt x="777" y="284"/>
                  </a:cubicBezTo>
                  <a:cubicBezTo>
                    <a:pt x="751" y="105"/>
                    <a:pt x="751" y="105"/>
                    <a:pt x="751" y="105"/>
                  </a:cubicBezTo>
                  <a:cubicBezTo>
                    <a:pt x="743" y="47"/>
                    <a:pt x="688" y="0"/>
                    <a:pt x="630" y="0"/>
                  </a:cubicBezTo>
                  <a:cubicBezTo>
                    <a:pt x="390" y="0"/>
                    <a:pt x="390" y="0"/>
                    <a:pt x="390" y="0"/>
                  </a:cubicBezTo>
                  <a:cubicBezTo>
                    <a:pt x="332" y="0"/>
                    <a:pt x="277" y="47"/>
                    <a:pt x="269" y="105"/>
                  </a:cubicBezTo>
                  <a:cubicBezTo>
                    <a:pt x="243" y="284"/>
                    <a:pt x="243" y="284"/>
                    <a:pt x="243" y="284"/>
                  </a:cubicBezTo>
                  <a:cubicBezTo>
                    <a:pt x="93" y="376"/>
                    <a:pt x="0" y="542"/>
                    <a:pt x="0" y="719"/>
                  </a:cubicBezTo>
                  <a:cubicBezTo>
                    <a:pt x="0" y="1000"/>
                    <a:pt x="229" y="1229"/>
                    <a:pt x="510" y="1229"/>
                  </a:cubicBezTo>
                  <a:close/>
                  <a:moveTo>
                    <a:pt x="286" y="328"/>
                  </a:moveTo>
                  <a:cubicBezTo>
                    <a:pt x="294" y="324"/>
                    <a:pt x="299" y="316"/>
                    <a:pt x="301" y="307"/>
                  </a:cubicBezTo>
                  <a:cubicBezTo>
                    <a:pt x="328" y="113"/>
                    <a:pt x="328" y="113"/>
                    <a:pt x="328" y="113"/>
                  </a:cubicBezTo>
                  <a:cubicBezTo>
                    <a:pt x="333" y="84"/>
                    <a:pt x="361" y="60"/>
                    <a:pt x="390" y="60"/>
                  </a:cubicBezTo>
                  <a:cubicBezTo>
                    <a:pt x="630" y="60"/>
                    <a:pt x="630" y="60"/>
                    <a:pt x="630" y="60"/>
                  </a:cubicBezTo>
                  <a:cubicBezTo>
                    <a:pt x="659" y="60"/>
                    <a:pt x="687" y="84"/>
                    <a:pt x="692" y="113"/>
                  </a:cubicBezTo>
                  <a:cubicBezTo>
                    <a:pt x="719" y="307"/>
                    <a:pt x="719" y="307"/>
                    <a:pt x="719" y="307"/>
                  </a:cubicBezTo>
                  <a:cubicBezTo>
                    <a:pt x="721" y="316"/>
                    <a:pt x="726" y="324"/>
                    <a:pt x="734" y="328"/>
                  </a:cubicBezTo>
                  <a:cubicBezTo>
                    <a:pt x="873" y="409"/>
                    <a:pt x="960" y="558"/>
                    <a:pt x="960" y="719"/>
                  </a:cubicBezTo>
                  <a:cubicBezTo>
                    <a:pt x="960" y="967"/>
                    <a:pt x="758" y="1169"/>
                    <a:pt x="510" y="1169"/>
                  </a:cubicBezTo>
                  <a:cubicBezTo>
                    <a:pt x="262" y="1169"/>
                    <a:pt x="60" y="967"/>
                    <a:pt x="60" y="719"/>
                  </a:cubicBezTo>
                  <a:cubicBezTo>
                    <a:pt x="60" y="558"/>
                    <a:pt x="147" y="409"/>
                    <a:pt x="286" y="328"/>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28" name="Google Shape;1428;p90"/>
            <p:cNvSpPr/>
            <p:nvPr/>
          </p:nvSpPr>
          <p:spPr>
            <a:xfrm>
              <a:off x="5070475" y="2262188"/>
              <a:ext cx="173037" cy="25400"/>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29" name="Google Shape;1429;p90"/>
            <p:cNvSpPr/>
            <p:nvPr/>
          </p:nvSpPr>
          <p:spPr>
            <a:xfrm>
              <a:off x="5070475" y="2208213"/>
              <a:ext cx="173037" cy="26988"/>
            </a:xfrm>
            <a:custGeom>
              <a:rect b="b" l="l" r="r" t="t"/>
              <a:pathLst>
                <a:path extrusionOk="0" h="60" w="392">
                  <a:moveTo>
                    <a:pt x="30" y="60"/>
                  </a:moveTo>
                  <a:cubicBezTo>
                    <a:pt x="362" y="60"/>
                    <a:pt x="362" y="60"/>
                    <a:pt x="362" y="60"/>
                  </a:cubicBezTo>
                  <a:cubicBezTo>
                    <a:pt x="378" y="60"/>
                    <a:pt x="392" y="47"/>
                    <a:pt x="392" y="30"/>
                  </a:cubicBezTo>
                  <a:cubicBezTo>
                    <a:pt x="392" y="13"/>
                    <a:pt x="378" y="0"/>
                    <a:pt x="362" y="0"/>
                  </a:cubicBezTo>
                  <a:cubicBezTo>
                    <a:pt x="30" y="0"/>
                    <a:pt x="30" y="0"/>
                    <a:pt x="30" y="0"/>
                  </a:cubicBezTo>
                  <a:cubicBezTo>
                    <a:pt x="14" y="0"/>
                    <a:pt x="0" y="13"/>
                    <a:pt x="0" y="30"/>
                  </a:cubicBezTo>
                  <a:cubicBezTo>
                    <a:pt x="0" y="47"/>
                    <a:pt x="14" y="60"/>
                    <a:pt x="30" y="6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30" name="Google Shape;1430;p90"/>
            <p:cNvSpPr/>
            <p:nvPr/>
          </p:nvSpPr>
          <p:spPr>
            <a:xfrm>
              <a:off x="5070475" y="2365376"/>
              <a:ext cx="173037" cy="238125"/>
            </a:xfrm>
            <a:custGeom>
              <a:rect b="b" l="l" r="r" t="t"/>
              <a:pathLst>
                <a:path extrusionOk="0" h="541" w="394">
                  <a:moveTo>
                    <a:pt x="18" y="535"/>
                  </a:moveTo>
                  <a:cubicBezTo>
                    <a:pt x="30" y="540"/>
                    <a:pt x="44" y="538"/>
                    <a:pt x="53" y="529"/>
                  </a:cubicBezTo>
                  <a:cubicBezTo>
                    <a:pt x="114" y="470"/>
                    <a:pt x="114" y="470"/>
                    <a:pt x="114" y="470"/>
                  </a:cubicBezTo>
                  <a:cubicBezTo>
                    <a:pt x="176" y="529"/>
                    <a:pt x="176" y="529"/>
                    <a:pt x="176" y="529"/>
                  </a:cubicBezTo>
                  <a:cubicBezTo>
                    <a:pt x="188" y="541"/>
                    <a:pt x="206" y="541"/>
                    <a:pt x="218" y="529"/>
                  </a:cubicBezTo>
                  <a:cubicBezTo>
                    <a:pt x="280" y="470"/>
                    <a:pt x="280" y="470"/>
                    <a:pt x="280" y="470"/>
                  </a:cubicBezTo>
                  <a:cubicBezTo>
                    <a:pt x="341" y="529"/>
                    <a:pt x="341" y="529"/>
                    <a:pt x="341" y="529"/>
                  </a:cubicBezTo>
                  <a:cubicBezTo>
                    <a:pt x="347" y="535"/>
                    <a:pt x="354" y="538"/>
                    <a:pt x="362" y="538"/>
                  </a:cubicBezTo>
                  <a:cubicBezTo>
                    <a:pt x="367" y="538"/>
                    <a:pt x="371" y="537"/>
                    <a:pt x="376" y="535"/>
                  </a:cubicBezTo>
                  <a:cubicBezTo>
                    <a:pt x="387" y="529"/>
                    <a:pt x="394" y="516"/>
                    <a:pt x="392" y="504"/>
                  </a:cubicBezTo>
                  <a:cubicBezTo>
                    <a:pt x="324" y="31"/>
                    <a:pt x="324" y="31"/>
                    <a:pt x="324" y="31"/>
                  </a:cubicBezTo>
                  <a:cubicBezTo>
                    <a:pt x="322" y="15"/>
                    <a:pt x="307" y="3"/>
                    <a:pt x="290" y="6"/>
                  </a:cubicBezTo>
                  <a:cubicBezTo>
                    <a:pt x="274" y="8"/>
                    <a:pt x="263" y="23"/>
                    <a:pt x="265" y="39"/>
                  </a:cubicBezTo>
                  <a:cubicBezTo>
                    <a:pt x="320" y="425"/>
                    <a:pt x="320" y="425"/>
                    <a:pt x="320" y="425"/>
                  </a:cubicBezTo>
                  <a:cubicBezTo>
                    <a:pt x="300" y="406"/>
                    <a:pt x="300" y="406"/>
                    <a:pt x="300" y="406"/>
                  </a:cubicBezTo>
                  <a:cubicBezTo>
                    <a:pt x="289" y="395"/>
                    <a:pt x="270" y="395"/>
                    <a:pt x="259" y="406"/>
                  </a:cubicBezTo>
                  <a:cubicBezTo>
                    <a:pt x="197" y="466"/>
                    <a:pt x="197" y="466"/>
                    <a:pt x="197" y="466"/>
                  </a:cubicBezTo>
                  <a:cubicBezTo>
                    <a:pt x="135" y="406"/>
                    <a:pt x="135" y="406"/>
                    <a:pt x="135" y="406"/>
                  </a:cubicBezTo>
                  <a:cubicBezTo>
                    <a:pt x="124" y="395"/>
                    <a:pt x="105" y="395"/>
                    <a:pt x="94" y="406"/>
                  </a:cubicBezTo>
                  <a:cubicBezTo>
                    <a:pt x="74" y="425"/>
                    <a:pt x="74" y="425"/>
                    <a:pt x="74" y="425"/>
                  </a:cubicBezTo>
                  <a:cubicBezTo>
                    <a:pt x="130" y="36"/>
                    <a:pt x="130" y="36"/>
                    <a:pt x="130" y="36"/>
                  </a:cubicBezTo>
                  <a:cubicBezTo>
                    <a:pt x="132" y="20"/>
                    <a:pt x="121" y="5"/>
                    <a:pt x="104" y="2"/>
                  </a:cubicBezTo>
                  <a:cubicBezTo>
                    <a:pt x="88" y="0"/>
                    <a:pt x="73" y="11"/>
                    <a:pt x="70" y="28"/>
                  </a:cubicBezTo>
                  <a:cubicBezTo>
                    <a:pt x="2" y="504"/>
                    <a:pt x="2" y="504"/>
                    <a:pt x="2" y="504"/>
                  </a:cubicBezTo>
                  <a:cubicBezTo>
                    <a:pt x="0" y="516"/>
                    <a:pt x="7" y="529"/>
                    <a:pt x="18" y="5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31" name="Google Shape;1431;p90"/>
            <p:cNvSpPr/>
            <p:nvPr/>
          </p:nvSpPr>
          <p:spPr>
            <a:xfrm>
              <a:off x="5143500" y="2881313"/>
              <a:ext cx="26987" cy="127000"/>
            </a:xfrm>
            <a:custGeom>
              <a:rect b="b" l="l" r="r" t="t"/>
              <a:pathLst>
                <a:path extrusionOk="0" h="291" w="60">
                  <a:moveTo>
                    <a:pt x="30" y="0"/>
                  </a:moveTo>
                  <a:cubicBezTo>
                    <a:pt x="13" y="0"/>
                    <a:pt x="0" y="13"/>
                    <a:pt x="0" y="30"/>
                  </a:cubicBezTo>
                  <a:cubicBezTo>
                    <a:pt x="0" y="261"/>
                    <a:pt x="0" y="261"/>
                    <a:pt x="0" y="261"/>
                  </a:cubicBezTo>
                  <a:cubicBezTo>
                    <a:pt x="0" y="278"/>
                    <a:pt x="13" y="291"/>
                    <a:pt x="30" y="291"/>
                  </a:cubicBezTo>
                  <a:cubicBezTo>
                    <a:pt x="47" y="291"/>
                    <a:pt x="60" y="278"/>
                    <a:pt x="60" y="261"/>
                  </a:cubicBezTo>
                  <a:cubicBezTo>
                    <a:pt x="60" y="30"/>
                    <a:pt x="60" y="30"/>
                    <a:pt x="60" y="30"/>
                  </a:cubicBezTo>
                  <a:cubicBezTo>
                    <a:pt x="60" y="13"/>
                    <a:pt x="47" y="0"/>
                    <a:pt x="30" y="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32" name="Google Shape;1432;p90"/>
            <p:cNvSpPr/>
            <p:nvPr/>
          </p:nvSpPr>
          <p:spPr>
            <a:xfrm>
              <a:off x="5297488" y="2828926"/>
              <a:ext cx="88900" cy="109538"/>
            </a:xfrm>
            <a:custGeom>
              <a:rect b="b" l="l" r="r" t="t"/>
              <a:pathLst>
                <a:path extrusionOk="0" h="251" w="204">
                  <a:moveTo>
                    <a:pt x="58" y="17"/>
                  </a:moveTo>
                  <a:cubicBezTo>
                    <a:pt x="48" y="3"/>
                    <a:pt x="29" y="0"/>
                    <a:pt x="16" y="10"/>
                  </a:cubicBezTo>
                  <a:cubicBezTo>
                    <a:pt x="3" y="20"/>
                    <a:pt x="0" y="38"/>
                    <a:pt x="9" y="52"/>
                  </a:cubicBezTo>
                  <a:cubicBezTo>
                    <a:pt x="145" y="239"/>
                    <a:pt x="145" y="239"/>
                    <a:pt x="145" y="239"/>
                  </a:cubicBezTo>
                  <a:cubicBezTo>
                    <a:pt x="151" y="247"/>
                    <a:pt x="160" y="251"/>
                    <a:pt x="170" y="251"/>
                  </a:cubicBezTo>
                  <a:cubicBezTo>
                    <a:pt x="176" y="251"/>
                    <a:pt x="182" y="249"/>
                    <a:pt x="187" y="246"/>
                  </a:cubicBezTo>
                  <a:cubicBezTo>
                    <a:pt x="201" y="236"/>
                    <a:pt x="204" y="217"/>
                    <a:pt x="194" y="204"/>
                  </a:cubicBezTo>
                  <a:lnTo>
                    <a:pt x="58" y="17"/>
                  </a:ln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33" name="Google Shape;1433;p90"/>
            <p:cNvSpPr/>
            <p:nvPr/>
          </p:nvSpPr>
          <p:spPr>
            <a:xfrm>
              <a:off x="5392738" y="2697163"/>
              <a:ext cx="127000" cy="58738"/>
            </a:xfrm>
            <a:custGeom>
              <a:rect b="b" l="l" r="r" t="t"/>
              <a:pathLst>
                <a:path extrusionOk="0" h="135" w="287">
                  <a:moveTo>
                    <a:pt x="263" y="76"/>
                  </a:moveTo>
                  <a:cubicBezTo>
                    <a:pt x="43" y="5"/>
                    <a:pt x="43" y="5"/>
                    <a:pt x="43" y="5"/>
                  </a:cubicBezTo>
                  <a:cubicBezTo>
                    <a:pt x="27" y="0"/>
                    <a:pt x="10" y="8"/>
                    <a:pt x="5" y="24"/>
                  </a:cubicBezTo>
                  <a:cubicBezTo>
                    <a:pt x="0" y="40"/>
                    <a:pt x="9" y="57"/>
                    <a:pt x="24" y="62"/>
                  </a:cubicBezTo>
                  <a:cubicBezTo>
                    <a:pt x="244" y="133"/>
                    <a:pt x="244" y="133"/>
                    <a:pt x="244" y="133"/>
                  </a:cubicBezTo>
                  <a:cubicBezTo>
                    <a:pt x="247" y="134"/>
                    <a:pt x="250" y="135"/>
                    <a:pt x="254" y="135"/>
                  </a:cubicBezTo>
                  <a:cubicBezTo>
                    <a:pt x="266" y="135"/>
                    <a:pt x="278" y="127"/>
                    <a:pt x="282" y="114"/>
                  </a:cubicBezTo>
                  <a:cubicBezTo>
                    <a:pt x="287" y="98"/>
                    <a:pt x="279" y="81"/>
                    <a:pt x="263" y="76"/>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34" name="Google Shape;1434;p90"/>
            <p:cNvSpPr/>
            <p:nvPr/>
          </p:nvSpPr>
          <p:spPr>
            <a:xfrm>
              <a:off x="5392738" y="2501901"/>
              <a:ext cx="127000" cy="60325"/>
            </a:xfrm>
            <a:custGeom>
              <a:rect b="b" l="l" r="r" t="t"/>
              <a:pathLst>
                <a:path extrusionOk="0" h="135" w="287">
                  <a:moveTo>
                    <a:pt x="34" y="135"/>
                  </a:moveTo>
                  <a:cubicBezTo>
                    <a:pt x="37" y="135"/>
                    <a:pt x="40" y="135"/>
                    <a:pt x="43" y="134"/>
                  </a:cubicBezTo>
                  <a:cubicBezTo>
                    <a:pt x="263" y="62"/>
                    <a:pt x="263" y="62"/>
                    <a:pt x="263" y="62"/>
                  </a:cubicBezTo>
                  <a:cubicBezTo>
                    <a:pt x="279" y="57"/>
                    <a:pt x="287" y="40"/>
                    <a:pt x="282" y="25"/>
                  </a:cubicBezTo>
                  <a:cubicBezTo>
                    <a:pt x="277" y="9"/>
                    <a:pt x="260" y="0"/>
                    <a:pt x="244" y="5"/>
                  </a:cubicBezTo>
                  <a:cubicBezTo>
                    <a:pt x="24" y="77"/>
                    <a:pt x="24" y="77"/>
                    <a:pt x="24" y="77"/>
                  </a:cubicBezTo>
                  <a:cubicBezTo>
                    <a:pt x="9" y="82"/>
                    <a:pt x="0" y="99"/>
                    <a:pt x="5" y="115"/>
                  </a:cubicBezTo>
                  <a:cubicBezTo>
                    <a:pt x="9" y="127"/>
                    <a:pt x="21" y="135"/>
                    <a:pt x="34" y="13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35" name="Google Shape;1435;p90"/>
            <p:cNvSpPr/>
            <p:nvPr/>
          </p:nvSpPr>
          <p:spPr>
            <a:xfrm>
              <a:off x="4794251" y="2501901"/>
              <a:ext cx="125412" cy="60325"/>
            </a:xfrm>
            <a:custGeom>
              <a:rect b="b" l="l" r="r" t="t"/>
              <a:pathLst>
                <a:path extrusionOk="0" h="135" w="287">
                  <a:moveTo>
                    <a:pt x="263" y="77"/>
                  </a:moveTo>
                  <a:cubicBezTo>
                    <a:pt x="43" y="5"/>
                    <a:pt x="43" y="5"/>
                    <a:pt x="43" y="5"/>
                  </a:cubicBezTo>
                  <a:cubicBezTo>
                    <a:pt x="27" y="0"/>
                    <a:pt x="10" y="9"/>
                    <a:pt x="5" y="25"/>
                  </a:cubicBezTo>
                  <a:cubicBezTo>
                    <a:pt x="0" y="40"/>
                    <a:pt x="8" y="57"/>
                    <a:pt x="24" y="62"/>
                  </a:cubicBezTo>
                  <a:cubicBezTo>
                    <a:pt x="244" y="134"/>
                    <a:pt x="244" y="134"/>
                    <a:pt x="244" y="134"/>
                  </a:cubicBezTo>
                  <a:cubicBezTo>
                    <a:pt x="247" y="135"/>
                    <a:pt x="250" y="135"/>
                    <a:pt x="253" y="135"/>
                  </a:cubicBezTo>
                  <a:cubicBezTo>
                    <a:pt x="266" y="135"/>
                    <a:pt x="278" y="127"/>
                    <a:pt x="282" y="115"/>
                  </a:cubicBezTo>
                  <a:cubicBezTo>
                    <a:pt x="287" y="99"/>
                    <a:pt x="278" y="82"/>
                    <a:pt x="263" y="77"/>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36" name="Google Shape;1436;p90"/>
            <p:cNvSpPr/>
            <p:nvPr/>
          </p:nvSpPr>
          <p:spPr>
            <a:xfrm>
              <a:off x="4794251" y="2697163"/>
              <a:ext cx="125412" cy="58738"/>
            </a:xfrm>
            <a:custGeom>
              <a:rect b="b" l="l" r="r" t="t"/>
              <a:pathLst>
                <a:path extrusionOk="0" h="135" w="287">
                  <a:moveTo>
                    <a:pt x="244" y="5"/>
                  </a:moveTo>
                  <a:cubicBezTo>
                    <a:pt x="24" y="76"/>
                    <a:pt x="24" y="76"/>
                    <a:pt x="24" y="76"/>
                  </a:cubicBezTo>
                  <a:cubicBezTo>
                    <a:pt x="8" y="81"/>
                    <a:pt x="0" y="98"/>
                    <a:pt x="5" y="114"/>
                  </a:cubicBezTo>
                  <a:cubicBezTo>
                    <a:pt x="9" y="127"/>
                    <a:pt x="21" y="135"/>
                    <a:pt x="33" y="135"/>
                  </a:cubicBezTo>
                  <a:cubicBezTo>
                    <a:pt x="37" y="135"/>
                    <a:pt x="40" y="134"/>
                    <a:pt x="43" y="133"/>
                  </a:cubicBezTo>
                  <a:cubicBezTo>
                    <a:pt x="263" y="62"/>
                    <a:pt x="263" y="62"/>
                    <a:pt x="263" y="62"/>
                  </a:cubicBezTo>
                  <a:cubicBezTo>
                    <a:pt x="278" y="57"/>
                    <a:pt x="287" y="40"/>
                    <a:pt x="282" y="24"/>
                  </a:cubicBezTo>
                  <a:cubicBezTo>
                    <a:pt x="277" y="8"/>
                    <a:pt x="260" y="0"/>
                    <a:pt x="244" y="5"/>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sp>
          <p:nvSpPr>
            <p:cNvPr id="1437" name="Google Shape;1437;p90"/>
            <p:cNvSpPr/>
            <p:nvPr/>
          </p:nvSpPr>
          <p:spPr>
            <a:xfrm>
              <a:off x="4926013" y="2828926"/>
              <a:ext cx="90487" cy="109538"/>
            </a:xfrm>
            <a:custGeom>
              <a:rect b="b" l="l" r="r" t="t"/>
              <a:pathLst>
                <a:path extrusionOk="0" h="251" w="204">
                  <a:moveTo>
                    <a:pt x="188" y="10"/>
                  </a:moveTo>
                  <a:cubicBezTo>
                    <a:pt x="175" y="0"/>
                    <a:pt x="156" y="3"/>
                    <a:pt x="146" y="17"/>
                  </a:cubicBezTo>
                  <a:cubicBezTo>
                    <a:pt x="10" y="204"/>
                    <a:pt x="10" y="204"/>
                    <a:pt x="10" y="204"/>
                  </a:cubicBezTo>
                  <a:cubicBezTo>
                    <a:pt x="0" y="217"/>
                    <a:pt x="3" y="236"/>
                    <a:pt x="17" y="246"/>
                  </a:cubicBezTo>
                  <a:cubicBezTo>
                    <a:pt x="22" y="249"/>
                    <a:pt x="28" y="251"/>
                    <a:pt x="34" y="251"/>
                  </a:cubicBezTo>
                  <a:cubicBezTo>
                    <a:pt x="44" y="251"/>
                    <a:pt x="53" y="247"/>
                    <a:pt x="59" y="239"/>
                  </a:cubicBezTo>
                  <a:cubicBezTo>
                    <a:pt x="195" y="52"/>
                    <a:pt x="195" y="52"/>
                    <a:pt x="195" y="52"/>
                  </a:cubicBezTo>
                  <a:cubicBezTo>
                    <a:pt x="204" y="38"/>
                    <a:pt x="201" y="20"/>
                    <a:pt x="188" y="10"/>
                  </a:cubicBezTo>
                  <a:close/>
                </a:path>
              </a:pathLst>
            </a:custGeom>
            <a:solidFill>
              <a:srgbClr val="F6921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100">
                <a:solidFill>
                  <a:srgbClr val="3A3C41"/>
                </a:solidFill>
                <a:latin typeface="Arial"/>
                <a:ea typeface="Arial"/>
                <a:cs typeface="Arial"/>
                <a:sym typeface="Arial"/>
              </a:endParaRPr>
            </a:p>
          </p:txBody>
        </p:sp>
      </p:grpSp>
      <p:sp>
        <p:nvSpPr>
          <p:cNvPr id="1438" name="Google Shape;1438;p90"/>
          <p:cNvSpPr txBox="1"/>
          <p:nvPr/>
        </p:nvSpPr>
        <p:spPr>
          <a:xfrm>
            <a:off x="3800575" y="1660675"/>
            <a:ext cx="3379500" cy="12930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We are </a:t>
            </a:r>
            <a:r>
              <a:rPr b="1" lang="en">
                <a:solidFill>
                  <a:schemeClr val="accent4"/>
                </a:solidFill>
              </a:rPr>
              <a:t>constrained</a:t>
            </a:r>
            <a:r>
              <a:rPr lang="en">
                <a:solidFill>
                  <a:schemeClr val="accent4"/>
                </a:solidFill>
              </a:rPr>
              <a:t> by: </a:t>
            </a:r>
            <a:endParaRPr>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0" lvl="0" marL="0" rtl="0" algn="l">
              <a:spcBef>
                <a:spcPts val="0"/>
              </a:spcBef>
              <a:spcAft>
                <a:spcPts val="0"/>
              </a:spcAft>
              <a:buNone/>
            </a:pPr>
            <a:r>
              <a:t/>
            </a:r>
            <a:endParaRPr>
              <a:solidFill>
                <a:schemeClr val="accent4"/>
              </a:solidFill>
              <a:latin typeface="Montserrat"/>
              <a:ea typeface="Montserrat"/>
              <a:cs typeface="Montserrat"/>
              <a:sym typeface="Montserrat"/>
            </a:endParaRPr>
          </a:p>
        </p:txBody>
      </p:sp>
      <p:sp>
        <p:nvSpPr>
          <p:cNvPr id="1439" name="Google Shape;1439;p90"/>
          <p:cNvSpPr txBox="1"/>
          <p:nvPr/>
        </p:nvSpPr>
        <p:spPr>
          <a:xfrm>
            <a:off x="370175" y="2992850"/>
            <a:ext cx="3379500" cy="1508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4"/>
                </a:solidFill>
              </a:rPr>
              <a:t>Customer experiences </a:t>
            </a:r>
            <a:r>
              <a:rPr lang="en">
                <a:solidFill>
                  <a:schemeClr val="accent4"/>
                </a:solidFill>
              </a:rPr>
              <a:t>defined </a:t>
            </a:r>
            <a:r>
              <a:rPr lang="en">
                <a:solidFill>
                  <a:schemeClr val="accent4"/>
                </a:solidFill>
              </a:rPr>
              <a:t>by: </a:t>
            </a:r>
            <a:endParaRPr>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0" lvl="0" marL="0" rtl="0" algn="l">
              <a:spcBef>
                <a:spcPts val="0"/>
              </a:spcBef>
              <a:spcAft>
                <a:spcPts val="0"/>
              </a:spcAft>
              <a:buNone/>
            </a:pPr>
            <a:r>
              <a:t/>
            </a:r>
            <a:endParaRPr>
              <a:solidFill>
                <a:schemeClr val="accent4"/>
              </a:solidFill>
              <a:latin typeface="Montserrat"/>
              <a:ea typeface="Montserrat"/>
              <a:cs typeface="Montserrat"/>
              <a:sym typeface="Montserrat"/>
            </a:endParaRPr>
          </a:p>
          <a:p>
            <a:pPr indent="0" lvl="0" marL="0" rtl="0" algn="l">
              <a:spcBef>
                <a:spcPts val="0"/>
              </a:spcBef>
              <a:spcAft>
                <a:spcPts val="0"/>
              </a:spcAft>
              <a:buNone/>
            </a:pPr>
            <a:r>
              <a:t/>
            </a:r>
            <a:endParaRPr>
              <a:solidFill>
                <a:schemeClr val="accent4"/>
              </a:solidFill>
              <a:latin typeface="Montserrat"/>
              <a:ea typeface="Montserrat"/>
              <a:cs typeface="Montserrat"/>
              <a:sym typeface="Montserrat"/>
            </a:endParaRPr>
          </a:p>
        </p:txBody>
      </p:sp>
      <p:sp>
        <p:nvSpPr>
          <p:cNvPr id="1440" name="Google Shape;1440;p90"/>
          <p:cNvSpPr txBox="1"/>
          <p:nvPr/>
        </p:nvSpPr>
        <p:spPr>
          <a:xfrm>
            <a:off x="3800575" y="2992850"/>
            <a:ext cx="3379500" cy="1508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Opportunities to </a:t>
            </a:r>
            <a:r>
              <a:rPr b="1" lang="en">
                <a:solidFill>
                  <a:schemeClr val="accent4"/>
                </a:solidFill>
              </a:rPr>
              <a:t>scale</a:t>
            </a:r>
            <a:r>
              <a:rPr lang="en">
                <a:solidFill>
                  <a:schemeClr val="accent4"/>
                </a:solidFill>
              </a:rPr>
              <a:t> include</a:t>
            </a:r>
            <a:r>
              <a:rPr lang="en">
                <a:solidFill>
                  <a:schemeClr val="accent4"/>
                </a:solidFill>
              </a:rPr>
              <a:t>: </a:t>
            </a:r>
            <a:endParaRPr>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184150" lvl="0" marL="342900" rtl="0" algn="l">
              <a:spcBef>
                <a:spcPts val="0"/>
              </a:spcBef>
              <a:spcAft>
                <a:spcPts val="0"/>
              </a:spcAft>
              <a:buClr>
                <a:schemeClr val="accent4"/>
              </a:buClr>
              <a:buSzPts val="1100"/>
              <a:buAutoNum type="alphaLcPeriod"/>
            </a:pPr>
            <a:r>
              <a:t/>
            </a:r>
            <a:endParaRPr sz="1100">
              <a:solidFill>
                <a:schemeClr val="accent4"/>
              </a:solidFill>
            </a:endParaRPr>
          </a:p>
          <a:p>
            <a:pPr indent="0" lvl="0" marL="0" rtl="0" algn="l">
              <a:spcBef>
                <a:spcPts val="0"/>
              </a:spcBef>
              <a:spcAft>
                <a:spcPts val="0"/>
              </a:spcAft>
              <a:buNone/>
            </a:pPr>
            <a:r>
              <a:t/>
            </a:r>
            <a:endParaRPr>
              <a:solidFill>
                <a:schemeClr val="accent4"/>
              </a:solidFill>
            </a:endParaRPr>
          </a:p>
          <a:p>
            <a:pPr indent="0" lvl="0" marL="0" rtl="0" algn="l">
              <a:spcBef>
                <a:spcPts val="0"/>
              </a:spcBef>
              <a:spcAft>
                <a:spcPts val="0"/>
              </a:spcAft>
              <a:buNone/>
            </a:pPr>
            <a:r>
              <a:t/>
            </a:r>
            <a:endParaRPr>
              <a:solidFill>
                <a:schemeClr val="accent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