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27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792" r:id="rId5"/>
    <p:sldMasterId id="2147483793" r:id="rId6"/>
    <p:sldMasterId id="2147483794" r:id="rId7"/>
    <p:sldMasterId id="2147483795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</p:sldIdLst>
  <p:sldSz cy="5143500" cx="9144000"/>
  <p:notesSz cx="6858000" cy="9144000"/>
  <p:embeddedFontLst>
    <p:embeddedFont>
      <p:font typeface="Roboto"/>
      <p:regular r:id="rId20"/>
      <p:bold r:id="rId21"/>
      <p:italic r:id="rId22"/>
      <p:boldItalic r:id="rId23"/>
    </p:embeddedFont>
    <p:embeddedFont>
      <p:font typeface="Montserrat"/>
      <p:regular r:id="rId24"/>
      <p:bold r:id="rId25"/>
      <p:italic r:id="rId26"/>
      <p:boldItalic r:id="rId27"/>
    </p:embeddedFont>
    <p:embeddedFont>
      <p:font typeface="Lato"/>
      <p:regular r:id="rId28"/>
      <p:bold r:id="rId29"/>
      <p:italic r:id="rId30"/>
      <p:boldItalic r:id="rId31"/>
    </p:embeddedFont>
    <p:embeddedFont>
      <p:font typeface="Roboto Light"/>
      <p:regular r:id="rId32"/>
      <p:bold r:id="rId33"/>
      <p:italic r:id="rId34"/>
      <p:boldItalic r:id="rId35"/>
    </p:embeddedFont>
    <p:embeddedFont>
      <p:font typeface="Montserrat ExtraBold"/>
      <p:bold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2C0E7F3-84CB-446A-8909-D64480A7C67E}">
  <a:tblStyle styleId="{72C0E7F3-84CB-446A-8909-D64480A7C67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font" Target="fonts/Lato-boldItalic.fntdata"/><Relationship Id="rId30" Type="http://schemas.openxmlformats.org/officeDocument/2006/relationships/font" Target="fonts/Lato-italic.fntdata"/><Relationship Id="rId33" Type="http://schemas.openxmlformats.org/officeDocument/2006/relationships/font" Target="fonts/RobotoLight-bold.fntdata"/><Relationship Id="rId32" Type="http://schemas.openxmlformats.org/officeDocument/2006/relationships/font" Target="fonts/RobotoLight-regular.fntdata"/><Relationship Id="rId35" Type="http://schemas.openxmlformats.org/officeDocument/2006/relationships/font" Target="fonts/RobotoLight-boldItalic.fntdata"/><Relationship Id="rId34" Type="http://schemas.openxmlformats.org/officeDocument/2006/relationships/font" Target="fonts/RobotoLight-italic.fntdata"/><Relationship Id="rId37" Type="http://schemas.openxmlformats.org/officeDocument/2006/relationships/font" Target="fonts/MontserratExtraBold-boldItalic.fntdata"/><Relationship Id="rId36" Type="http://schemas.openxmlformats.org/officeDocument/2006/relationships/font" Target="fonts/MontserratExtraBold-bold.fntdata"/><Relationship Id="rId20" Type="http://schemas.openxmlformats.org/officeDocument/2006/relationships/font" Target="fonts/Roboto-regular.fntdata"/><Relationship Id="rId22" Type="http://schemas.openxmlformats.org/officeDocument/2006/relationships/font" Target="fonts/Roboto-italic.fntdata"/><Relationship Id="rId21" Type="http://schemas.openxmlformats.org/officeDocument/2006/relationships/font" Target="fonts/Roboto-bold.fntdata"/><Relationship Id="rId24" Type="http://schemas.openxmlformats.org/officeDocument/2006/relationships/font" Target="fonts/Montserrat-regular.fntdata"/><Relationship Id="rId23" Type="http://schemas.openxmlformats.org/officeDocument/2006/relationships/font" Target="fonts/Roboto-boldItalic.fntdata"/><Relationship Id="rId26" Type="http://schemas.openxmlformats.org/officeDocument/2006/relationships/font" Target="fonts/Montserrat-italic.fntdata"/><Relationship Id="rId25" Type="http://schemas.openxmlformats.org/officeDocument/2006/relationships/font" Target="fonts/Montserrat-bold.fntdata"/><Relationship Id="rId28" Type="http://schemas.openxmlformats.org/officeDocument/2006/relationships/font" Target="fonts/Lato-regular.fntdata"/><Relationship Id="rId27" Type="http://schemas.openxmlformats.org/officeDocument/2006/relationships/font" Target="fonts/Montserrat-boldItalic.fntdata"/><Relationship Id="rId29" Type="http://schemas.openxmlformats.org/officeDocument/2006/relationships/font" Target="fonts/Lato-bold.fntdata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g22d630c301b_0_8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highlight>
                <a:schemeClr val="accent4"/>
              </a:highlight>
            </a:endParaRPr>
          </a:p>
        </p:txBody>
      </p:sp>
      <p:sp>
        <p:nvSpPr>
          <p:cNvPr id="1676" name="Google Shape;1676;g22d630c301b_0_8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7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22d630c301b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22d630c301b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4" name="Shape 1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5" name="Google Shape;1685;g22d630c301b_0_57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6" name="Google Shape;1686;g22d630c301b_0_57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0" name="Shape 1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1" name="Google Shape;1691;g22d630c301b_0_58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2" name="Google Shape;1692;g22d630c301b_0_58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6" name="Shape 1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7" name="Google Shape;1697;g22d630c301b_0_250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8" name="Google Shape;1698;g22d630c301b_0_250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699" name="Google Shape;1699;g22d630c301b_0_250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3" name="Shape 1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4" name="Google Shape;1704;g22d630c301b_0_53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5" name="Google Shape;1705;g22d630c301b_0_53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9" name="Shape 1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" name="Google Shape;1710;g23b03be264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1" name="Google Shape;1711;g23b03be264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8" name="Shape 1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9" name="Google Shape;1719;g22e10baf6b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0" name="Google Shape;1720;g22e10baf6b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g22d630c301b_0_38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5" name="Google Shape;1765;g22d630c301b_0_38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66" name="Google Shape;1766;g22d630c301b_0_38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8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22e10baf6b6_0_4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0" name="Google Shape;1860;g22e10baf6b6_0_4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61" name="Google Shape;1861;g22e10baf6b6_0_4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2.jpg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2.png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2.png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2.png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2.png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2.png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2.png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3.jpg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68.png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6.png"/><Relationship Id="rId3" Type="http://schemas.openxmlformats.org/officeDocument/2006/relationships/image" Target="../media/image34.png"/><Relationship Id="rId4" Type="http://schemas.openxmlformats.org/officeDocument/2006/relationships/image" Target="../media/image40.png"/><Relationship Id="rId5" Type="http://schemas.openxmlformats.org/officeDocument/2006/relationships/image" Target="../media/image68.png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2.jpg"/><Relationship Id="rId3" Type="http://schemas.openxmlformats.org/officeDocument/2006/relationships/image" Target="../media/image7.png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1.png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36.png"/><Relationship Id="rId3" Type="http://schemas.openxmlformats.org/officeDocument/2006/relationships/image" Target="../media/image68.png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68.png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0.png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6.png"/><Relationship Id="rId3" Type="http://schemas.openxmlformats.org/officeDocument/2006/relationships/image" Target="../media/image34.png"/><Relationship Id="rId4" Type="http://schemas.openxmlformats.org/officeDocument/2006/relationships/image" Target="../media/image40.png"/><Relationship Id="rId5" Type="http://schemas.openxmlformats.org/officeDocument/2006/relationships/image" Target="../media/image68.png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8.png"/><Relationship Id="rId3" Type="http://schemas.openxmlformats.org/officeDocument/2006/relationships/image" Target="../media/image2.png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7.png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2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2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9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2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2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5" Type="http://schemas.openxmlformats.org/officeDocument/2006/relationships/image" Target="../media/image26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14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8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jpg"/><Relationship Id="rId3" Type="http://schemas.openxmlformats.org/officeDocument/2006/relationships/image" Target="../media/image18.png"/><Relationship Id="rId4" Type="http://schemas.openxmlformats.org/officeDocument/2006/relationships/image" Target="../media/image8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23.png"/><Relationship Id="rId4" Type="http://schemas.openxmlformats.org/officeDocument/2006/relationships/image" Target="../media/image29.pn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30.png"/><Relationship Id="rId4" Type="http://schemas.openxmlformats.org/officeDocument/2006/relationships/image" Target="../media/image23.png"/><Relationship Id="rId5" Type="http://schemas.openxmlformats.org/officeDocument/2006/relationships/image" Target="../media/image2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30.png"/><Relationship Id="rId4" Type="http://schemas.openxmlformats.org/officeDocument/2006/relationships/image" Target="../media/image23.png"/><Relationship Id="rId5" Type="http://schemas.openxmlformats.org/officeDocument/2006/relationships/image" Target="../media/image29.png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4.png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31.png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cons">
  <p:cSld name="6 icons">
    <p:spTree>
      <p:nvGrpSpPr>
        <p:cNvPr id="1326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" name="Google Shape;1327;p103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8" name="Google Shape;1328;p10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29" name="Google Shape;1329;p103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0" name="Google Shape;1330;p103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331" name="Google Shape;1331;p103"/>
          <p:cNvGrpSpPr/>
          <p:nvPr/>
        </p:nvGrpSpPr>
        <p:grpSpPr>
          <a:xfrm>
            <a:off x="3579668" y="1709130"/>
            <a:ext cx="830847" cy="841854"/>
            <a:chOff x="407988" y="2288174"/>
            <a:chExt cx="1107796" cy="1122472"/>
          </a:xfrm>
        </p:grpSpPr>
        <p:sp>
          <p:nvSpPr>
            <p:cNvPr id="1332" name="Google Shape;1332;p10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3" name="Google Shape;1333;p10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4" name="Google Shape;1334;p103"/>
          <p:cNvGrpSpPr/>
          <p:nvPr/>
        </p:nvGrpSpPr>
        <p:grpSpPr>
          <a:xfrm>
            <a:off x="1307509" y="1705823"/>
            <a:ext cx="830847" cy="841854"/>
            <a:chOff x="4114884" y="2288174"/>
            <a:chExt cx="1107796" cy="1122472"/>
          </a:xfrm>
        </p:grpSpPr>
        <p:sp>
          <p:nvSpPr>
            <p:cNvPr id="1335" name="Google Shape;1335;p10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6" name="Google Shape;1336;p10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37" name="Google Shape;1337;p103"/>
          <p:cNvGrpSpPr/>
          <p:nvPr/>
        </p:nvGrpSpPr>
        <p:grpSpPr>
          <a:xfrm>
            <a:off x="3583247" y="2971572"/>
            <a:ext cx="830847" cy="841854"/>
            <a:chOff x="7676518" y="2293508"/>
            <a:chExt cx="1107796" cy="1122472"/>
          </a:xfrm>
        </p:grpSpPr>
        <p:sp>
          <p:nvSpPr>
            <p:cNvPr id="1338" name="Google Shape;1338;p10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9" name="Google Shape;1339;p10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0" name="Google Shape;1340;p103"/>
          <p:cNvGrpSpPr/>
          <p:nvPr/>
        </p:nvGrpSpPr>
        <p:grpSpPr>
          <a:xfrm>
            <a:off x="5849369" y="1709774"/>
            <a:ext cx="830847" cy="841854"/>
            <a:chOff x="407988" y="2288174"/>
            <a:chExt cx="1107796" cy="1122472"/>
          </a:xfrm>
        </p:grpSpPr>
        <p:sp>
          <p:nvSpPr>
            <p:cNvPr id="1341" name="Google Shape;1341;p103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2" name="Google Shape;1342;p103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3" name="Google Shape;1343;p103"/>
          <p:cNvGrpSpPr/>
          <p:nvPr/>
        </p:nvGrpSpPr>
        <p:grpSpPr>
          <a:xfrm>
            <a:off x="1324378" y="2975693"/>
            <a:ext cx="830847" cy="841854"/>
            <a:chOff x="4114884" y="2288174"/>
            <a:chExt cx="1107796" cy="1122472"/>
          </a:xfrm>
        </p:grpSpPr>
        <p:sp>
          <p:nvSpPr>
            <p:cNvPr id="1344" name="Google Shape;1344;p103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5" name="Google Shape;1345;p103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6" name="Google Shape;1346;p103"/>
          <p:cNvGrpSpPr/>
          <p:nvPr/>
        </p:nvGrpSpPr>
        <p:grpSpPr>
          <a:xfrm>
            <a:off x="5803383" y="2975693"/>
            <a:ext cx="830847" cy="841854"/>
            <a:chOff x="7676518" y="2293508"/>
            <a:chExt cx="1107796" cy="1122472"/>
          </a:xfrm>
        </p:grpSpPr>
        <p:sp>
          <p:nvSpPr>
            <p:cNvPr id="1347" name="Google Shape;1347;p103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8" name="Google Shape;1348;p103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49" name="Google Shape;1349;p103"/>
          <p:cNvSpPr/>
          <p:nvPr>
            <p:ph idx="2" type="pic"/>
          </p:nvPr>
        </p:nvSpPr>
        <p:spPr>
          <a:xfrm>
            <a:off x="1604705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50" name="Google Shape;1350;p103"/>
          <p:cNvSpPr/>
          <p:nvPr>
            <p:ph idx="3" type="pic"/>
          </p:nvPr>
        </p:nvSpPr>
        <p:spPr>
          <a:xfrm>
            <a:off x="160470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51" name="Google Shape;1351;p103"/>
          <p:cNvSpPr/>
          <p:nvPr>
            <p:ph idx="4" type="pic"/>
          </p:nvPr>
        </p:nvSpPr>
        <p:spPr>
          <a:xfrm>
            <a:off x="3881398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52" name="Google Shape;1352;p103"/>
          <p:cNvSpPr/>
          <p:nvPr>
            <p:ph idx="5" type="pic"/>
          </p:nvPr>
        </p:nvSpPr>
        <p:spPr>
          <a:xfrm>
            <a:off x="388139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53" name="Google Shape;1353;p103"/>
          <p:cNvSpPr/>
          <p:nvPr>
            <p:ph idx="6" type="pic"/>
          </p:nvPr>
        </p:nvSpPr>
        <p:spPr>
          <a:xfrm>
            <a:off x="6134051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54" name="Google Shape;1354;p103"/>
          <p:cNvSpPr/>
          <p:nvPr>
            <p:ph idx="7" type="pic"/>
          </p:nvPr>
        </p:nvSpPr>
        <p:spPr>
          <a:xfrm>
            <a:off x="6087960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55" name="Google Shape;1355;p103"/>
          <p:cNvSpPr txBox="1"/>
          <p:nvPr>
            <p:ph idx="8" type="body"/>
          </p:nvPr>
        </p:nvSpPr>
        <p:spPr>
          <a:xfrm>
            <a:off x="219635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6" name="Google Shape;1356;p103"/>
          <p:cNvSpPr txBox="1"/>
          <p:nvPr>
            <p:ph idx="9" type="body"/>
          </p:nvPr>
        </p:nvSpPr>
        <p:spPr>
          <a:xfrm>
            <a:off x="4467179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7" name="Google Shape;1357;p103"/>
          <p:cNvSpPr txBox="1"/>
          <p:nvPr>
            <p:ph idx="13" type="body"/>
          </p:nvPr>
        </p:nvSpPr>
        <p:spPr>
          <a:xfrm>
            <a:off x="6731174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8" name="Google Shape;1358;p103"/>
          <p:cNvSpPr txBox="1"/>
          <p:nvPr>
            <p:ph idx="14" type="body"/>
          </p:nvPr>
        </p:nvSpPr>
        <p:spPr>
          <a:xfrm>
            <a:off x="219635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59" name="Google Shape;1359;p103"/>
          <p:cNvSpPr txBox="1"/>
          <p:nvPr>
            <p:ph idx="15" type="body"/>
          </p:nvPr>
        </p:nvSpPr>
        <p:spPr>
          <a:xfrm>
            <a:off x="4467179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60" name="Google Shape;1360;p103"/>
          <p:cNvSpPr txBox="1"/>
          <p:nvPr>
            <p:ph idx="16" type="body"/>
          </p:nvPr>
        </p:nvSpPr>
        <p:spPr>
          <a:xfrm>
            <a:off x="6731174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icons">
  <p:cSld name="8 icons">
    <p:spTree>
      <p:nvGrpSpPr>
        <p:cNvPr id="136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104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3" name="Google Shape;1363;p10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364" name="Google Shape;1364;p104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5" name="Google Shape;1365;p104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366" name="Google Shape;1366;p104"/>
          <p:cNvGrpSpPr/>
          <p:nvPr/>
        </p:nvGrpSpPr>
        <p:grpSpPr>
          <a:xfrm>
            <a:off x="2576465" y="1709130"/>
            <a:ext cx="830847" cy="841854"/>
            <a:chOff x="407988" y="2288174"/>
            <a:chExt cx="1107796" cy="1122472"/>
          </a:xfrm>
        </p:grpSpPr>
        <p:sp>
          <p:nvSpPr>
            <p:cNvPr id="1367" name="Google Shape;1367;p10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10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69" name="Google Shape;1369;p104"/>
          <p:cNvGrpSpPr/>
          <p:nvPr/>
        </p:nvGrpSpPr>
        <p:grpSpPr>
          <a:xfrm>
            <a:off x="304306" y="1705823"/>
            <a:ext cx="830847" cy="841854"/>
            <a:chOff x="4114884" y="2288174"/>
            <a:chExt cx="1107796" cy="1122472"/>
          </a:xfrm>
        </p:grpSpPr>
        <p:sp>
          <p:nvSpPr>
            <p:cNvPr id="1370" name="Google Shape;1370;p10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10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2" name="Google Shape;1372;p104"/>
          <p:cNvGrpSpPr/>
          <p:nvPr/>
        </p:nvGrpSpPr>
        <p:grpSpPr>
          <a:xfrm>
            <a:off x="7252367" y="1703228"/>
            <a:ext cx="830847" cy="841854"/>
            <a:chOff x="7676518" y="2293508"/>
            <a:chExt cx="1107796" cy="1122472"/>
          </a:xfrm>
        </p:grpSpPr>
        <p:sp>
          <p:nvSpPr>
            <p:cNvPr id="1373" name="Google Shape;1373;p10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10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5" name="Google Shape;1375;p104"/>
          <p:cNvGrpSpPr/>
          <p:nvPr/>
        </p:nvGrpSpPr>
        <p:grpSpPr>
          <a:xfrm>
            <a:off x="2580043" y="2971572"/>
            <a:ext cx="830847" cy="841854"/>
            <a:chOff x="7676518" y="2293508"/>
            <a:chExt cx="1107796" cy="1122472"/>
          </a:xfrm>
        </p:grpSpPr>
        <p:sp>
          <p:nvSpPr>
            <p:cNvPr id="1376" name="Google Shape;1376;p10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10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78" name="Google Shape;1378;p104"/>
          <p:cNvGrpSpPr/>
          <p:nvPr/>
        </p:nvGrpSpPr>
        <p:grpSpPr>
          <a:xfrm>
            <a:off x="4846166" y="1709774"/>
            <a:ext cx="830847" cy="841854"/>
            <a:chOff x="407988" y="2288174"/>
            <a:chExt cx="1107796" cy="1122472"/>
          </a:xfrm>
        </p:grpSpPr>
        <p:sp>
          <p:nvSpPr>
            <p:cNvPr id="1379" name="Google Shape;1379;p104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104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1" name="Google Shape;1381;p104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1382" name="Google Shape;1382;p104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104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4" name="Google Shape;1384;p104"/>
          <p:cNvGrpSpPr/>
          <p:nvPr/>
        </p:nvGrpSpPr>
        <p:grpSpPr>
          <a:xfrm>
            <a:off x="4800180" y="2975693"/>
            <a:ext cx="830847" cy="841854"/>
            <a:chOff x="7676518" y="2293508"/>
            <a:chExt cx="1107796" cy="1122472"/>
          </a:xfrm>
        </p:grpSpPr>
        <p:sp>
          <p:nvSpPr>
            <p:cNvPr id="1385" name="Google Shape;1385;p10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10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87" name="Google Shape;1387;p104"/>
          <p:cNvSpPr/>
          <p:nvPr>
            <p:ph idx="2" type="pic"/>
          </p:nvPr>
        </p:nvSpPr>
        <p:spPr>
          <a:xfrm>
            <a:off x="601502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88" name="Google Shape;1388;p104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89" name="Google Shape;1389;p104"/>
          <p:cNvSpPr/>
          <p:nvPr>
            <p:ph idx="4" type="pic"/>
          </p:nvPr>
        </p:nvSpPr>
        <p:spPr>
          <a:xfrm>
            <a:off x="2878195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90" name="Google Shape;1390;p104"/>
          <p:cNvSpPr/>
          <p:nvPr>
            <p:ph idx="5" type="pic"/>
          </p:nvPr>
        </p:nvSpPr>
        <p:spPr>
          <a:xfrm>
            <a:off x="287819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91" name="Google Shape;1391;p104"/>
          <p:cNvSpPr/>
          <p:nvPr>
            <p:ph idx="6" type="pic"/>
          </p:nvPr>
        </p:nvSpPr>
        <p:spPr>
          <a:xfrm>
            <a:off x="5130848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92" name="Google Shape;1392;p104"/>
          <p:cNvSpPr/>
          <p:nvPr>
            <p:ph idx="7" type="pic"/>
          </p:nvPr>
        </p:nvSpPr>
        <p:spPr>
          <a:xfrm>
            <a:off x="508475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93" name="Google Shape;1393;p104"/>
          <p:cNvSpPr/>
          <p:nvPr>
            <p:ph idx="8" type="pic"/>
          </p:nvPr>
        </p:nvSpPr>
        <p:spPr>
          <a:xfrm>
            <a:off x="7536944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394" name="Google Shape;1394;p104"/>
          <p:cNvSpPr txBox="1"/>
          <p:nvPr>
            <p:ph idx="9" type="body"/>
          </p:nvPr>
        </p:nvSpPr>
        <p:spPr>
          <a:xfrm>
            <a:off x="119315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5" name="Google Shape;1395;p104"/>
          <p:cNvSpPr txBox="1"/>
          <p:nvPr>
            <p:ph idx="13" type="body"/>
          </p:nvPr>
        </p:nvSpPr>
        <p:spPr>
          <a:xfrm>
            <a:off x="3463976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6" name="Google Shape;1396;p104"/>
          <p:cNvSpPr txBox="1"/>
          <p:nvPr>
            <p:ph idx="14" type="body"/>
          </p:nvPr>
        </p:nvSpPr>
        <p:spPr>
          <a:xfrm>
            <a:off x="5727971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7" name="Google Shape;1397;p104"/>
          <p:cNvSpPr txBox="1"/>
          <p:nvPr>
            <p:ph idx="15" type="body"/>
          </p:nvPr>
        </p:nvSpPr>
        <p:spPr>
          <a:xfrm>
            <a:off x="8130377" y="1703229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8" name="Google Shape;1398;p104"/>
          <p:cNvSpPr txBox="1"/>
          <p:nvPr>
            <p:ph idx="16" type="body"/>
          </p:nvPr>
        </p:nvSpPr>
        <p:spPr>
          <a:xfrm>
            <a:off x="119315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99" name="Google Shape;1399;p104"/>
          <p:cNvSpPr txBox="1"/>
          <p:nvPr>
            <p:ph idx="17" type="body"/>
          </p:nvPr>
        </p:nvSpPr>
        <p:spPr>
          <a:xfrm>
            <a:off x="3463976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0" name="Google Shape;1400;p104"/>
          <p:cNvSpPr txBox="1"/>
          <p:nvPr>
            <p:ph idx="18" type="body"/>
          </p:nvPr>
        </p:nvSpPr>
        <p:spPr>
          <a:xfrm>
            <a:off x="5727971" y="297157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1401" name="Google Shape;1401;p104"/>
          <p:cNvGrpSpPr/>
          <p:nvPr/>
        </p:nvGrpSpPr>
        <p:grpSpPr>
          <a:xfrm>
            <a:off x="7252367" y="2979811"/>
            <a:ext cx="830847" cy="841854"/>
            <a:chOff x="7676518" y="2293508"/>
            <a:chExt cx="1107796" cy="1122472"/>
          </a:xfrm>
        </p:grpSpPr>
        <p:sp>
          <p:nvSpPr>
            <p:cNvPr id="1402" name="Google Shape;1402;p104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104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04" name="Google Shape;1404;p104"/>
          <p:cNvSpPr/>
          <p:nvPr>
            <p:ph idx="19" type="pic"/>
          </p:nvPr>
        </p:nvSpPr>
        <p:spPr>
          <a:xfrm>
            <a:off x="7536944" y="3259335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1405" name="Google Shape;1405;p104"/>
          <p:cNvSpPr txBox="1"/>
          <p:nvPr>
            <p:ph idx="20" type="body"/>
          </p:nvPr>
        </p:nvSpPr>
        <p:spPr>
          <a:xfrm>
            <a:off x="8130377" y="2979812"/>
            <a:ext cx="13272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и объект">
  <p:cSld name="2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06" name="Shape 1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7" name="Google Shape;1407;p10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>
              <a:alpha val="4510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2">
  <p:cSld name="1_Заголовок раздела_3">
    <p:bg>
      <p:bgPr>
        <a:solidFill>
          <a:schemeClr val="lt1"/>
        </a:solidFill>
      </p:bgPr>
    </p:bg>
    <p:spTree>
      <p:nvGrpSpPr>
        <p:cNvPr id="1408" name="Shape 1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9" name="Google Shape;1409;p106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0" name="Google Shape;1410;p1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2938" y="413984"/>
            <a:ext cx="1685870" cy="56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3">
  <p:cSld name="1_Заголовок раздела_4">
    <p:bg>
      <p:bgPr>
        <a:solidFill>
          <a:schemeClr val="lt1"/>
        </a:solidFill>
      </p:bgPr>
    </p:bg>
    <p:spTree>
      <p:nvGrpSpPr>
        <p:cNvPr id="1411" name="Shape 1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2" name="Google Shape;1412;p107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3" name="Google Shape;1413;p1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2938" y="413984"/>
            <a:ext cx="1685870" cy="56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4">
  <p:cSld name="1_Заголовок раздела_5">
    <p:bg>
      <p:bgPr>
        <a:solidFill>
          <a:schemeClr val="lt1"/>
        </a:solidFill>
      </p:bgPr>
    </p:bg>
    <p:spTree>
      <p:nvGrpSpPr>
        <p:cNvPr id="1414" name="Shape 1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" name="Google Shape;1415;p108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6" name="Google Shape;1416;p10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2938" y="413984"/>
            <a:ext cx="1685870" cy="56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6">
  <p:cSld name="1_Заголовок раздела_7">
    <p:bg>
      <p:bgPr>
        <a:solidFill>
          <a:schemeClr val="lt1"/>
        </a:solidFill>
      </p:bgPr>
    </p:bg>
    <p:spTree>
      <p:nvGrpSpPr>
        <p:cNvPr id="1417" name="Shape 1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8" name="Google Shape;1418;p109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19" name="Google Shape;1419;p1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2938" y="413984"/>
            <a:ext cx="1685870" cy="56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7">
  <p:cSld name="1_Заголовок раздела_8">
    <p:bg>
      <p:bgPr>
        <a:solidFill>
          <a:schemeClr val="lt1"/>
        </a:solidFill>
      </p:bgPr>
    </p:bg>
    <p:spTree>
      <p:nvGrpSpPr>
        <p:cNvPr id="1420" name="Shape 1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1" name="Google Shape;1421;p110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22" name="Google Shape;1422;p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2938" y="413984"/>
            <a:ext cx="1685870" cy="56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8">
  <p:cSld name="1_Заголовок раздела_9">
    <p:bg>
      <p:bgPr>
        <a:solidFill>
          <a:schemeClr val="lt1"/>
        </a:solidFill>
      </p:bgPr>
    </p:bg>
    <p:spTree>
      <p:nvGrpSpPr>
        <p:cNvPr id="1423" name="Shape 1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4" name="Google Shape;1424;p111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25" name="Google Shape;1425;p1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2938" y="413984"/>
            <a:ext cx="1685870" cy="56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9">
  <p:cSld name="1_Заголовок раздела_10">
    <p:bg>
      <p:bgPr>
        <a:solidFill>
          <a:schemeClr val="lt1"/>
        </a:solidFill>
      </p:bgPr>
    </p:bg>
    <p:spTree>
      <p:nvGrpSpPr>
        <p:cNvPr id="1426" name="Shape 1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" name="Google Shape;1427;p112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28" name="Google Shape;1428;p1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2938" y="413984"/>
            <a:ext cx="1685870" cy="56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429" name="Shape 1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0" name="Google Shape;1430;p113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1" name="Google Shape;1431;p113"/>
          <p:cNvSpPr txBox="1"/>
          <p:nvPr>
            <p:ph type="title"/>
          </p:nvPr>
        </p:nvSpPr>
        <p:spPr>
          <a:xfrm>
            <a:off x="305991" y="299058"/>
            <a:ext cx="5845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32" name="Google Shape;1432;p113"/>
          <p:cNvSpPr txBox="1"/>
          <p:nvPr>
            <p:ph idx="1" type="body"/>
          </p:nvPr>
        </p:nvSpPr>
        <p:spPr>
          <a:xfrm>
            <a:off x="305990" y="1369219"/>
            <a:ext cx="85320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433" name="Google Shape;1433;p1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0369" y="444398"/>
            <a:ext cx="1685870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</p15:sldGuideLst>
    </p:ext>
  </p:extLst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34" name="Shape 1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" name="Google Shape;1435;p114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 Only">
    <p:spTree>
      <p:nvGrpSpPr>
        <p:cNvPr id="1436" name="Shape 1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" name="Google Shape;1437;p115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38" name="Google Shape;1438;p1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0369" y="444398"/>
            <a:ext cx="1685870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439" name="Google Shape;1439;p115"/>
          <p:cNvSpPr txBox="1"/>
          <p:nvPr>
            <p:ph type="title"/>
          </p:nvPr>
        </p:nvSpPr>
        <p:spPr>
          <a:xfrm>
            <a:off x="305991" y="299058"/>
            <a:ext cx="5845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Заголовок и объект">
  <p:cSld name="2_Заголовок и объек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>
              <a:alpha val="4941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448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118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50" name="Google Shape;1450;p1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0369" y="444398"/>
            <a:ext cx="1685870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118"/>
          <p:cNvSpPr txBox="1"/>
          <p:nvPr>
            <p:ph type="title"/>
          </p:nvPr>
        </p:nvSpPr>
        <p:spPr>
          <a:xfrm>
            <a:off x="305991" y="299058"/>
            <a:ext cx="5845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452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3" name="Google Shape;1453;p1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4" name="Google Shape;1454;p119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5" name="Google Shape;1455;p119"/>
          <p:cNvSpPr/>
          <p:nvPr/>
        </p:nvSpPr>
        <p:spPr>
          <a:xfrm>
            <a:off x="2715491" y="0"/>
            <a:ext cx="6420000" cy="5143500"/>
          </a:xfrm>
          <a:prstGeom prst="rect">
            <a:avLst/>
          </a:prstGeom>
          <a:solidFill>
            <a:srgbClr val="00527C">
              <a:alpha val="494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6" name="Google Shape;1456;p119"/>
          <p:cNvSpPr txBox="1"/>
          <p:nvPr>
            <p:ph type="title"/>
          </p:nvPr>
        </p:nvSpPr>
        <p:spPr>
          <a:xfrm>
            <a:off x="305991" y="299058"/>
            <a:ext cx="5845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1457" name="Google Shape;1457;p119"/>
          <p:cNvCxnSpPr/>
          <p:nvPr/>
        </p:nvCxnSpPr>
        <p:spPr>
          <a:xfrm>
            <a:off x="300837" y="4688541"/>
            <a:ext cx="85425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58" name="Google Shape;1458;p119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en" sz="800">
                <a:solidFill>
                  <a:schemeClr val="lt1"/>
                </a:solidFill>
              </a:rPr>
              <a:t>2023</a:t>
            </a:r>
            <a:r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Vecteris – For Internal use only. Do not distribute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9" name="Google Shape;1459;p119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0" name="Google Shape;1460;p1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0369" y="444398"/>
            <a:ext cx="1685864" cy="561955"/>
          </a:xfrm>
          <a:prstGeom prst="rect">
            <a:avLst/>
          </a:prstGeom>
          <a:noFill/>
          <a:ln>
            <a:noFill/>
          </a:ln>
        </p:spPr>
      </p:pic>
      <p:sp>
        <p:nvSpPr>
          <p:cNvPr id="1461" name="Google Shape;1461;p119"/>
          <p:cNvSpPr/>
          <p:nvPr/>
        </p:nvSpPr>
        <p:spPr>
          <a:xfrm>
            <a:off x="-1950" y="1592288"/>
            <a:ext cx="6153900" cy="269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62" name="Google Shape;1462;p119"/>
          <p:cNvGrpSpPr/>
          <p:nvPr/>
        </p:nvGrpSpPr>
        <p:grpSpPr>
          <a:xfrm>
            <a:off x="5519905" y="2278855"/>
            <a:ext cx="1264250" cy="1332513"/>
            <a:chOff x="1894723" y="-738633"/>
            <a:chExt cx="4871867" cy="5101505"/>
          </a:xfrm>
        </p:grpSpPr>
        <p:sp>
          <p:nvSpPr>
            <p:cNvPr id="1463" name="Google Shape;1463;p119"/>
            <p:cNvSpPr/>
            <p:nvPr/>
          </p:nvSpPr>
          <p:spPr>
            <a:xfrm>
              <a:off x="1894723" y="-738633"/>
              <a:ext cx="4871867" cy="4845914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4" name="Google Shape;1464;p119"/>
            <p:cNvSpPr/>
            <p:nvPr/>
          </p:nvSpPr>
          <p:spPr>
            <a:xfrm>
              <a:off x="2326178" y="-315155"/>
              <a:ext cx="4053394" cy="403180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25700" lIns="51425" spcFirstLastPara="1" rIns="51425" wrap="square" tIns="2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5" name="Google Shape;1465;p119"/>
            <p:cNvSpPr txBox="1"/>
            <p:nvPr/>
          </p:nvSpPr>
          <p:spPr>
            <a:xfrm>
              <a:off x="3248233" y="333572"/>
              <a:ext cx="1126200" cy="402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25700" lIns="51425" spcFirstLastPara="1" rIns="51425" wrap="square" tIns="25700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Montserrat ExtraBold"/>
                <a:buNone/>
              </a:pPr>
              <a:r>
                <a:rPr b="0" i="0" lang="en" sz="6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0" i="0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>
  <p:cSld name="3_Title Only">
    <p:spTree>
      <p:nvGrpSpPr>
        <p:cNvPr id="1466" name="Shape 1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7" name="Google Shape;1467;p120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8" name="Google Shape;1468;p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0369" y="444398"/>
            <a:ext cx="1685870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469" name="Google Shape;1469;p120"/>
          <p:cNvSpPr txBox="1"/>
          <p:nvPr>
            <p:ph type="title"/>
          </p:nvPr>
        </p:nvSpPr>
        <p:spPr>
          <a:xfrm>
            <a:off x="305991" y="299058"/>
            <a:ext cx="5845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Only">
  <p:cSld name="2_Title Only">
    <p:spTree>
      <p:nvGrpSpPr>
        <p:cNvPr id="1470" name="Shape 1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1" name="Google Shape;1471;p121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12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4" name="Google Shape;1474;p12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75" name="Google Shape;1475;p12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 showMasterSp="0">
  <p:cSld name="Section title"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p123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8" name="Google Shape;1478;p123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9" name="Google Shape;1479;p123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0" name="Google Shape;1480;p123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1" name="Google Shape;1481;p123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2" name="Google Shape;1482;p123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3" name="Google Shape;1483;p123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4" name="Google Shape;1484;p123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5" name="Google Shape;1485;p123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6" name="Google Shape;1486;p123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7" name="Google Shape;1487;p123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8" name="Google Shape;1488;p123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9" name="Google Shape;1489;p123"/>
          <p:cNvSpPr txBox="1"/>
          <p:nvPr>
            <p:ph idx="1" type="body"/>
          </p:nvPr>
        </p:nvSpPr>
        <p:spPr>
          <a:xfrm>
            <a:off x="1530783" y="2287826"/>
            <a:ext cx="6082500" cy="5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4572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90" name="Google Shape;1490;p123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 showMasterSp="0">
  <p:cSld name="section title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14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4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/>
          <p:nvPr/>
        </p:nvSpPr>
        <p:spPr>
          <a:xfrm>
            <a:off x="7791613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/>
          <p:nvPr/>
        </p:nvSpPr>
        <p:spPr>
          <a:xfrm>
            <a:off x="6891715" y="1645898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4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14"/>
          <p:cNvSpPr/>
          <p:nvPr/>
        </p:nvSpPr>
        <p:spPr>
          <a:xfrm>
            <a:off x="8557870" y="55484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4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4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14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14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14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4"/>
          <p:cNvSpPr txBox="1"/>
          <p:nvPr>
            <p:ph idx="12" type="sldNum"/>
          </p:nvPr>
        </p:nvSpPr>
        <p:spPr>
          <a:xfrm>
            <a:off x="8350240" y="4733898"/>
            <a:ext cx="548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919395"/>
              </a:solidFill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1491" name="Shape 1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2" name="Google Shape;1492;p124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3" name="Google Shape;1493;p124"/>
          <p:cNvSpPr/>
          <p:nvPr/>
        </p:nvSpPr>
        <p:spPr>
          <a:xfrm rot="10800000">
            <a:off x="-161" y="-60442"/>
            <a:ext cx="3270900" cy="526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9" l="0" r="0" t="1329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4" name="Google Shape;1494;p124"/>
          <p:cNvSpPr/>
          <p:nvPr/>
        </p:nvSpPr>
        <p:spPr>
          <a:xfrm>
            <a:off x="0" y="0"/>
            <a:ext cx="32709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5" name="Google Shape;1495;p124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6" name="Google Shape;1496;p124"/>
          <p:cNvSpPr/>
          <p:nvPr/>
        </p:nvSpPr>
        <p:spPr>
          <a:xfrm>
            <a:off x="0" y="0"/>
            <a:ext cx="3270900" cy="5143500"/>
          </a:xfrm>
          <a:prstGeom prst="rect">
            <a:avLst/>
          </a:prstGeom>
          <a:solidFill>
            <a:srgbClr val="00527C">
              <a:alpha val="4941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97" name="Google Shape;1497;p124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1498" name="Google Shape;1498;p124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9" name="Google Shape;1499;p124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0" name="Google Shape;1500;p124"/>
            <p:cNvSpPr txBox="1"/>
            <p:nvPr/>
          </p:nvSpPr>
          <p:spPr>
            <a:xfrm>
              <a:off x="3769304" y="1887502"/>
              <a:ext cx="1126200" cy="241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300"/>
                <a:buFont typeface="Arial"/>
                <a:buNone/>
              </a:pPr>
              <a:r>
                <a:rPr b="1" i="0" lang="en" sz="11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1" name="Google Shape;1501;p124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en" sz="800">
                <a:solidFill>
                  <a:schemeClr val="lt1"/>
                </a:solidFill>
              </a:rPr>
              <a:t>2023</a:t>
            </a:r>
            <a:r>
              <a:rPr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Vecteris – For Internal use only. Do not distribute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02" name="Google Shape;1502;p124"/>
          <p:cNvCxnSpPr/>
          <p:nvPr/>
        </p:nvCxnSpPr>
        <p:spPr>
          <a:xfrm rot="10800000">
            <a:off x="298639" y="4685168"/>
            <a:ext cx="29721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03" name="Google Shape;1503;p1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8441" y="444398"/>
            <a:ext cx="1685864" cy="561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Only">
  <p:cSld name="4_Title Only">
    <p:spTree>
      <p:nvGrpSpPr>
        <p:cNvPr id="1504" name="Shape 1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arpenter using a pencil to mark a point along a measuring tape on a piece of wood" id="1505" name="Google Shape;1505;p125"/>
          <p:cNvPicPr preferRelativeResize="0"/>
          <p:nvPr/>
        </p:nvPicPr>
        <p:blipFill rotWithShape="1">
          <a:blip r:embed="rId2">
            <a:alphaModFix/>
          </a:blip>
          <a:srcRect b="0" l="1171" r="14575" t="0"/>
          <a:stretch/>
        </p:blipFill>
        <p:spPr>
          <a:xfrm>
            <a:off x="2641807" y="6"/>
            <a:ext cx="6502190" cy="5143494"/>
          </a:xfrm>
          <a:prstGeom prst="rect">
            <a:avLst/>
          </a:prstGeom>
          <a:noFill/>
          <a:ln>
            <a:noFill/>
          </a:ln>
        </p:spPr>
      </p:pic>
      <p:sp>
        <p:nvSpPr>
          <p:cNvPr id="1506" name="Google Shape;1506;p125"/>
          <p:cNvSpPr/>
          <p:nvPr/>
        </p:nvSpPr>
        <p:spPr>
          <a:xfrm>
            <a:off x="0" y="0"/>
            <a:ext cx="8714400" cy="51435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9000">
                <a:srgbClr val="FFFFFF">
                  <a:alpha val="36470"/>
                </a:srgbClr>
              </a:gs>
              <a:gs pos="35000">
                <a:srgbClr val="FFFFFF">
                  <a:alpha val="76470"/>
                </a:srgbClr>
              </a:gs>
              <a:gs pos="58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7" name="Google Shape;1507;p125"/>
          <p:cNvSpPr/>
          <p:nvPr/>
        </p:nvSpPr>
        <p:spPr>
          <a:xfrm flipH="1">
            <a:off x="0" y="0"/>
            <a:ext cx="91440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8" name="Google Shape;1508;p125"/>
          <p:cNvSpPr txBox="1"/>
          <p:nvPr>
            <p:ph type="title"/>
          </p:nvPr>
        </p:nvSpPr>
        <p:spPr>
          <a:xfrm>
            <a:off x="305991" y="299058"/>
            <a:ext cx="5845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cxnSp>
        <p:nvCxnSpPr>
          <p:cNvPr id="1509" name="Google Shape;1509;p125"/>
          <p:cNvCxnSpPr/>
          <p:nvPr/>
        </p:nvCxnSpPr>
        <p:spPr>
          <a:xfrm>
            <a:off x="300837" y="4688541"/>
            <a:ext cx="8542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10" name="Google Shape;1510;p125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r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en" sz="800">
                <a:solidFill>
                  <a:schemeClr val="accent2"/>
                </a:solidFill>
              </a:rPr>
              <a:t>2023</a:t>
            </a:r>
            <a:r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– For Internal use only. Do not distribute</a:t>
            </a:r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1" name="Google Shape;1511;p125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512" name="Shape 1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3" name="Google Shape;1513;p126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25700" lIns="51425" spcFirstLastPara="1" rIns="51425" wrap="square" tIns="2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24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514" name="Google Shape;1514;p126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15" name="Google Shape;1515;p126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25700" lIns="51425" spcFirstLastPara="1" rIns="51425" wrap="square" tIns="2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800"/>
            </a:lvl9pPr>
          </a:lstStyle>
          <a:p/>
        </p:txBody>
      </p:sp>
      <p:sp>
        <p:nvSpPr>
          <p:cNvPr id="1516" name="Google Shape;1516;p12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7" name="Google Shape;1517;p12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8" name="Google Shape;1518;p12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19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p127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500"/>
              <a:buFont typeface="Arial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21" name="Google Shape;1521;p127"/>
          <p:cNvSpPr txBox="1"/>
          <p:nvPr>
            <p:ph idx="1" type="subTitle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Contact us">
    <p:spTree>
      <p:nvGrpSpPr>
        <p:cNvPr id="1522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3" name="Google Shape;1523;p128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4" name="Google Shape;1524;p128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5" name="Google Shape;1525;p128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6" name="Google Shape;1526;p128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7" name="Google Shape;1527;p128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8" name="Google Shape;1528;p128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9" name="Google Shape;1529;p128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0" name="Google Shape;1530;p128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1" name="Google Shape;1531;p128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2" name="Google Shape;1532;p128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3" name="Google Shape;1533;p128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4" name="Google Shape;1534;p128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80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35" name="Google Shape;1535;p128"/>
          <p:cNvCxnSpPr/>
          <p:nvPr/>
        </p:nvCxnSpPr>
        <p:spPr>
          <a:xfrm>
            <a:off x="3289746" y="2971361"/>
            <a:ext cx="0" cy="11925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36" name="Google Shape;1536;p128"/>
          <p:cNvSpPr txBox="1"/>
          <p:nvPr>
            <p:ph idx="1" type="body"/>
          </p:nvPr>
        </p:nvSpPr>
        <p:spPr>
          <a:xfrm>
            <a:off x="3289746" y="1978606"/>
            <a:ext cx="5625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4572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b="1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7" name="Google Shape;1537;p128"/>
          <p:cNvSpPr txBox="1"/>
          <p:nvPr>
            <p:ph idx="2" type="body"/>
          </p:nvPr>
        </p:nvSpPr>
        <p:spPr>
          <a:xfrm>
            <a:off x="3497679" y="2971355"/>
            <a:ext cx="562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8" name="Google Shape;1538;p128"/>
          <p:cNvSpPr txBox="1"/>
          <p:nvPr>
            <p:ph idx="3" type="body"/>
          </p:nvPr>
        </p:nvSpPr>
        <p:spPr>
          <a:xfrm>
            <a:off x="3497679" y="3452196"/>
            <a:ext cx="56256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 b="0"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9" name="Google Shape;1539;p128"/>
          <p:cNvSpPr txBox="1"/>
          <p:nvPr>
            <p:ph idx="4" type="body"/>
          </p:nvPr>
        </p:nvSpPr>
        <p:spPr>
          <a:xfrm>
            <a:off x="3497679" y="3933037"/>
            <a:ext cx="56256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Char char="•"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540" name="Google Shape;1540;p1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029" y="423109"/>
            <a:ext cx="1668854" cy="381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29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3" name="Google Shape;1543;p129"/>
          <p:cNvSpPr txBox="1"/>
          <p:nvPr>
            <p:ph type="title"/>
          </p:nvPr>
        </p:nvSpPr>
        <p:spPr>
          <a:xfrm>
            <a:off x="305991" y="299058"/>
            <a:ext cx="5845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4" name="Google Shape;1544;p129"/>
          <p:cNvSpPr txBox="1"/>
          <p:nvPr>
            <p:ph idx="1" type="body"/>
          </p:nvPr>
        </p:nvSpPr>
        <p:spPr>
          <a:xfrm>
            <a:off x="305990" y="1369219"/>
            <a:ext cx="85320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545" name="Google Shape;1545;p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0369" y="444398"/>
            <a:ext cx="1685870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Заголовок раздела">
  <p:cSld name="3_Заголовок раздела">
    <p:bg>
      <p:bgPr>
        <a:solidFill>
          <a:schemeClr val="lt1"/>
        </a:solidFill>
      </p:bgPr>
    </p:bg>
    <p:spTree>
      <p:nvGrpSpPr>
        <p:cNvPr id="1546" name="Shape 1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7" name="Google Shape;1547;p130"/>
          <p:cNvSpPr/>
          <p:nvPr/>
        </p:nvSpPr>
        <p:spPr>
          <a:xfrm>
            <a:off x="0" y="-60290"/>
            <a:ext cx="3270900" cy="5268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1309" l="0" r="89" t="999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8" name="Google Shape;1548;p130"/>
          <p:cNvSpPr/>
          <p:nvPr/>
        </p:nvSpPr>
        <p:spPr>
          <a:xfrm>
            <a:off x="0" y="0"/>
            <a:ext cx="3270900" cy="5143500"/>
          </a:xfrm>
          <a:prstGeom prst="rect">
            <a:avLst/>
          </a:prstGeom>
          <a:solidFill>
            <a:srgbClr val="00527C">
              <a:alpha val="6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9" name="Google Shape;1549;p130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800">
                <a:solidFill>
                  <a:schemeClr val="lt1"/>
                </a:solidFill>
              </a:rPr>
              <a:t>2023</a:t>
            </a:r>
            <a:r>
              <a:rPr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Vecteris – For Internal use only. Do not distribute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0" name="Google Shape;1550;p130"/>
          <p:cNvCxnSpPr/>
          <p:nvPr/>
        </p:nvCxnSpPr>
        <p:spPr>
          <a:xfrm rot="10800000">
            <a:off x="298639" y="4685168"/>
            <a:ext cx="29721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551" name="Google Shape;1551;p1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8441" y="444398"/>
            <a:ext cx="1685864" cy="561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552" name="Shape 1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3" name="Google Shape;1553;p1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4" name="Google Shape;1554;p131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5" name="Google Shape;1555;p131"/>
          <p:cNvSpPr txBox="1"/>
          <p:nvPr>
            <p:ph type="title"/>
          </p:nvPr>
        </p:nvSpPr>
        <p:spPr>
          <a:xfrm>
            <a:off x="305991" y="299058"/>
            <a:ext cx="5845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6" name="Google Shape;1556;p131"/>
          <p:cNvSpPr txBox="1"/>
          <p:nvPr>
            <p:ph idx="1" type="body"/>
          </p:nvPr>
        </p:nvSpPr>
        <p:spPr>
          <a:xfrm>
            <a:off x="305990" y="1369219"/>
            <a:ext cx="85320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557" name="Google Shape;1557;p131"/>
          <p:cNvCxnSpPr/>
          <p:nvPr/>
        </p:nvCxnSpPr>
        <p:spPr>
          <a:xfrm>
            <a:off x="300837" y="4688541"/>
            <a:ext cx="85425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58" name="Google Shape;1558;p131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</a:t>
            </a:r>
            <a:r>
              <a:rPr lang="en" sz="800">
                <a:solidFill>
                  <a:schemeClr val="lt1"/>
                </a:solidFill>
              </a:rPr>
              <a:t>2023</a:t>
            </a:r>
            <a:r>
              <a:rPr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Vecteris – For Internal use only. Do not distribute</a:t>
            </a:r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9" name="Google Shape;1559;p131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fld id="{00000000-1234-1234-1234-123412341234}" type="slidenum">
              <a:rPr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0" name="Google Shape;1560;p1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0369" y="444398"/>
            <a:ext cx="1685864" cy="5619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</p15:sldGuideLst>
    </p:ext>
  </p:extLst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56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132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63" name="Google Shape;1563;p132"/>
          <p:cNvSpPr txBox="1"/>
          <p:nvPr>
            <p:ph idx="1" type="body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64" name="Google Shape;1564;p132"/>
          <p:cNvSpPr txBox="1"/>
          <p:nvPr>
            <p:ph idx="2" type="body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65" name="Google Shape;1565;p1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6" name="Google Shape;1566;p1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7" name="Google Shape;1567;p1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568" name="Shape 15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9" name="Google Shape;1569;p133"/>
          <p:cNvSpPr txBox="1"/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70" name="Google Shape;1570;p133"/>
          <p:cNvSpPr txBox="1"/>
          <p:nvPr>
            <p:ph idx="1" type="body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71" name="Google Shape;1571;p133"/>
          <p:cNvSpPr txBox="1"/>
          <p:nvPr>
            <p:ph idx="2" type="body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72" name="Google Shape;1572;p133"/>
          <p:cNvSpPr txBox="1"/>
          <p:nvPr>
            <p:ph idx="3" type="body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b="1"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73" name="Google Shape;1573;p133"/>
          <p:cNvSpPr txBox="1"/>
          <p:nvPr>
            <p:ph idx="4" type="body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74" name="Google Shape;1574;p133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5" name="Google Shape;1575;p133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6" name="Google Shape;1576;p133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0369" y="444398"/>
            <a:ext cx="1685870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type="title"/>
          </p:nvPr>
        </p:nvSpPr>
        <p:spPr>
          <a:xfrm>
            <a:off x="305991" y="299058"/>
            <a:ext cx="584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b="1" sz="27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spTree>
      <p:nvGrpSpPr>
        <p:cNvPr id="1577" name="Shape 1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8" name="Google Shape;1578;p134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9" name="Google Shape;1579;p134"/>
          <p:cNvSpPr txBox="1"/>
          <p:nvPr>
            <p:ph type="title"/>
          </p:nvPr>
        </p:nvSpPr>
        <p:spPr>
          <a:xfrm>
            <a:off x="305991" y="299058"/>
            <a:ext cx="5845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580" name="Shape 1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1" name="Google Shape;1581;p135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2" name="Google Shape;1582;p135"/>
          <p:cNvSpPr txBox="1"/>
          <p:nvPr>
            <p:ph idx="1" type="body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indent="-32385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indent="-32385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indent="-32385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indent="-32385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/>
        </p:txBody>
      </p:sp>
      <p:sp>
        <p:nvSpPr>
          <p:cNvPr id="1583" name="Google Shape;1583;p135"/>
          <p:cNvSpPr txBox="1"/>
          <p:nvPr>
            <p:ph idx="2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584" name="Google Shape;1584;p135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5" name="Google Shape;1585;p135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6" name="Google Shape;1586;p135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87" name="Shape 1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8" name="Google Shape;1588;p136"/>
          <p:cNvSpPr txBox="1"/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9" name="Google Shape;1589;p136"/>
          <p:cNvSpPr/>
          <p:nvPr>
            <p:ph idx="2" type="pic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590" name="Google Shape;1590;p136"/>
          <p:cNvSpPr txBox="1"/>
          <p:nvPr>
            <p:ph idx="1" type="body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591" name="Google Shape;1591;p136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2" name="Google Shape;1592;p136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3" name="Google Shape;1593;p136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3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96" name="Google Shape;1596;p137"/>
          <p:cNvSpPr txBox="1"/>
          <p:nvPr>
            <p:ph idx="1" type="body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97" name="Google Shape;1597;p137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8" name="Google Shape;1598;p137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9" name="Google Shape;1599;p137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600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38"/>
          <p:cNvSpPr txBox="1"/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02" name="Google Shape;1602;p138"/>
          <p:cNvSpPr txBox="1"/>
          <p:nvPr>
            <p:ph idx="1" type="body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3" name="Google Shape;1603;p138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4" name="Google Shape;1604;p138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5" name="Google Shape;1605;p138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Only">
  <p:cSld name="4_Title Only 2">
    <p:spTree>
      <p:nvGrpSpPr>
        <p:cNvPr id="1606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139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08" name="Google Shape;1608;p1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0369" y="444398"/>
            <a:ext cx="1685870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609" name="Google Shape;1609;p139"/>
          <p:cNvSpPr txBox="1"/>
          <p:nvPr>
            <p:ph type="title"/>
          </p:nvPr>
        </p:nvSpPr>
        <p:spPr>
          <a:xfrm>
            <a:off x="305991" y="299058"/>
            <a:ext cx="5846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5700" lIns="51425" spcFirstLastPara="1" rIns="51425" wrap="square" tIns="2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610" name="Google Shape;1610;p139"/>
          <p:cNvSpPr txBox="1"/>
          <p:nvPr>
            <p:ph idx="11" type="ftr"/>
          </p:nvPr>
        </p:nvSpPr>
        <p:spPr>
          <a:xfrm>
            <a:off x="228436" y="4768991"/>
            <a:ext cx="3118800" cy="274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Arial"/>
              <a:buNone/>
              <a:defRPr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11" name="Shape 1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2" name="Google Shape;1612;p14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75" lIns="68575" spcFirstLastPara="1" rIns="68575" wrap="square" tIns="68575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/>
        </p:txBody>
      </p:sp>
      <p:sp>
        <p:nvSpPr>
          <p:cNvPr id="1613" name="Google Shape;1613;p140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spAutoFit/>
          </a:bodyPr>
          <a:lstStyle>
            <a:lvl1pPr indent="-374650" lvl="0" marL="4572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300"/>
              <a:buChar char="●"/>
              <a:defRPr/>
            </a:lvl1pPr>
            <a:lvl2pPr indent="-3429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2pPr>
            <a:lvl3pPr indent="-3429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indent="-3175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14" name="Google Shape;1614;p140"/>
          <p:cNvSpPr txBox="1"/>
          <p:nvPr>
            <p:ph idx="12" type="sldNum"/>
          </p:nvPr>
        </p:nvSpPr>
        <p:spPr>
          <a:xfrm>
            <a:off x="8556791" y="474985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1615" name="Shape 1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141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7" name="Google Shape;1617;p141"/>
          <p:cNvSpPr txBox="1"/>
          <p:nvPr>
            <p:ph type="title"/>
          </p:nvPr>
        </p:nvSpPr>
        <p:spPr>
          <a:xfrm>
            <a:off x="305991" y="299058"/>
            <a:ext cx="5845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18" name="Google Shape;1618;p141"/>
          <p:cNvSpPr txBox="1"/>
          <p:nvPr>
            <p:ph idx="1" type="body"/>
          </p:nvPr>
        </p:nvSpPr>
        <p:spPr>
          <a:xfrm>
            <a:off x="305990" y="1369219"/>
            <a:ext cx="85320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1619" name="Google Shape;1619;p1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0369" y="444398"/>
            <a:ext cx="1685870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" showMasterSp="0">
  <p:cSld name="section title"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p142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2" name="Google Shape;1622;p142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3" name="Google Shape;1623;p142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4" name="Google Shape;1624;p142"/>
          <p:cNvSpPr/>
          <p:nvPr/>
        </p:nvSpPr>
        <p:spPr>
          <a:xfrm>
            <a:off x="7791613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5" name="Google Shape;1625;p142"/>
          <p:cNvSpPr/>
          <p:nvPr/>
        </p:nvSpPr>
        <p:spPr>
          <a:xfrm>
            <a:off x="6891715" y="1645898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6" name="Google Shape;1626;p142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7" name="Google Shape;1627;p142"/>
          <p:cNvSpPr/>
          <p:nvPr/>
        </p:nvSpPr>
        <p:spPr>
          <a:xfrm>
            <a:off x="8557870" y="55484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8" name="Google Shape;1628;p142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9" name="Google Shape;1629;p142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0" name="Google Shape;1630;p142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1" name="Google Shape;1631;p142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2" name="Google Shape;1632;p142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902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3" name="Google Shape;1633;p142"/>
          <p:cNvSpPr txBox="1"/>
          <p:nvPr>
            <p:ph idx="12" type="sldNum"/>
          </p:nvPr>
        </p:nvSpPr>
        <p:spPr>
          <a:xfrm>
            <a:off x="8350240" y="4733898"/>
            <a:ext cx="548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919395"/>
              </a:solidFill>
            </a:endParaRPr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bg>
      <p:bgPr>
        <a:solidFill>
          <a:schemeClr val="lt1"/>
        </a:solidFill>
      </p:bgPr>
    </p:bg>
    <p:spTree>
      <p:nvGrpSpPr>
        <p:cNvPr id="1634" name="Shape 1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5" name="Google Shape;1635;p143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6" name="Google Shape;1636;p143"/>
          <p:cNvSpPr txBox="1"/>
          <p:nvPr>
            <p:ph idx="12" type="sldNum"/>
          </p:nvPr>
        </p:nvSpPr>
        <p:spPr>
          <a:xfrm>
            <a:off x="8458877" y="4567930"/>
            <a:ext cx="621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637" name="Google Shape;1637;p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0369" y="444398"/>
            <a:ext cx="1685870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>
  <p:cSld name="Заголовок раздела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50" spcFirstLastPara="1" rIns="68550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35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8458877" y="4567930"/>
            <a:ext cx="621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0369" y="444398"/>
            <a:ext cx="1685870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731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Заголовок раздела">
  <p:cSld name="6_Заголовок раздела">
    <p:bg>
      <p:bgPr>
        <a:blipFill>
          <a:blip r:embed="rId2">
            <a:alphaModFix amt="99000"/>
          </a:blip>
          <a:stretch>
            <a:fillRect/>
          </a:stretch>
        </a:blipFill>
      </p:bgPr>
    </p:bg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ection Header">
  <p:cSld name="1_Section Header">
    <p:spTree>
      <p:nvGrpSpPr>
        <p:cNvPr id="1639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45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1" name="Google Shape;1641;p145"/>
          <p:cNvSpPr/>
          <p:nvPr/>
        </p:nvSpPr>
        <p:spPr>
          <a:xfrm rot="10800000">
            <a:off x="-161" y="-60442"/>
            <a:ext cx="3270900" cy="526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89" l="0" r="0" t="1329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2" name="Google Shape;1642;p145"/>
          <p:cNvSpPr/>
          <p:nvPr/>
        </p:nvSpPr>
        <p:spPr>
          <a:xfrm>
            <a:off x="0" y="0"/>
            <a:ext cx="32709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3" name="Google Shape;1643;p145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4" name="Google Shape;1644;p145"/>
          <p:cNvSpPr/>
          <p:nvPr/>
        </p:nvSpPr>
        <p:spPr>
          <a:xfrm>
            <a:off x="0" y="0"/>
            <a:ext cx="3270900" cy="5143500"/>
          </a:xfrm>
          <a:prstGeom prst="rect">
            <a:avLst/>
          </a:prstGeom>
          <a:solidFill>
            <a:srgbClr val="00527C">
              <a:alpha val="4902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645" name="Google Shape;1645;p145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1646" name="Google Shape;1646;p145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7" name="Google Shape;1647;p145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8" name="Google Shape;1648;p145"/>
            <p:cNvSpPr txBox="1"/>
            <p:nvPr/>
          </p:nvSpPr>
          <p:spPr>
            <a:xfrm>
              <a:off x="3769304" y="1887502"/>
              <a:ext cx="1126200" cy="2411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11300"/>
                <a:buFont typeface="Arial"/>
                <a:buNone/>
              </a:pPr>
              <a:r>
                <a:rPr b="1" i="0" lang="en" sz="113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endPara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49" name="Google Shape;1649;p145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en" sz="800">
                <a:solidFill>
                  <a:schemeClr val="lt1"/>
                </a:solidFill>
              </a:rPr>
              <a:t>2023</a:t>
            </a:r>
            <a:r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Vecteris – For Internal use only. Do not distribute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0" name="Google Shape;1650;p145"/>
          <p:cNvCxnSpPr/>
          <p:nvPr/>
        </p:nvCxnSpPr>
        <p:spPr>
          <a:xfrm rot="10800000">
            <a:off x="298639" y="4685168"/>
            <a:ext cx="29721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51" name="Google Shape;1651;p14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68441" y="444398"/>
            <a:ext cx="1685863" cy="5619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1_Заголовок раздела">
    <p:bg>
      <p:bgPr>
        <a:solidFill>
          <a:schemeClr val="lt1"/>
        </a:solidFill>
      </p:bgPr>
    </p:bg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Google Shape;1653;p146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54" name="Google Shape;1654;p1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2938" y="413984"/>
            <a:ext cx="1685870" cy="562274"/>
          </a:xfrm>
          <a:prstGeom prst="rect">
            <a:avLst/>
          </a:prstGeom>
          <a:noFill/>
          <a:ln>
            <a:noFill/>
          </a:ln>
        </p:spPr>
      </p:pic>
      <p:sp>
        <p:nvSpPr>
          <p:cNvPr id="1655" name="Google Shape;1655;p146"/>
          <p:cNvSpPr txBox="1"/>
          <p:nvPr>
            <p:ph idx="12" type="sldNum"/>
          </p:nvPr>
        </p:nvSpPr>
        <p:spPr>
          <a:xfrm>
            <a:off x="8458877" y="4567929"/>
            <a:ext cx="621600" cy="50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00"/>
              <a:buFont typeface="Arial"/>
              <a:buNone/>
              <a:defRPr b="1" i="0" sz="2700" u="none" cap="none" strike="noStrike">
                <a:solidFill>
                  <a:srgbClr val="B3C7DC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" showMasterSp="0">
  <p:cSld name="Content">
    <p:spTree>
      <p:nvGrpSpPr>
        <p:cNvPr id="1656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147"/>
          <p:cNvSpPr txBox="1"/>
          <p:nvPr>
            <p:ph type="title"/>
          </p:nvPr>
        </p:nvSpPr>
        <p:spPr>
          <a:xfrm>
            <a:off x="3124854" y="1130054"/>
            <a:ext cx="2894400" cy="51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3400">
                <a:solidFill>
                  <a:srgbClr val="00527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8" name="Google Shape;1658;p147"/>
          <p:cNvSpPr txBox="1"/>
          <p:nvPr>
            <p:ph idx="1" type="body"/>
          </p:nvPr>
        </p:nvSpPr>
        <p:spPr>
          <a:xfrm>
            <a:off x="763152" y="1860683"/>
            <a:ext cx="7617600" cy="16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000">
                <a:solidFill>
                  <a:srgbClr val="393C4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indent="-228600" lvl="2" marL="1371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indent="-228600" lvl="3" marL="1828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indent="-2286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indent="-228600" lvl="5" marL="2743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indent="-228600" lvl="6" marL="3200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indent="-228600" lvl="7" marL="3657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indent="-228600" lvl="8" marL="41148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59" name="Google Shape;1659;p147"/>
          <p:cNvSpPr/>
          <p:nvPr/>
        </p:nvSpPr>
        <p:spPr>
          <a:xfrm>
            <a:off x="0" y="0"/>
            <a:ext cx="4159942" cy="2570277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706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0" name="Google Shape;1660;p147"/>
          <p:cNvSpPr/>
          <p:nvPr/>
        </p:nvSpPr>
        <p:spPr>
          <a:xfrm>
            <a:off x="1833692" y="581586"/>
            <a:ext cx="480771" cy="626100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147"/>
          <p:cNvSpPr/>
          <p:nvPr/>
        </p:nvSpPr>
        <p:spPr>
          <a:xfrm>
            <a:off x="870534" y="581587"/>
            <a:ext cx="480771" cy="626100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2" name="Google Shape;1662;p147"/>
          <p:cNvSpPr/>
          <p:nvPr/>
        </p:nvSpPr>
        <p:spPr>
          <a:xfrm>
            <a:off x="1279538" y="172630"/>
            <a:ext cx="626100" cy="480771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3" name="Google Shape;1663;p147"/>
          <p:cNvSpPr/>
          <p:nvPr/>
        </p:nvSpPr>
        <p:spPr>
          <a:xfrm>
            <a:off x="1279538" y="1135718"/>
            <a:ext cx="626100" cy="480771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4" name="Google Shape;1664;p147"/>
          <p:cNvSpPr/>
          <p:nvPr/>
        </p:nvSpPr>
        <p:spPr>
          <a:xfrm>
            <a:off x="390190" y="1021547"/>
            <a:ext cx="2405590" cy="1550949"/>
          </a:xfrm>
          <a:custGeom>
            <a:rect b="b" l="l" r="r" t="t"/>
            <a:pathLst>
              <a:path extrusionOk="0" h="3408679" w="5287010">
                <a:moveTo>
                  <a:pt x="764961" y="0"/>
                </a:moveTo>
                <a:lnTo>
                  <a:pt x="0" y="764940"/>
                </a:lnTo>
                <a:lnTo>
                  <a:pt x="2643197" y="3408137"/>
                </a:lnTo>
                <a:lnTo>
                  <a:pt x="3565688" y="2485641"/>
                </a:lnTo>
                <a:lnTo>
                  <a:pt x="2643197" y="2485641"/>
                </a:lnTo>
                <a:lnTo>
                  <a:pt x="922526" y="764940"/>
                </a:lnTo>
                <a:lnTo>
                  <a:pt x="1226203" y="461263"/>
                </a:lnTo>
                <a:lnTo>
                  <a:pt x="764961" y="0"/>
                </a:lnTo>
                <a:close/>
              </a:path>
              <a:path extrusionOk="0" h="3408679" w="5287010">
                <a:moveTo>
                  <a:pt x="4521422" y="0"/>
                </a:moveTo>
                <a:lnTo>
                  <a:pt x="4060159" y="461263"/>
                </a:lnTo>
                <a:lnTo>
                  <a:pt x="4363856" y="764940"/>
                </a:lnTo>
                <a:lnTo>
                  <a:pt x="2643197" y="2485641"/>
                </a:lnTo>
                <a:lnTo>
                  <a:pt x="3565688" y="2485641"/>
                </a:lnTo>
                <a:lnTo>
                  <a:pt x="5286383" y="764940"/>
                </a:lnTo>
                <a:lnTo>
                  <a:pt x="45214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5" name="Google Shape;1665;p147"/>
          <p:cNvSpPr/>
          <p:nvPr/>
        </p:nvSpPr>
        <p:spPr>
          <a:xfrm>
            <a:off x="1626050" y="4893689"/>
            <a:ext cx="6723891" cy="27600"/>
          </a:xfrm>
          <a:custGeom>
            <a:rect b="b" l="l" r="r" t="t"/>
            <a:pathLst>
              <a:path extrusionOk="0" h="120000" w="12337415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cap="flat" cmpd="sng" w="10450">
            <a:solidFill>
              <a:srgbClr val="B3C6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6" name="Google Shape;1666;p147"/>
          <p:cNvSpPr txBox="1"/>
          <p:nvPr>
            <p:ph idx="12" type="sldNum"/>
          </p:nvPr>
        </p:nvSpPr>
        <p:spPr>
          <a:xfrm>
            <a:off x="8350240" y="4733898"/>
            <a:ext cx="548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919395"/>
              </a:solidFill>
            </a:endParaRPr>
          </a:p>
        </p:txBody>
      </p:sp>
      <p:pic>
        <p:nvPicPr>
          <p:cNvPr id="1667" name="Google Shape;1667;p1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34795" y="4685754"/>
            <a:ext cx="1071478" cy="24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st">
  <p:cSld name="ist">
    <p:spTree>
      <p:nvGrpSpPr>
        <p:cNvPr id="1668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" name="Google Shape;1669;p148"/>
          <p:cNvSpPr txBox="1"/>
          <p:nvPr>
            <p:ph type="ctrTitle"/>
          </p:nvPr>
        </p:nvSpPr>
        <p:spPr>
          <a:xfrm>
            <a:off x="685800" y="1594486"/>
            <a:ext cx="77724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0" name="Google Shape;1670;p148"/>
          <p:cNvSpPr txBox="1"/>
          <p:nvPr>
            <p:ph idx="1" type="subTitle"/>
          </p:nvPr>
        </p:nvSpPr>
        <p:spPr>
          <a:xfrm>
            <a:off x="1371600" y="2880361"/>
            <a:ext cx="64008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1" name="Google Shape;1671;p148"/>
          <p:cNvSpPr/>
          <p:nvPr/>
        </p:nvSpPr>
        <p:spPr>
          <a:xfrm>
            <a:off x="2769771" y="4893689"/>
            <a:ext cx="5582680" cy="27600"/>
          </a:xfrm>
          <a:custGeom>
            <a:rect b="b" l="l" r="r" t="t"/>
            <a:pathLst>
              <a:path extrusionOk="0" h="120000" w="12337415">
                <a:moveTo>
                  <a:pt x="0" y="0"/>
                </a:moveTo>
                <a:lnTo>
                  <a:pt x="12337153" y="0"/>
                </a:lnTo>
              </a:path>
            </a:pathLst>
          </a:custGeom>
          <a:noFill/>
          <a:ln cap="flat" cmpd="sng" w="10450">
            <a:solidFill>
              <a:srgbClr val="B3C6D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00" u="none" cap="none" strike="noStrike">
              <a:solidFill>
                <a:srgbClr val="44484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2" name="Google Shape;1672;p148"/>
          <p:cNvSpPr txBox="1"/>
          <p:nvPr>
            <p:ph idx="12" type="sldNum"/>
          </p:nvPr>
        </p:nvSpPr>
        <p:spPr>
          <a:xfrm>
            <a:off x="8350240" y="4733898"/>
            <a:ext cx="5487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19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>
              <a:solidFill>
                <a:srgbClr val="919395"/>
              </a:solidFill>
            </a:endParaRPr>
          </a:p>
        </p:txBody>
      </p:sp>
      <p:pic>
        <p:nvPicPr>
          <p:cNvPr id="1673" name="Google Shape;1673;p1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524458" y="4685754"/>
            <a:ext cx="1071478" cy="2446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7"/>
          <p:cNvSpPr txBox="1"/>
          <p:nvPr>
            <p:ph type="title"/>
          </p:nvPr>
        </p:nvSpPr>
        <p:spPr>
          <a:xfrm>
            <a:off x="305991" y="280190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9" name="Google Shape;7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05990" y="897731"/>
            <a:ext cx="7125000" cy="23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2" type="body"/>
          </p:nvPr>
        </p:nvSpPr>
        <p:spPr>
          <a:xfrm>
            <a:off x="305990" y="1246124"/>
            <a:ext cx="85320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solidFill>
                  <a:schemeClr val="dk1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8"/>
          <p:cNvSpPr txBox="1"/>
          <p:nvPr>
            <p:ph type="title"/>
          </p:nvPr>
        </p:nvSpPr>
        <p:spPr>
          <a:xfrm>
            <a:off x="305991" y="280190"/>
            <a:ext cx="5846100" cy="52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5" name="Google Shape;85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OBJECT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9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9"/>
          <p:cNvSpPr txBox="1"/>
          <p:nvPr>
            <p:ph type="title"/>
          </p:nvPr>
        </p:nvSpPr>
        <p:spPr>
          <a:xfrm>
            <a:off x="305991" y="299058"/>
            <a:ext cx="5845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9"/>
          <p:cNvSpPr txBox="1"/>
          <p:nvPr>
            <p:ph idx="1" type="body"/>
          </p:nvPr>
        </p:nvSpPr>
        <p:spPr>
          <a:xfrm>
            <a:off x="305990" y="1369219"/>
            <a:ext cx="85320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>
                <a:solidFill>
                  <a:schemeClr val="dk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solidFill>
                  <a:schemeClr val="dk1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>
                <a:solidFill>
                  <a:schemeClr val="dk1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90" name="Google Shape;9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0369" y="444398"/>
            <a:ext cx="1685870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5 image collage ">
  <p:cSld name="2_5 image collage 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1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1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100" name="Google Shape;100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" name="Google Shape;102;p21"/>
          <p:cNvSpPr/>
          <p:nvPr>
            <p:ph idx="2" type="dgm"/>
          </p:nvPr>
        </p:nvSpPr>
        <p:spPr>
          <a:xfrm>
            <a:off x="4664869" y="1386893"/>
            <a:ext cx="4173000" cy="280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2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7" name="Google Shape;107;p22"/>
          <p:cNvSpPr txBox="1"/>
          <p:nvPr>
            <p:ph type="title"/>
          </p:nvPr>
        </p:nvSpPr>
        <p:spPr>
          <a:xfrm>
            <a:off x="305991" y="299058"/>
            <a:ext cx="5845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2700">
                <a:solidFill>
                  <a:schemeClr val="lt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 txBox="1"/>
          <p:nvPr>
            <p:ph idx="1" type="body"/>
          </p:nvPr>
        </p:nvSpPr>
        <p:spPr>
          <a:xfrm>
            <a:off x="305990" y="1369219"/>
            <a:ext cx="85320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Char char="•"/>
              <a:defRPr>
                <a:solidFill>
                  <a:schemeClr val="lt1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2pPr>
            <a:lvl3pPr indent="-3238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500"/>
              <a:buChar char="•"/>
              <a:defRPr>
                <a:solidFill>
                  <a:schemeClr val="lt1"/>
                </a:solidFill>
              </a:defRPr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109" name="Google Shape;109;p22"/>
          <p:cNvCxnSpPr/>
          <p:nvPr/>
        </p:nvCxnSpPr>
        <p:spPr>
          <a:xfrm>
            <a:off x="300837" y="4688541"/>
            <a:ext cx="8542500" cy="0"/>
          </a:xfrm>
          <a:prstGeom prst="straightConnector1">
            <a:avLst/>
          </a:prstGeom>
          <a:noFill/>
          <a:ln cap="flat" cmpd="sng" w="127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Google Shape;110;p22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©2022 Vecteris – For Internal use only. Do not distribute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2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10369" y="444398"/>
            <a:ext cx="1685868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Main Title &amp; Subtitle">
  <p:cSld name="1_Main Title &amp; Subtitle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idx="1" type="body"/>
          </p:nvPr>
        </p:nvSpPr>
        <p:spPr>
          <a:xfrm>
            <a:off x="387819" y="730530"/>
            <a:ext cx="8368500" cy="17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7F7F7F"/>
              </a:buClr>
              <a:buSzPts val="1100"/>
              <a:buFont typeface="Arial"/>
              <a:buNone/>
              <a:defRPr b="0" i="0" sz="1100" u="none" cap="none" strike="noStrike">
                <a:solidFill>
                  <a:srgbClr val="7F7F7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15" name="Google Shape;115;p23"/>
          <p:cNvSpPr txBox="1"/>
          <p:nvPr>
            <p:ph type="title"/>
          </p:nvPr>
        </p:nvSpPr>
        <p:spPr>
          <a:xfrm>
            <a:off x="387819" y="282611"/>
            <a:ext cx="83685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B5B5B"/>
              </a:buClr>
              <a:buSzPts val="3000"/>
              <a:buFont typeface="Roboto"/>
              <a:buNone/>
              <a:defRPr b="0" i="0" sz="3000" u="none" cap="none" strike="noStrike">
                <a:solidFill>
                  <a:srgbClr val="5B5B5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">
  <p:cSld name="1_Заголовок раздела_1">
    <p:bg>
      <p:bgPr>
        <a:solidFill>
          <a:schemeClr val="lt1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4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8" name="Google Shape;118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2938" y="413984"/>
            <a:ext cx="1685870" cy="56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Заголовок раздела">
  <p:cSld name="6_Заголовок раздела">
    <p:bg>
      <p:bgPr>
        <a:blipFill>
          <a:blip r:embed="rId2">
            <a:alphaModFix amt="99000"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">
  <p:cSld name="1_Заголовок раздела_2">
    <p:bg>
      <p:bgPr>
        <a:solidFill>
          <a:schemeClr val="lt1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7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3" name="Google Shape;123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2938" y="413984"/>
            <a:ext cx="1685870" cy="56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0">
  <p:cSld name="1_Заголовок раздела_11">
    <p:bg>
      <p:bgPr>
        <a:solidFill>
          <a:schemeClr val="lt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26" name="Google Shape;12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2938" y="413984"/>
            <a:ext cx="1685870" cy="56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 1">
  <p:cSld name="8_Заголовок раздела"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9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9" name="Google Shape;129;p29"/>
          <p:cNvSpPr/>
          <p:nvPr/>
        </p:nvSpPr>
        <p:spPr>
          <a:xfrm rot="10800000">
            <a:off x="-161" y="-60442"/>
            <a:ext cx="3270900" cy="526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9" l="0" r="0" t="1319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0" name="Google Shape;130;p29"/>
          <p:cNvSpPr/>
          <p:nvPr/>
        </p:nvSpPr>
        <p:spPr>
          <a:xfrm>
            <a:off x="0" y="0"/>
            <a:ext cx="32709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" name="Google Shape;131;p29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29"/>
          <p:cNvSpPr/>
          <p:nvPr/>
        </p:nvSpPr>
        <p:spPr>
          <a:xfrm>
            <a:off x="0" y="0"/>
            <a:ext cx="3270900" cy="5143500"/>
          </a:xfrm>
          <a:prstGeom prst="rect">
            <a:avLst/>
          </a:prstGeom>
          <a:solidFill>
            <a:srgbClr val="00527C">
              <a:alpha val="451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33" name="Google Shape;133;p29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134" name="Google Shape;134;p29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5" name="Google Shape;135;p29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6" name="Google Shape;136;p29"/>
            <p:cNvSpPr txBox="1"/>
            <p:nvPr/>
          </p:nvSpPr>
          <p:spPr>
            <a:xfrm>
              <a:off x="3797879" y="203990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9500"/>
                <a:buFont typeface="Arial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37" name="Google Shape;137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674" y="453995"/>
            <a:ext cx="1956891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2" showMasterSp="0">
  <p:cSld name="End slide 02">
    <p:bg>
      <p:bgPr>
        <a:solidFill>
          <a:schemeClr val="dk2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" name="Google Shape;139;p30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40" name="Google Shape;140;p30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0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0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0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0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30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30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30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8" name="Google Shape;148;p30"/>
          <p:cNvSpPr txBox="1"/>
          <p:nvPr/>
        </p:nvSpPr>
        <p:spPr>
          <a:xfrm>
            <a:off x="776490" y="1609814"/>
            <a:ext cx="3856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Arial"/>
              <a:buNone/>
            </a:pPr>
            <a:r>
              <a:rPr b="1" i="0" lang="en" sz="27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Contact Us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9" name="Google Shape;149;p3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38759" y="2094532"/>
            <a:ext cx="3051161" cy="101705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30"/>
          <p:cNvSpPr/>
          <p:nvPr/>
        </p:nvSpPr>
        <p:spPr>
          <a:xfrm>
            <a:off x="1003027" y="2609528"/>
            <a:ext cx="35719" cy="35719"/>
          </a:xfrm>
          <a:custGeom>
            <a:rect b="b" l="l" r="r" t="t"/>
            <a:pathLst>
              <a:path extrusionOk="0" h="47625" w="47625">
                <a:moveTo>
                  <a:pt x="47625" y="47625"/>
                </a:moveTo>
                <a:lnTo>
                  <a:pt x="28575" y="47625"/>
                </a:lnTo>
                <a:cubicBezTo>
                  <a:pt x="28558" y="31851"/>
                  <a:pt x="15774" y="19067"/>
                  <a:pt x="0" y="19050"/>
                </a:cubicBezTo>
                <a:lnTo>
                  <a:pt x="0" y="0"/>
                </a:lnTo>
                <a:cubicBezTo>
                  <a:pt x="26290" y="30"/>
                  <a:pt x="47595" y="21335"/>
                  <a:pt x="47625" y="476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30"/>
          <p:cNvSpPr/>
          <p:nvPr/>
        </p:nvSpPr>
        <p:spPr>
          <a:xfrm>
            <a:off x="1003027" y="2580953"/>
            <a:ext cx="64294" cy="64294"/>
          </a:xfrm>
          <a:custGeom>
            <a:rect b="b" l="l" r="r" t="t"/>
            <a:pathLst>
              <a:path extrusionOk="0" h="85725" w="85725">
                <a:moveTo>
                  <a:pt x="85725" y="85725"/>
                </a:moveTo>
                <a:lnTo>
                  <a:pt x="66675" y="85725"/>
                </a:lnTo>
                <a:cubicBezTo>
                  <a:pt x="66634" y="48918"/>
                  <a:pt x="36807" y="19091"/>
                  <a:pt x="0" y="19050"/>
                </a:cubicBezTo>
                <a:lnTo>
                  <a:pt x="0" y="0"/>
                </a:lnTo>
                <a:cubicBezTo>
                  <a:pt x="47323" y="52"/>
                  <a:pt x="85673" y="38402"/>
                  <a:pt x="85725" y="85725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30"/>
          <p:cNvSpPr/>
          <p:nvPr/>
        </p:nvSpPr>
        <p:spPr>
          <a:xfrm>
            <a:off x="899420" y="2573809"/>
            <a:ext cx="185801" cy="185738"/>
          </a:xfrm>
          <a:custGeom>
            <a:rect b="b" l="l" r="r" t="t"/>
            <a:pathLst>
              <a:path extrusionOk="0" h="247650" w="247735">
                <a:moveTo>
                  <a:pt x="219161" y="247650"/>
                </a:moveTo>
                <a:lnTo>
                  <a:pt x="217541" y="247650"/>
                </a:lnTo>
                <a:cubicBezTo>
                  <a:pt x="30375" y="236887"/>
                  <a:pt x="3800" y="78962"/>
                  <a:pt x="86" y="30766"/>
                </a:cubicBezTo>
                <a:cubicBezTo>
                  <a:pt x="-1125" y="15031"/>
                  <a:pt x="10650" y="1294"/>
                  <a:pt x="26385" y="84"/>
                </a:cubicBezTo>
                <a:cubicBezTo>
                  <a:pt x="26386" y="84"/>
                  <a:pt x="26386" y="84"/>
                  <a:pt x="26386" y="84"/>
                </a:cubicBezTo>
                <a:cubicBezTo>
                  <a:pt x="27140" y="28"/>
                  <a:pt x="27899" y="0"/>
                  <a:pt x="28661" y="0"/>
                </a:cubicBezTo>
                <a:lnTo>
                  <a:pt x="78857" y="0"/>
                </a:lnTo>
                <a:cubicBezTo>
                  <a:pt x="86664" y="-8"/>
                  <a:pt x="93685" y="4749"/>
                  <a:pt x="96574" y="12002"/>
                </a:cubicBezTo>
                <a:lnTo>
                  <a:pt x="111052" y="47625"/>
                </a:lnTo>
                <a:cubicBezTo>
                  <a:pt x="113902" y="54703"/>
                  <a:pt x="112252" y="62799"/>
                  <a:pt x="106861" y="68199"/>
                </a:cubicBezTo>
                <a:lnTo>
                  <a:pt x="86573" y="88678"/>
                </a:lnTo>
                <a:cubicBezTo>
                  <a:pt x="93038" y="125581"/>
                  <a:pt x="121886" y="154505"/>
                  <a:pt x="158772" y="161068"/>
                </a:cubicBezTo>
                <a:lnTo>
                  <a:pt x="179441" y="140589"/>
                </a:lnTo>
                <a:cubicBezTo>
                  <a:pt x="184923" y="135257"/>
                  <a:pt x="193061" y="133719"/>
                  <a:pt x="200111" y="136684"/>
                </a:cubicBezTo>
                <a:lnTo>
                  <a:pt x="236020" y="151067"/>
                </a:lnTo>
                <a:cubicBezTo>
                  <a:pt x="243161" y="154045"/>
                  <a:pt x="247790" y="161047"/>
                  <a:pt x="247736" y="168783"/>
                </a:cubicBezTo>
                <a:lnTo>
                  <a:pt x="247736" y="219075"/>
                </a:lnTo>
                <a:cubicBezTo>
                  <a:pt x="247736" y="234857"/>
                  <a:pt x="234942" y="247650"/>
                  <a:pt x="219161" y="247650"/>
                </a:cubicBezTo>
                <a:close/>
                <a:moveTo>
                  <a:pt x="28661" y="19050"/>
                </a:moveTo>
                <a:cubicBezTo>
                  <a:pt x="23400" y="19033"/>
                  <a:pt x="19122" y="23284"/>
                  <a:pt x="19105" y="28544"/>
                </a:cubicBezTo>
                <a:cubicBezTo>
                  <a:pt x="19105" y="28544"/>
                  <a:pt x="19105" y="28545"/>
                  <a:pt x="19105" y="28545"/>
                </a:cubicBezTo>
                <a:cubicBezTo>
                  <a:pt x="19105" y="28809"/>
                  <a:pt x="19115" y="29073"/>
                  <a:pt x="19136" y="29337"/>
                </a:cubicBezTo>
                <a:cubicBezTo>
                  <a:pt x="23517" y="85725"/>
                  <a:pt x="51616" y="219075"/>
                  <a:pt x="218589" y="228600"/>
                </a:cubicBezTo>
                <a:cubicBezTo>
                  <a:pt x="223840" y="228915"/>
                  <a:pt x="228353" y="224915"/>
                  <a:pt x="228668" y="219664"/>
                </a:cubicBezTo>
                <a:cubicBezTo>
                  <a:pt x="228680" y="219467"/>
                  <a:pt x="228686" y="219271"/>
                  <a:pt x="228686" y="219075"/>
                </a:cubicBezTo>
                <a:lnTo>
                  <a:pt x="228686" y="168783"/>
                </a:lnTo>
                <a:lnTo>
                  <a:pt x="192776" y="154400"/>
                </a:lnTo>
                <a:lnTo>
                  <a:pt x="165440" y="181547"/>
                </a:lnTo>
                <a:lnTo>
                  <a:pt x="160868" y="180975"/>
                </a:lnTo>
                <a:cubicBezTo>
                  <a:pt x="78000" y="170593"/>
                  <a:pt x="66761" y="87725"/>
                  <a:pt x="66761" y="86868"/>
                </a:cubicBezTo>
                <a:lnTo>
                  <a:pt x="66189" y="82296"/>
                </a:lnTo>
                <a:lnTo>
                  <a:pt x="93240" y="54959"/>
                </a:lnTo>
                <a:lnTo>
                  <a:pt x="78953" y="190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30"/>
          <p:cNvSpPr/>
          <p:nvPr/>
        </p:nvSpPr>
        <p:spPr>
          <a:xfrm>
            <a:off x="867296" y="2552378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0"/>
          <p:cNvSpPr/>
          <p:nvPr/>
        </p:nvSpPr>
        <p:spPr>
          <a:xfrm>
            <a:off x="892308" y="2964163"/>
            <a:ext cx="200025" cy="142875"/>
          </a:xfrm>
          <a:custGeom>
            <a:rect b="b" l="l" r="r" t="t"/>
            <a:pathLst>
              <a:path extrusionOk="0" h="190500" w="266700">
                <a:moveTo>
                  <a:pt x="247650" y="0"/>
                </a:moveTo>
                <a:lnTo>
                  <a:pt x="19050" y="0"/>
                </a:lnTo>
                <a:cubicBezTo>
                  <a:pt x="8529" y="0"/>
                  <a:pt x="0" y="8529"/>
                  <a:pt x="0" y="19050"/>
                </a:cubicBezTo>
                <a:lnTo>
                  <a:pt x="0" y="171450"/>
                </a:lnTo>
                <a:cubicBezTo>
                  <a:pt x="0" y="181971"/>
                  <a:pt x="8529" y="190500"/>
                  <a:pt x="19050" y="190500"/>
                </a:cubicBezTo>
                <a:lnTo>
                  <a:pt x="247650" y="190500"/>
                </a:lnTo>
                <a:cubicBezTo>
                  <a:pt x="258171" y="190500"/>
                  <a:pt x="266700" y="181971"/>
                  <a:pt x="266700" y="171450"/>
                </a:cubicBezTo>
                <a:lnTo>
                  <a:pt x="266700" y="19050"/>
                </a:lnTo>
                <a:cubicBezTo>
                  <a:pt x="266700" y="8529"/>
                  <a:pt x="258171" y="0"/>
                  <a:pt x="247650" y="0"/>
                </a:cubicBezTo>
                <a:close/>
                <a:moveTo>
                  <a:pt x="226695" y="19050"/>
                </a:moveTo>
                <a:lnTo>
                  <a:pt x="133350" y="83630"/>
                </a:lnTo>
                <a:lnTo>
                  <a:pt x="40005" y="19050"/>
                </a:lnTo>
                <a:close/>
                <a:moveTo>
                  <a:pt x="19050" y="171450"/>
                </a:moveTo>
                <a:lnTo>
                  <a:pt x="19050" y="27718"/>
                </a:lnTo>
                <a:lnTo>
                  <a:pt x="127921" y="103061"/>
                </a:lnTo>
                <a:cubicBezTo>
                  <a:pt x="131186" y="105326"/>
                  <a:pt x="135514" y="105326"/>
                  <a:pt x="138779" y="103061"/>
                </a:cubicBezTo>
                <a:lnTo>
                  <a:pt x="247650" y="27718"/>
                </a:lnTo>
                <a:lnTo>
                  <a:pt x="247650" y="17145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30"/>
          <p:cNvSpPr/>
          <p:nvPr/>
        </p:nvSpPr>
        <p:spPr>
          <a:xfrm>
            <a:off x="881667" y="2921300"/>
            <a:ext cx="228600" cy="228600"/>
          </a:xfrm>
          <a:custGeom>
            <a:rect b="b" l="l" r="r" t="t"/>
            <a:pathLst>
              <a:path extrusionOk="0" h="304800" w="304800">
                <a:moveTo>
                  <a:pt x="0" y="0"/>
                </a:moveTo>
                <a:lnTo>
                  <a:pt x="304800" y="0"/>
                </a:lnTo>
                <a:lnTo>
                  <a:pt x="304800" y="304800"/>
                </a:lnTo>
                <a:lnTo>
                  <a:pt x="0" y="30480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1209675" y="2555723"/>
            <a:ext cx="3856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7" name="Google Shape;157;p30"/>
          <p:cNvSpPr txBox="1"/>
          <p:nvPr>
            <p:ph idx="2" type="body"/>
          </p:nvPr>
        </p:nvSpPr>
        <p:spPr>
          <a:xfrm>
            <a:off x="1209675" y="2921300"/>
            <a:ext cx="38562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0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3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1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1" name="Google Shape;161;p31"/>
          <p:cNvCxnSpPr/>
          <p:nvPr/>
        </p:nvCxnSpPr>
        <p:spPr>
          <a:xfrm>
            <a:off x="653891" y="2630679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62" name="Google Shape;162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793127" y="375465"/>
            <a:ext cx="1983200" cy="452983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1"/>
          <p:cNvSpPr txBox="1"/>
          <p:nvPr>
            <p:ph idx="1" type="body"/>
          </p:nvPr>
        </p:nvSpPr>
        <p:spPr>
          <a:xfrm>
            <a:off x="593124" y="1321717"/>
            <a:ext cx="6490500" cy="9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Google Shape;164;p31"/>
          <p:cNvSpPr txBox="1"/>
          <p:nvPr>
            <p:ph idx="2" type="body"/>
          </p:nvPr>
        </p:nvSpPr>
        <p:spPr>
          <a:xfrm>
            <a:off x="593124" y="3700220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7500" spcFirstLastPara="1" rIns="67500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31"/>
          <p:cNvSpPr txBox="1"/>
          <p:nvPr>
            <p:ph idx="3" type="body"/>
          </p:nvPr>
        </p:nvSpPr>
        <p:spPr>
          <a:xfrm>
            <a:off x="593124" y="2931761"/>
            <a:ext cx="5497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Заголовок раздела 15">
  <p:cSld name="1_Заголовок раздела_16"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" name="Google Shape;168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22938" y="413984"/>
            <a:ext cx="1685870" cy="56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1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3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33"/>
          <p:cNvSpPr/>
          <p:nvPr/>
        </p:nvSpPr>
        <p:spPr>
          <a:xfrm>
            <a:off x="5849762" y="2525317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33"/>
          <p:cNvSpPr/>
          <p:nvPr/>
        </p:nvSpPr>
        <p:spPr>
          <a:xfrm>
            <a:off x="0" y="1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33"/>
          <p:cNvSpPr/>
          <p:nvPr/>
        </p:nvSpPr>
        <p:spPr>
          <a:xfrm>
            <a:off x="5156807" y="1"/>
            <a:ext cx="3988899" cy="2713295"/>
          </a:xfrm>
          <a:custGeom>
            <a:rect b="b" l="l" r="r" t="t"/>
            <a:pathLst>
              <a:path extrusionOk="0" h="5963285" w="8766810">
                <a:moveTo>
                  <a:pt x="8766288" y="0"/>
                </a:moveTo>
                <a:lnTo>
                  <a:pt x="0" y="0"/>
                </a:lnTo>
                <a:lnTo>
                  <a:pt x="5954331" y="5962855"/>
                </a:lnTo>
                <a:lnTo>
                  <a:pt x="8766288" y="3159380"/>
                </a:lnTo>
                <a:lnTo>
                  <a:pt x="8766288" y="0"/>
                </a:lnTo>
                <a:close/>
              </a:path>
            </a:pathLst>
          </a:custGeom>
          <a:solidFill>
            <a:srgbClr val="FFFFFF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33"/>
          <p:cNvSpPr/>
          <p:nvPr/>
        </p:nvSpPr>
        <p:spPr>
          <a:xfrm>
            <a:off x="7103457" y="613961"/>
            <a:ext cx="507641" cy="661060"/>
          </a:xfrm>
          <a:custGeom>
            <a:rect b="b" l="l" r="r" t="t"/>
            <a:pathLst>
              <a:path extrusionOk="0" h="1452880" w="1115694">
                <a:moveTo>
                  <a:pt x="728658" y="0"/>
                </a:moveTo>
                <a:lnTo>
                  <a:pt x="0" y="726176"/>
                </a:lnTo>
                <a:lnTo>
                  <a:pt x="728658" y="1452311"/>
                </a:lnTo>
                <a:lnTo>
                  <a:pt x="1115421" y="1065506"/>
                </a:lnTo>
                <a:lnTo>
                  <a:pt x="774049" y="726176"/>
                </a:lnTo>
                <a:lnTo>
                  <a:pt x="1115421" y="386804"/>
                </a:lnTo>
                <a:lnTo>
                  <a:pt x="728658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33"/>
          <p:cNvSpPr/>
          <p:nvPr/>
        </p:nvSpPr>
        <p:spPr>
          <a:xfrm>
            <a:off x="8120233" y="613962"/>
            <a:ext cx="507641" cy="661060"/>
          </a:xfrm>
          <a:custGeom>
            <a:rect b="b" l="l" r="r" t="t"/>
            <a:pathLst>
              <a:path extrusionOk="0" h="1452880" w="1115694">
                <a:moveTo>
                  <a:pt x="386763" y="0"/>
                </a:moveTo>
                <a:lnTo>
                  <a:pt x="0" y="386804"/>
                </a:lnTo>
                <a:lnTo>
                  <a:pt x="341371" y="726176"/>
                </a:lnTo>
                <a:lnTo>
                  <a:pt x="0" y="1065506"/>
                </a:lnTo>
                <a:lnTo>
                  <a:pt x="386763" y="1452311"/>
                </a:lnTo>
                <a:lnTo>
                  <a:pt x="1115421" y="726176"/>
                </a:lnTo>
                <a:lnTo>
                  <a:pt x="386763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33"/>
          <p:cNvSpPr/>
          <p:nvPr/>
        </p:nvSpPr>
        <p:spPr>
          <a:xfrm>
            <a:off x="7535229" y="182242"/>
            <a:ext cx="661060" cy="507641"/>
          </a:xfrm>
          <a:custGeom>
            <a:rect b="b" l="l" r="r" t="t"/>
            <a:pathLst>
              <a:path extrusionOk="0" h="1115695" w="1452880">
                <a:moveTo>
                  <a:pt x="726155" y="0"/>
                </a:moveTo>
                <a:lnTo>
                  <a:pt x="0" y="728574"/>
                </a:lnTo>
                <a:lnTo>
                  <a:pt x="386825" y="1115411"/>
                </a:lnTo>
                <a:lnTo>
                  <a:pt x="726155" y="774007"/>
                </a:lnTo>
                <a:lnTo>
                  <a:pt x="1406879" y="774007"/>
                </a:lnTo>
                <a:lnTo>
                  <a:pt x="1452311" y="728574"/>
                </a:lnTo>
                <a:lnTo>
                  <a:pt x="726155" y="0"/>
                </a:lnTo>
                <a:close/>
              </a:path>
              <a:path extrusionOk="0" h="1115695" w="1452880">
                <a:moveTo>
                  <a:pt x="1406879" y="774007"/>
                </a:moveTo>
                <a:lnTo>
                  <a:pt x="726155" y="774007"/>
                </a:lnTo>
                <a:lnTo>
                  <a:pt x="1065485" y="1115411"/>
                </a:lnTo>
                <a:lnTo>
                  <a:pt x="1406879" y="774007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33"/>
          <p:cNvSpPr/>
          <p:nvPr/>
        </p:nvSpPr>
        <p:spPr>
          <a:xfrm>
            <a:off x="7535230" y="1198944"/>
            <a:ext cx="661060" cy="507641"/>
          </a:xfrm>
          <a:custGeom>
            <a:rect b="b" l="l" r="r" t="t"/>
            <a:pathLst>
              <a:path extrusionOk="0" h="1115695" w="1452880">
                <a:moveTo>
                  <a:pt x="386815" y="0"/>
                </a:moveTo>
                <a:lnTo>
                  <a:pt x="0" y="386721"/>
                </a:lnTo>
                <a:lnTo>
                  <a:pt x="726155" y="1115379"/>
                </a:lnTo>
                <a:lnTo>
                  <a:pt x="1452311" y="386721"/>
                </a:lnTo>
                <a:lnTo>
                  <a:pt x="1406908" y="341329"/>
                </a:lnTo>
                <a:lnTo>
                  <a:pt x="726155" y="341329"/>
                </a:lnTo>
                <a:lnTo>
                  <a:pt x="386815" y="0"/>
                </a:lnTo>
                <a:close/>
              </a:path>
              <a:path extrusionOk="0" h="1115695" w="1452880">
                <a:moveTo>
                  <a:pt x="1065485" y="0"/>
                </a:moveTo>
                <a:lnTo>
                  <a:pt x="726155" y="341329"/>
                </a:lnTo>
                <a:lnTo>
                  <a:pt x="1406908" y="341329"/>
                </a:lnTo>
                <a:lnTo>
                  <a:pt x="1065485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33"/>
          <p:cNvSpPr/>
          <p:nvPr/>
        </p:nvSpPr>
        <p:spPr>
          <a:xfrm>
            <a:off x="6596373" y="1078416"/>
            <a:ext cx="2539362" cy="1637049"/>
          </a:xfrm>
          <a:custGeom>
            <a:rect b="b" l="l" r="r" t="t"/>
            <a:pathLst>
              <a:path extrusionOk="0" h="3597910" w="5581015">
                <a:moveTo>
                  <a:pt x="807546" y="0"/>
                </a:moveTo>
                <a:lnTo>
                  <a:pt x="0" y="807514"/>
                </a:lnTo>
                <a:lnTo>
                  <a:pt x="2790333" y="3597859"/>
                </a:lnTo>
                <a:lnTo>
                  <a:pt x="3764174" y="2624014"/>
                </a:lnTo>
                <a:lnTo>
                  <a:pt x="2790333" y="2624014"/>
                </a:lnTo>
                <a:lnTo>
                  <a:pt x="973886" y="807514"/>
                </a:lnTo>
                <a:lnTo>
                  <a:pt x="1294494" y="486938"/>
                </a:lnTo>
                <a:lnTo>
                  <a:pt x="807546" y="0"/>
                </a:lnTo>
                <a:close/>
              </a:path>
              <a:path extrusionOk="0" h="3597910" w="5581015">
                <a:moveTo>
                  <a:pt x="4773121" y="0"/>
                </a:moveTo>
                <a:lnTo>
                  <a:pt x="4286204" y="486938"/>
                </a:lnTo>
                <a:lnTo>
                  <a:pt x="4606791" y="807514"/>
                </a:lnTo>
                <a:lnTo>
                  <a:pt x="2790333" y="2624014"/>
                </a:lnTo>
                <a:lnTo>
                  <a:pt x="3764174" y="2624014"/>
                </a:lnTo>
                <a:lnTo>
                  <a:pt x="5580667" y="807514"/>
                </a:lnTo>
                <a:lnTo>
                  <a:pt x="4773121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35051" y="444913"/>
            <a:ext cx="2498954" cy="570787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33"/>
          <p:cNvSpPr txBox="1"/>
          <p:nvPr>
            <p:ph idx="1" type="body"/>
          </p:nvPr>
        </p:nvSpPr>
        <p:spPr>
          <a:xfrm>
            <a:off x="435051" y="1898590"/>
            <a:ext cx="549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33"/>
          <p:cNvSpPr txBox="1"/>
          <p:nvPr>
            <p:ph idx="2" type="body"/>
          </p:nvPr>
        </p:nvSpPr>
        <p:spPr>
          <a:xfrm>
            <a:off x="435051" y="2477104"/>
            <a:ext cx="54972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Google Shape;182;p33"/>
          <p:cNvSpPr txBox="1"/>
          <p:nvPr>
            <p:ph idx="3" type="body"/>
          </p:nvPr>
        </p:nvSpPr>
        <p:spPr>
          <a:xfrm>
            <a:off x="435051" y="3263367"/>
            <a:ext cx="54972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Arial"/>
              <a:buNone/>
              <a:defRPr b="1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3" name="Google Shape;183;p33"/>
          <p:cNvSpPr txBox="1"/>
          <p:nvPr>
            <p:ph idx="4" type="body"/>
          </p:nvPr>
        </p:nvSpPr>
        <p:spPr>
          <a:xfrm>
            <a:off x="6743700" y="4659491"/>
            <a:ext cx="2171700" cy="2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15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Title layout 02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text, indoor, appliance&#10;&#10;Description automatically generated" id="185" name="Google Shape;185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34"/>
          <p:cNvSpPr/>
          <p:nvPr/>
        </p:nvSpPr>
        <p:spPr>
          <a:xfrm flipH="1">
            <a:off x="-24" y="0"/>
            <a:ext cx="8550900" cy="5143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-6929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99123" y="384455"/>
            <a:ext cx="1945756" cy="648585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4"/>
          <p:cNvSpPr txBox="1"/>
          <p:nvPr>
            <p:ph idx="1" type="body"/>
          </p:nvPr>
        </p:nvSpPr>
        <p:spPr>
          <a:xfrm>
            <a:off x="2146102" y="33773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89" name="Google Shape;189;p34"/>
          <p:cNvSpPr txBox="1"/>
          <p:nvPr>
            <p:ph idx="2" type="body"/>
          </p:nvPr>
        </p:nvSpPr>
        <p:spPr>
          <a:xfrm>
            <a:off x="2146102" y="2729666"/>
            <a:ext cx="4851900" cy="29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b="1" sz="18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0" name="Google Shape;190;p34"/>
          <p:cNvSpPr txBox="1"/>
          <p:nvPr>
            <p:ph idx="3" type="body"/>
          </p:nvPr>
        </p:nvSpPr>
        <p:spPr>
          <a:xfrm>
            <a:off x="1173831" y="1855314"/>
            <a:ext cx="6812700" cy="5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 sz="3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">
  <p:cSld name="Title 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/>
          <p:nvPr/>
        </p:nvSpPr>
        <p:spPr>
          <a:xfrm>
            <a:off x="-14287" y="1428750"/>
            <a:ext cx="9158100" cy="3714900"/>
          </a:xfrm>
          <a:prstGeom prst="rect">
            <a:avLst/>
          </a:prstGeom>
          <a:solidFill>
            <a:srgbClr val="F0F4F8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5"/>
          <p:cNvSpPr/>
          <p:nvPr/>
        </p:nvSpPr>
        <p:spPr>
          <a:xfrm>
            <a:off x="-14287" y="0"/>
            <a:ext cx="9158288" cy="3328988"/>
          </a:xfrm>
          <a:custGeom>
            <a:rect b="b" l="l" r="r" t="t"/>
            <a:pathLst>
              <a:path extrusionOk="0" h="4438650" w="12211050">
                <a:moveTo>
                  <a:pt x="19050" y="0"/>
                </a:moveTo>
                <a:lnTo>
                  <a:pt x="12211050" y="0"/>
                </a:lnTo>
                <a:lnTo>
                  <a:pt x="12211050" y="4438650"/>
                </a:lnTo>
                <a:lnTo>
                  <a:pt x="0" y="3219450"/>
                </a:lnTo>
                <a:lnTo>
                  <a:pt x="1905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5"/>
          <p:cNvSpPr/>
          <p:nvPr/>
        </p:nvSpPr>
        <p:spPr>
          <a:xfrm>
            <a:off x="814388" y="757238"/>
            <a:ext cx="7515300" cy="3929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35"/>
          <p:cNvSpPr/>
          <p:nvPr>
            <p:ph idx="2" type="pic"/>
          </p:nvPr>
        </p:nvSpPr>
        <p:spPr>
          <a:xfrm>
            <a:off x="1385888" y="2114550"/>
            <a:ext cx="6372300" cy="2100300"/>
          </a:xfrm>
          <a:prstGeom prst="rect">
            <a:avLst/>
          </a:prstGeom>
          <a:noFill/>
          <a:ln>
            <a:noFill/>
          </a:ln>
        </p:spPr>
      </p:sp>
      <p:sp>
        <p:nvSpPr>
          <p:cNvPr id="196" name="Google Shape;196;p35"/>
          <p:cNvSpPr/>
          <p:nvPr/>
        </p:nvSpPr>
        <p:spPr>
          <a:xfrm>
            <a:off x="4306156" y="4481279"/>
            <a:ext cx="450600" cy="4506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p35"/>
          <p:cNvSpPr/>
          <p:nvPr>
            <p:ph idx="3" type="pic"/>
          </p:nvPr>
        </p:nvSpPr>
        <p:spPr>
          <a:xfrm>
            <a:off x="4306491" y="4481513"/>
            <a:ext cx="450000" cy="450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98" name="Google Shape;198;p35"/>
          <p:cNvCxnSpPr/>
          <p:nvPr/>
        </p:nvCxnSpPr>
        <p:spPr>
          <a:xfrm>
            <a:off x="4179094" y="1089067"/>
            <a:ext cx="785700" cy="0"/>
          </a:xfrm>
          <a:prstGeom prst="straightConnector1">
            <a:avLst/>
          </a:prstGeom>
          <a:noFill/>
          <a:ln cap="flat" cmpd="sng" w="762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99" name="Google Shape;199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731120" y="166816"/>
            <a:ext cx="1681762" cy="38413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35"/>
          <p:cNvSpPr txBox="1"/>
          <p:nvPr>
            <p:ph idx="1" type="body"/>
          </p:nvPr>
        </p:nvSpPr>
        <p:spPr>
          <a:xfrm>
            <a:off x="1326709" y="1278324"/>
            <a:ext cx="6490500" cy="5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1" i="0" sz="33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1" showMasterSp="0">
  <p:cSld name="Contents 1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6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36"/>
          <p:cNvSpPr/>
          <p:nvPr/>
        </p:nvSpPr>
        <p:spPr>
          <a:xfrm>
            <a:off x="0" y="0"/>
            <a:ext cx="4159942" cy="2570277"/>
          </a:xfrm>
          <a:custGeom>
            <a:rect b="b" l="l" r="r" t="t"/>
            <a:pathLst>
              <a:path extrusionOk="0" h="5648960" w="9142730">
                <a:moveTo>
                  <a:pt x="9142402" y="0"/>
                </a:moveTo>
                <a:lnTo>
                  <a:pt x="0" y="0"/>
                </a:lnTo>
                <a:lnTo>
                  <a:pt x="0" y="2144102"/>
                </a:lnTo>
                <a:lnTo>
                  <a:pt x="3502071" y="5648414"/>
                </a:lnTo>
                <a:lnTo>
                  <a:pt x="9142402" y="0"/>
                </a:lnTo>
                <a:close/>
              </a:path>
            </a:pathLst>
          </a:custGeom>
          <a:solidFill>
            <a:srgbClr val="B3C6DC">
              <a:alpha val="4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36"/>
          <p:cNvSpPr/>
          <p:nvPr/>
        </p:nvSpPr>
        <p:spPr>
          <a:xfrm>
            <a:off x="1833692" y="581586"/>
            <a:ext cx="480771" cy="626100"/>
          </a:xfrm>
          <a:custGeom>
            <a:rect b="b" l="l" r="r" t="t"/>
            <a:pathLst>
              <a:path extrusionOk="0" h="1376045" w="1056639">
                <a:moveTo>
                  <a:pt x="366365" y="0"/>
                </a:moveTo>
                <a:lnTo>
                  <a:pt x="0" y="366407"/>
                </a:lnTo>
                <a:lnTo>
                  <a:pt x="323361" y="687884"/>
                </a:lnTo>
                <a:lnTo>
                  <a:pt x="0" y="1009320"/>
                </a:lnTo>
                <a:lnTo>
                  <a:pt x="366365" y="1375727"/>
                </a:lnTo>
                <a:lnTo>
                  <a:pt x="1056596" y="687884"/>
                </a:lnTo>
                <a:lnTo>
                  <a:pt x="36636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36"/>
          <p:cNvSpPr/>
          <p:nvPr/>
        </p:nvSpPr>
        <p:spPr>
          <a:xfrm>
            <a:off x="870534" y="581587"/>
            <a:ext cx="480771" cy="626100"/>
          </a:xfrm>
          <a:custGeom>
            <a:rect b="b" l="l" r="r" t="t"/>
            <a:pathLst>
              <a:path extrusionOk="0" h="1376045" w="1056639">
                <a:moveTo>
                  <a:pt x="690230" y="0"/>
                </a:moveTo>
                <a:lnTo>
                  <a:pt x="0" y="687884"/>
                </a:lnTo>
                <a:lnTo>
                  <a:pt x="690230" y="1375727"/>
                </a:lnTo>
                <a:lnTo>
                  <a:pt x="1056596" y="1009320"/>
                </a:lnTo>
                <a:lnTo>
                  <a:pt x="733234" y="687884"/>
                </a:lnTo>
                <a:lnTo>
                  <a:pt x="1056596" y="366407"/>
                </a:lnTo>
                <a:lnTo>
                  <a:pt x="69023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6"/>
          <p:cNvSpPr/>
          <p:nvPr/>
        </p:nvSpPr>
        <p:spPr>
          <a:xfrm>
            <a:off x="1279538" y="172630"/>
            <a:ext cx="626100" cy="480771"/>
          </a:xfrm>
          <a:custGeom>
            <a:rect b="b" l="l" r="r" t="t"/>
            <a:pathLst>
              <a:path extrusionOk="0" h="1056640" w="1376045">
                <a:moveTo>
                  <a:pt x="687863" y="0"/>
                </a:moveTo>
                <a:lnTo>
                  <a:pt x="0" y="690156"/>
                </a:lnTo>
                <a:lnTo>
                  <a:pt x="366418" y="1056596"/>
                </a:lnTo>
                <a:lnTo>
                  <a:pt x="687863" y="733192"/>
                </a:lnTo>
                <a:lnTo>
                  <a:pt x="1332693" y="733192"/>
                </a:lnTo>
                <a:lnTo>
                  <a:pt x="1375727" y="690156"/>
                </a:lnTo>
                <a:lnTo>
                  <a:pt x="687863" y="0"/>
                </a:lnTo>
                <a:close/>
              </a:path>
              <a:path extrusionOk="0" h="1056640" w="1376045">
                <a:moveTo>
                  <a:pt x="1332693" y="733192"/>
                </a:moveTo>
                <a:lnTo>
                  <a:pt x="687863" y="733192"/>
                </a:lnTo>
                <a:lnTo>
                  <a:pt x="1009299" y="1056596"/>
                </a:lnTo>
                <a:lnTo>
                  <a:pt x="1332693" y="73319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36"/>
          <p:cNvSpPr/>
          <p:nvPr/>
        </p:nvSpPr>
        <p:spPr>
          <a:xfrm>
            <a:off x="1279538" y="1135718"/>
            <a:ext cx="626100" cy="480771"/>
          </a:xfrm>
          <a:custGeom>
            <a:rect b="b" l="l" r="r" t="t"/>
            <a:pathLst>
              <a:path extrusionOk="0" h="1056639" w="1376045">
                <a:moveTo>
                  <a:pt x="366418" y="0"/>
                </a:moveTo>
                <a:lnTo>
                  <a:pt x="0" y="366334"/>
                </a:lnTo>
                <a:lnTo>
                  <a:pt x="687863" y="1056564"/>
                </a:lnTo>
                <a:lnTo>
                  <a:pt x="1375727" y="366334"/>
                </a:lnTo>
                <a:lnTo>
                  <a:pt x="1332712" y="323330"/>
                </a:lnTo>
                <a:lnTo>
                  <a:pt x="687863" y="323330"/>
                </a:lnTo>
                <a:lnTo>
                  <a:pt x="366418" y="0"/>
                </a:lnTo>
                <a:close/>
              </a:path>
              <a:path extrusionOk="0" h="1056639" w="1376045">
                <a:moveTo>
                  <a:pt x="1009299" y="0"/>
                </a:moveTo>
                <a:lnTo>
                  <a:pt x="687863" y="323330"/>
                </a:lnTo>
                <a:lnTo>
                  <a:pt x="1332712" y="323330"/>
                </a:lnTo>
                <a:lnTo>
                  <a:pt x="100929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36"/>
          <p:cNvSpPr txBox="1"/>
          <p:nvPr>
            <p:ph idx="1" type="body"/>
          </p:nvPr>
        </p:nvSpPr>
        <p:spPr>
          <a:xfrm>
            <a:off x="3810000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Google Shape;209;p36"/>
          <p:cNvSpPr txBox="1"/>
          <p:nvPr>
            <p:ph idx="2" type="body"/>
          </p:nvPr>
        </p:nvSpPr>
        <p:spPr>
          <a:xfrm>
            <a:off x="3810000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Google Shape;210;p36"/>
          <p:cNvSpPr txBox="1"/>
          <p:nvPr>
            <p:ph idx="3" type="body"/>
          </p:nvPr>
        </p:nvSpPr>
        <p:spPr>
          <a:xfrm>
            <a:off x="3810000" y="2976161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Google Shape;211;p36"/>
          <p:cNvSpPr txBox="1"/>
          <p:nvPr>
            <p:ph idx="4" type="body"/>
          </p:nvPr>
        </p:nvSpPr>
        <p:spPr>
          <a:xfrm>
            <a:off x="6158230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2" name="Google Shape;212;p36"/>
          <p:cNvSpPr txBox="1"/>
          <p:nvPr>
            <p:ph idx="5" type="body"/>
          </p:nvPr>
        </p:nvSpPr>
        <p:spPr>
          <a:xfrm>
            <a:off x="6158230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213" name="Google Shape;213;p36"/>
          <p:cNvCxnSpPr/>
          <p:nvPr/>
        </p:nvCxnSpPr>
        <p:spPr>
          <a:xfrm>
            <a:off x="300837" y="4688541"/>
            <a:ext cx="8542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4" name="Google Shape;214;p36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6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36"/>
          <p:cNvSpPr txBox="1"/>
          <p:nvPr>
            <p:ph idx="6" type="body"/>
          </p:nvPr>
        </p:nvSpPr>
        <p:spPr>
          <a:xfrm>
            <a:off x="356699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7" name="Google Shape;217;p36"/>
          <p:cNvSpPr txBox="1"/>
          <p:nvPr>
            <p:ph idx="7" type="body"/>
          </p:nvPr>
        </p:nvSpPr>
        <p:spPr>
          <a:xfrm>
            <a:off x="356699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8" name="Google Shape;218;p36"/>
          <p:cNvSpPr txBox="1"/>
          <p:nvPr>
            <p:ph idx="8" type="body"/>
          </p:nvPr>
        </p:nvSpPr>
        <p:spPr>
          <a:xfrm>
            <a:off x="3566990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19" name="Google Shape;219;p36"/>
          <p:cNvSpPr txBox="1"/>
          <p:nvPr>
            <p:ph idx="9" type="body"/>
          </p:nvPr>
        </p:nvSpPr>
        <p:spPr>
          <a:xfrm>
            <a:off x="5923677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0" name="Google Shape;220;p36"/>
          <p:cNvSpPr txBox="1"/>
          <p:nvPr>
            <p:ph idx="13" type="body"/>
          </p:nvPr>
        </p:nvSpPr>
        <p:spPr>
          <a:xfrm>
            <a:off x="5923677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1" name="Google Shape;221;p36"/>
          <p:cNvSpPr txBox="1"/>
          <p:nvPr>
            <p:ph type="title"/>
          </p:nvPr>
        </p:nvSpPr>
        <p:spPr>
          <a:xfrm>
            <a:off x="3566990" y="890063"/>
            <a:ext cx="5276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22" name="Google Shape;222;p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s 02">
  <p:cSld name="Contents 02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5" name="Google Shape;225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7"/>
          <p:cNvSpPr txBox="1"/>
          <p:nvPr>
            <p:ph idx="1" type="body"/>
          </p:nvPr>
        </p:nvSpPr>
        <p:spPr>
          <a:xfrm>
            <a:off x="629963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Google Shape;227;p37"/>
          <p:cNvSpPr txBox="1"/>
          <p:nvPr>
            <p:ph idx="2" type="body"/>
          </p:nvPr>
        </p:nvSpPr>
        <p:spPr>
          <a:xfrm>
            <a:off x="629963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Google Shape;228;p37"/>
          <p:cNvSpPr txBox="1"/>
          <p:nvPr>
            <p:ph idx="3" type="body"/>
          </p:nvPr>
        </p:nvSpPr>
        <p:spPr>
          <a:xfrm>
            <a:off x="629963" y="2976161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37"/>
          <p:cNvSpPr txBox="1"/>
          <p:nvPr>
            <p:ph idx="4" type="body"/>
          </p:nvPr>
        </p:nvSpPr>
        <p:spPr>
          <a:xfrm>
            <a:off x="2978193" y="2147219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Google Shape;230;p37"/>
          <p:cNvSpPr txBox="1"/>
          <p:nvPr>
            <p:ph idx="5" type="body"/>
          </p:nvPr>
        </p:nvSpPr>
        <p:spPr>
          <a:xfrm>
            <a:off x="2978193" y="2558327"/>
            <a:ext cx="1848000" cy="2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81000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1" name="Google Shape;231;p37"/>
          <p:cNvSpPr txBox="1"/>
          <p:nvPr>
            <p:ph idx="6" type="body"/>
          </p:nvPr>
        </p:nvSpPr>
        <p:spPr>
          <a:xfrm>
            <a:off x="386954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2" name="Google Shape;232;p37"/>
          <p:cNvSpPr txBox="1"/>
          <p:nvPr>
            <p:ph idx="7" type="body"/>
          </p:nvPr>
        </p:nvSpPr>
        <p:spPr>
          <a:xfrm>
            <a:off x="386954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3" name="Google Shape;233;p37"/>
          <p:cNvSpPr txBox="1"/>
          <p:nvPr>
            <p:ph idx="8" type="body"/>
          </p:nvPr>
        </p:nvSpPr>
        <p:spPr>
          <a:xfrm>
            <a:off x="386954" y="2976161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4" name="Google Shape;234;p37"/>
          <p:cNvSpPr txBox="1"/>
          <p:nvPr>
            <p:ph idx="9" type="body"/>
          </p:nvPr>
        </p:nvSpPr>
        <p:spPr>
          <a:xfrm>
            <a:off x="2743640" y="2146697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5" name="Google Shape;235;p37"/>
          <p:cNvSpPr txBox="1"/>
          <p:nvPr>
            <p:ph idx="13" type="body"/>
          </p:nvPr>
        </p:nvSpPr>
        <p:spPr>
          <a:xfrm>
            <a:off x="2743640" y="2558182"/>
            <a:ext cx="234600" cy="23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27000" lIns="27000" spcFirstLastPara="1" rIns="27000" wrap="square" tIns="27000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b="1" sz="800">
                <a:solidFill>
                  <a:schemeClr val="lt1"/>
                </a:solidFill>
              </a:defRPr>
            </a:lvl1pPr>
            <a:lvl2pPr indent="-279400" lvl="1" marL="9144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2pPr>
            <a:lvl3pPr indent="-279400" lvl="2" marL="13716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3pPr>
            <a:lvl4pPr indent="-279400" lvl="3" marL="18288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4pPr>
            <a:lvl5pPr indent="-279400" lvl="4" marL="228600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Char char="•"/>
              <a:defRPr sz="800">
                <a:solidFill>
                  <a:schemeClr val="lt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6" name="Google Shape;236;p37"/>
          <p:cNvSpPr txBox="1"/>
          <p:nvPr>
            <p:ph type="title"/>
          </p:nvPr>
        </p:nvSpPr>
        <p:spPr>
          <a:xfrm>
            <a:off x="314063" y="890063"/>
            <a:ext cx="52764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and Content">
  <p:cSld name="7_Title and Content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8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38"/>
          <p:cNvSpPr txBox="1"/>
          <p:nvPr>
            <p:ph idx="1" type="body"/>
          </p:nvPr>
        </p:nvSpPr>
        <p:spPr>
          <a:xfrm>
            <a:off x="305991" y="1222973"/>
            <a:ext cx="8532000" cy="425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400"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 sz="1400"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0" name="Google Shape;240;p38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41" name="Google Shape;241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8"/>
          <p:cNvSpPr txBox="1"/>
          <p:nvPr>
            <p:ph idx="2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43" name="Google Shape;243;p38"/>
          <p:cNvSpPr/>
          <p:nvPr>
            <p:ph idx="3" type="pic"/>
          </p:nvPr>
        </p:nvSpPr>
        <p:spPr>
          <a:xfrm>
            <a:off x="4572000" y="1960263"/>
            <a:ext cx="4266000" cy="2414700"/>
          </a:xfrm>
          <a:prstGeom prst="rect">
            <a:avLst/>
          </a:prstGeom>
          <a:solidFill>
            <a:srgbClr val="DDE6EF"/>
          </a:solidFill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p38"/>
          <p:cNvSpPr txBox="1"/>
          <p:nvPr>
            <p:ph idx="4" type="body"/>
          </p:nvPr>
        </p:nvSpPr>
        <p:spPr>
          <a:xfrm>
            <a:off x="305991" y="1960264"/>
            <a:ext cx="4147200" cy="24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slide">
  <p:cSld name="Agenda slide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9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9"/>
          <p:cNvSpPr/>
          <p:nvPr/>
        </p:nvSpPr>
        <p:spPr>
          <a:xfrm>
            <a:off x="-685" y="0"/>
            <a:ext cx="32709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9"/>
          <p:cNvSpPr/>
          <p:nvPr/>
        </p:nvSpPr>
        <p:spPr>
          <a:xfrm rot="10800000">
            <a:off x="-10658" y="780000"/>
            <a:ext cx="2390100" cy="4363500"/>
          </a:xfrm>
          <a:prstGeom prst="rect">
            <a:avLst/>
          </a:prstGeom>
          <a:blipFill rotWithShape="1">
            <a:blip r:embed="rId3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0" name="Google Shape;250;p39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251" name="Google Shape;251;p39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39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3" name="Google Shape;253;p39"/>
          <p:cNvSpPr/>
          <p:nvPr>
            <p:ph idx="2" type="pic"/>
          </p:nvPr>
        </p:nvSpPr>
        <p:spPr>
          <a:xfrm>
            <a:off x="3006328" y="1594247"/>
            <a:ext cx="521700" cy="522600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p39"/>
          <p:cNvSpPr txBox="1"/>
          <p:nvPr>
            <p:ph type="title"/>
          </p:nvPr>
        </p:nvSpPr>
        <p:spPr>
          <a:xfrm>
            <a:off x="4394080" y="541258"/>
            <a:ext cx="25437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5" name="Google Shape;255;p39"/>
          <p:cNvSpPr txBox="1"/>
          <p:nvPr>
            <p:ph idx="1" type="body"/>
          </p:nvPr>
        </p:nvSpPr>
        <p:spPr>
          <a:xfrm>
            <a:off x="4394080" y="1175854"/>
            <a:ext cx="3712500" cy="2563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21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21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21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21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AutoNum type="arabicPeriod"/>
              <a:defRPr b="1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56" name="Google Shape;256;p39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with subtitle slide">
  <p:cSld name="Title with subtitle slide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9" name="Google Shape;259;p40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260" name="Google Shape;260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40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1">
  <p:cSld name="Content slide 01"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41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41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5" name="Google Shape;265;p41"/>
          <p:cNvSpPr txBox="1"/>
          <p:nvPr>
            <p:ph idx="1" type="body"/>
          </p:nvPr>
        </p:nvSpPr>
        <p:spPr>
          <a:xfrm>
            <a:off x="305990" y="1175854"/>
            <a:ext cx="8532000" cy="3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266" name="Google Shape;266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1"/>
          <p:cNvSpPr txBox="1"/>
          <p:nvPr>
            <p:ph idx="2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slide 02">
  <p:cSld name="Content slide 02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2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42"/>
          <p:cNvSpPr txBox="1"/>
          <p:nvPr>
            <p:ph idx="1" type="body"/>
          </p:nvPr>
        </p:nvSpPr>
        <p:spPr>
          <a:xfrm>
            <a:off x="305990" y="1176338"/>
            <a:ext cx="71250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2" name="Google Shape;272;p42"/>
          <p:cNvSpPr txBox="1"/>
          <p:nvPr>
            <p:ph idx="2" type="body"/>
          </p:nvPr>
        </p:nvSpPr>
        <p:spPr>
          <a:xfrm>
            <a:off x="305990" y="1524731"/>
            <a:ext cx="85320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3" name="Google Shape;273;p42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4" name="Google Shape;274;p42"/>
          <p:cNvSpPr txBox="1"/>
          <p:nvPr>
            <p:ph idx="3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no title">
  <p:cSld name="Content three column text no title"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3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3"/>
          <p:cNvSpPr txBox="1"/>
          <p:nvPr>
            <p:ph idx="1" type="body"/>
          </p:nvPr>
        </p:nvSpPr>
        <p:spPr>
          <a:xfrm>
            <a:off x="305990" y="1176338"/>
            <a:ext cx="71250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9" name="Google Shape;279;p43"/>
          <p:cNvSpPr txBox="1"/>
          <p:nvPr>
            <p:ph idx="2" type="body"/>
          </p:nvPr>
        </p:nvSpPr>
        <p:spPr>
          <a:xfrm>
            <a:off x="305991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0" name="Google Shape;280;p43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1" name="Google Shape;281;p43"/>
          <p:cNvSpPr txBox="1"/>
          <p:nvPr>
            <p:ph idx="3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2" name="Google Shape;282;p43"/>
          <p:cNvSpPr txBox="1"/>
          <p:nvPr>
            <p:ph idx="4" type="body"/>
          </p:nvPr>
        </p:nvSpPr>
        <p:spPr>
          <a:xfrm>
            <a:off x="3277773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3" name="Google Shape;283;p43"/>
          <p:cNvSpPr txBox="1"/>
          <p:nvPr>
            <p:ph idx="5" type="body"/>
          </p:nvPr>
        </p:nvSpPr>
        <p:spPr>
          <a:xfrm>
            <a:off x="6249555" y="1524731"/>
            <a:ext cx="2567400" cy="30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">
  <p:cSld name="Content two column text "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4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4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44"/>
          <p:cNvSpPr txBox="1"/>
          <p:nvPr>
            <p:ph idx="1" type="body"/>
          </p:nvPr>
        </p:nvSpPr>
        <p:spPr>
          <a:xfrm>
            <a:off x="305991" y="1893143"/>
            <a:ext cx="407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8" name="Google Shape;288;p44"/>
          <p:cNvSpPr txBox="1"/>
          <p:nvPr>
            <p:ph idx="2" type="body"/>
          </p:nvPr>
        </p:nvSpPr>
        <p:spPr>
          <a:xfrm>
            <a:off x="4572000" y="2241536"/>
            <a:ext cx="40731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89" name="Google Shape;289;p44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0" name="Google Shape;290;p44"/>
          <p:cNvSpPr txBox="1"/>
          <p:nvPr>
            <p:ph idx="3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1" name="Google Shape;291;p44"/>
          <p:cNvSpPr txBox="1"/>
          <p:nvPr>
            <p:ph idx="4" type="body"/>
          </p:nvPr>
        </p:nvSpPr>
        <p:spPr>
          <a:xfrm>
            <a:off x="305991" y="2241536"/>
            <a:ext cx="40731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2" name="Google Shape;292;p44"/>
          <p:cNvSpPr txBox="1"/>
          <p:nvPr>
            <p:ph idx="5" type="body"/>
          </p:nvPr>
        </p:nvSpPr>
        <p:spPr>
          <a:xfrm>
            <a:off x="4572000" y="1893143"/>
            <a:ext cx="4073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column text with icon">
  <p:cSld name="Content two column text with icon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45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45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7" name="Google Shape;297;p45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8" name="Google Shape;298;p45"/>
          <p:cNvSpPr txBox="1"/>
          <p:nvPr>
            <p:ph idx="2" type="body"/>
          </p:nvPr>
        </p:nvSpPr>
        <p:spPr>
          <a:xfrm>
            <a:off x="460779" y="2298996"/>
            <a:ext cx="41070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9" name="Google Shape;299;p45"/>
          <p:cNvSpPr txBox="1"/>
          <p:nvPr>
            <p:ph idx="3" type="body"/>
          </p:nvPr>
        </p:nvSpPr>
        <p:spPr>
          <a:xfrm>
            <a:off x="4800550" y="2298996"/>
            <a:ext cx="4107000" cy="988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0" name="Google Shape;300;p45"/>
          <p:cNvSpPr txBox="1"/>
          <p:nvPr>
            <p:ph idx="4" type="body"/>
          </p:nvPr>
        </p:nvSpPr>
        <p:spPr>
          <a:xfrm>
            <a:off x="78038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1" name="Google Shape;301;p45"/>
          <p:cNvSpPr/>
          <p:nvPr>
            <p:ph idx="5" type="pic"/>
          </p:nvPr>
        </p:nvSpPr>
        <p:spPr>
          <a:xfrm>
            <a:off x="460779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02" name="Google Shape;302;p45"/>
          <p:cNvSpPr txBox="1"/>
          <p:nvPr>
            <p:ph idx="6" type="body"/>
          </p:nvPr>
        </p:nvSpPr>
        <p:spPr>
          <a:xfrm>
            <a:off x="5120153" y="1910216"/>
            <a:ext cx="3787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3" name="Google Shape;303;p45"/>
          <p:cNvSpPr/>
          <p:nvPr>
            <p:ph idx="7" type="pic"/>
          </p:nvPr>
        </p:nvSpPr>
        <p:spPr>
          <a:xfrm>
            <a:off x="4800550" y="1909763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with icons">
  <p:cSld name="Content three column text with icons"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46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46"/>
          <p:cNvSpPr txBox="1"/>
          <p:nvPr>
            <p:ph idx="1" type="body"/>
          </p:nvPr>
        </p:nvSpPr>
        <p:spPr>
          <a:xfrm>
            <a:off x="305991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8" name="Google Shape;308;p46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9" name="Google Shape;309;p46"/>
          <p:cNvSpPr txBox="1"/>
          <p:nvPr>
            <p:ph idx="2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0" name="Google Shape;310;p46"/>
          <p:cNvSpPr txBox="1"/>
          <p:nvPr>
            <p:ph idx="3" type="body"/>
          </p:nvPr>
        </p:nvSpPr>
        <p:spPr>
          <a:xfrm>
            <a:off x="3277773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1" name="Google Shape;311;p46"/>
          <p:cNvSpPr txBox="1"/>
          <p:nvPr>
            <p:ph idx="4" type="body"/>
          </p:nvPr>
        </p:nvSpPr>
        <p:spPr>
          <a:xfrm>
            <a:off x="6249555" y="2276393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2" name="Google Shape;312;p46"/>
          <p:cNvSpPr txBox="1"/>
          <p:nvPr>
            <p:ph idx="5" type="body"/>
          </p:nvPr>
        </p:nvSpPr>
        <p:spPr>
          <a:xfrm>
            <a:off x="30599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3" name="Google Shape;313;p46"/>
          <p:cNvSpPr txBox="1"/>
          <p:nvPr>
            <p:ph idx="6" type="body"/>
          </p:nvPr>
        </p:nvSpPr>
        <p:spPr>
          <a:xfrm>
            <a:off x="3277772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4" name="Google Shape;314;p46"/>
          <p:cNvSpPr txBox="1"/>
          <p:nvPr>
            <p:ph idx="7" type="body"/>
          </p:nvPr>
        </p:nvSpPr>
        <p:spPr>
          <a:xfrm>
            <a:off x="6249553" y="199696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5" name="Google Shape;315;p46"/>
          <p:cNvSpPr/>
          <p:nvPr>
            <p:ph idx="8" type="pic"/>
          </p:nvPr>
        </p:nvSpPr>
        <p:spPr>
          <a:xfrm>
            <a:off x="305991" y="1576052"/>
            <a:ext cx="298500" cy="298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6" name="Google Shape;316;p46"/>
          <p:cNvSpPr/>
          <p:nvPr>
            <p:ph idx="9" type="pic"/>
          </p:nvPr>
        </p:nvSpPr>
        <p:spPr>
          <a:xfrm>
            <a:off x="3277773" y="1576052"/>
            <a:ext cx="298500" cy="298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17" name="Google Shape;317;p46"/>
          <p:cNvSpPr/>
          <p:nvPr>
            <p:ph idx="13" type="pic"/>
          </p:nvPr>
        </p:nvSpPr>
        <p:spPr>
          <a:xfrm>
            <a:off x="6249553" y="1576052"/>
            <a:ext cx="298500" cy="298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column text title">
  <p:cSld name="Content three column text title"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47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4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47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2" name="Google Shape;322;p47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3" name="Google Shape;323;p47"/>
          <p:cNvSpPr txBox="1"/>
          <p:nvPr>
            <p:ph idx="2" type="body"/>
          </p:nvPr>
        </p:nvSpPr>
        <p:spPr>
          <a:xfrm>
            <a:off x="305991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4" name="Google Shape;324;p47"/>
          <p:cNvSpPr txBox="1"/>
          <p:nvPr>
            <p:ph idx="3" type="body"/>
          </p:nvPr>
        </p:nvSpPr>
        <p:spPr>
          <a:xfrm>
            <a:off x="305992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5" name="Google Shape;325;p47"/>
          <p:cNvSpPr txBox="1"/>
          <p:nvPr>
            <p:ph idx="4" type="body"/>
          </p:nvPr>
        </p:nvSpPr>
        <p:spPr>
          <a:xfrm>
            <a:off x="3288287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6" name="Google Shape;326;p47"/>
          <p:cNvSpPr txBox="1"/>
          <p:nvPr>
            <p:ph idx="5" type="body"/>
          </p:nvPr>
        </p:nvSpPr>
        <p:spPr>
          <a:xfrm>
            <a:off x="3288287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7" name="Google Shape;327;p47"/>
          <p:cNvSpPr txBox="1"/>
          <p:nvPr>
            <p:ph idx="6" type="body"/>
          </p:nvPr>
        </p:nvSpPr>
        <p:spPr>
          <a:xfrm>
            <a:off x="6270582" y="2046866"/>
            <a:ext cx="2567400" cy="226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28" name="Google Shape;328;p47"/>
          <p:cNvSpPr txBox="1"/>
          <p:nvPr>
            <p:ph idx="7" type="body"/>
          </p:nvPr>
        </p:nvSpPr>
        <p:spPr>
          <a:xfrm>
            <a:off x="6270583" y="1698473"/>
            <a:ext cx="25674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b="1" sz="1500">
                <a:solidFill>
                  <a:schemeClr val="dk2"/>
                </a:solidFill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2 row 4 points">
  <p:cSld name="Content 2 row 4 points"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48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48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32" name="Google Shape;332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8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4" name="Google Shape;334;p48"/>
          <p:cNvSpPr txBox="1"/>
          <p:nvPr>
            <p:ph idx="2" type="body"/>
          </p:nvPr>
        </p:nvSpPr>
        <p:spPr>
          <a:xfrm>
            <a:off x="305991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5" name="Google Shape;335;p48"/>
          <p:cNvSpPr txBox="1"/>
          <p:nvPr>
            <p:ph idx="3" type="body"/>
          </p:nvPr>
        </p:nvSpPr>
        <p:spPr>
          <a:xfrm>
            <a:off x="4667609" y="2060657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6" name="Google Shape;336;p48"/>
          <p:cNvSpPr txBox="1"/>
          <p:nvPr>
            <p:ph idx="4" type="body"/>
          </p:nvPr>
        </p:nvSpPr>
        <p:spPr>
          <a:xfrm>
            <a:off x="305991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7" name="Google Shape;337;p48"/>
          <p:cNvSpPr txBox="1"/>
          <p:nvPr>
            <p:ph idx="5" type="body"/>
          </p:nvPr>
        </p:nvSpPr>
        <p:spPr>
          <a:xfrm>
            <a:off x="4667610" y="3350850"/>
            <a:ext cx="38367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8" name="Google Shape;338;p48"/>
          <p:cNvSpPr txBox="1"/>
          <p:nvPr>
            <p:ph idx="6" type="body"/>
          </p:nvPr>
        </p:nvSpPr>
        <p:spPr>
          <a:xfrm>
            <a:off x="305991" y="1576388"/>
            <a:ext cx="3836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39" name="Google Shape;339;p48"/>
          <p:cNvSpPr txBox="1"/>
          <p:nvPr>
            <p:ph idx="7" type="body"/>
          </p:nvPr>
        </p:nvSpPr>
        <p:spPr>
          <a:xfrm>
            <a:off x="305991" y="2856631"/>
            <a:ext cx="3836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0" name="Google Shape;340;p48"/>
          <p:cNvSpPr txBox="1"/>
          <p:nvPr>
            <p:ph idx="8" type="body"/>
          </p:nvPr>
        </p:nvSpPr>
        <p:spPr>
          <a:xfrm>
            <a:off x="4667610" y="1576388"/>
            <a:ext cx="3836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1" name="Google Shape;341;p48"/>
          <p:cNvSpPr txBox="1"/>
          <p:nvPr>
            <p:ph idx="9" type="body"/>
          </p:nvPr>
        </p:nvSpPr>
        <p:spPr>
          <a:xfrm>
            <a:off x="4667610" y="2856631"/>
            <a:ext cx="38367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30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4 column text">
  <p:cSld name="Content 4 column text"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9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9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45" name="Google Shape;345;p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46" name="Google Shape;346;p49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7" name="Google Shape;347;p49"/>
          <p:cNvSpPr txBox="1"/>
          <p:nvPr>
            <p:ph idx="2" type="body"/>
          </p:nvPr>
        </p:nvSpPr>
        <p:spPr>
          <a:xfrm>
            <a:off x="305991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8" name="Google Shape;348;p49"/>
          <p:cNvSpPr txBox="1"/>
          <p:nvPr>
            <p:ph idx="3" type="body"/>
          </p:nvPr>
        </p:nvSpPr>
        <p:spPr>
          <a:xfrm>
            <a:off x="2474438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9" name="Google Shape;349;p49"/>
          <p:cNvSpPr txBox="1"/>
          <p:nvPr>
            <p:ph idx="4" type="body"/>
          </p:nvPr>
        </p:nvSpPr>
        <p:spPr>
          <a:xfrm>
            <a:off x="4642884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0" name="Google Shape;350;p49"/>
          <p:cNvSpPr txBox="1"/>
          <p:nvPr>
            <p:ph idx="5" type="body"/>
          </p:nvPr>
        </p:nvSpPr>
        <p:spPr>
          <a:xfrm>
            <a:off x="6808375" y="1653769"/>
            <a:ext cx="19752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1" name="Google Shape;351;p49"/>
          <p:cNvSpPr txBox="1"/>
          <p:nvPr>
            <p:ph idx="6" type="body"/>
          </p:nvPr>
        </p:nvSpPr>
        <p:spPr>
          <a:xfrm>
            <a:off x="305991" y="1949234"/>
            <a:ext cx="19752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2" name="Google Shape;352;p49"/>
          <p:cNvSpPr txBox="1"/>
          <p:nvPr>
            <p:ph idx="7" type="body"/>
          </p:nvPr>
        </p:nvSpPr>
        <p:spPr>
          <a:xfrm>
            <a:off x="2474438" y="1949234"/>
            <a:ext cx="19752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3" name="Google Shape;353;p49"/>
          <p:cNvSpPr txBox="1"/>
          <p:nvPr>
            <p:ph idx="8" type="body"/>
          </p:nvPr>
        </p:nvSpPr>
        <p:spPr>
          <a:xfrm>
            <a:off x="4642884" y="1949234"/>
            <a:ext cx="19752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4" name="Google Shape;354;p49"/>
          <p:cNvSpPr txBox="1"/>
          <p:nvPr>
            <p:ph idx="9" type="body"/>
          </p:nvPr>
        </p:nvSpPr>
        <p:spPr>
          <a:xfrm>
            <a:off x="6808375" y="1949234"/>
            <a:ext cx="19752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5" name="Google Shape;355;p49"/>
          <p:cNvSpPr txBox="1"/>
          <p:nvPr>
            <p:ph idx="13" type="body"/>
          </p:nvPr>
        </p:nvSpPr>
        <p:spPr>
          <a:xfrm>
            <a:off x="305991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6" name="Google Shape;356;p49"/>
          <p:cNvSpPr txBox="1"/>
          <p:nvPr>
            <p:ph idx="14" type="body"/>
          </p:nvPr>
        </p:nvSpPr>
        <p:spPr>
          <a:xfrm>
            <a:off x="2474438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7" name="Google Shape;357;p49"/>
          <p:cNvSpPr txBox="1"/>
          <p:nvPr>
            <p:ph idx="15" type="body"/>
          </p:nvPr>
        </p:nvSpPr>
        <p:spPr>
          <a:xfrm>
            <a:off x="4642884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58" name="Google Shape;358;p49"/>
          <p:cNvSpPr txBox="1"/>
          <p:nvPr>
            <p:ph idx="16" type="body"/>
          </p:nvPr>
        </p:nvSpPr>
        <p:spPr>
          <a:xfrm>
            <a:off x="6808375" y="2195058"/>
            <a:ext cx="1975200" cy="178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ext with an image">
  <p:cSld name="Content text with an image"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50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50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50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0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64" name="Google Shape;364;p50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65" name="Google Shape;365;p50"/>
          <p:cNvSpPr txBox="1"/>
          <p:nvPr>
            <p:ph idx="1" type="body"/>
          </p:nvPr>
        </p:nvSpPr>
        <p:spPr>
          <a:xfrm>
            <a:off x="305991" y="1415944"/>
            <a:ext cx="4087200" cy="2722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366" name="Google Shape;366;p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0"/>
          <p:cNvSpPr txBox="1"/>
          <p:nvPr>
            <p:ph idx="3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n image">
  <p:cSld name="Bullet points with an image"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51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51"/>
          <p:cNvSpPr/>
          <p:nvPr/>
        </p:nvSpPr>
        <p:spPr>
          <a:xfrm>
            <a:off x="7613375" y="1341782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51"/>
          <p:cNvSpPr/>
          <p:nvPr/>
        </p:nvSpPr>
        <p:spPr>
          <a:xfrm>
            <a:off x="4611756" y="2981738"/>
            <a:ext cx="1232400" cy="1232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51"/>
          <p:cNvSpPr/>
          <p:nvPr>
            <p:ph idx="2" type="pic"/>
          </p:nvPr>
        </p:nvSpPr>
        <p:spPr>
          <a:xfrm>
            <a:off x="4681331" y="1415945"/>
            <a:ext cx="4095000" cy="2722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73" name="Google Shape;373;p51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74" name="Google Shape;374;p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51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376" name="Google Shape;376;p51"/>
          <p:cNvCxnSpPr/>
          <p:nvPr/>
        </p:nvCxnSpPr>
        <p:spPr>
          <a:xfrm>
            <a:off x="1361661" y="205740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7" name="Google Shape;377;p51"/>
          <p:cNvCxnSpPr/>
          <p:nvPr/>
        </p:nvCxnSpPr>
        <p:spPr>
          <a:xfrm>
            <a:off x="1361661" y="2773019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78" name="Google Shape;378;p51"/>
          <p:cNvCxnSpPr/>
          <p:nvPr/>
        </p:nvCxnSpPr>
        <p:spPr>
          <a:xfrm>
            <a:off x="1361661" y="358802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79" name="Google Shape;379;p51"/>
          <p:cNvSpPr/>
          <p:nvPr>
            <p:ph idx="3" type="pic"/>
          </p:nvPr>
        </p:nvSpPr>
        <p:spPr>
          <a:xfrm>
            <a:off x="734249" y="147038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0" name="Google Shape;380;p51"/>
          <p:cNvSpPr/>
          <p:nvPr>
            <p:ph idx="4" type="pic"/>
          </p:nvPr>
        </p:nvSpPr>
        <p:spPr>
          <a:xfrm>
            <a:off x="734249" y="227295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1" name="Google Shape;381;p51"/>
          <p:cNvSpPr/>
          <p:nvPr>
            <p:ph idx="5" type="pic"/>
          </p:nvPr>
        </p:nvSpPr>
        <p:spPr>
          <a:xfrm>
            <a:off x="734249" y="307552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2" name="Google Shape;382;p51"/>
          <p:cNvSpPr/>
          <p:nvPr>
            <p:ph idx="6" type="pic"/>
          </p:nvPr>
        </p:nvSpPr>
        <p:spPr>
          <a:xfrm>
            <a:off x="734249" y="387809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83" name="Google Shape;383;p51"/>
          <p:cNvSpPr txBox="1"/>
          <p:nvPr>
            <p:ph idx="7" type="body"/>
          </p:nvPr>
        </p:nvSpPr>
        <p:spPr>
          <a:xfrm>
            <a:off x="1361661" y="14159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4" name="Google Shape;384;p51"/>
          <p:cNvSpPr txBox="1"/>
          <p:nvPr>
            <p:ph idx="8" type="body"/>
          </p:nvPr>
        </p:nvSpPr>
        <p:spPr>
          <a:xfrm>
            <a:off x="1361661" y="2235161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5" name="Google Shape;385;p51"/>
          <p:cNvSpPr txBox="1"/>
          <p:nvPr>
            <p:ph idx="9" type="body"/>
          </p:nvPr>
        </p:nvSpPr>
        <p:spPr>
          <a:xfrm>
            <a:off x="1361661" y="303537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86" name="Google Shape;386;p51"/>
          <p:cNvSpPr txBox="1"/>
          <p:nvPr>
            <p:ph idx="13" type="body"/>
          </p:nvPr>
        </p:nvSpPr>
        <p:spPr>
          <a:xfrm>
            <a:off x="1361661" y="383559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wo images">
  <p:cSld name="Content two images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2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52"/>
          <p:cNvSpPr/>
          <p:nvPr>
            <p:ph idx="2" type="pic"/>
          </p:nvPr>
        </p:nvSpPr>
        <p:spPr>
          <a:xfrm>
            <a:off x="305991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0" name="Google Shape;390;p52"/>
          <p:cNvSpPr/>
          <p:nvPr>
            <p:ph idx="3" type="pic"/>
          </p:nvPr>
        </p:nvSpPr>
        <p:spPr>
          <a:xfrm>
            <a:off x="4572000" y="1415945"/>
            <a:ext cx="40005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1" name="Google Shape;391;p52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392" name="Google Shape;392;p5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52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4" name="Google Shape;394;p52"/>
          <p:cNvSpPr txBox="1"/>
          <p:nvPr>
            <p:ph idx="4" type="body"/>
          </p:nvPr>
        </p:nvSpPr>
        <p:spPr>
          <a:xfrm>
            <a:off x="305991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95" name="Google Shape;395;p52"/>
          <p:cNvSpPr txBox="1"/>
          <p:nvPr>
            <p:ph idx="5" type="body"/>
          </p:nvPr>
        </p:nvSpPr>
        <p:spPr>
          <a:xfrm>
            <a:off x="4572000" y="3544205"/>
            <a:ext cx="40005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three images">
  <p:cSld name="Content three images"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53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53"/>
          <p:cNvSpPr/>
          <p:nvPr>
            <p:ph idx="2" type="pic"/>
          </p:nvPr>
        </p:nvSpPr>
        <p:spPr>
          <a:xfrm>
            <a:off x="386954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399" name="Google Shape;399;p53"/>
          <p:cNvSpPr/>
          <p:nvPr>
            <p:ph idx="3" type="pic"/>
          </p:nvPr>
        </p:nvSpPr>
        <p:spPr>
          <a:xfrm>
            <a:off x="6144002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0" name="Google Shape;400;p53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01" name="Google Shape;401;p5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3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3" name="Google Shape;403;p53"/>
          <p:cNvSpPr txBox="1"/>
          <p:nvPr>
            <p:ph idx="4" type="body"/>
          </p:nvPr>
        </p:nvSpPr>
        <p:spPr>
          <a:xfrm>
            <a:off x="386954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4" name="Google Shape;404;p53"/>
          <p:cNvSpPr/>
          <p:nvPr>
            <p:ph idx="5" type="pic"/>
          </p:nvPr>
        </p:nvSpPr>
        <p:spPr>
          <a:xfrm>
            <a:off x="3265478" y="1415945"/>
            <a:ext cx="2694000" cy="1993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05" name="Google Shape;405;p53"/>
          <p:cNvSpPr txBox="1"/>
          <p:nvPr>
            <p:ph idx="6" type="body"/>
          </p:nvPr>
        </p:nvSpPr>
        <p:spPr>
          <a:xfrm>
            <a:off x="3265478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06" name="Google Shape;406;p53"/>
          <p:cNvSpPr txBox="1"/>
          <p:nvPr>
            <p:ph idx="7" type="body"/>
          </p:nvPr>
        </p:nvSpPr>
        <p:spPr>
          <a:xfrm>
            <a:off x="6144002" y="3544205"/>
            <a:ext cx="2694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 points with a half page image">
  <p:cSld name="Bullet points with a half page image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4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54"/>
          <p:cNvSpPr txBox="1"/>
          <p:nvPr>
            <p:ph type="title"/>
          </p:nvPr>
        </p:nvSpPr>
        <p:spPr>
          <a:xfrm>
            <a:off x="305991" y="224029"/>
            <a:ext cx="49113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10" name="Google Shape;410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54"/>
          <p:cNvSpPr txBox="1"/>
          <p:nvPr>
            <p:ph idx="1" type="body"/>
          </p:nvPr>
        </p:nvSpPr>
        <p:spPr>
          <a:xfrm>
            <a:off x="305992" y="695438"/>
            <a:ext cx="49113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2" name="Google Shape;412;p54"/>
          <p:cNvSpPr/>
          <p:nvPr>
            <p:ph idx="2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cxnSp>
        <p:nvCxnSpPr>
          <p:cNvPr id="413" name="Google Shape;413;p54"/>
          <p:cNvCxnSpPr/>
          <p:nvPr/>
        </p:nvCxnSpPr>
        <p:spPr>
          <a:xfrm>
            <a:off x="1022329" y="252319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14" name="Google Shape;414;p54"/>
          <p:cNvCxnSpPr/>
          <p:nvPr/>
        </p:nvCxnSpPr>
        <p:spPr>
          <a:xfrm>
            <a:off x="1022329" y="3238810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15" name="Google Shape;415;p54"/>
          <p:cNvSpPr/>
          <p:nvPr>
            <p:ph idx="3" type="pic"/>
          </p:nvPr>
        </p:nvSpPr>
        <p:spPr>
          <a:xfrm>
            <a:off x="394916" y="1936178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6" name="Google Shape;416;p54"/>
          <p:cNvSpPr/>
          <p:nvPr>
            <p:ph idx="4" type="pic"/>
          </p:nvPr>
        </p:nvSpPr>
        <p:spPr>
          <a:xfrm>
            <a:off x="394916" y="273874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7" name="Google Shape;417;p54"/>
          <p:cNvSpPr/>
          <p:nvPr>
            <p:ph idx="5" type="pic"/>
          </p:nvPr>
        </p:nvSpPr>
        <p:spPr>
          <a:xfrm>
            <a:off x="394916" y="354132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18" name="Google Shape;418;p54"/>
          <p:cNvSpPr txBox="1"/>
          <p:nvPr>
            <p:ph idx="6" type="body"/>
          </p:nvPr>
        </p:nvSpPr>
        <p:spPr>
          <a:xfrm>
            <a:off x="1022329" y="1881736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19" name="Google Shape;419;p54"/>
          <p:cNvSpPr txBox="1"/>
          <p:nvPr>
            <p:ph idx="7" type="body"/>
          </p:nvPr>
        </p:nvSpPr>
        <p:spPr>
          <a:xfrm>
            <a:off x="1022329" y="270095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0" name="Google Shape;420;p54"/>
          <p:cNvSpPr txBox="1"/>
          <p:nvPr>
            <p:ph idx="8" type="body"/>
          </p:nvPr>
        </p:nvSpPr>
        <p:spPr>
          <a:xfrm>
            <a:off x="1022329" y="3501169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421" name="Google Shape;421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with a half page image">
  <p:cSld name="Text with a half page image"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55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55"/>
          <p:cNvSpPr/>
          <p:nvPr/>
        </p:nvSpPr>
        <p:spPr>
          <a:xfrm>
            <a:off x="570274" y="3340505"/>
            <a:ext cx="3096600" cy="965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5"/>
          <p:cNvSpPr/>
          <p:nvPr>
            <p:ph idx="2" type="pic"/>
          </p:nvPr>
        </p:nvSpPr>
        <p:spPr>
          <a:xfrm>
            <a:off x="784906" y="366017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26" name="Google Shape;426;p55"/>
          <p:cNvSpPr txBox="1"/>
          <p:nvPr>
            <p:ph type="title"/>
          </p:nvPr>
        </p:nvSpPr>
        <p:spPr>
          <a:xfrm>
            <a:off x="305991" y="224029"/>
            <a:ext cx="49113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27" name="Google Shape;427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55"/>
          <p:cNvSpPr txBox="1"/>
          <p:nvPr>
            <p:ph idx="1" type="body"/>
          </p:nvPr>
        </p:nvSpPr>
        <p:spPr>
          <a:xfrm>
            <a:off x="305992" y="695438"/>
            <a:ext cx="49113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29" name="Google Shape;429;p55"/>
          <p:cNvSpPr/>
          <p:nvPr>
            <p:ph idx="3" type="pic"/>
          </p:nvPr>
        </p:nvSpPr>
        <p:spPr>
          <a:xfrm>
            <a:off x="5217288" y="0"/>
            <a:ext cx="3926700" cy="5143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430" name="Google Shape;430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35795" y="2776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31" name="Google Shape;431;p55"/>
          <p:cNvSpPr txBox="1"/>
          <p:nvPr>
            <p:ph idx="4" type="body"/>
          </p:nvPr>
        </p:nvSpPr>
        <p:spPr>
          <a:xfrm>
            <a:off x="520622" y="1328270"/>
            <a:ext cx="3146100" cy="17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32" name="Google Shape;432;p55"/>
          <p:cNvSpPr txBox="1"/>
          <p:nvPr>
            <p:ph idx="5" type="body"/>
          </p:nvPr>
        </p:nvSpPr>
        <p:spPr>
          <a:xfrm>
            <a:off x="1265625" y="3489823"/>
            <a:ext cx="22425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image collage with text">
  <p:cSld name="6 image collage with text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56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56"/>
          <p:cNvSpPr/>
          <p:nvPr>
            <p:ph idx="2" type="pic"/>
          </p:nvPr>
        </p:nvSpPr>
        <p:spPr>
          <a:xfrm>
            <a:off x="305990" y="2998332"/>
            <a:ext cx="3887700" cy="1449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36" name="Google Shape;436;p56"/>
          <p:cNvSpPr/>
          <p:nvPr>
            <p:ph idx="3" type="pic"/>
          </p:nvPr>
        </p:nvSpPr>
        <p:spPr>
          <a:xfrm>
            <a:off x="4325306" y="1323027"/>
            <a:ext cx="1892100" cy="31251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37" name="Google Shape;437;p56"/>
          <p:cNvSpPr/>
          <p:nvPr>
            <p:ph idx="4" type="pic"/>
          </p:nvPr>
        </p:nvSpPr>
        <p:spPr>
          <a:xfrm>
            <a:off x="6349284" y="1323027"/>
            <a:ext cx="2488800" cy="92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38" name="Google Shape;438;p56"/>
          <p:cNvSpPr/>
          <p:nvPr>
            <p:ph idx="5" type="pic"/>
          </p:nvPr>
        </p:nvSpPr>
        <p:spPr>
          <a:xfrm>
            <a:off x="6349284" y="2356069"/>
            <a:ext cx="1387200" cy="2091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39" name="Google Shape;439;p56"/>
          <p:cNvSpPr/>
          <p:nvPr>
            <p:ph idx="6" type="pic"/>
          </p:nvPr>
        </p:nvSpPr>
        <p:spPr>
          <a:xfrm>
            <a:off x="7868141" y="3252482"/>
            <a:ext cx="969900" cy="1195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0" name="Google Shape;440;p56"/>
          <p:cNvSpPr/>
          <p:nvPr>
            <p:ph idx="7" type="pic"/>
          </p:nvPr>
        </p:nvSpPr>
        <p:spPr>
          <a:xfrm>
            <a:off x="7868141" y="2359529"/>
            <a:ext cx="969900" cy="740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1" name="Google Shape;441;p56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42" name="Google Shape;442;p5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56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44" name="Google Shape;444;p56"/>
          <p:cNvSpPr txBox="1"/>
          <p:nvPr>
            <p:ph idx="8" type="body"/>
          </p:nvPr>
        </p:nvSpPr>
        <p:spPr>
          <a:xfrm>
            <a:off x="305990" y="1323027"/>
            <a:ext cx="3887700" cy="149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image">
  <p:cSld name="Mixed content with image"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57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7"/>
          <p:cNvSpPr/>
          <p:nvPr>
            <p:ph idx="2" type="pic"/>
          </p:nvPr>
        </p:nvSpPr>
        <p:spPr>
          <a:xfrm>
            <a:off x="4572000" y="1438611"/>
            <a:ext cx="2293800" cy="27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48" name="Google Shape;448;p57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49" name="Google Shape;449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57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1" name="Google Shape;451;p57"/>
          <p:cNvSpPr/>
          <p:nvPr/>
        </p:nvSpPr>
        <p:spPr>
          <a:xfrm>
            <a:off x="305991" y="2662058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57"/>
          <p:cNvSpPr/>
          <p:nvPr/>
        </p:nvSpPr>
        <p:spPr>
          <a:xfrm>
            <a:off x="305991" y="3631013"/>
            <a:ext cx="453000" cy="4530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57"/>
          <p:cNvSpPr/>
          <p:nvPr/>
        </p:nvSpPr>
        <p:spPr>
          <a:xfrm>
            <a:off x="6865975" y="1438611"/>
            <a:ext cx="1735200" cy="2765400"/>
          </a:xfrm>
          <a:prstGeom prst="rect">
            <a:avLst/>
          </a:prstGeom>
          <a:solidFill>
            <a:srgbClr val="191919">
              <a:alpha val="8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57"/>
          <p:cNvSpPr txBox="1"/>
          <p:nvPr>
            <p:ph idx="3" type="body"/>
          </p:nvPr>
        </p:nvSpPr>
        <p:spPr>
          <a:xfrm>
            <a:off x="7120212" y="2535311"/>
            <a:ext cx="1268700" cy="129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5" name="Google Shape;455;p57"/>
          <p:cNvSpPr txBox="1"/>
          <p:nvPr>
            <p:ph idx="4" type="body"/>
          </p:nvPr>
        </p:nvSpPr>
        <p:spPr>
          <a:xfrm>
            <a:off x="308498" y="1436057"/>
            <a:ext cx="39360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6" name="Google Shape;456;p57"/>
          <p:cNvSpPr/>
          <p:nvPr>
            <p:ph idx="5" type="pic"/>
          </p:nvPr>
        </p:nvSpPr>
        <p:spPr>
          <a:xfrm>
            <a:off x="438256" y="2791261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57" name="Google Shape;457;p57"/>
          <p:cNvSpPr/>
          <p:nvPr>
            <p:ph idx="6" type="pic"/>
          </p:nvPr>
        </p:nvSpPr>
        <p:spPr>
          <a:xfrm>
            <a:off x="438256" y="3760216"/>
            <a:ext cx="194400" cy="194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58" name="Google Shape;458;p57"/>
          <p:cNvSpPr txBox="1"/>
          <p:nvPr>
            <p:ph idx="7" type="body"/>
          </p:nvPr>
        </p:nvSpPr>
        <p:spPr>
          <a:xfrm>
            <a:off x="877850" y="2805104"/>
            <a:ext cx="3141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59" name="Google Shape;459;p57"/>
          <p:cNvSpPr txBox="1"/>
          <p:nvPr>
            <p:ph idx="8" type="body"/>
          </p:nvPr>
        </p:nvSpPr>
        <p:spPr>
          <a:xfrm>
            <a:off x="877491" y="2609828"/>
            <a:ext cx="30885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0" name="Google Shape;460;p57"/>
          <p:cNvSpPr txBox="1"/>
          <p:nvPr>
            <p:ph idx="9" type="body"/>
          </p:nvPr>
        </p:nvSpPr>
        <p:spPr>
          <a:xfrm>
            <a:off x="877850" y="3770965"/>
            <a:ext cx="31410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1" name="Google Shape;461;p57"/>
          <p:cNvSpPr txBox="1"/>
          <p:nvPr>
            <p:ph idx="13" type="body"/>
          </p:nvPr>
        </p:nvSpPr>
        <p:spPr>
          <a:xfrm>
            <a:off x="877491" y="3575689"/>
            <a:ext cx="30885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with 2 images">
  <p:cSld name="Mixed content with 2 images"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58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58"/>
          <p:cNvSpPr/>
          <p:nvPr>
            <p:ph idx="2" type="pic"/>
          </p:nvPr>
        </p:nvSpPr>
        <p:spPr>
          <a:xfrm>
            <a:off x="4715171" y="1279847"/>
            <a:ext cx="1954200" cy="2196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65" name="Google Shape;465;p58"/>
          <p:cNvSpPr/>
          <p:nvPr>
            <p:ph idx="3" type="pic"/>
          </p:nvPr>
        </p:nvSpPr>
        <p:spPr>
          <a:xfrm>
            <a:off x="6879914" y="1279847"/>
            <a:ext cx="1954200" cy="21966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66" name="Google Shape;466;p58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67" name="Google Shape;467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58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69" name="Google Shape;469;p58"/>
          <p:cNvSpPr txBox="1"/>
          <p:nvPr>
            <p:ph idx="4" type="body"/>
          </p:nvPr>
        </p:nvSpPr>
        <p:spPr>
          <a:xfrm>
            <a:off x="308815" y="1287743"/>
            <a:ext cx="4096800" cy="7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7500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470" name="Google Shape;470;p58"/>
          <p:cNvCxnSpPr/>
          <p:nvPr/>
        </p:nvCxnSpPr>
        <p:spPr>
          <a:xfrm>
            <a:off x="1014366" y="2922803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71" name="Google Shape;471;p58"/>
          <p:cNvCxnSpPr/>
          <p:nvPr/>
        </p:nvCxnSpPr>
        <p:spPr>
          <a:xfrm>
            <a:off x="1014366" y="3638421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2" name="Google Shape;472;p58"/>
          <p:cNvSpPr/>
          <p:nvPr>
            <p:ph idx="5" type="pic"/>
          </p:nvPr>
        </p:nvSpPr>
        <p:spPr>
          <a:xfrm>
            <a:off x="386954" y="2335789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3" name="Google Shape;473;p58"/>
          <p:cNvSpPr/>
          <p:nvPr>
            <p:ph idx="6" type="pic"/>
          </p:nvPr>
        </p:nvSpPr>
        <p:spPr>
          <a:xfrm>
            <a:off x="386954" y="3138360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4" name="Google Shape;474;p58"/>
          <p:cNvSpPr/>
          <p:nvPr>
            <p:ph idx="7" type="pic"/>
          </p:nvPr>
        </p:nvSpPr>
        <p:spPr>
          <a:xfrm>
            <a:off x="386954" y="3940931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75" name="Google Shape;475;p58"/>
          <p:cNvSpPr txBox="1"/>
          <p:nvPr>
            <p:ph idx="8" type="body"/>
          </p:nvPr>
        </p:nvSpPr>
        <p:spPr>
          <a:xfrm>
            <a:off x="1014366" y="2281347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6" name="Google Shape;476;p58"/>
          <p:cNvSpPr txBox="1"/>
          <p:nvPr>
            <p:ph idx="9" type="body"/>
          </p:nvPr>
        </p:nvSpPr>
        <p:spPr>
          <a:xfrm>
            <a:off x="1014366" y="3100563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7" name="Google Shape;477;p58"/>
          <p:cNvSpPr txBox="1"/>
          <p:nvPr>
            <p:ph idx="13" type="body"/>
          </p:nvPr>
        </p:nvSpPr>
        <p:spPr>
          <a:xfrm>
            <a:off x="1014366" y="3900780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8" name="Google Shape;478;p58"/>
          <p:cNvSpPr txBox="1"/>
          <p:nvPr>
            <p:ph idx="14" type="body"/>
          </p:nvPr>
        </p:nvSpPr>
        <p:spPr>
          <a:xfrm>
            <a:off x="4714875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79" name="Google Shape;479;p58"/>
          <p:cNvSpPr txBox="1"/>
          <p:nvPr>
            <p:ph idx="15" type="body"/>
          </p:nvPr>
        </p:nvSpPr>
        <p:spPr>
          <a:xfrm>
            <a:off x="6879618" y="3476625"/>
            <a:ext cx="1954500" cy="9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with image">
  <p:cSld name="4 column with image"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59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59"/>
          <p:cNvSpPr/>
          <p:nvPr>
            <p:ph idx="2" type="pic"/>
          </p:nvPr>
        </p:nvSpPr>
        <p:spPr>
          <a:xfrm>
            <a:off x="305990" y="1279847"/>
            <a:ext cx="20292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83" name="Google Shape;483;p59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484" name="Google Shape;484;p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59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86" name="Google Shape;486;p59"/>
          <p:cNvSpPr/>
          <p:nvPr/>
        </p:nvSpPr>
        <p:spPr>
          <a:xfrm>
            <a:off x="305991" y="2822239"/>
            <a:ext cx="2029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59"/>
          <p:cNvSpPr/>
          <p:nvPr/>
        </p:nvSpPr>
        <p:spPr>
          <a:xfrm>
            <a:off x="6824775" y="2822239"/>
            <a:ext cx="2013300" cy="157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59"/>
          <p:cNvSpPr/>
          <p:nvPr/>
        </p:nvSpPr>
        <p:spPr>
          <a:xfrm>
            <a:off x="2478919" y="2822239"/>
            <a:ext cx="2029200" cy="157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59"/>
          <p:cNvSpPr/>
          <p:nvPr/>
        </p:nvSpPr>
        <p:spPr>
          <a:xfrm>
            <a:off x="4651847" y="2822239"/>
            <a:ext cx="2029200" cy="1573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59"/>
          <p:cNvSpPr/>
          <p:nvPr>
            <p:ph idx="3" type="pic"/>
          </p:nvPr>
        </p:nvSpPr>
        <p:spPr>
          <a:xfrm>
            <a:off x="2478919" y="1279847"/>
            <a:ext cx="20292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91" name="Google Shape;491;p59"/>
          <p:cNvSpPr/>
          <p:nvPr>
            <p:ph idx="4" type="pic"/>
          </p:nvPr>
        </p:nvSpPr>
        <p:spPr>
          <a:xfrm>
            <a:off x="4651847" y="1279847"/>
            <a:ext cx="20292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92" name="Google Shape;492;p59"/>
          <p:cNvSpPr/>
          <p:nvPr>
            <p:ph idx="5" type="pic"/>
          </p:nvPr>
        </p:nvSpPr>
        <p:spPr>
          <a:xfrm>
            <a:off x="6824774" y="1279847"/>
            <a:ext cx="2029200" cy="138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493" name="Google Shape;493;p59"/>
          <p:cNvSpPr txBox="1"/>
          <p:nvPr>
            <p:ph idx="6" type="body"/>
          </p:nvPr>
        </p:nvSpPr>
        <p:spPr>
          <a:xfrm>
            <a:off x="4651847" y="3375609"/>
            <a:ext cx="2013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4" name="Google Shape;494;p59"/>
          <p:cNvSpPr txBox="1"/>
          <p:nvPr>
            <p:ph idx="7" type="body"/>
          </p:nvPr>
        </p:nvSpPr>
        <p:spPr>
          <a:xfrm>
            <a:off x="2486777" y="3375609"/>
            <a:ext cx="2013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5" name="Google Shape;495;p59"/>
          <p:cNvSpPr txBox="1"/>
          <p:nvPr>
            <p:ph idx="8" type="body"/>
          </p:nvPr>
        </p:nvSpPr>
        <p:spPr>
          <a:xfrm>
            <a:off x="305991" y="3375609"/>
            <a:ext cx="2013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6" name="Google Shape;496;p59"/>
          <p:cNvSpPr txBox="1"/>
          <p:nvPr>
            <p:ph idx="9" type="body"/>
          </p:nvPr>
        </p:nvSpPr>
        <p:spPr>
          <a:xfrm>
            <a:off x="4651847" y="3118247"/>
            <a:ext cx="2029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7" name="Google Shape;497;p59"/>
          <p:cNvSpPr txBox="1"/>
          <p:nvPr>
            <p:ph idx="13" type="body"/>
          </p:nvPr>
        </p:nvSpPr>
        <p:spPr>
          <a:xfrm>
            <a:off x="2478919" y="3118247"/>
            <a:ext cx="2029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8" name="Google Shape;498;p59"/>
          <p:cNvSpPr txBox="1"/>
          <p:nvPr>
            <p:ph idx="14" type="body"/>
          </p:nvPr>
        </p:nvSpPr>
        <p:spPr>
          <a:xfrm>
            <a:off x="305991" y="3118247"/>
            <a:ext cx="2029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499" name="Google Shape;499;p59"/>
          <p:cNvSpPr txBox="1"/>
          <p:nvPr>
            <p:ph idx="15" type="body"/>
          </p:nvPr>
        </p:nvSpPr>
        <p:spPr>
          <a:xfrm>
            <a:off x="6816915" y="3375609"/>
            <a:ext cx="20133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00" name="Google Shape;500;p59"/>
          <p:cNvSpPr txBox="1"/>
          <p:nvPr>
            <p:ph idx="16" type="body"/>
          </p:nvPr>
        </p:nvSpPr>
        <p:spPr>
          <a:xfrm>
            <a:off x="6816915" y="3118247"/>
            <a:ext cx="20292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image collage ">
  <p:cSld name="5 image collage 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60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60"/>
          <p:cNvSpPr/>
          <p:nvPr>
            <p:ph idx="2" type="pic"/>
          </p:nvPr>
        </p:nvSpPr>
        <p:spPr>
          <a:xfrm>
            <a:off x="552758" y="1504044"/>
            <a:ext cx="1757400" cy="2600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04" name="Google Shape;504;p60"/>
          <p:cNvSpPr/>
          <p:nvPr>
            <p:ph idx="3" type="pic"/>
          </p:nvPr>
        </p:nvSpPr>
        <p:spPr>
          <a:xfrm>
            <a:off x="6762902" y="1504044"/>
            <a:ext cx="1757400" cy="2600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05" name="Google Shape;505;p60"/>
          <p:cNvSpPr/>
          <p:nvPr>
            <p:ph idx="4" type="pic"/>
          </p:nvPr>
        </p:nvSpPr>
        <p:spPr>
          <a:xfrm>
            <a:off x="2502565" y="1504044"/>
            <a:ext cx="4067700" cy="11430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06" name="Google Shape;506;p60"/>
          <p:cNvSpPr/>
          <p:nvPr>
            <p:ph idx="5" type="pic"/>
          </p:nvPr>
        </p:nvSpPr>
        <p:spPr>
          <a:xfrm>
            <a:off x="2502566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07" name="Google Shape;507;p60"/>
          <p:cNvSpPr/>
          <p:nvPr>
            <p:ph idx="6" type="pic"/>
          </p:nvPr>
        </p:nvSpPr>
        <p:spPr>
          <a:xfrm>
            <a:off x="4632735" y="2838794"/>
            <a:ext cx="1937700" cy="12654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08" name="Google Shape;508;p60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09" name="Google Shape;509;p6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10" name="Google Shape;510;p60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arts graphic">
  <p:cSld name="4 parts graphic"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61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1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514" name="Google Shape;514;p6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15" name="Google Shape;515;p61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516" name="Google Shape;516;p61"/>
          <p:cNvCxnSpPr>
            <a:stCxn id="517" idx="5"/>
            <a:endCxn id="518" idx="1"/>
          </p:cNvCxnSpPr>
          <p:nvPr/>
        </p:nvCxnSpPr>
        <p:spPr>
          <a:xfrm>
            <a:off x="3612003" y="2118003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19" name="Google Shape;519;p61"/>
          <p:cNvCxnSpPr>
            <a:stCxn id="520" idx="3"/>
            <a:endCxn id="518" idx="7"/>
          </p:cNvCxnSpPr>
          <p:nvPr/>
        </p:nvCxnSpPr>
        <p:spPr>
          <a:xfrm flipH="1">
            <a:off x="4964408" y="2118003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1" name="Google Shape;521;p61"/>
          <p:cNvCxnSpPr/>
          <p:nvPr/>
        </p:nvCxnSpPr>
        <p:spPr>
          <a:xfrm flipH="1" rot="10800000">
            <a:off x="3611963" y="3240954"/>
            <a:ext cx="5040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22" name="Google Shape;522;p61"/>
          <p:cNvCxnSpPr/>
          <p:nvPr/>
        </p:nvCxnSpPr>
        <p:spPr>
          <a:xfrm rot="10800000">
            <a:off x="4964401" y="3240954"/>
            <a:ext cx="678300" cy="290100"/>
          </a:xfrm>
          <a:prstGeom prst="straightConnector1">
            <a:avLst/>
          </a:prstGeom>
          <a:noFill/>
          <a:ln cap="flat" cmpd="sng" w="381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8" name="Google Shape;518;p61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1"/>
          <p:cNvSpPr/>
          <p:nvPr/>
        </p:nvSpPr>
        <p:spPr>
          <a:xfrm>
            <a:off x="2944439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1"/>
          <p:cNvSpPr/>
          <p:nvPr/>
        </p:nvSpPr>
        <p:spPr>
          <a:xfrm>
            <a:off x="2944439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1"/>
          <p:cNvSpPr/>
          <p:nvPr/>
        </p:nvSpPr>
        <p:spPr>
          <a:xfrm>
            <a:off x="5528172" y="1450439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1"/>
          <p:cNvSpPr/>
          <p:nvPr/>
        </p:nvSpPr>
        <p:spPr>
          <a:xfrm>
            <a:off x="5528172" y="3432114"/>
            <a:ext cx="782100" cy="7821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61"/>
          <p:cNvSpPr txBox="1"/>
          <p:nvPr>
            <p:ph idx="2" type="body"/>
          </p:nvPr>
        </p:nvSpPr>
        <p:spPr>
          <a:xfrm>
            <a:off x="295224" y="1478568"/>
            <a:ext cx="23379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6" name="Google Shape;526;p61"/>
          <p:cNvSpPr txBox="1"/>
          <p:nvPr>
            <p:ph idx="3" type="body"/>
          </p:nvPr>
        </p:nvSpPr>
        <p:spPr>
          <a:xfrm>
            <a:off x="295224" y="3461160"/>
            <a:ext cx="23379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7" name="Google Shape;527;p61"/>
          <p:cNvSpPr txBox="1"/>
          <p:nvPr>
            <p:ph idx="4" type="body"/>
          </p:nvPr>
        </p:nvSpPr>
        <p:spPr>
          <a:xfrm>
            <a:off x="6499976" y="1478568"/>
            <a:ext cx="23379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8" name="Google Shape;528;p61"/>
          <p:cNvSpPr txBox="1"/>
          <p:nvPr>
            <p:ph idx="5" type="body"/>
          </p:nvPr>
        </p:nvSpPr>
        <p:spPr>
          <a:xfrm>
            <a:off x="6499976" y="3461160"/>
            <a:ext cx="23379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29" name="Google Shape;529;p61"/>
          <p:cNvSpPr/>
          <p:nvPr>
            <p:ph idx="6" type="pic"/>
          </p:nvPr>
        </p:nvSpPr>
        <p:spPr>
          <a:xfrm>
            <a:off x="3190360" y="1681395"/>
            <a:ext cx="290400" cy="290400"/>
          </a:xfrm>
          <a:prstGeom prst="rect">
            <a:avLst/>
          </a:prstGeom>
          <a:noFill/>
          <a:ln>
            <a:noFill/>
          </a:ln>
        </p:spPr>
      </p:sp>
      <p:sp>
        <p:nvSpPr>
          <p:cNvPr id="530" name="Google Shape;530;p61"/>
          <p:cNvSpPr/>
          <p:nvPr>
            <p:ph idx="7" type="pic"/>
          </p:nvPr>
        </p:nvSpPr>
        <p:spPr>
          <a:xfrm>
            <a:off x="5774093" y="1681395"/>
            <a:ext cx="290400" cy="290400"/>
          </a:xfrm>
          <a:prstGeom prst="rect">
            <a:avLst/>
          </a:prstGeom>
          <a:noFill/>
          <a:ln>
            <a:noFill/>
          </a:ln>
        </p:spPr>
      </p:sp>
      <p:sp>
        <p:nvSpPr>
          <p:cNvPr id="531" name="Google Shape;531;p61"/>
          <p:cNvSpPr/>
          <p:nvPr>
            <p:ph idx="8" type="pic"/>
          </p:nvPr>
        </p:nvSpPr>
        <p:spPr>
          <a:xfrm>
            <a:off x="3190360" y="3641042"/>
            <a:ext cx="290400" cy="290400"/>
          </a:xfrm>
          <a:prstGeom prst="rect">
            <a:avLst/>
          </a:prstGeom>
          <a:noFill/>
          <a:ln>
            <a:noFill/>
          </a:ln>
        </p:spPr>
      </p:sp>
      <p:sp>
        <p:nvSpPr>
          <p:cNvPr id="532" name="Google Shape;532;p61"/>
          <p:cNvSpPr/>
          <p:nvPr>
            <p:ph idx="9" type="pic"/>
          </p:nvPr>
        </p:nvSpPr>
        <p:spPr>
          <a:xfrm>
            <a:off x="5774093" y="3641042"/>
            <a:ext cx="290400" cy="290400"/>
          </a:xfrm>
          <a:prstGeom prst="rect">
            <a:avLst/>
          </a:prstGeom>
          <a:noFill/>
          <a:ln>
            <a:noFill/>
          </a:ln>
        </p:spPr>
      </p:sp>
      <p:sp>
        <p:nvSpPr>
          <p:cNvPr id="533" name="Google Shape;533;p61"/>
          <p:cNvSpPr/>
          <p:nvPr>
            <p:ph idx="13" type="pic"/>
          </p:nvPr>
        </p:nvSpPr>
        <p:spPr>
          <a:xfrm>
            <a:off x="4308617" y="2600765"/>
            <a:ext cx="463200" cy="4632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p61"/>
          <p:cNvSpPr txBox="1"/>
          <p:nvPr>
            <p:ph idx="14" type="body"/>
          </p:nvPr>
        </p:nvSpPr>
        <p:spPr>
          <a:xfrm>
            <a:off x="295583" y="1720812"/>
            <a:ext cx="2337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5" name="Google Shape;535;p61"/>
          <p:cNvSpPr txBox="1"/>
          <p:nvPr>
            <p:ph idx="15" type="body"/>
          </p:nvPr>
        </p:nvSpPr>
        <p:spPr>
          <a:xfrm>
            <a:off x="295583" y="3707198"/>
            <a:ext cx="2337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6" name="Google Shape;536;p61"/>
          <p:cNvSpPr txBox="1"/>
          <p:nvPr>
            <p:ph idx="16" type="body"/>
          </p:nvPr>
        </p:nvSpPr>
        <p:spPr>
          <a:xfrm>
            <a:off x="6499976" y="3707198"/>
            <a:ext cx="2337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37" name="Google Shape;537;p61"/>
          <p:cNvSpPr txBox="1"/>
          <p:nvPr>
            <p:ph idx="17" type="body"/>
          </p:nvPr>
        </p:nvSpPr>
        <p:spPr>
          <a:xfrm>
            <a:off x="6499976" y="1720812"/>
            <a:ext cx="2337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 with chart">
  <p:cSld name="Bullets with chart"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2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0" name="Google Shape;540;p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62"/>
          <p:cNvSpPr txBox="1"/>
          <p:nvPr>
            <p:ph idx="1" type="body"/>
          </p:nvPr>
        </p:nvSpPr>
        <p:spPr>
          <a:xfrm>
            <a:off x="305990" y="1176338"/>
            <a:ext cx="71250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b="1" sz="1200"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42" name="Google Shape;542;p62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43" name="Google Shape;543;p62"/>
          <p:cNvSpPr txBox="1"/>
          <p:nvPr>
            <p:ph idx="2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544" name="Google Shape;544;p62"/>
          <p:cNvCxnSpPr/>
          <p:nvPr/>
        </p:nvCxnSpPr>
        <p:spPr>
          <a:xfrm>
            <a:off x="1014366" y="2539268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5" name="Google Shape;545;p62"/>
          <p:cNvCxnSpPr/>
          <p:nvPr/>
        </p:nvCxnSpPr>
        <p:spPr>
          <a:xfrm>
            <a:off x="1014366" y="3254886"/>
            <a:ext cx="2683500" cy="0"/>
          </a:xfrm>
          <a:prstGeom prst="straightConnector1">
            <a:avLst/>
          </a:prstGeom>
          <a:noFill/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6" name="Google Shape;546;p62"/>
          <p:cNvSpPr/>
          <p:nvPr>
            <p:ph idx="3" type="pic"/>
          </p:nvPr>
        </p:nvSpPr>
        <p:spPr>
          <a:xfrm>
            <a:off x="386954" y="1952254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47" name="Google Shape;547;p62"/>
          <p:cNvSpPr/>
          <p:nvPr>
            <p:ph idx="4" type="pic"/>
          </p:nvPr>
        </p:nvSpPr>
        <p:spPr>
          <a:xfrm>
            <a:off x="386954" y="2754825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48" name="Google Shape;548;p62"/>
          <p:cNvSpPr/>
          <p:nvPr>
            <p:ph idx="5" type="pic"/>
          </p:nvPr>
        </p:nvSpPr>
        <p:spPr>
          <a:xfrm>
            <a:off x="386954" y="3557396"/>
            <a:ext cx="279900" cy="2799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549" name="Google Shape;549;p62"/>
          <p:cNvSpPr txBox="1"/>
          <p:nvPr>
            <p:ph idx="6" type="body"/>
          </p:nvPr>
        </p:nvSpPr>
        <p:spPr>
          <a:xfrm>
            <a:off x="1014366" y="1897812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0" name="Google Shape;550;p62"/>
          <p:cNvSpPr txBox="1"/>
          <p:nvPr>
            <p:ph idx="7" type="body"/>
          </p:nvPr>
        </p:nvSpPr>
        <p:spPr>
          <a:xfrm>
            <a:off x="1014366" y="2717028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1" name="Google Shape;551;p62"/>
          <p:cNvSpPr txBox="1"/>
          <p:nvPr>
            <p:ph idx="8" type="body"/>
          </p:nvPr>
        </p:nvSpPr>
        <p:spPr>
          <a:xfrm>
            <a:off x="1014366" y="3517245"/>
            <a:ext cx="27303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52" name="Google Shape;552;p62"/>
          <p:cNvSpPr/>
          <p:nvPr>
            <p:ph idx="9" type="chart"/>
          </p:nvPr>
        </p:nvSpPr>
        <p:spPr>
          <a:xfrm>
            <a:off x="4316016" y="1176338"/>
            <a:ext cx="4243200" cy="336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 parts graphic">
  <p:cSld name="5 parts graphic"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63"/>
          <p:cNvSpPr/>
          <p:nvPr/>
        </p:nvSpPr>
        <p:spPr>
          <a:xfrm>
            <a:off x="3371400" y="1689875"/>
            <a:ext cx="2337600" cy="2337600"/>
          </a:xfrm>
          <a:prstGeom prst="ellipse">
            <a:avLst/>
          </a:prstGeom>
          <a:noFill/>
          <a:ln cap="flat" cmpd="sng" w="152400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63"/>
          <p:cNvSpPr/>
          <p:nvPr/>
        </p:nvSpPr>
        <p:spPr>
          <a:xfrm>
            <a:off x="499094" y="-56560"/>
            <a:ext cx="8644800" cy="52002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63"/>
          <p:cNvSpPr/>
          <p:nvPr/>
        </p:nvSpPr>
        <p:spPr>
          <a:xfrm>
            <a:off x="4180960" y="13565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7" name="Google Shape;557;p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58" name="Google Shape;558;p63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59" name="Google Shape;559;p63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0" name="Google Shape;560;p63"/>
          <p:cNvSpPr txBox="1"/>
          <p:nvPr>
            <p:ph idx="2" type="body"/>
          </p:nvPr>
        </p:nvSpPr>
        <p:spPr>
          <a:xfrm>
            <a:off x="4242681" y="2749026"/>
            <a:ext cx="683700" cy="40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b="1" sz="1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1" name="Google Shape;561;p63"/>
          <p:cNvSpPr txBox="1"/>
          <p:nvPr>
            <p:ph idx="3" type="body"/>
          </p:nvPr>
        </p:nvSpPr>
        <p:spPr>
          <a:xfrm>
            <a:off x="548089" y="2543470"/>
            <a:ext cx="2337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2" name="Google Shape;562;p63"/>
          <p:cNvSpPr txBox="1"/>
          <p:nvPr>
            <p:ph idx="4" type="body"/>
          </p:nvPr>
        </p:nvSpPr>
        <p:spPr>
          <a:xfrm>
            <a:off x="547730" y="2343428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3" name="Google Shape;563;p63"/>
          <p:cNvSpPr txBox="1"/>
          <p:nvPr>
            <p:ph idx="5" type="body"/>
          </p:nvPr>
        </p:nvSpPr>
        <p:spPr>
          <a:xfrm>
            <a:off x="548089" y="3808978"/>
            <a:ext cx="2337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4" name="Google Shape;564;p63"/>
          <p:cNvSpPr txBox="1"/>
          <p:nvPr>
            <p:ph idx="6" type="body"/>
          </p:nvPr>
        </p:nvSpPr>
        <p:spPr>
          <a:xfrm>
            <a:off x="547730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5" name="Google Shape;565;p63"/>
          <p:cNvSpPr txBox="1"/>
          <p:nvPr>
            <p:ph idx="7" type="body"/>
          </p:nvPr>
        </p:nvSpPr>
        <p:spPr>
          <a:xfrm>
            <a:off x="6258236" y="2685561"/>
            <a:ext cx="2337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6" name="Google Shape;566;p63"/>
          <p:cNvSpPr txBox="1"/>
          <p:nvPr>
            <p:ph idx="8" type="body"/>
          </p:nvPr>
        </p:nvSpPr>
        <p:spPr>
          <a:xfrm>
            <a:off x="6258236" y="2485520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7" name="Google Shape;567;p63"/>
          <p:cNvSpPr txBox="1"/>
          <p:nvPr>
            <p:ph idx="9" type="body"/>
          </p:nvPr>
        </p:nvSpPr>
        <p:spPr>
          <a:xfrm>
            <a:off x="5957248" y="3808978"/>
            <a:ext cx="2337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8" name="Google Shape;568;p63"/>
          <p:cNvSpPr txBox="1"/>
          <p:nvPr>
            <p:ph idx="13" type="body"/>
          </p:nvPr>
        </p:nvSpPr>
        <p:spPr>
          <a:xfrm>
            <a:off x="5957248" y="3608936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69" name="Google Shape;569;p63"/>
          <p:cNvSpPr txBox="1"/>
          <p:nvPr>
            <p:ph idx="14" type="body"/>
          </p:nvPr>
        </p:nvSpPr>
        <p:spPr>
          <a:xfrm>
            <a:off x="5577507" y="1562145"/>
            <a:ext cx="2337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0" name="Google Shape;570;p63"/>
          <p:cNvSpPr txBox="1"/>
          <p:nvPr>
            <p:ph idx="15" type="body"/>
          </p:nvPr>
        </p:nvSpPr>
        <p:spPr>
          <a:xfrm>
            <a:off x="5577507" y="1362104"/>
            <a:ext cx="2337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71" name="Google Shape;571;p63"/>
          <p:cNvSpPr/>
          <p:nvPr/>
        </p:nvSpPr>
        <p:spPr>
          <a:xfrm>
            <a:off x="3940343" y="2232491"/>
            <a:ext cx="1199700" cy="1199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63"/>
          <p:cNvSpPr/>
          <p:nvPr/>
        </p:nvSpPr>
        <p:spPr>
          <a:xfrm>
            <a:off x="3022002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63"/>
          <p:cNvSpPr/>
          <p:nvPr/>
        </p:nvSpPr>
        <p:spPr>
          <a:xfrm>
            <a:off x="4892514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63"/>
          <p:cNvSpPr/>
          <p:nvPr/>
        </p:nvSpPr>
        <p:spPr>
          <a:xfrm>
            <a:off x="5308097" y="219268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63"/>
          <p:cNvSpPr/>
          <p:nvPr>
            <p:ph idx="16" type="pic"/>
          </p:nvPr>
        </p:nvSpPr>
        <p:spPr>
          <a:xfrm>
            <a:off x="3279099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576" name="Google Shape;576;p63"/>
          <p:cNvSpPr/>
          <p:nvPr>
            <p:ph idx="17" type="pic"/>
          </p:nvPr>
        </p:nvSpPr>
        <p:spPr>
          <a:xfrm>
            <a:off x="5563816" y="2422504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577" name="Google Shape;577;p63"/>
          <p:cNvSpPr/>
          <p:nvPr>
            <p:ph idx="18" type="pic"/>
          </p:nvPr>
        </p:nvSpPr>
        <p:spPr>
          <a:xfrm>
            <a:off x="4422755" y="1586023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578" name="Google Shape;578;p63"/>
          <p:cNvSpPr/>
          <p:nvPr>
            <p:ph idx="19" type="pic"/>
          </p:nvPr>
        </p:nvSpPr>
        <p:spPr>
          <a:xfrm>
            <a:off x="5134334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579" name="Google Shape;579;p63"/>
          <p:cNvSpPr/>
          <p:nvPr/>
        </p:nvSpPr>
        <p:spPr>
          <a:xfrm>
            <a:off x="3469752" y="3526039"/>
            <a:ext cx="782100" cy="782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63"/>
          <p:cNvSpPr/>
          <p:nvPr>
            <p:ph idx="20" type="pic"/>
          </p:nvPr>
        </p:nvSpPr>
        <p:spPr>
          <a:xfrm>
            <a:off x="3711558" y="3777329"/>
            <a:ext cx="298500" cy="298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vear Venn 5 points">
  <p:cSld name="Livear Venn 5 points"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4"/>
          <p:cNvSpPr/>
          <p:nvPr/>
        </p:nvSpPr>
        <p:spPr>
          <a:xfrm>
            <a:off x="1407838" y="2083013"/>
            <a:ext cx="1686000" cy="1686000"/>
          </a:xfrm>
          <a:prstGeom prst="ellipse">
            <a:avLst/>
          </a:prstGeom>
          <a:solidFill>
            <a:srgbClr val="B3C6DC">
              <a:alpha val="4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64"/>
          <p:cNvSpPr/>
          <p:nvPr/>
        </p:nvSpPr>
        <p:spPr>
          <a:xfrm>
            <a:off x="2563787" y="2083013"/>
            <a:ext cx="1686000" cy="1686000"/>
          </a:xfrm>
          <a:prstGeom prst="ellipse">
            <a:avLst/>
          </a:prstGeom>
          <a:solidFill>
            <a:srgbClr val="B3C6DC">
              <a:alpha val="4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64"/>
          <p:cNvSpPr/>
          <p:nvPr/>
        </p:nvSpPr>
        <p:spPr>
          <a:xfrm>
            <a:off x="3719462" y="2083013"/>
            <a:ext cx="1686000" cy="1686000"/>
          </a:xfrm>
          <a:prstGeom prst="ellipse">
            <a:avLst/>
          </a:prstGeom>
          <a:solidFill>
            <a:srgbClr val="B3C6DC">
              <a:alpha val="4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64"/>
          <p:cNvSpPr/>
          <p:nvPr/>
        </p:nvSpPr>
        <p:spPr>
          <a:xfrm>
            <a:off x="4894688" y="2083013"/>
            <a:ext cx="1686000" cy="1686000"/>
          </a:xfrm>
          <a:prstGeom prst="ellipse">
            <a:avLst/>
          </a:prstGeom>
          <a:solidFill>
            <a:srgbClr val="B3C6DC">
              <a:alpha val="4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64"/>
          <p:cNvSpPr/>
          <p:nvPr/>
        </p:nvSpPr>
        <p:spPr>
          <a:xfrm>
            <a:off x="6069887" y="2083013"/>
            <a:ext cx="1686000" cy="1686000"/>
          </a:xfrm>
          <a:prstGeom prst="ellipse">
            <a:avLst/>
          </a:prstGeom>
          <a:solidFill>
            <a:srgbClr val="B3C6DC">
              <a:alpha val="474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64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8" name="Google Shape;588;p6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589" name="Google Shape;589;p64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90" name="Google Shape;590;p64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591" name="Google Shape;591;p64"/>
          <p:cNvCxnSpPr/>
          <p:nvPr/>
        </p:nvCxnSpPr>
        <p:spPr>
          <a:xfrm>
            <a:off x="2251132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2" name="Google Shape;592;p64"/>
          <p:cNvCxnSpPr/>
          <p:nvPr/>
        </p:nvCxnSpPr>
        <p:spPr>
          <a:xfrm>
            <a:off x="3414863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3" name="Google Shape;593;p64"/>
          <p:cNvCxnSpPr/>
          <p:nvPr/>
        </p:nvCxnSpPr>
        <p:spPr>
          <a:xfrm>
            <a:off x="4562463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4" name="Google Shape;594;p64"/>
          <p:cNvCxnSpPr/>
          <p:nvPr/>
        </p:nvCxnSpPr>
        <p:spPr>
          <a:xfrm>
            <a:off x="5743316" y="348091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95" name="Google Shape;595;p64"/>
          <p:cNvCxnSpPr/>
          <p:nvPr/>
        </p:nvCxnSpPr>
        <p:spPr>
          <a:xfrm>
            <a:off x="6907229" y="1949291"/>
            <a:ext cx="0" cy="4371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96" name="Google Shape;596;p64"/>
          <p:cNvSpPr txBox="1"/>
          <p:nvPr>
            <p:ph idx="2" type="body"/>
          </p:nvPr>
        </p:nvSpPr>
        <p:spPr>
          <a:xfrm>
            <a:off x="1293317" y="1252749"/>
            <a:ext cx="1915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7" name="Google Shape;597;p64"/>
          <p:cNvSpPr txBox="1"/>
          <p:nvPr>
            <p:ph idx="3" type="body"/>
          </p:nvPr>
        </p:nvSpPr>
        <p:spPr>
          <a:xfrm>
            <a:off x="3614479" y="1252749"/>
            <a:ext cx="1915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8" name="Google Shape;598;p64"/>
          <p:cNvSpPr txBox="1"/>
          <p:nvPr>
            <p:ph idx="4" type="body"/>
          </p:nvPr>
        </p:nvSpPr>
        <p:spPr>
          <a:xfrm>
            <a:off x="5935054" y="1252749"/>
            <a:ext cx="1915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599" name="Google Shape;599;p64"/>
          <p:cNvSpPr txBox="1"/>
          <p:nvPr>
            <p:ph idx="5" type="body"/>
          </p:nvPr>
        </p:nvSpPr>
        <p:spPr>
          <a:xfrm>
            <a:off x="2482856" y="4005540"/>
            <a:ext cx="1915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0" name="Google Shape;600;p64"/>
          <p:cNvSpPr txBox="1"/>
          <p:nvPr>
            <p:ph idx="6" type="body"/>
          </p:nvPr>
        </p:nvSpPr>
        <p:spPr>
          <a:xfrm>
            <a:off x="4794188" y="4005540"/>
            <a:ext cx="1915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1" name="Google Shape;601;p64"/>
          <p:cNvSpPr/>
          <p:nvPr>
            <p:ph idx="7" type="pic"/>
          </p:nvPr>
        </p:nvSpPr>
        <p:spPr>
          <a:xfrm>
            <a:off x="2039212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602" name="Google Shape;602;p64"/>
          <p:cNvSpPr/>
          <p:nvPr>
            <p:ph idx="8" type="pic"/>
          </p:nvPr>
        </p:nvSpPr>
        <p:spPr>
          <a:xfrm>
            <a:off x="3194236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603" name="Google Shape;603;p64"/>
          <p:cNvSpPr/>
          <p:nvPr>
            <p:ph idx="9" type="pic"/>
          </p:nvPr>
        </p:nvSpPr>
        <p:spPr>
          <a:xfrm>
            <a:off x="4349260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604" name="Google Shape;604;p64"/>
          <p:cNvSpPr/>
          <p:nvPr>
            <p:ph idx="13" type="pic"/>
          </p:nvPr>
        </p:nvSpPr>
        <p:spPr>
          <a:xfrm>
            <a:off x="5504284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605" name="Google Shape;605;p64"/>
          <p:cNvSpPr/>
          <p:nvPr>
            <p:ph idx="14" type="pic"/>
          </p:nvPr>
        </p:nvSpPr>
        <p:spPr>
          <a:xfrm>
            <a:off x="6659307" y="2691916"/>
            <a:ext cx="466800" cy="466800"/>
          </a:xfrm>
          <a:prstGeom prst="rect">
            <a:avLst/>
          </a:prstGeom>
          <a:noFill/>
          <a:ln>
            <a:noFill/>
          </a:ln>
        </p:spPr>
      </p:sp>
      <p:sp>
        <p:nvSpPr>
          <p:cNvPr id="606" name="Google Shape;606;p64"/>
          <p:cNvSpPr txBox="1"/>
          <p:nvPr>
            <p:ph idx="15" type="body"/>
          </p:nvPr>
        </p:nvSpPr>
        <p:spPr>
          <a:xfrm>
            <a:off x="1293317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7" name="Google Shape;607;p64"/>
          <p:cNvSpPr txBox="1"/>
          <p:nvPr>
            <p:ph idx="16" type="body"/>
          </p:nvPr>
        </p:nvSpPr>
        <p:spPr>
          <a:xfrm>
            <a:off x="3613599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8" name="Google Shape;608;p64"/>
          <p:cNvSpPr txBox="1"/>
          <p:nvPr>
            <p:ph idx="17" type="body"/>
          </p:nvPr>
        </p:nvSpPr>
        <p:spPr>
          <a:xfrm>
            <a:off x="5933588" y="1452791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09" name="Google Shape;609;p64"/>
          <p:cNvSpPr txBox="1"/>
          <p:nvPr>
            <p:ph idx="18" type="body"/>
          </p:nvPr>
        </p:nvSpPr>
        <p:spPr>
          <a:xfrm>
            <a:off x="2495651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0" name="Google Shape;610;p64"/>
          <p:cNvSpPr txBox="1"/>
          <p:nvPr>
            <p:ph idx="19" type="body"/>
          </p:nvPr>
        </p:nvSpPr>
        <p:spPr>
          <a:xfrm>
            <a:off x="4797309" y="4205385"/>
            <a:ext cx="1914900" cy="346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icons">
  <p:cSld name="4 column icons"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5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13" name="Google Shape;613;p6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65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5" name="Google Shape;615;p65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16" name="Google Shape;616;p65"/>
          <p:cNvSpPr/>
          <p:nvPr/>
        </p:nvSpPr>
        <p:spPr>
          <a:xfrm>
            <a:off x="573207" y="1340580"/>
            <a:ext cx="1761900" cy="157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65"/>
          <p:cNvSpPr/>
          <p:nvPr/>
        </p:nvSpPr>
        <p:spPr>
          <a:xfrm>
            <a:off x="6809058" y="1340580"/>
            <a:ext cx="1748100" cy="157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8" name="Google Shape;618;p65"/>
          <p:cNvSpPr/>
          <p:nvPr/>
        </p:nvSpPr>
        <p:spPr>
          <a:xfrm>
            <a:off x="573207" y="3150332"/>
            <a:ext cx="7983900" cy="11976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p65"/>
          <p:cNvSpPr/>
          <p:nvPr/>
        </p:nvSpPr>
        <p:spPr>
          <a:xfrm>
            <a:off x="1007738" y="3416273"/>
            <a:ext cx="665700" cy="665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p65"/>
          <p:cNvSpPr/>
          <p:nvPr/>
        </p:nvSpPr>
        <p:spPr>
          <a:xfrm>
            <a:off x="2651824" y="1340580"/>
            <a:ext cx="1761900" cy="157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65"/>
          <p:cNvSpPr/>
          <p:nvPr/>
        </p:nvSpPr>
        <p:spPr>
          <a:xfrm>
            <a:off x="4730441" y="1340579"/>
            <a:ext cx="1761900" cy="157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65"/>
          <p:cNvSpPr/>
          <p:nvPr>
            <p:ph idx="2" type="pic"/>
          </p:nvPr>
        </p:nvSpPr>
        <p:spPr>
          <a:xfrm>
            <a:off x="1194847" y="3604791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623" name="Google Shape;623;p65"/>
          <p:cNvSpPr txBox="1"/>
          <p:nvPr>
            <p:ph idx="3" type="body"/>
          </p:nvPr>
        </p:nvSpPr>
        <p:spPr>
          <a:xfrm>
            <a:off x="578047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4" name="Google Shape;624;p65"/>
          <p:cNvSpPr txBox="1"/>
          <p:nvPr>
            <p:ph idx="4" type="body"/>
          </p:nvPr>
        </p:nvSpPr>
        <p:spPr>
          <a:xfrm>
            <a:off x="2651800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5" name="Google Shape;625;p65"/>
          <p:cNvSpPr txBox="1"/>
          <p:nvPr>
            <p:ph idx="5" type="body"/>
          </p:nvPr>
        </p:nvSpPr>
        <p:spPr>
          <a:xfrm>
            <a:off x="4725552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6" name="Google Shape;626;p65"/>
          <p:cNvSpPr txBox="1"/>
          <p:nvPr>
            <p:ph idx="6" type="body"/>
          </p:nvPr>
        </p:nvSpPr>
        <p:spPr>
          <a:xfrm>
            <a:off x="6804193" y="2023461"/>
            <a:ext cx="17568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27" name="Google Shape;627;p65"/>
          <p:cNvSpPr/>
          <p:nvPr>
            <p:ph idx="7" type="pic"/>
          </p:nvPr>
        </p:nvSpPr>
        <p:spPr>
          <a:xfrm>
            <a:off x="1309738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628" name="Google Shape;628;p65"/>
          <p:cNvSpPr/>
          <p:nvPr>
            <p:ph idx="8" type="pic"/>
          </p:nvPr>
        </p:nvSpPr>
        <p:spPr>
          <a:xfrm>
            <a:off x="3388355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629" name="Google Shape;629;p65"/>
          <p:cNvSpPr/>
          <p:nvPr>
            <p:ph idx="9" type="pic"/>
          </p:nvPr>
        </p:nvSpPr>
        <p:spPr>
          <a:xfrm>
            <a:off x="5466972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630" name="Google Shape;630;p65"/>
          <p:cNvSpPr/>
          <p:nvPr>
            <p:ph idx="13" type="pic"/>
          </p:nvPr>
        </p:nvSpPr>
        <p:spPr>
          <a:xfrm>
            <a:off x="7538303" y="1648894"/>
            <a:ext cx="288600" cy="288600"/>
          </a:xfrm>
          <a:prstGeom prst="rect">
            <a:avLst/>
          </a:prstGeom>
          <a:noFill/>
          <a:ln>
            <a:noFill/>
          </a:ln>
        </p:spPr>
      </p:sp>
      <p:sp>
        <p:nvSpPr>
          <p:cNvPr id="631" name="Google Shape;631;p65"/>
          <p:cNvSpPr txBox="1"/>
          <p:nvPr>
            <p:ph idx="14" type="body"/>
          </p:nvPr>
        </p:nvSpPr>
        <p:spPr>
          <a:xfrm>
            <a:off x="1971322" y="3260312"/>
            <a:ext cx="61608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2" name="Google Shape;632;p65"/>
          <p:cNvSpPr txBox="1"/>
          <p:nvPr>
            <p:ph idx="15" type="body"/>
          </p:nvPr>
        </p:nvSpPr>
        <p:spPr>
          <a:xfrm>
            <a:off x="578341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3" name="Google Shape;633;p65"/>
          <p:cNvSpPr txBox="1"/>
          <p:nvPr>
            <p:ph idx="16" type="body"/>
          </p:nvPr>
        </p:nvSpPr>
        <p:spPr>
          <a:xfrm>
            <a:off x="2660607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4" name="Google Shape;634;p65"/>
          <p:cNvSpPr txBox="1"/>
          <p:nvPr>
            <p:ph idx="17" type="body"/>
          </p:nvPr>
        </p:nvSpPr>
        <p:spPr>
          <a:xfrm>
            <a:off x="4737494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35" name="Google Shape;635;p65"/>
          <p:cNvSpPr txBox="1"/>
          <p:nvPr>
            <p:ph idx="18" type="body"/>
          </p:nvPr>
        </p:nvSpPr>
        <p:spPr>
          <a:xfrm>
            <a:off x="6808595" y="2504076"/>
            <a:ext cx="1748100" cy="2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x3 point list">
  <p:cSld name="2x3 point list"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66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8" name="Google Shape;638;p6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39" name="Google Shape;639;p66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0" name="Google Shape;640;p66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1" name="Google Shape;641;p66"/>
          <p:cNvSpPr/>
          <p:nvPr/>
        </p:nvSpPr>
        <p:spPr>
          <a:xfrm>
            <a:off x="281351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p66"/>
          <p:cNvSpPr/>
          <p:nvPr/>
        </p:nvSpPr>
        <p:spPr>
          <a:xfrm>
            <a:off x="3222018" y="1510166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66"/>
          <p:cNvSpPr/>
          <p:nvPr/>
        </p:nvSpPr>
        <p:spPr>
          <a:xfrm>
            <a:off x="6162686" y="1510166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p66"/>
          <p:cNvSpPr/>
          <p:nvPr/>
        </p:nvSpPr>
        <p:spPr>
          <a:xfrm>
            <a:off x="281351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5" name="Google Shape;645;p66"/>
          <p:cNvSpPr/>
          <p:nvPr/>
        </p:nvSpPr>
        <p:spPr>
          <a:xfrm>
            <a:off x="6162686" y="2914430"/>
            <a:ext cx="2700900" cy="118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66"/>
          <p:cNvSpPr txBox="1"/>
          <p:nvPr>
            <p:ph idx="2" type="body"/>
          </p:nvPr>
        </p:nvSpPr>
        <p:spPr>
          <a:xfrm>
            <a:off x="857423" y="1936016"/>
            <a:ext cx="1914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7" name="Google Shape;647;p66"/>
          <p:cNvSpPr txBox="1"/>
          <p:nvPr>
            <p:ph idx="3" type="body"/>
          </p:nvPr>
        </p:nvSpPr>
        <p:spPr>
          <a:xfrm>
            <a:off x="857423" y="1717196"/>
            <a:ext cx="1915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8" name="Google Shape;648;p66"/>
          <p:cNvSpPr txBox="1"/>
          <p:nvPr>
            <p:ph idx="4" type="body"/>
          </p:nvPr>
        </p:nvSpPr>
        <p:spPr>
          <a:xfrm>
            <a:off x="3798091" y="1936016"/>
            <a:ext cx="1914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49" name="Google Shape;649;p66"/>
          <p:cNvSpPr txBox="1"/>
          <p:nvPr>
            <p:ph idx="5" type="body"/>
          </p:nvPr>
        </p:nvSpPr>
        <p:spPr>
          <a:xfrm>
            <a:off x="3798091" y="1717196"/>
            <a:ext cx="1915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0" name="Google Shape;650;p66"/>
          <p:cNvSpPr txBox="1"/>
          <p:nvPr>
            <p:ph idx="6" type="body"/>
          </p:nvPr>
        </p:nvSpPr>
        <p:spPr>
          <a:xfrm>
            <a:off x="6738758" y="1936016"/>
            <a:ext cx="1914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1" name="Google Shape;651;p66"/>
          <p:cNvSpPr txBox="1"/>
          <p:nvPr>
            <p:ph idx="7" type="body"/>
          </p:nvPr>
        </p:nvSpPr>
        <p:spPr>
          <a:xfrm>
            <a:off x="6738758" y="1717196"/>
            <a:ext cx="1915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2" name="Google Shape;652;p66"/>
          <p:cNvSpPr/>
          <p:nvPr/>
        </p:nvSpPr>
        <p:spPr>
          <a:xfrm>
            <a:off x="3221534" y="2914430"/>
            <a:ext cx="2700900" cy="1180200"/>
          </a:xfrm>
          <a:prstGeom prst="rect">
            <a:avLst/>
          </a:prstGeom>
          <a:noFill/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p66"/>
          <p:cNvSpPr txBox="1"/>
          <p:nvPr>
            <p:ph idx="8" type="body"/>
          </p:nvPr>
        </p:nvSpPr>
        <p:spPr>
          <a:xfrm>
            <a:off x="3797607" y="3340279"/>
            <a:ext cx="1914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4" name="Google Shape;654;p66"/>
          <p:cNvSpPr txBox="1"/>
          <p:nvPr>
            <p:ph idx="9" type="body"/>
          </p:nvPr>
        </p:nvSpPr>
        <p:spPr>
          <a:xfrm>
            <a:off x="3797607" y="3121460"/>
            <a:ext cx="1915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5" name="Google Shape;655;p66"/>
          <p:cNvSpPr txBox="1"/>
          <p:nvPr>
            <p:ph idx="13" type="body"/>
          </p:nvPr>
        </p:nvSpPr>
        <p:spPr>
          <a:xfrm>
            <a:off x="857423" y="3336134"/>
            <a:ext cx="1914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6" name="Google Shape;656;p66"/>
          <p:cNvSpPr txBox="1"/>
          <p:nvPr>
            <p:ph idx="14" type="body"/>
          </p:nvPr>
        </p:nvSpPr>
        <p:spPr>
          <a:xfrm>
            <a:off x="857423" y="3117314"/>
            <a:ext cx="1915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7" name="Google Shape;657;p66"/>
          <p:cNvSpPr txBox="1"/>
          <p:nvPr>
            <p:ph idx="15" type="body"/>
          </p:nvPr>
        </p:nvSpPr>
        <p:spPr>
          <a:xfrm>
            <a:off x="6738758" y="3336134"/>
            <a:ext cx="19149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8" name="Google Shape;658;p66"/>
          <p:cNvSpPr txBox="1"/>
          <p:nvPr>
            <p:ph idx="16" type="body"/>
          </p:nvPr>
        </p:nvSpPr>
        <p:spPr>
          <a:xfrm>
            <a:off x="6738758" y="3117314"/>
            <a:ext cx="1915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9" name="Google Shape;659;p66"/>
          <p:cNvSpPr/>
          <p:nvPr>
            <p:ph idx="17" type="pic"/>
          </p:nvPr>
        </p:nvSpPr>
        <p:spPr>
          <a:xfrm>
            <a:off x="521087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60" name="Google Shape;660;p66"/>
          <p:cNvSpPr/>
          <p:nvPr>
            <p:ph idx="18" type="pic"/>
          </p:nvPr>
        </p:nvSpPr>
        <p:spPr>
          <a:xfrm>
            <a:off x="6410816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61" name="Google Shape;661;p66"/>
          <p:cNvSpPr/>
          <p:nvPr>
            <p:ph idx="19" type="pic"/>
          </p:nvPr>
        </p:nvSpPr>
        <p:spPr>
          <a:xfrm>
            <a:off x="3468899" y="1684189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62" name="Google Shape;662;p66"/>
          <p:cNvSpPr/>
          <p:nvPr>
            <p:ph idx="20" type="pic"/>
          </p:nvPr>
        </p:nvSpPr>
        <p:spPr>
          <a:xfrm>
            <a:off x="521087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63" name="Google Shape;663;p66"/>
          <p:cNvSpPr/>
          <p:nvPr>
            <p:ph idx="21" type="pic"/>
          </p:nvPr>
        </p:nvSpPr>
        <p:spPr>
          <a:xfrm>
            <a:off x="6410816" y="3090192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664" name="Google Shape;664;p66"/>
          <p:cNvSpPr/>
          <p:nvPr>
            <p:ph idx="22" type="pic"/>
          </p:nvPr>
        </p:nvSpPr>
        <p:spPr>
          <a:xfrm>
            <a:off x="3468899" y="3090474"/>
            <a:ext cx="273900" cy="27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column title">
  <p:cSld name="2 column title">
    <p:spTree>
      <p:nvGrpSpPr>
        <p:cNvPr id="665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67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7" name="Google Shape;667;p67"/>
          <p:cNvSpPr txBox="1"/>
          <p:nvPr>
            <p:ph idx="1" type="body"/>
          </p:nvPr>
        </p:nvSpPr>
        <p:spPr>
          <a:xfrm>
            <a:off x="4572000" y="1895612"/>
            <a:ext cx="2948100" cy="492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8" name="Google Shape;668;p67"/>
          <p:cNvSpPr txBox="1"/>
          <p:nvPr>
            <p:ph idx="2" type="body"/>
          </p:nvPr>
        </p:nvSpPr>
        <p:spPr>
          <a:xfrm>
            <a:off x="4572000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69" name="Google Shape;669;p67"/>
          <p:cNvSpPr txBox="1"/>
          <p:nvPr>
            <p:ph idx="3" type="body"/>
          </p:nvPr>
        </p:nvSpPr>
        <p:spPr>
          <a:xfrm>
            <a:off x="1221128" y="1895612"/>
            <a:ext cx="2948100" cy="492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500"/>
              <a:buNone/>
              <a:def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70" name="Google Shape;670;p67"/>
          <p:cNvSpPr txBox="1"/>
          <p:nvPr>
            <p:ph idx="4" type="body"/>
          </p:nvPr>
        </p:nvSpPr>
        <p:spPr>
          <a:xfrm>
            <a:off x="1221128" y="2388394"/>
            <a:ext cx="2948100" cy="1327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Char char="•"/>
              <a:defRPr b="0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pic>
        <p:nvPicPr>
          <p:cNvPr id="671" name="Google Shape;671;p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72" name="Google Shape;672;p67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3" name="Google Shape;673;p67"/>
          <p:cNvSpPr txBox="1"/>
          <p:nvPr>
            <p:ph idx="5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674" name="Google Shape;674;p67"/>
          <p:cNvCxnSpPr/>
          <p:nvPr/>
        </p:nvCxnSpPr>
        <p:spPr>
          <a:xfrm>
            <a:off x="1220164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75" name="Google Shape;675;p67"/>
          <p:cNvCxnSpPr/>
          <p:nvPr/>
        </p:nvCxnSpPr>
        <p:spPr>
          <a:xfrm>
            <a:off x="4572001" y="3716456"/>
            <a:ext cx="29490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chedule slide">
  <p:cSld name="Schedule slide"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68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78" name="Google Shape;678;p6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68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0" name="Google Shape;680;p68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1" name="Google Shape;681;p68"/>
          <p:cNvSpPr/>
          <p:nvPr>
            <p:ph idx="2" type="body"/>
          </p:nvPr>
        </p:nvSpPr>
        <p:spPr>
          <a:xfrm>
            <a:off x="829387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2" name="Google Shape;682;p68"/>
          <p:cNvSpPr/>
          <p:nvPr>
            <p:ph idx="3" type="body"/>
          </p:nvPr>
        </p:nvSpPr>
        <p:spPr>
          <a:xfrm>
            <a:off x="829387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3" name="Google Shape;683;p68"/>
          <p:cNvSpPr/>
          <p:nvPr>
            <p:ph idx="4" type="body"/>
          </p:nvPr>
        </p:nvSpPr>
        <p:spPr>
          <a:xfrm>
            <a:off x="829387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4" name="Google Shape;684;p68"/>
          <p:cNvSpPr/>
          <p:nvPr>
            <p:ph idx="5" type="body"/>
          </p:nvPr>
        </p:nvSpPr>
        <p:spPr>
          <a:xfrm>
            <a:off x="4838460" y="1568224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5" name="Google Shape;685;p68"/>
          <p:cNvSpPr/>
          <p:nvPr>
            <p:ph idx="6" type="body"/>
          </p:nvPr>
        </p:nvSpPr>
        <p:spPr>
          <a:xfrm>
            <a:off x="4838460" y="2456860"/>
            <a:ext cx="1198500" cy="307800"/>
          </a:xfrm>
          <a:prstGeom prst="roundRect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6" name="Google Shape;686;p68"/>
          <p:cNvSpPr/>
          <p:nvPr>
            <p:ph idx="7" type="body"/>
          </p:nvPr>
        </p:nvSpPr>
        <p:spPr>
          <a:xfrm>
            <a:off x="4838460" y="3372858"/>
            <a:ext cx="1198500" cy="298500"/>
          </a:xfrm>
          <a:prstGeom prst="roundRect">
            <a:avLst>
              <a:gd fmla="val 5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sz="15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7" name="Google Shape;687;p68"/>
          <p:cNvSpPr txBox="1"/>
          <p:nvPr>
            <p:ph idx="8" type="body"/>
          </p:nvPr>
        </p:nvSpPr>
        <p:spPr>
          <a:xfrm>
            <a:off x="2251278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8" name="Google Shape;688;p68"/>
          <p:cNvSpPr txBox="1"/>
          <p:nvPr>
            <p:ph idx="9" type="body"/>
          </p:nvPr>
        </p:nvSpPr>
        <p:spPr>
          <a:xfrm>
            <a:off x="2250984" y="1568224"/>
            <a:ext cx="1915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89" name="Google Shape;689;p68"/>
          <p:cNvSpPr txBox="1"/>
          <p:nvPr>
            <p:ph idx="13" type="body"/>
          </p:nvPr>
        </p:nvSpPr>
        <p:spPr>
          <a:xfrm>
            <a:off x="2251278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0" name="Google Shape;690;p68"/>
          <p:cNvSpPr txBox="1"/>
          <p:nvPr>
            <p:ph idx="14" type="body"/>
          </p:nvPr>
        </p:nvSpPr>
        <p:spPr>
          <a:xfrm>
            <a:off x="2250984" y="2456860"/>
            <a:ext cx="1915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1" name="Google Shape;691;p68"/>
          <p:cNvSpPr txBox="1"/>
          <p:nvPr>
            <p:ph idx="15" type="body"/>
          </p:nvPr>
        </p:nvSpPr>
        <p:spPr>
          <a:xfrm>
            <a:off x="2251278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2" name="Google Shape;692;p68"/>
          <p:cNvSpPr txBox="1"/>
          <p:nvPr>
            <p:ph idx="16" type="body"/>
          </p:nvPr>
        </p:nvSpPr>
        <p:spPr>
          <a:xfrm>
            <a:off x="2250984" y="3372858"/>
            <a:ext cx="1915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3" name="Google Shape;693;p68"/>
          <p:cNvSpPr txBox="1"/>
          <p:nvPr>
            <p:ph idx="17" type="body"/>
          </p:nvPr>
        </p:nvSpPr>
        <p:spPr>
          <a:xfrm>
            <a:off x="6264121" y="1792040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4" name="Google Shape;694;p68"/>
          <p:cNvSpPr txBox="1"/>
          <p:nvPr>
            <p:ph idx="18" type="body"/>
          </p:nvPr>
        </p:nvSpPr>
        <p:spPr>
          <a:xfrm>
            <a:off x="6263827" y="1568224"/>
            <a:ext cx="1915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5" name="Google Shape;695;p68"/>
          <p:cNvSpPr txBox="1"/>
          <p:nvPr>
            <p:ph idx="19" type="body"/>
          </p:nvPr>
        </p:nvSpPr>
        <p:spPr>
          <a:xfrm>
            <a:off x="6264121" y="2680676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6" name="Google Shape;696;p68"/>
          <p:cNvSpPr txBox="1"/>
          <p:nvPr>
            <p:ph idx="20" type="body"/>
          </p:nvPr>
        </p:nvSpPr>
        <p:spPr>
          <a:xfrm>
            <a:off x="6263827" y="2456860"/>
            <a:ext cx="1915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7" name="Google Shape;697;p68"/>
          <p:cNvSpPr txBox="1"/>
          <p:nvPr>
            <p:ph idx="21" type="body"/>
          </p:nvPr>
        </p:nvSpPr>
        <p:spPr>
          <a:xfrm>
            <a:off x="6264415" y="3596675"/>
            <a:ext cx="1914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Font typeface="Arial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98" name="Google Shape;698;p68"/>
          <p:cNvSpPr txBox="1"/>
          <p:nvPr>
            <p:ph idx="22" type="body"/>
          </p:nvPr>
        </p:nvSpPr>
        <p:spPr>
          <a:xfrm>
            <a:off x="6264121" y="3372858"/>
            <a:ext cx="19155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 icons">
  <p:cSld name="7 icons">
    <p:spTree>
      <p:nvGrpSpPr>
        <p:cNvPr id="699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" name="Google Shape;700;p69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1" name="Google Shape;701;p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02" name="Google Shape;702;p69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3" name="Google Shape;703;p69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grpSp>
        <p:nvGrpSpPr>
          <p:cNvPr id="704" name="Google Shape;704;p69"/>
          <p:cNvGrpSpPr/>
          <p:nvPr/>
        </p:nvGrpSpPr>
        <p:grpSpPr>
          <a:xfrm>
            <a:off x="2482168" y="1709130"/>
            <a:ext cx="830847" cy="841854"/>
            <a:chOff x="407988" y="2288174"/>
            <a:chExt cx="1107796" cy="1122472"/>
          </a:xfrm>
        </p:grpSpPr>
        <p:sp>
          <p:nvSpPr>
            <p:cNvPr id="705" name="Google Shape;705;p6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6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07" name="Google Shape;707;p69"/>
          <p:cNvGrpSpPr/>
          <p:nvPr/>
        </p:nvGrpSpPr>
        <p:grpSpPr>
          <a:xfrm>
            <a:off x="316890" y="1705823"/>
            <a:ext cx="830847" cy="841854"/>
            <a:chOff x="4114884" y="2288174"/>
            <a:chExt cx="1107796" cy="1122472"/>
          </a:xfrm>
        </p:grpSpPr>
        <p:sp>
          <p:nvSpPr>
            <p:cNvPr id="708" name="Google Shape;708;p6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6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0" name="Google Shape;710;p69"/>
          <p:cNvGrpSpPr/>
          <p:nvPr/>
        </p:nvGrpSpPr>
        <p:grpSpPr>
          <a:xfrm>
            <a:off x="6969475" y="1703228"/>
            <a:ext cx="830847" cy="841854"/>
            <a:chOff x="7676518" y="2293508"/>
            <a:chExt cx="1107796" cy="1122472"/>
          </a:xfrm>
        </p:grpSpPr>
        <p:sp>
          <p:nvSpPr>
            <p:cNvPr id="711" name="Google Shape;711;p6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6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3" name="Google Shape;713;p69"/>
          <p:cNvGrpSpPr/>
          <p:nvPr/>
        </p:nvGrpSpPr>
        <p:grpSpPr>
          <a:xfrm>
            <a:off x="2485746" y="2971572"/>
            <a:ext cx="830847" cy="841854"/>
            <a:chOff x="7676518" y="2293508"/>
            <a:chExt cx="1107796" cy="1122472"/>
          </a:xfrm>
        </p:grpSpPr>
        <p:sp>
          <p:nvSpPr>
            <p:cNvPr id="714" name="Google Shape;714;p6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6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6" name="Google Shape;716;p69"/>
          <p:cNvGrpSpPr/>
          <p:nvPr/>
        </p:nvGrpSpPr>
        <p:grpSpPr>
          <a:xfrm>
            <a:off x="4734724" y="1709774"/>
            <a:ext cx="830847" cy="841854"/>
            <a:chOff x="407988" y="2288174"/>
            <a:chExt cx="1107796" cy="1122472"/>
          </a:xfrm>
        </p:grpSpPr>
        <p:sp>
          <p:nvSpPr>
            <p:cNvPr id="717" name="Google Shape;717;p69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69"/>
            <p:cNvSpPr/>
            <p:nvPr/>
          </p:nvSpPr>
          <p:spPr>
            <a:xfrm>
              <a:off x="4079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9" name="Google Shape;719;p69"/>
          <p:cNvGrpSpPr/>
          <p:nvPr/>
        </p:nvGrpSpPr>
        <p:grpSpPr>
          <a:xfrm>
            <a:off x="321175" y="2975693"/>
            <a:ext cx="830847" cy="841854"/>
            <a:chOff x="4114884" y="2288174"/>
            <a:chExt cx="1107796" cy="1122472"/>
          </a:xfrm>
        </p:grpSpPr>
        <p:sp>
          <p:nvSpPr>
            <p:cNvPr id="720" name="Google Shape;720;p69"/>
            <p:cNvSpPr/>
            <p:nvPr/>
          </p:nvSpPr>
          <p:spPr>
            <a:xfrm>
              <a:off x="4267284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69"/>
            <p:cNvSpPr/>
            <p:nvPr/>
          </p:nvSpPr>
          <p:spPr>
            <a:xfrm>
              <a:off x="4114884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22" name="Google Shape;722;p69"/>
          <p:cNvGrpSpPr/>
          <p:nvPr/>
        </p:nvGrpSpPr>
        <p:grpSpPr>
          <a:xfrm>
            <a:off x="4731600" y="2975693"/>
            <a:ext cx="830847" cy="841854"/>
            <a:chOff x="7676518" y="2293508"/>
            <a:chExt cx="1107796" cy="1122472"/>
          </a:xfrm>
        </p:grpSpPr>
        <p:sp>
          <p:nvSpPr>
            <p:cNvPr id="723" name="Google Shape;723;p69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69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5" name="Google Shape;725;p69"/>
          <p:cNvSpPr/>
          <p:nvPr>
            <p:ph idx="2" type="pic"/>
          </p:nvPr>
        </p:nvSpPr>
        <p:spPr>
          <a:xfrm>
            <a:off x="614086" y="1988654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726" name="Google Shape;726;p69"/>
          <p:cNvSpPr/>
          <p:nvPr>
            <p:ph idx="3" type="pic"/>
          </p:nvPr>
        </p:nvSpPr>
        <p:spPr>
          <a:xfrm>
            <a:off x="601502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727" name="Google Shape;727;p69"/>
          <p:cNvSpPr/>
          <p:nvPr>
            <p:ph idx="4" type="pic"/>
          </p:nvPr>
        </p:nvSpPr>
        <p:spPr>
          <a:xfrm>
            <a:off x="2783897" y="3255920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728" name="Google Shape;728;p69"/>
          <p:cNvSpPr/>
          <p:nvPr>
            <p:ph idx="5" type="pic"/>
          </p:nvPr>
        </p:nvSpPr>
        <p:spPr>
          <a:xfrm>
            <a:off x="2783897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729" name="Google Shape;729;p69"/>
          <p:cNvSpPr/>
          <p:nvPr>
            <p:ph idx="6" type="pic"/>
          </p:nvPr>
        </p:nvSpPr>
        <p:spPr>
          <a:xfrm>
            <a:off x="5019405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730" name="Google Shape;730;p69"/>
          <p:cNvSpPr/>
          <p:nvPr>
            <p:ph idx="7" type="pic"/>
          </p:nvPr>
        </p:nvSpPr>
        <p:spPr>
          <a:xfrm>
            <a:off x="5016177" y="3238991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731" name="Google Shape;731;p69"/>
          <p:cNvSpPr/>
          <p:nvPr>
            <p:ph idx="8" type="pic"/>
          </p:nvPr>
        </p:nvSpPr>
        <p:spPr>
          <a:xfrm>
            <a:off x="7254052" y="1982753"/>
            <a:ext cx="273900" cy="273900"/>
          </a:xfrm>
          <a:prstGeom prst="rect">
            <a:avLst/>
          </a:prstGeom>
          <a:noFill/>
          <a:ln>
            <a:noFill/>
          </a:ln>
        </p:spPr>
      </p:sp>
      <p:sp>
        <p:nvSpPr>
          <p:cNvPr id="732" name="Google Shape;732;p69"/>
          <p:cNvSpPr txBox="1"/>
          <p:nvPr>
            <p:ph idx="9" type="body"/>
          </p:nvPr>
        </p:nvSpPr>
        <p:spPr>
          <a:xfrm>
            <a:off x="122321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3" name="Google Shape;733;p69"/>
          <p:cNvSpPr txBox="1"/>
          <p:nvPr>
            <p:ph idx="13" type="body"/>
          </p:nvPr>
        </p:nvSpPr>
        <p:spPr>
          <a:xfrm>
            <a:off x="3395396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4" name="Google Shape;734;p69"/>
          <p:cNvSpPr txBox="1"/>
          <p:nvPr>
            <p:ph idx="14" type="body"/>
          </p:nvPr>
        </p:nvSpPr>
        <p:spPr>
          <a:xfrm>
            <a:off x="5659391" y="1703229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5" name="Google Shape;735;p69"/>
          <p:cNvSpPr txBox="1"/>
          <p:nvPr>
            <p:ph idx="15" type="body"/>
          </p:nvPr>
        </p:nvSpPr>
        <p:spPr>
          <a:xfrm>
            <a:off x="7890347" y="1703229"/>
            <a:ext cx="9483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6" name="Google Shape;736;p69"/>
          <p:cNvSpPr txBox="1"/>
          <p:nvPr>
            <p:ph idx="16" type="body"/>
          </p:nvPr>
        </p:nvSpPr>
        <p:spPr>
          <a:xfrm>
            <a:off x="122744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7" name="Google Shape;737;p69"/>
          <p:cNvSpPr txBox="1"/>
          <p:nvPr>
            <p:ph idx="17" type="body"/>
          </p:nvPr>
        </p:nvSpPr>
        <p:spPr>
          <a:xfrm>
            <a:off x="3395396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38" name="Google Shape;738;p69"/>
          <p:cNvSpPr txBox="1"/>
          <p:nvPr>
            <p:ph idx="18" type="body"/>
          </p:nvPr>
        </p:nvSpPr>
        <p:spPr>
          <a:xfrm>
            <a:off x="5659391" y="2971572"/>
            <a:ext cx="972000" cy="84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statement icons slide">
  <p:cSld name="3 statement icons slide">
    <p:spTree>
      <p:nvGrpSpPr>
        <p:cNvPr id="739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70"/>
          <p:cNvSpPr txBox="1"/>
          <p:nvPr>
            <p:ph idx="1" type="body"/>
          </p:nvPr>
        </p:nvSpPr>
        <p:spPr>
          <a:xfrm>
            <a:off x="972483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1" name="Google Shape;741;p70"/>
          <p:cNvSpPr txBox="1"/>
          <p:nvPr>
            <p:ph idx="2" type="body"/>
          </p:nvPr>
        </p:nvSpPr>
        <p:spPr>
          <a:xfrm>
            <a:off x="973017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2" name="Google Shape;742;p70"/>
          <p:cNvSpPr txBox="1"/>
          <p:nvPr>
            <p:ph idx="3" type="body"/>
          </p:nvPr>
        </p:nvSpPr>
        <p:spPr>
          <a:xfrm>
            <a:off x="3486978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3" name="Google Shape;743;p70"/>
          <p:cNvSpPr txBox="1"/>
          <p:nvPr>
            <p:ph idx="4" type="body"/>
          </p:nvPr>
        </p:nvSpPr>
        <p:spPr>
          <a:xfrm>
            <a:off x="3487512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4" name="Google Shape;744;p70"/>
          <p:cNvSpPr txBox="1"/>
          <p:nvPr>
            <p:ph idx="5" type="body"/>
          </p:nvPr>
        </p:nvSpPr>
        <p:spPr>
          <a:xfrm>
            <a:off x="5994169" y="2794023"/>
            <a:ext cx="2313000" cy="307500"/>
          </a:xfrm>
          <a:prstGeom prst="rect">
            <a:avLst/>
          </a:prstGeom>
          <a:solidFill>
            <a:srgbClr val="DDE6EF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5" name="Google Shape;745;p70"/>
          <p:cNvSpPr txBox="1"/>
          <p:nvPr>
            <p:ph idx="6" type="body"/>
          </p:nvPr>
        </p:nvSpPr>
        <p:spPr>
          <a:xfrm>
            <a:off x="5994703" y="3185160"/>
            <a:ext cx="2310600" cy="5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46" name="Google Shape;746;p70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47" name="Google Shape;747;p7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48" name="Google Shape;748;p70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9" name="Google Shape;749;p70"/>
          <p:cNvSpPr txBox="1"/>
          <p:nvPr>
            <p:ph idx="7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50" name="Google Shape;750;p70"/>
          <p:cNvSpPr/>
          <p:nvPr/>
        </p:nvSpPr>
        <p:spPr>
          <a:xfrm rot="-2700000">
            <a:off x="1536511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70"/>
          <p:cNvSpPr/>
          <p:nvPr/>
        </p:nvSpPr>
        <p:spPr>
          <a:xfrm rot="-2700000">
            <a:off x="4055557" y="1648528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2" name="Google Shape;752;p70"/>
          <p:cNvSpPr/>
          <p:nvPr/>
        </p:nvSpPr>
        <p:spPr>
          <a:xfrm rot="-2700000">
            <a:off x="6602422" y="1648527"/>
            <a:ext cx="1084611" cy="1094029"/>
          </a:xfrm>
          <a:custGeom>
            <a:rect b="b" l="l" r="r" t="t"/>
            <a:pathLst>
              <a:path extrusionOk="0" h="3033708" w="2840502">
                <a:moveTo>
                  <a:pt x="0" y="1511747"/>
                </a:moveTo>
                <a:lnTo>
                  <a:pt x="1455355" y="0"/>
                </a:lnTo>
                <a:lnTo>
                  <a:pt x="2840502" y="1489190"/>
                </a:lnTo>
                <a:lnTo>
                  <a:pt x="1412669" y="3033708"/>
                </a:lnTo>
                <a:lnTo>
                  <a:pt x="0" y="1511747"/>
                </a:lnTo>
                <a:close/>
              </a:path>
            </a:pathLst>
          </a:custGeom>
          <a:noFill/>
          <a:ln cap="flat" cmpd="sng" w="285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3" name="Google Shape;753;p70"/>
          <p:cNvSpPr/>
          <p:nvPr>
            <p:ph idx="8" type="pic"/>
          </p:nvPr>
        </p:nvSpPr>
        <p:spPr>
          <a:xfrm>
            <a:off x="1822424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754" name="Google Shape;754;p70"/>
          <p:cNvSpPr/>
          <p:nvPr>
            <p:ph idx="9" type="pic"/>
          </p:nvPr>
        </p:nvSpPr>
        <p:spPr>
          <a:xfrm>
            <a:off x="4341470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  <p:sp>
        <p:nvSpPr>
          <p:cNvPr id="755" name="Google Shape;755;p70"/>
          <p:cNvSpPr/>
          <p:nvPr>
            <p:ph idx="13" type="pic"/>
          </p:nvPr>
        </p:nvSpPr>
        <p:spPr>
          <a:xfrm>
            <a:off x="6888333" y="1939329"/>
            <a:ext cx="513900" cy="513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rtners logo slide">
  <p:cSld name="Partners logo slide">
    <p:spTree>
      <p:nvGrpSpPr>
        <p:cNvPr id="756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71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71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759" name="Google Shape;759;p7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60" name="Google Shape;760;p71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61" name="Google Shape;761;p71"/>
          <p:cNvSpPr/>
          <p:nvPr/>
        </p:nvSpPr>
        <p:spPr>
          <a:xfrm>
            <a:off x="635590" y="1451260"/>
            <a:ext cx="25404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2" name="Google Shape;762;p71"/>
          <p:cNvSpPr/>
          <p:nvPr/>
        </p:nvSpPr>
        <p:spPr>
          <a:xfrm>
            <a:off x="635590" y="2965735"/>
            <a:ext cx="25404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3" name="Google Shape;763;p71"/>
          <p:cNvSpPr/>
          <p:nvPr/>
        </p:nvSpPr>
        <p:spPr>
          <a:xfrm>
            <a:off x="3396601" y="1451260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4" name="Google Shape;764;p71"/>
          <p:cNvSpPr/>
          <p:nvPr/>
        </p:nvSpPr>
        <p:spPr>
          <a:xfrm>
            <a:off x="3396602" y="2965735"/>
            <a:ext cx="23508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5" name="Google Shape;765;p71"/>
          <p:cNvSpPr/>
          <p:nvPr/>
        </p:nvSpPr>
        <p:spPr>
          <a:xfrm>
            <a:off x="5967853" y="1451260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6" name="Google Shape;766;p71"/>
          <p:cNvSpPr/>
          <p:nvPr/>
        </p:nvSpPr>
        <p:spPr>
          <a:xfrm>
            <a:off x="5967853" y="2965735"/>
            <a:ext cx="2610600" cy="12717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7" name="Google Shape;767;p71"/>
          <p:cNvSpPr/>
          <p:nvPr>
            <p:ph idx="2" type="pic"/>
          </p:nvPr>
        </p:nvSpPr>
        <p:spPr>
          <a:xfrm>
            <a:off x="901884" y="1584591"/>
            <a:ext cx="2007900" cy="1004700"/>
          </a:xfrm>
          <a:prstGeom prst="rect">
            <a:avLst/>
          </a:prstGeom>
          <a:noFill/>
          <a:ln>
            <a:noFill/>
          </a:ln>
        </p:spPr>
      </p:sp>
      <p:sp>
        <p:nvSpPr>
          <p:cNvPr id="768" name="Google Shape;768;p71"/>
          <p:cNvSpPr/>
          <p:nvPr>
            <p:ph idx="3" type="pic"/>
          </p:nvPr>
        </p:nvSpPr>
        <p:spPr>
          <a:xfrm>
            <a:off x="3568016" y="1584591"/>
            <a:ext cx="2007900" cy="1004700"/>
          </a:xfrm>
          <a:prstGeom prst="rect">
            <a:avLst/>
          </a:prstGeom>
          <a:noFill/>
          <a:ln>
            <a:noFill/>
          </a:ln>
        </p:spPr>
      </p:sp>
      <p:sp>
        <p:nvSpPr>
          <p:cNvPr id="769" name="Google Shape;769;p71"/>
          <p:cNvSpPr/>
          <p:nvPr>
            <p:ph idx="4" type="pic"/>
          </p:nvPr>
        </p:nvSpPr>
        <p:spPr>
          <a:xfrm>
            <a:off x="6269199" y="1584591"/>
            <a:ext cx="2007900" cy="1004700"/>
          </a:xfrm>
          <a:prstGeom prst="rect">
            <a:avLst/>
          </a:prstGeom>
          <a:noFill/>
          <a:ln>
            <a:noFill/>
          </a:ln>
        </p:spPr>
      </p:sp>
      <p:sp>
        <p:nvSpPr>
          <p:cNvPr id="770" name="Google Shape;770;p71"/>
          <p:cNvSpPr/>
          <p:nvPr>
            <p:ph idx="5" type="pic"/>
          </p:nvPr>
        </p:nvSpPr>
        <p:spPr>
          <a:xfrm>
            <a:off x="901884" y="3090524"/>
            <a:ext cx="2007900" cy="1004700"/>
          </a:xfrm>
          <a:prstGeom prst="rect">
            <a:avLst/>
          </a:prstGeom>
          <a:noFill/>
          <a:ln>
            <a:noFill/>
          </a:ln>
        </p:spPr>
      </p:sp>
      <p:sp>
        <p:nvSpPr>
          <p:cNvPr id="771" name="Google Shape;771;p71"/>
          <p:cNvSpPr/>
          <p:nvPr>
            <p:ph idx="6" type="pic"/>
          </p:nvPr>
        </p:nvSpPr>
        <p:spPr>
          <a:xfrm>
            <a:off x="3568016" y="3090524"/>
            <a:ext cx="2007900" cy="1004700"/>
          </a:xfrm>
          <a:prstGeom prst="rect">
            <a:avLst/>
          </a:prstGeom>
          <a:noFill/>
          <a:ln>
            <a:noFill/>
          </a:ln>
        </p:spPr>
      </p:sp>
      <p:sp>
        <p:nvSpPr>
          <p:cNvPr id="772" name="Google Shape;772;p71"/>
          <p:cNvSpPr/>
          <p:nvPr>
            <p:ph idx="7" type="pic"/>
          </p:nvPr>
        </p:nvSpPr>
        <p:spPr>
          <a:xfrm>
            <a:off x="6269199" y="3090524"/>
            <a:ext cx="2007900" cy="1004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graphic">
  <p:cSld name="4 point graphic"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p72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5" name="Google Shape;775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776" name="Google Shape;776;p72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77" name="Google Shape;777;p72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8" name="Google Shape;778;p72"/>
          <p:cNvSpPr/>
          <p:nvPr/>
        </p:nvSpPr>
        <p:spPr>
          <a:xfrm>
            <a:off x="305991" y="1328426"/>
            <a:ext cx="2871300" cy="2871300"/>
          </a:xfrm>
          <a:prstGeom prst="ellipse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9" name="Google Shape;779;p72"/>
          <p:cNvSpPr/>
          <p:nvPr/>
        </p:nvSpPr>
        <p:spPr>
          <a:xfrm>
            <a:off x="579605" y="1875656"/>
            <a:ext cx="2324100" cy="2324100"/>
          </a:xfrm>
          <a:prstGeom prst="ellipse">
            <a:avLst/>
          </a:prstGeom>
          <a:solidFill>
            <a:srgbClr val="F7A747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0" name="Google Shape;780;p72"/>
          <p:cNvSpPr/>
          <p:nvPr/>
        </p:nvSpPr>
        <p:spPr>
          <a:xfrm>
            <a:off x="893741" y="2503926"/>
            <a:ext cx="1695900" cy="1695900"/>
          </a:xfrm>
          <a:prstGeom prst="ellipse">
            <a:avLst/>
          </a:prstGeom>
          <a:solidFill>
            <a:srgbClr val="F9B96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1" name="Google Shape;781;p72"/>
          <p:cNvSpPr/>
          <p:nvPr/>
        </p:nvSpPr>
        <p:spPr>
          <a:xfrm>
            <a:off x="1231547" y="3179537"/>
            <a:ext cx="1020300" cy="1020300"/>
          </a:xfrm>
          <a:prstGeom prst="ellipse">
            <a:avLst/>
          </a:prstGeom>
          <a:solidFill>
            <a:srgbClr val="FBD09B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82" name="Google Shape;782;p72"/>
          <p:cNvCxnSpPr/>
          <p:nvPr/>
        </p:nvCxnSpPr>
        <p:spPr>
          <a:xfrm>
            <a:off x="1734042" y="1724838"/>
            <a:ext cx="4067100" cy="123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783" name="Google Shape;783;p72"/>
          <p:cNvCxnSpPr/>
          <p:nvPr/>
        </p:nvCxnSpPr>
        <p:spPr>
          <a:xfrm>
            <a:off x="1734042" y="2386639"/>
            <a:ext cx="4067100" cy="123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784" name="Google Shape;784;p72"/>
          <p:cNvCxnSpPr/>
          <p:nvPr/>
        </p:nvCxnSpPr>
        <p:spPr>
          <a:xfrm>
            <a:off x="1734042" y="3048440"/>
            <a:ext cx="4067100" cy="123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cxnSp>
        <p:nvCxnSpPr>
          <p:cNvPr id="785" name="Google Shape;785;p72"/>
          <p:cNvCxnSpPr/>
          <p:nvPr/>
        </p:nvCxnSpPr>
        <p:spPr>
          <a:xfrm>
            <a:off x="1734042" y="3826383"/>
            <a:ext cx="4067100" cy="12300"/>
          </a:xfrm>
          <a:prstGeom prst="straightConnector1">
            <a:avLst/>
          </a:prstGeom>
          <a:noFill/>
          <a:ln cap="flat" cmpd="sng" w="12700">
            <a:solidFill>
              <a:srgbClr val="DDE6EF"/>
            </a:solidFill>
            <a:prstDash val="solid"/>
            <a:round/>
            <a:headEnd len="lg" w="lg" type="oval"/>
            <a:tailEnd len="sm" w="sm" type="none"/>
          </a:ln>
        </p:spPr>
      </p:cxnSp>
      <p:sp>
        <p:nvSpPr>
          <p:cNvPr id="786" name="Google Shape;786;p72"/>
          <p:cNvSpPr txBox="1"/>
          <p:nvPr>
            <p:ph idx="2" type="body"/>
          </p:nvPr>
        </p:nvSpPr>
        <p:spPr>
          <a:xfrm>
            <a:off x="4659083" y="1476442"/>
            <a:ext cx="19155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7" name="Google Shape;787;p72"/>
          <p:cNvSpPr txBox="1"/>
          <p:nvPr>
            <p:ph idx="3" type="body"/>
          </p:nvPr>
        </p:nvSpPr>
        <p:spPr>
          <a:xfrm>
            <a:off x="4659572" y="1712119"/>
            <a:ext cx="30894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8" name="Google Shape;788;p72"/>
          <p:cNvSpPr txBox="1"/>
          <p:nvPr>
            <p:ph idx="4" type="body"/>
          </p:nvPr>
        </p:nvSpPr>
        <p:spPr>
          <a:xfrm>
            <a:off x="4659083" y="2145154"/>
            <a:ext cx="19155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9" name="Google Shape;789;p72"/>
          <p:cNvSpPr txBox="1"/>
          <p:nvPr>
            <p:ph idx="5" type="body"/>
          </p:nvPr>
        </p:nvSpPr>
        <p:spPr>
          <a:xfrm>
            <a:off x="4659572" y="2380831"/>
            <a:ext cx="30894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0" name="Google Shape;790;p72"/>
          <p:cNvSpPr txBox="1"/>
          <p:nvPr>
            <p:ph idx="6" type="body"/>
          </p:nvPr>
        </p:nvSpPr>
        <p:spPr>
          <a:xfrm>
            <a:off x="4659083" y="2825231"/>
            <a:ext cx="19155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1" name="Google Shape;791;p72"/>
          <p:cNvSpPr txBox="1"/>
          <p:nvPr>
            <p:ph idx="7" type="body"/>
          </p:nvPr>
        </p:nvSpPr>
        <p:spPr>
          <a:xfrm>
            <a:off x="4659572" y="3060908"/>
            <a:ext cx="30894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2" name="Google Shape;792;p72"/>
          <p:cNvSpPr txBox="1"/>
          <p:nvPr>
            <p:ph idx="8" type="body"/>
          </p:nvPr>
        </p:nvSpPr>
        <p:spPr>
          <a:xfrm>
            <a:off x="4659083" y="3563018"/>
            <a:ext cx="19155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3" name="Google Shape;793;p72"/>
          <p:cNvSpPr txBox="1"/>
          <p:nvPr>
            <p:ph idx="9" type="body"/>
          </p:nvPr>
        </p:nvSpPr>
        <p:spPr>
          <a:xfrm>
            <a:off x="4647027" y="3798695"/>
            <a:ext cx="3089400" cy="3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4" name="Google Shape;794;p72"/>
          <p:cNvSpPr txBox="1"/>
          <p:nvPr>
            <p:ph idx="13" type="body"/>
          </p:nvPr>
        </p:nvSpPr>
        <p:spPr>
          <a:xfrm>
            <a:off x="4147095" y="143489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5" name="Google Shape;795;p72"/>
          <p:cNvSpPr txBox="1"/>
          <p:nvPr>
            <p:ph idx="14" type="body"/>
          </p:nvPr>
        </p:nvSpPr>
        <p:spPr>
          <a:xfrm>
            <a:off x="4147095" y="2103152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6" name="Google Shape;796;p72"/>
          <p:cNvSpPr txBox="1"/>
          <p:nvPr>
            <p:ph idx="15" type="body"/>
          </p:nvPr>
        </p:nvSpPr>
        <p:spPr>
          <a:xfrm>
            <a:off x="4147095" y="2781260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97" name="Google Shape;797;p72"/>
          <p:cNvSpPr txBox="1"/>
          <p:nvPr>
            <p:ph idx="16" type="body"/>
          </p:nvPr>
        </p:nvSpPr>
        <p:spPr>
          <a:xfrm>
            <a:off x="4147095" y="3528371"/>
            <a:ext cx="4155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5 image collage ">
  <p:cSld name="3_5 image collage ">
    <p:spTree>
      <p:nvGrpSpPr>
        <p:cNvPr id="798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p73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0" name="Google Shape;800;p73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01" name="Google Shape;801;p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02" name="Google Shape;802;p73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03" name="Google Shape;803;p73"/>
          <p:cNvSpPr/>
          <p:nvPr>
            <p:ph idx="2" type="chart"/>
          </p:nvPr>
        </p:nvSpPr>
        <p:spPr>
          <a:xfrm>
            <a:off x="4664869" y="1386893"/>
            <a:ext cx="41730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4" name="Google Shape;804;p73"/>
          <p:cNvSpPr txBox="1"/>
          <p:nvPr>
            <p:ph idx="3" type="body"/>
          </p:nvPr>
        </p:nvSpPr>
        <p:spPr>
          <a:xfrm>
            <a:off x="305991" y="1386640"/>
            <a:ext cx="4160100" cy="28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100"/>
              <a:buFont typeface="Arial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point pie chart">
  <p:cSld name="4 point pie chart"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p74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7" name="Google Shape;807;p74"/>
          <p:cNvSpPr/>
          <p:nvPr>
            <p:ph idx="2" type="chart"/>
          </p:nvPr>
        </p:nvSpPr>
        <p:spPr>
          <a:xfrm>
            <a:off x="2315246" y="1591225"/>
            <a:ext cx="4514100" cy="30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8" name="Google Shape;808;p74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09" name="Google Shape;809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74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1" name="Google Shape;811;p74"/>
          <p:cNvSpPr txBox="1"/>
          <p:nvPr>
            <p:ph idx="3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2" name="Google Shape;812;p74"/>
          <p:cNvSpPr txBox="1"/>
          <p:nvPr>
            <p:ph idx="4" type="body"/>
          </p:nvPr>
        </p:nvSpPr>
        <p:spPr>
          <a:xfrm>
            <a:off x="1066126" y="1721241"/>
            <a:ext cx="19155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3" name="Google Shape;813;p74"/>
          <p:cNvSpPr txBox="1"/>
          <p:nvPr>
            <p:ph idx="5" type="body"/>
          </p:nvPr>
        </p:nvSpPr>
        <p:spPr>
          <a:xfrm>
            <a:off x="798653" y="1956918"/>
            <a:ext cx="2182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4" name="Google Shape;814;p74"/>
          <p:cNvSpPr txBox="1"/>
          <p:nvPr>
            <p:ph idx="6" type="body"/>
          </p:nvPr>
        </p:nvSpPr>
        <p:spPr>
          <a:xfrm>
            <a:off x="1066126" y="3432371"/>
            <a:ext cx="19155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5" name="Google Shape;815;p74"/>
          <p:cNvSpPr txBox="1"/>
          <p:nvPr>
            <p:ph idx="7" type="body"/>
          </p:nvPr>
        </p:nvSpPr>
        <p:spPr>
          <a:xfrm>
            <a:off x="798653" y="3668048"/>
            <a:ext cx="2182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6" name="Google Shape;816;p74"/>
          <p:cNvSpPr txBox="1"/>
          <p:nvPr>
            <p:ph idx="8" type="body"/>
          </p:nvPr>
        </p:nvSpPr>
        <p:spPr>
          <a:xfrm>
            <a:off x="6162539" y="1721241"/>
            <a:ext cx="19155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7" name="Google Shape;817;p74"/>
          <p:cNvSpPr txBox="1"/>
          <p:nvPr>
            <p:ph idx="9" type="body"/>
          </p:nvPr>
        </p:nvSpPr>
        <p:spPr>
          <a:xfrm>
            <a:off x="6162539" y="1956918"/>
            <a:ext cx="2182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8" name="Google Shape;818;p74"/>
          <p:cNvSpPr txBox="1"/>
          <p:nvPr>
            <p:ph idx="13" type="body"/>
          </p:nvPr>
        </p:nvSpPr>
        <p:spPr>
          <a:xfrm>
            <a:off x="6162539" y="3432371"/>
            <a:ext cx="19155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19" name="Google Shape;819;p74"/>
          <p:cNvSpPr txBox="1"/>
          <p:nvPr>
            <p:ph idx="14" type="body"/>
          </p:nvPr>
        </p:nvSpPr>
        <p:spPr>
          <a:xfrm>
            <a:off x="6162539" y="3668048"/>
            <a:ext cx="2182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0" name="Google Shape;820;p74"/>
          <p:cNvSpPr txBox="1"/>
          <p:nvPr>
            <p:ph idx="15" type="body"/>
          </p:nvPr>
        </p:nvSpPr>
        <p:spPr>
          <a:xfrm>
            <a:off x="3555212" y="2760060"/>
            <a:ext cx="19155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1" name="Google Shape;821;p74"/>
          <p:cNvSpPr txBox="1"/>
          <p:nvPr>
            <p:ph idx="16" type="body"/>
          </p:nvPr>
        </p:nvSpPr>
        <p:spPr>
          <a:xfrm>
            <a:off x="3421476" y="2995737"/>
            <a:ext cx="21828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2" name="Google Shape;822;p74"/>
          <p:cNvSpPr/>
          <p:nvPr>
            <p:ph idx="17" type="pic"/>
          </p:nvPr>
        </p:nvSpPr>
        <p:spPr>
          <a:xfrm>
            <a:off x="4363751" y="2287441"/>
            <a:ext cx="298500" cy="298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chart">
  <p:cSld name="4 column chart">
    <p:spTree>
      <p:nvGrpSpPr>
        <p:cNvPr id="823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75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5" name="Google Shape;825;p75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26" name="Google Shape;826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27" name="Google Shape;827;p75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28" name="Google Shape;828;p75"/>
          <p:cNvSpPr txBox="1"/>
          <p:nvPr>
            <p:ph idx="2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829" name="Google Shape;829;p75"/>
          <p:cNvCxnSpPr/>
          <p:nvPr/>
        </p:nvCxnSpPr>
        <p:spPr>
          <a:xfrm>
            <a:off x="2382483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30" name="Google Shape;830;p75"/>
          <p:cNvCxnSpPr/>
          <p:nvPr/>
        </p:nvCxnSpPr>
        <p:spPr>
          <a:xfrm>
            <a:off x="4555386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cxnSp>
        <p:nvCxnSpPr>
          <p:cNvPr id="831" name="Google Shape;831;p75"/>
          <p:cNvCxnSpPr/>
          <p:nvPr/>
        </p:nvCxnSpPr>
        <p:spPr>
          <a:xfrm>
            <a:off x="6702422" y="1745300"/>
            <a:ext cx="0" cy="2595600"/>
          </a:xfrm>
          <a:prstGeom prst="straightConnector1">
            <a:avLst/>
          </a:prstGeom>
          <a:noFill/>
          <a:ln cap="flat" cmpd="sng" w="9525">
            <a:solidFill>
              <a:srgbClr val="D8D8D8"/>
            </a:solidFill>
            <a:prstDash val="dash"/>
            <a:miter lim="800000"/>
            <a:headEnd len="sm" w="sm" type="none"/>
            <a:tailEnd len="sm" w="sm" type="none"/>
          </a:ln>
        </p:spPr>
      </p:cxnSp>
      <p:sp>
        <p:nvSpPr>
          <p:cNvPr id="832" name="Google Shape;832;p75"/>
          <p:cNvSpPr txBox="1"/>
          <p:nvPr>
            <p:ph idx="3" type="body"/>
          </p:nvPr>
        </p:nvSpPr>
        <p:spPr>
          <a:xfrm>
            <a:off x="574543" y="3470164"/>
            <a:ext cx="15963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3" name="Google Shape;833;p75"/>
          <p:cNvSpPr txBox="1"/>
          <p:nvPr>
            <p:ph idx="4" type="body"/>
          </p:nvPr>
        </p:nvSpPr>
        <p:spPr>
          <a:xfrm>
            <a:off x="5751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4" name="Google Shape;834;p75"/>
          <p:cNvSpPr txBox="1"/>
          <p:nvPr>
            <p:ph idx="5" type="body"/>
          </p:nvPr>
        </p:nvSpPr>
        <p:spPr>
          <a:xfrm>
            <a:off x="2703343" y="3470164"/>
            <a:ext cx="15963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5" name="Google Shape;835;p75"/>
          <p:cNvSpPr txBox="1"/>
          <p:nvPr>
            <p:ph idx="6" type="body"/>
          </p:nvPr>
        </p:nvSpPr>
        <p:spPr>
          <a:xfrm>
            <a:off x="27039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6" name="Google Shape;836;p75"/>
          <p:cNvSpPr txBox="1"/>
          <p:nvPr>
            <p:ph idx="7" type="body"/>
          </p:nvPr>
        </p:nvSpPr>
        <p:spPr>
          <a:xfrm>
            <a:off x="4832143" y="3470164"/>
            <a:ext cx="15963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7" name="Google Shape;837;p75"/>
          <p:cNvSpPr txBox="1"/>
          <p:nvPr>
            <p:ph idx="8" type="body"/>
          </p:nvPr>
        </p:nvSpPr>
        <p:spPr>
          <a:xfrm>
            <a:off x="4832702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8" name="Google Shape;838;p75"/>
          <p:cNvSpPr txBox="1"/>
          <p:nvPr>
            <p:ph idx="9" type="body"/>
          </p:nvPr>
        </p:nvSpPr>
        <p:spPr>
          <a:xfrm>
            <a:off x="6960944" y="3470164"/>
            <a:ext cx="15963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39" name="Google Shape;839;p75"/>
          <p:cNvSpPr txBox="1"/>
          <p:nvPr>
            <p:ph idx="13" type="body"/>
          </p:nvPr>
        </p:nvSpPr>
        <p:spPr>
          <a:xfrm>
            <a:off x="6961503" y="3668048"/>
            <a:ext cx="15957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0" name="Google Shape;840;p75"/>
          <p:cNvSpPr txBox="1"/>
          <p:nvPr>
            <p:ph idx="14" type="body"/>
          </p:nvPr>
        </p:nvSpPr>
        <p:spPr>
          <a:xfrm>
            <a:off x="57454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1" name="Google Shape;841;p75"/>
          <p:cNvSpPr txBox="1"/>
          <p:nvPr>
            <p:ph idx="15" type="body"/>
          </p:nvPr>
        </p:nvSpPr>
        <p:spPr>
          <a:xfrm>
            <a:off x="2700131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2" name="Google Shape;842;p75"/>
          <p:cNvSpPr txBox="1"/>
          <p:nvPr>
            <p:ph idx="16" type="body"/>
          </p:nvPr>
        </p:nvSpPr>
        <p:spPr>
          <a:xfrm>
            <a:off x="4823383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3" name="Google Shape;843;p75"/>
          <p:cNvSpPr txBox="1"/>
          <p:nvPr>
            <p:ph idx="17" type="body"/>
          </p:nvPr>
        </p:nvSpPr>
        <p:spPr>
          <a:xfrm>
            <a:off x="6956658" y="2294751"/>
            <a:ext cx="159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500"/>
              <a:buNone/>
              <a:defRPr sz="15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44" name="Google Shape;844;p75"/>
          <p:cNvSpPr/>
          <p:nvPr>
            <p:ph idx="18" type="chart"/>
          </p:nvPr>
        </p:nvSpPr>
        <p:spPr>
          <a:xfrm>
            <a:off x="37548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5" name="Google Shape;845;p75"/>
          <p:cNvSpPr/>
          <p:nvPr>
            <p:ph idx="19" type="chart"/>
          </p:nvPr>
        </p:nvSpPr>
        <p:spPr>
          <a:xfrm>
            <a:off x="2499286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6" name="Google Shape;846;p75"/>
          <p:cNvSpPr/>
          <p:nvPr>
            <p:ph idx="20" type="chart"/>
          </p:nvPr>
        </p:nvSpPr>
        <p:spPr>
          <a:xfrm>
            <a:off x="4624327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47" name="Google Shape;847;p75"/>
          <p:cNvSpPr/>
          <p:nvPr>
            <p:ph idx="21" type="chart"/>
          </p:nvPr>
        </p:nvSpPr>
        <p:spPr>
          <a:xfrm>
            <a:off x="6757602" y="1745456"/>
            <a:ext cx="1994400" cy="134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r chart placeholder">
  <p:cSld name="bar chart placeholder"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76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0" name="Google Shape;850;p76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51" name="Google Shape;851;p7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52" name="Google Shape;852;p76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3" name="Google Shape;853;p76"/>
          <p:cNvSpPr/>
          <p:nvPr>
            <p:ph idx="2" type="chart"/>
          </p:nvPr>
        </p:nvSpPr>
        <p:spPr>
          <a:xfrm>
            <a:off x="305990" y="1360885"/>
            <a:ext cx="8532000" cy="29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chart slide">
  <p:cSld name="Mixed content chart slide">
    <p:spTree>
      <p:nvGrpSpPr>
        <p:cNvPr id="854" name="Shape 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" name="Google Shape;855;p77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6" name="Google Shape;856;p77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57" name="Google Shape;85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77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9" name="Google Shape;859;p77"/>
          <p:cNvSpPr/>
          <p:nvPr/>
        </p:nvSpPr>
        <p:spPr>
          <a:xfrm>
            <a:off x="4196058" y="2973134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0" name="Google Shape;860;p77"/>
          <p:cNvCxnSpPr/>
          <p:nvPr/>
        </p:nvCxnSpPr>
        <p:spPr>
          <a:xfrm>
            <a:off x="3838385" y="1447227"/>
            <a:ext cx="0" cy="284340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1" name="Google Shape;861;p77"/>
          <p:cNvSpPr/>
          <p:nvPr/>
        </p:nvSpPr>
        <p:spPr>
          <a:xfrm>
            <a:off x="4174676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2" name="Google Shape;862;p77"/>
          <p:cNvSpPr/>
          <p:nvPr/>
        </p:nvSpPr>
        <p:spPr>
          <a:xfrm>
            <a:off x="6706476" y="297052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77"/>
          <p:cNvSpPr/>
          <p:nvPr/>
        </p:nvSpPr>
        <p:spPr>
          <a:xfrm>
            <a:off x="6685094" y="1409943"/>
            <a:ext cx="453000" cy="453000"/>
          </a:xfrm>
          <a:prstGeom prst="ellipse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4" name="Google Shape;864;p77"/>
          <p:cNvSpPr/>
          <p:nvPr>
            <p:ph idx="2" type="pic"/>
          </p:nvPr>
        </p:nvSpPr>
        <p:spPr>
          <a:xfrm>
            <a:off x="6827693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865" name="Google Shape;865;p77"/>
          <p:cNvSpPr/>
          <p:nvPr>
            <p:ph idx="3" type="pic"/>
          </p:nvPr>
        </p:nvSpPr>
        <p:spPr>
          <a:xfrm>
            <a:off x="4317275" y="3091738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866" name="Google Shape;866;p77"/>
          <p:cNvSpPr/>
          <p:nvPr>
            <p:ph idx="4" type="pic"/>
          </p:nvPr>
        </p:nvSpPr>
        <p:spPr>
          <a:xfrm>
            <a:off x="4295893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867" name="Google Shape;867;p77"/>
          <p:cNvSpPr/>
          <p:nvPr>
            <p:ph idx="5" type="pic"/>
          </p:nvPr>
        </p:nvSpPr>
        <p:spPr>
          <a:xfrm>
            <a:off x="6806311" y="1531159"/>
            <a:ext cx="210300" cy="210300"/>
          </a:xfrm>
          <a:prstGeom prst="rect">
            <a:avLst/>
          </a:prstGeom>
          <a:noFill/>
          <a:ln>
            <a:noFill/>
          </a:ln>
        </p:spPr>
      </p:sp>
      <p:sp>
        <p:nvSpPr>
          <p:cNvPr id="868" name="Google Shape;868;p77"/>
          <p:cNvSpPr txBox="1"/>
          <p:nvPr>
            <p:ph idx="6" type="body"/>
          </p:nvPr>
        </p:nvSpPr>
        <p:spPr>
          <a:xfrm>
            <a:off x="372666" y="3645938"/>
            <a:ext cx="15963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sz="9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69" name="Google Shape;869;p77"/>
          <p:cNvSpPr txBox="1"/>
          <p:nvPr>
            <p:ph idx="7" type="body"/>
          </p:nvPr>
        </p:nvSpPr>
        <p:spPr>
          <a:xfrm>
            <a:off x="372667" y="3839766"/>
            <a:ext cx="2511900" cy="6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0" name="Google Shape;870;p77"/>
          <p:cNvSpPr txBox="1"/>
          <p:nvPr>
            <p:ph idx="8" type="body"/>
          </p:nvPr>
        </p:nvSpPr>
        <p:spPr>
          <a:xfrm>
            <a:off x="4174676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1" name="Google Shape;871;p77"/>
          <p:cNvSpPr txBox="1"/>
          <p:nvPr>
            <p:ph idx="9" type="body"/>
          </p:nvPr>
        </p:nvSpPr>
        <p:spPr>
          <a:xfrm>
            <a:off x="4174676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2" name="Google Shape;872;p77"/>
          <p:cNvSpPr txBox="1"/>
          <p:nvPr>
            <p:ph idx="13" type="body"/>
          </p:nvPr>
        </p:nvSpPr>
        <p:spPr>
          <a:xfrm>
            <a:off x="6685898" y="3561815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3" name="Google Shape;873;p77"/>
          <p:cNvSpPr txBox="1"/>
          <p:nvPr>
            <p:ph idx="14" type="body"/>
          </p:nvPr>
        </p:nvSpPr>
        <p:spPr>
          <a:xfrm>
            <a:off x="6685898" y="3734270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4" name="Google Shape;874;p77"/>
          <p:cNvSpPr txBox="1"/>
          <p:nvPr>
            <p:ph idx="15" type="body"/>
          </p:nvPr>
        </p:nvSpPr>
        <p:spPr>
          <a:xfrm>
            <a:off x="6685094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5" name="Google Shape;875;p77"/>
          <p:cNvSpPr txBox="1"/>
          <p:nvPr>
            <p:ph idx="16" type="body"/>
          </p:nvPr>
        </p:nvSpPr>
        <p:spPr>
          <a:xfrm>
            <a:off x="6685094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6" name="Google Shape;876;p77"/>
          <p:cNvSpPr txBox="1"/>
          <p:nvPr>
            <p:ph idx="17" type="body"/>
          </p:nvPr>
        </p:nvSpPr>
        <p:spPr>
          <a:xfrm>
            <a:off x="4174676" y="2005841"/>
            <a:ext cx="15963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7" name="Google Shape;877;p77"/>
          <p:cNvSpPr txBox="1"/>
          <p:nvPr>
            <p:ph idx="18" type="body"/>
          </p:nvPr>
        </p:nvSpPr>
        <p:spPr>
          <a:xfrm>
            <a:off x="4174676" y="2178296"/>
            <a:ext cx="1769100" cy="6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8" name="Google Shape;878;p77"/>
          <p:cNvSpPr/>
          <p:nvPr>
            <p:ph idx="19" type="chart"/>
          </p:nvPr>
        </p:nvSpPr>
        <p:spPr>
          <a:xfrm>
            <a:off x="305991" y="1423374"/>
            <a:ext cx="3279000" cy="19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t with separate legend">
  <p:cSld name="Chart with separate legend">
    <p:spTree>
      <p:nvGrpSpPr>
        <p:cNvPr id="879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Google Shape;880;p78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78"/>
          <p:cNvSpPr txBox="1"/>
          <p:nvPr>
            <p:ph idx="1" type="body"/>
          </p:nvPr>
        </p:nvSpPr>
        <p:spPr>
          <a:xfrm>
            <a:off x="5492353" y="2278856"/>
            <a:ext cx="33459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2" name="Google Shape;882;p78"/>
          <p:cNvSpPr txBox="1"/>
          <p:nvPr>
            <p:ph idx="2" type="body"/>
          </p:nvPr>
        </p:nvSpPr>
        <p:spPr>
          <a:xfrm>
            <a:off x="5492353" y="2701994"/>
            <a:ext cx="33459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3" name="Google Shape;883;p78"/>
          <p:cNvSpPr txBox="1"/>
          <p:nvPr>
            <p:ph idx="3" type="body"/>
          </p:nvPr>
        </p:nvSpPr>
        <p:spPr>
          <a:xfrm>
            <a:off x="5492353" y="3125131"/>
            <a:ext cx="33459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4" name="Google Shape;884;p78"/>
          <p:cNvSpPr txBox="1"/>
          <p:nvPr>
            <p:ph idx="4" type="body"/>
          </p:nvPr>
        </p:nvSpPr>
        <p:spPr>
          <a:xfrm>
            <a:off x="5492353" y="3548268"/>
            <a:ext cx="33459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5" name="Google Shape;885;p78"/>
          <p:cNvSpPr txBox="1"/>
          <p:nvPr>
            <p:ph idx="5" type="body"/>
          </p:nvPr>
        </p:nvSpPr>
        <p:spPr>
          <a:xfrm>
            <a:off x="5492353" y="3971406"/>
            <a:ext cx="3345900" cy="269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857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6" name="Google Shape;886;p78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87" name="Google Shape;887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888" name="Google Shape;888;p78"/>
          <p:cNvSpPr txBox="1"/>
          <p:nvPr>
            <p:ph idx="6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89" name="Google Shape;889;p78"/>
          <p:cNvSpPr txBox="1"/>
          <p:nvPr>
            <p:ph idx="7" type="body"/>
          </p:nvPr>
        </p:nvSpPr>
        <p:spPr>
          <a:xfrm>
            <a:off x="305989" y="1134186"/>
            <a:ext cx="65235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984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1100"/>
              <a:buChar char="•"/>
              <a:defRPr b="0" sz="11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0" name="Google Shape;890;p78"/>
          <p:cNvSpPr/>
          <p:nvPr>
            <p:ph idx="8" type="chart"/>
          </p:nvPr>
        </p:nvSpPr>
        <p:spPr>
          <a:xfrm>
            <a:off x="305991" y="1754040"/>
            <a:ext cx="4673700" cy="276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1" name="Google Shape;891;p78"/>
          <p:cNvSpPr txBox="1"/>
          <p:nvPr>
            <p:ph idx="9" type="body"/>
          </p:nvPr>
        </p:nvSpPr>
        <p:spPr>
          <a:xfrm>
            <a:off x="7438643" y="2278856"/>
            <a:ext cx="8952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2" name="Google Shape;892;p78"/>
          <p:cNvSpPr txBox="1"/>
          <p:nvPr>
            <p:ph idx="13" type="body"/>
          </p:nvPr>
        </p:nvSpPr>
        <p:spPr>
          <a:xfrm>
            <a:off x="7438643" y="2701994"/>
            <a:ext cx="8952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3" name="Google Shape;893;p78"/>
          <p:cNvSpPr txBox="1"/>
          <p:nvPr>
            <p:ph idx="14" type="body"/>
          </p:nvPr>
        </p:nvSpPr>
        <p:spPr>
          <a:xfrm>
            <a:off x="7438643" y="3125131"/>
            <a:ext cx="8952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4" name="Google Shape;894;p78"/>
          <p:cNvSpPr txBox="1"/>
          <p:nvPr>
            <p:ph idx="15" type="body"/>
          </p:nvPr>
        </p:nvSpPr>
        <p:spPr>
          <a:xfrm>
            <a:off x="7438643" y="3548268"/>
            <a:ext cx="8952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95" name="Google Shape;895;p78"/>
          <p:cNvSpPr txBox="1"/>
          <p:nvPr>
            <p:ph idx="16" type="body"/>
          </p:nvPr>
        </p:nvSpPr>
        <p:spPr>
          <a:xfrm>
            <a:off x="7438643" y="3971406"/>
            <a:ext cx="895200" cy="269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None/>
              <a:defRPr b="1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8575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ts val="900"/>
              <a:buFont typeface="Arial"/>
              <a:buAutoNum type="arabicPeriod"/>
              <a:defRPr b="0" sz="9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5 image collage ">
  <p:cSld name="10_5 image collage ">
    <p:spTree>
      <p:nvGrpSpPr>
        <p:cNvPr id="896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7" name="Google Shape;897;p79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79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899" name="Google Shape;899;p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00" name="Google Shape;900;p79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01" name="Google Shape;901;p79"/>
          <p:cNvSpPr/>
          <p:nvPr>
            <p:ph idx="2" type="chart"/>
          </p:nvPr>
        </p:nvSpPr>
        <p:spPr>
          <a:xfrm>
            <a:off x="305990" y="1360885"/>
            <a:ext cx="8532000" cy="291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2 images">
  <p:cSld name="Team slide 2 images">
    <p:spTree>
      <p:nvGrpSpPr>
        <p:cNvPr id="902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80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4" name="Google Shape;904;p80"/>
          <p:cNvSpPr/>
          <p:nvPr/>
        </p:nvSpPr>
        <p:spPr>
          <a:xfrm>
            <a:off x="2254713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5" name="Google Shape;905;p80"/>
          <p:cNvSpPr/>
          <p:nvPr/>
        </p:nvSpPr>
        <p:spPr>
          <a:xfrm>
            <a:off x="5338991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80"/>
          <p:cNvSpPr/>
          <p:nvPr>
            <p:ph idx="2" type="pic"/>
          </p:nvPr>
        </p:nvSpPr>
        <p:spPr>
          <a:xfrm>
            <a:off x="2374334" y="1534915"/>
            <a:ext cx="1322700" cy="132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07" name="Google Shape;907;p80"/>
          <p:cNvSpPr/>
          <p:nvPr>
            <p:ph idx="3" type="pic"/>
          </p:nvPr>
        </p:nvSpPr>
        <p:spPr>
          <a:xfrm>
            <a:off x="5455995" y="1534915"/>
            <a:ext cx="1322700" cy="132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08" name="Google Shape;908;p80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09" name="Google Shape;909;p8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10" name="Google Shape;910;p80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1" name="Google Shape;911;p80"/>
          <p:cNvSpPr txBox="1"/>
          <p:nvPr>
            <p:ph idx="4" type="body"/>
          </p:nvPr>
        </p:nvSpPr>
        <p:spPr>
          <a:xfrm>
            <a:off x="1851226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2" name="Google Shape;912;p80"/>
          <p:cNvSpPr txBox="1"/>
          <p:nvPr>
            <p:ph idx="5" type="body"/>
          </p:nvPr>
        </p:nvSpPr>
        <p:spPr>
          <a:xfrm>
            <a:off x="1851226" y="3422798"/>
            <a:ext cx="23736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3" name="Google Shape;913;p80"/>
          <p:cNvSpPr txBox="1"/>
          <p:nvPr>
            <p:ph idx="6" type="body"/>
          </p:nvPr>
        </p:nvSpPr>
        <p:spPr>
          <a:xfrm>
            <a:off x="1851226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4" name="Google Shape;914;p80"/>
          <p:cNvSpPr txBox="1"/>
          <p:nvPr>
            <p:ph idx="7" type="body"/>
          </p:nvPr>
        </p:nvSpPr>
        <p:spPr>
          <a:xfrm>
            <a:off x="4930445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5" name="Google Shape;915;p80"/>
          <p:cNvSpPr txBox="1"/>
          <p:nvPr>
            <p:ph idx="8" type="body"/>
          </p:nvPr>
        </p:nvSpPr>
        <p:spPr>
          <a:xfrm>
            <a:off x="4930445" y="3422798"/>
            <a:ext cx="23736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16" name="Google Shape;916;p80"/>
          <p:cNvSpPr txBox="1"/>
          <p:nvPr>
            <p:ph idx="9" type="body"/>
          </p:nvPr>
        </p:nvSpPr>
        <p:spPr>
          <a:xfrm>
            <a:off x="4930445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slide 3 images">
  <p:cSld name="Team slide 3 images"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81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9" name="Google Shape;919;p81"/>
          <p:cNvSpPr/>
          <p:nvPr/>
        </p:nvSpPr>
        <p:spPr>
          <a:xfrm>
            <a:off x="709478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0" name="Google Shape;920;p81"/>
          <p:cNvSpPr/>
          <p:nvPr/>
        </p:nvSpPr>
        <p:spPr>
          <a:xfrm>
            <a:off x="3793757" y="1429736"/>
            <a:ext cx="1558997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1" name="Google Shape;921;p81"/>
          <p:cNvSpPr/>
          <p:nvPr/>
        </p:nvSpPr>
        <p:spPr>
          <a:xfrm>
            <a:off x="6878035" y="1429736"/>
            <a:ext cx="1558998" cy="1550693"/>
          </a:xfrm>
          <a:custGeom>
            <a:rect b="b" l="l" r="r" t="t"/>
            <a:pathLst>
              <a:path extrusionOk="0" h="3101385" w="3117995">
                <a:moveTo>
                  <a:pt x="0" y="1556871"/>
                </a:moveTo>
                <a:lnTo>
                  <a:pt x="1562086" y="0"/>
                </a:lnTo>
                <a:lnTo>
                  <a:pt x="3117995" y="1556870"/>
                </a:lnTo>
                <a:lnTo>
                  <a:pt x="1562087" y="3101385"/>
                </a:lnTo>
                <a:lnTo>
                  <a:pt x="0" y="1556871"/>
                </a:lnTo>
                <a:close/>
              </a:path>
            </a:pathLst>
          </a:custGeom>
          <a:noFill/>
          <a:ln cap="flat" cmpd="sng" w="1905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2" name="Google Shape;922;p81"/>
          <p:cNvSpPr/>
          <p:nvPr>
            <p:ph idx="2" type="pic"/>
          </p:nvPr>
        </p:nvSpPr>
        <p:spPr>
          <a:xfrm>
            <a:off x="829099" y="1534915"/>
            <a:ext cx="1322700" cy="132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23" name="Google Shape;923;p81"/>
          <p:cNvSpPr/>
          <p:nvPr>
            <p:ph idx="3" type="pic"/>
          </p:nvPr>
        </p:nvSpPr>
        <p:spPr>
          <a:xfrm>
            <a:off x="3910760" y="1534915"/>
            <a:ext cx="1322700" cy="132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24" name="Google Shape;924;p81"/>
          <p:cNvSpPr/>
          <p:nvPr>
            <p:ph idx="4" type="pic"/>
          </p:nvPr>
        </p:nvSpPr>
        <p:spPr>
          <a:xfrm>
            <a:off x="6992422" y="1534915"/>
            <a:ext cx="1322700" cy="13227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925" name="Google Shape;925;p81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pic>
        <p:nvPicPr>
          <p:cNvPr id="926" name="Google Shape;926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27" name="Google Shape;927;p81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8" name="Google Shape;928;p81"/>
          <p:cNvSpPr txBox="1"/>
          <p:nvPr>
            <p:ph idx="5" type="body"/>
          </p:nvPr>
        </p:nvSpPr>
        <p:spPr>
          <a:xfrm>
            <a:off x="30599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29" name="Google Shape;929;p81"/>
          <p:cNvSpPr txBox="1"/>
          <p:nvPr>
            <p:ph idx="6" type="body"/>
          </p:nvPr>
        </p:nvSpPr>
        <p:spPr>
          <a:xfrm>
            <a:off x="305991" y="3422798"/>
            <a:ext cx="23736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0" name="Google Shape;930;p81"/>
          <p:cNvSpPr txBox="1"/>
          <p:nvPr>
            <p:ph idx="7" type="body"/>
          </p:nvPr>
        </p:nvSpPr>
        <p:spPr>
          <a:xfrm>
            <a:off x="30599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1" name="Google Shape;931;p81"/>
          <p:cNvSpPr txBox="1"/>
          <p:nvPr>
            <p:ph idx="8" type="body"/>
          </p:nvPr>
        </p:nvSpPr>
        <p:spPr>
          <a:xfrm>
            <a:off x="3385211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2" name="Google Shape;932;p81"/>
          <p:cNvSpPr txBox="1"/>
          <p:nvPr>
            <p:ph idx="9" type="body"/>
          </p:nvPr>
        </p:nvSpPr>
        <p:spPr>
          <a:xfrm>
            <a:off x="3385211" y="3422798"/>
            <a:ext cx="23736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3" name="Google Shape;933;p81"/>
          <p:cNvSpPr txBox="1"/>
          <p:nvPr>
            <p:ph idx="13" type="body"/>
          </p:nvPr>
        </p:nvSpPr>
        <p:spPr>
          <a:xfrm>
            <a:off x="3385211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4" name="Google Shape;934;p81"/>
          <p:cNvSpPr txBox="1"/>
          <p:nvPr>
            <p:ph idx="14" type="body"/>
          </p:nvPr>
        </p:nvSpPr>
        <p:spPr>
          <a:xfrm>
            <a:off x="6464430" y="2998284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5" name="Google Shape;935;p81"/>
          <p:cNvSpPr txBox="1"/>
          <p:nvPr>
            <p:ph idx="15" type="body"/>
          </p:nvPr>
        </p:nvSpPr>
        <p:spPr>
          <a:xfrm>
            <a:off x="6464430" y="3422798"/>
            <a:ext cx="2373600" cy="11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800"/>
              <a:buNone/>
              <a:defRPr b="0" sz="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800"/>
              <a:buNone/>
              <a:defRPr b="0" sz="8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36" name="Google Shape;936;p81"/>
          <p:cNvSpPr txBox="1"/>
          <p:nvPr>
            <p:ph idx="16" type="body"/>
          </p:nvPr>
        </p:nvSpPr>
        <p:spPr>
          <a:xfrm>
            <a:off x="6464430" y="3199078"/>
            <a:ext cx="2373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b="0" sz="1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1">
    <p:bg>
      <p:bgPr>
        <a:solidFill>
          <a:schemeClr val="lt1"/>
        </a:solidFill>
      </p:bgPr>
    </p:bg>
    <p:spTree>
      <p:nvGrpSpPr>
        <p:cNvPr id="937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" name="Google Shape;938;p82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82"/>
          <p:cNvSpPr/>
          <p:nvPr/>
        </p:nvSpPr>
        <p:spPr>
          <a:xfrm rot="10800000">
            <a:off x="-161" y="-60442"/>
            <a:ext cx="3270900" cy="526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9" l="0" r="0" t="1329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0" name="Google Shape;940;p82"/>
          <p:cNvSpPr/>
          <p:nvPr/>
        </p:nvSpPr>
        <p:spPr>
          <a:xfrm>
            <a:off x="0" y="0"/>
            <a:ext cx="32709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82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82"/>
          <p:cNvSpPr/>
          <p:nvPr/>
        </p:nvSpPr>
        <p:spPr>
          <a:xfrm>
            <a:off x="0" y="0"/>
            <a:ext cx="3270900" cy="5143500"/>
          </a:xfrm>
          <a:prstGeom prst="rect">
            <a:avLst/>
          </a:prstGeom>
          <a:solidFill>
            <a:srgbClr val="00527C">
              <a:alpha val="474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43" name="Google Shape;943;p82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944" name="Google Shape;944;p82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82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82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  <p:pic>
        <p:nvPicPr>
          <p:cNvPr id="947" name="Google Shape;947;p8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  <p:sp>
        <p:nvSpPr>
          <p:cNvPr id="948" name="Google Shape;948;p82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p82"/>
          <p:cNvSpPr txBox="1"/>
          <p:nvPr>
            <p:ph idx="1" type="body"/>
          </p:nvPr>
        </p:nvSpPr>
        <p:spPr>
          <a:xfrm>
            <a:off x="4394080" y="876939"/>
            <a:ext cx="40650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950" name="Google Shape;950;p82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1" name="Google Shape;951;p82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82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p82"/>
          <p:cNvSpPr txBox="1"/>
          <p:nvPr>
            <p:ph idx="2" type="body"/>
          </p:nvPr>
        </p:nvSpPr>
        <p:spPr>
          <a:xfrm>
            <a:off x="4394080" y="3759376"/>
            <a:ext cx="2639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548">
          <p15:clr>
            <a:srgbClr val="FBAE40"/>
          </p15:clr>
        </p15:guide>
        <p15:guide id="2" pos="2063">
          <p15:clr>
            <a:srgbClr val="FBAE40"/>
          </p15:clr>
        </p15:guide>
        <p15:guide id="3" orient="horz" pos="2947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Заголовок раздела">
  <p:cSld name="Quote slide  02">
    <p:bg>
      <p:bgPr>
        <a:solidFill>
          <a:schemeClr val="lt1"/>
        </a:solidFill>
      </p:bgPr>
    </p:bg>
    <p:spTree>
      <p:nvGrpSpPr>
        <p:cNvPr id="954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p83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p83"/>
          <p:cNvSpPr/>
          <p:nvPr/>
        </p:nvSpPr>
        <p:spPr>
          <a:xfrm rot="10800000">
            <a:off x="-161" y="-60442"/>
            <a:ext cx="3270900" cy="526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979" l="0" r="0" t="1329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p83"/>
          <p:cNvSpPr/>
          <p:nvPr/>
        </p:nvSpPr>
        <p:spPr>
          <a:xfrm>
            <a:off x="0" y="0"/>
            <a:ext cx="3270900" cy="5143500"/>
          </a:xfrm>
          <a:prstGeom prst="rect">
            <a:avLst/>
          </a:prstGeom>
          <a:solidFill>
            <a:srgbClr val="0052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p83"/>
          <p:cNvSpPr/>
          <p:nvPr/>
        </p:nvSpPr>
        <p:spPr>
          <a:xfrm rot="10800000">
            <a:off x="-9972" y="780000"/>
            <a:ext cx="2390100" cy="4363500"/>
          </a:xfrm>
          <a:prstGeom prst="rect">
            <a:avLst/>
          </a:prstGeom>
          <a:blipFill rotWithShape="1">
            <a:blip r:embed="rId4">
              <a:alphaModFix amt="60000"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9" name="Google Shape;959;p83"/>
          <p:cNvSpPr/>
          <p:nvPr/>
        </p:nvSpPr>
        <p:spPr>
          <a:xfrm>
            <a:off x="0" y="0"/>
            <a:ext cx="3270900" cy="5143500"/>
          </a:xfrm>
          <a:prstGeom prst="rect">
            <a:avLst/>
          </a:prstGeom>
          <a:solidFill>
            <a:srgbClr val="00527C">
              <a:alpha val="4745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60" name="Google Shape;960;p83"/>
          <p:cNvGrpSpPr/>
          <p:nvPr/>
        </p:nvGrpSpPr>
        <p:grpSpPr>
          <a:xfrm>
            <a:off x="2101490" y="706901"/>
            <a:ext cx="2338496" cy="2326039"/>
            <a:chOff x="2801987" y="1211475"/>
            <a:chExt cx="3117995" cy="3101385"/>
          </a:xfrm>
        </p:grpSpPr>
        <p:sp>
          <p:nvSpPr>
            <p:cNvPr id="961" name="Google Shape;961;p83"/>
            <p:cNvSpPr/>
            <p:nvPr/>
          </p:nvSpPr>
          <p:spPr>
            <a:xfrm>
              <a:off x="2801987" y="1211475"/>
              <a:ext cx="3117995" cy="3101385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83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rgbClr val="DDE6EF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63" name="Google Shape;963;p83"/>
          <p:cNvSpPr/>
          <p:nvPr/>
        </p:nvSpPr>
        <p:spPr>
          <a:xfrm>
            <a:off x="4482002" y="3584221"/>
            <a:ext cx="380100" cy="45600"/>
          </a:xfrm>
          <a:prstGeom prst="rect">
            <a:avLst/>
          </a:prstGeom>
          <a:solidFill>
            <a:srgbClr val="F6921E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4" name="Google Shape;964;p83"/>
          <p:cNvSpPr txBox="1"/>
          <p:nvPr>
            <p:ph idx="1" type="body"/>
          </p:nvPr>
        </p:nvSpPr>
        <p:spPr>
          <a:xfrm>
            <a:off x="4394080" y="3759376"/>
            <a:ext cx="26394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rgbClr val="44484E"/>
              </a:buClr>
              <a:buSzPts val="900"/>
              <a:buNone/>
              <a:defRPr b="1" sz="9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65" name="Google Shape;965;p83"/>
          <p:cNvSpPr txBox="1"/>
          <p:nvPr>
            <p:ph idx="2" type="body"/>
          </p:nvPr>
        </p:nvSpPr>
        <p:spPr>
          <a:xfrm>
            <a:off x="4394080" y="876939"/>
            <a:ext cx="4065000" cy="19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04800" lvl="1" marL="9144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3716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04800" lvl="3" marL="18288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04800" lvl="4" marL="22860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44484E"/>
              </a:buClr>
              <a:buSzPts val="1200"/>
              <a:buChar char="•"/>
              <a:defRPr sz="1200">
                <a:solidFill>
                  <a:srgbClr val="44484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cxnSp>
        <p:nvCxnSpPr>
          <p:cNvPr id="966" name="Google Shape;966;p83"/>
          <p:cNvCxnSpPr/>
          <p:nvPr/>
        </p:nvCxnSpPr>
        <p:spPr>
          <a:xfrm>
            <a:off x="3543300" y="4688541"/>
            <a:ext cx="52998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67" name="Google Shape;967;p83"/>
          <p:cNvSpPr txBox="1"/>
          <p:nvPr/>
        </p:nvSpPr>
        <p:spPr>
          <a:xfrm>
            <a:off x="3488385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8" name="Google Shape;968;p83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9" name="Google Shape;969;p8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1675" y="4137449"/>
            <a:ext cx="1956888" cy="6522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pos="2063">
          <p15:clr>
            <a:srgbClr val="FBAE40"/>
          </p15:clr>
        </p15:guide>
        <p15:guide id="2" orient="horz" pos="548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 showMasterSp="0">
  <p:cSld name="Quote slide fullpage">
    <p:spTree>
      <p:nvGrpSpPr>
        <p:cNvPr id="970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84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2" name="Google Shape;972;p84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3" name="Google Shape;973;p84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4" name="Google Shape;974;p84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5" name="Google Shape;975;p84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p84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7" name="Google Shape;977;p84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8" name="Google Shape;978;p84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9" name="Google Shape;979;p84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0" name="Google Shape;980;p84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1" name="Google Shape;981;p84"/>
          <p:cNvSpPr/>
          <p:nvPr/>
        </p:nvSpPr>
        <p:spPr>
          <a:xfrm>
            <a:off x="1383694" y="1566741"/>
            <a:ext cx="5360100" cy="2001600"/>
          </a:xfrm>
          <a:prstGeom prst="rect">
            <a:avLst/>
          </a:prstGeom>
          <a:noFill/>
          <a:ln cap="flat" cmpd="sng" w="254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2" name="Google Shape;982;p84"/>
          <p:cNvSpPr txBox="1"/>
          <p:nvPr>
            <p:ph idx="1" type="body"/>
          </p:nvPr>
        </p:nvSpPr>
        <p:spPr>
          <a:xfrm>
            <a:off x="2228350" y="1715616"/>
            <a:ext cx="4324800" cy="168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3" name="Google Shape;983;p84"/>
          <p:cNvSpPr txBox="1"/>
          <p:nvPr>
            <p:ph idx="2" type="body"/>
          </p:nvPr>
        </p:nvSpPr>
        <p:spPr>
          <a:xfrm>
            <a:off x="2118884" y="3733896"/>
            <a:ext cx="39960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984" name="Google Shape;984;p84"/>
          <p:cNvGrpSpPr/>
          <p:nvPr/>
        </p:nvGrpSpPr>
        <p:grpSpPr>
          <a:xfrm>
            <a:off x="538085" y="1715616"/>
            <a:ext cx="1689564" cy="1805724"/>
            <a:chOff x="3233789" y="1621820"/>
            <a:chExt cx="2252751" cy="2407632"/>
          </a:xfrm>
        </p:grpSpPr>
        <p:sp>
          <p:nvSpPr>
            <p:cNvPr id="985" name="Google Shape;985;p84"/>
            <p:cNvSpPr/>
            <p:nvPr/>
          </p:nvSpPr>
          <p:spPr>
            <a:xfrm>
              <a:off x="3233789" y="1621820"/>
              <a:ext cx="2252751" cy="2240751"/>
            </a:xfrm>
            <a:custGeom>
              <a:rect b="b" l="l" r="r" t="t"/>
              <a:pathLst>
                <a:path extrusionOk="0" h="3101385" w="3117995">
                  <a:moveTo>
                    <a:pt x="0" y="1556871"/>
                  </a:moveTo>
                  <a:lnTo>
                    <a:pt x="1562086" y="0"/>
                  </a:lnTo>
                  <a:lnTo>
                    <a:pt x="3117995" y="1556870"/>
                  </a:lnTo>
                  <a:lnTo>
                    <a:pt x="1562087" y="3101385"/>
                  </a:lnTo>
                  <a:lnTo>
                    <a:pt x="0" y="155687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84"/>
            <p:cNvSpPr txBox="1"/>
            <p:nvPr/>
          </p:nvSpPr>
          <p:spPr>
            <a:xfrm>
              <a:off x="3818899" y="1987352"/>
              <a:ext cx="1126200" cy="204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9500"/>
                <a:buFont typeface="Montserrat ExtraBold"/>
                <a:buNone/>
              </a:pPr>
              <a:r>
                <a:rPr b="1" i="0" lang="en" sz="9500" u="none" cap="none" strike="noStrike">
                  <a:solidFill>
                    <a:schemeClr val="lt1"/>
                  </a:solidFill>
                  <a:latin typeface="Montserrat ExtraBold"/>
                  <a:ea typeface="Montserrat ExtraBold"/>
                  <a:cs typeface="Montserrat ExtraBold"/>
                  <a:sym typeface="Montserrat ExtraBold"/>
                </a:rPr>
                <a:t>“</a:t>
              </a:r>
              <a:endParaRPr b="1" i="0" sz="9500" u="none" cap="none" strike="noStrike">
                <a:solidFill>
                  <a:schemeClr val="dk1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endParaRPr>
            </a:p>
          </p:txBody>
        </p:sp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 column quotes">
  <p:cSld name="3 column quotes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85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9" name="Google Shape;989;p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85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1" name="Google Shape;991;p85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2" name="Google Shape;992;p85"/>
          <p:cNvSpPr/>
          <p:nvPr/>
        </p:nvSpPr>
        <p:spPr>
          <a:xfrm>
            <a:off x="635590" y="1550102"/>
            <a:ext cx="25404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3" name="Google Shape;993;p85"/>
          <p:cNvSpPr/>
          <p:nvPr/>
        </p:nvSpPr>
        <p:spPr>
          <a:xfrm>
            <a:off x="3396601" y="1550102"/>
            <a:ext cx="2350800" cy="2677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4" name="Google Shape;994;p85"/>
          <p:cNvSpPr/>
          <p:nvPr/>
        </p:nvSpPr>
        <p:spPr>
          <a:xfrm>
            <a:off x="5967853" y="1550102"/>
            <a:ext cx="2610600" cy="26778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5" name="Google Shape;995;p85"/>
          <p:cNvSpPr/>
          <p:nvPr>
            <p:ph idx="2" type="pic"/>
          </p:nvPr>
        </p:nvSpPr>
        <p:spPr>
          <a:xfrm>
            <a:off x="1752511" y="1837515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996" name="Google Shape;996;p85"/>
          <p:cNvSpPr/>
          <p:nvPr>
            <p:ph idx="3" type="pic"/>
          </p:nvPr>
        </p:nvSpPr>
        <p:spPr>
          <a:xfrm>
            <a:off x="7068702" y="1837515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997" name="Google Shape;997;p85"/>
          <p:cNvSpPr/>
          <p:nvPr>
            <p:ph idx="4" type="pic"/>
          </p:nvPr>
        </p:nvSpPr>
        <p:spPr>
          <a:xfrm>
            <a:off x="4421933" y="1837515"/>
            <a:ext cx="2985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998" name="Google Shape;998;p85"/>
          <p:cNvSpPr txBox="1"/>
          <p:nvPr>
            <p:ph idx="5" type="body"/>
          </p:nvPr>
        </p:nvSpPr>
        <p:spPr>
          <a:xfrm>
            <a:off x="896747" y="2422922"/>
            <a:ext cx="20097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999" name="Google Shape;999;p85"/>
          <p:cNvSpPr txBox="1"/>
          <p:nvPr>
            <p:ph idx="6" type="body"/>
          </p:nvPr>
        </p:nvSpPr>
        <p:spPr>
          <a:xfrm>
            <a:off x="6216603" y="2422922"/>
            <a:ext cx="20097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0" name="Google Shape;1000;p85"/>
          <p:cNvSpPr txBox="1"/>
          <p:nvPr>
            <p:ph idx="7" type="body"/>
          </p:nvPr>
        </p:nvSpPr>
        <p:spPr>
          <a:xfrm>
            <a:off x="3605940" y="2422922"/>
            <a:ext cx="2009700" cy="945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1" name="Google Shape;1001;p85"/>
          <p:cNvSpPr txBox="1"/>
          <p:nvPr>
            <p:ph idx="8" type="body"/>
          </p:nvPr>
        </p:nvSpPr>
        <p:spPr>
          <a:xfrm>
            <a:off x="896747" y="3532914"/>
            <a:ext cx="20097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2" name="Google Shape;1002;p85"/>
          <p:cNvSpPr txBox="1"/>
          <p:nvPr>
            <p:ph idx="9" type="body"/>
          </p:nvPr>
        </p:nvSpPr>
        <p:spPr>
          <a:xfrm>
            <a:off x="896747" y="3691353"/>
            <a:ext cx="20097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3" name="Google Shape;1003;p85"/>
          <p:cNvSpPr txBox="1"/>
          <p:nvPr>
            <p:ph idx="13" type="body"/>
          </p:nvPr>
        </p:nvSpPr>
        <p:spPr>
          <a:xfrm>
            <a:off x="6216603" y="3532914"/>
            <a:ext cx="20097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4" name="Google Shape;1004;p85"/>
          <p:cNvSpPr txBox="1"/>
          <p:nvPr>
            <p:ph idx="14" type="body"/>
          </p:nvPr>
        </p:nvSpPr>
        <p:spPr>
          <a:xfrm>
            <a:off x="6216603" y="3691353"/>
            <a:ext cx="20097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5" name="Google Shape;1005;p85"/>
          <p:cNvSpPr txBox="1"/>
          <p:nvPr>
            <p:ph idx="15" type="body"/>
          </p:nvPr>
        </p:nvSpPr>
        <p:spPr>
          <a:xfrm>
            <a:off x="3605940" y="3532914"/>
            <a:ext cx="20097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1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06" name="Google Shape;1006;p85"/>
          <p:cNvSpPr txBox="1"/>
          <p:nvPr>
            <p:ph idx="16" type="body"/>
          </p:nvPr>
        </p:nvSpPr>
        <p:spPr>
          <a:xfrm>
            <a:off x="3605940" y="3691353"/>
            <a:ext cx="20097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strip with an image">
  <p:cSld name="Quote strip with an image"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Google Shape;1008;p86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9" name="Google Shape;1009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10" name="Google Shape;1010;p86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1" name="Google Shape;1011;p86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2" name="Google Shape;1012;p86"/>
          <p:cNvSpPr/>
          <p:nvPr/>
        </p:nvSpPr>
        <p:spPr>
          <a:xfrm>
            <a:off x="0" y="1709382"/>
            <a:ext cx="9144000" cy="1903800"/>
          </a:xfrm>
          <a:prstGeom prst="rect">
            <a:avLst/>
          </a:prstGeom>
          <a:solidFill>
            <a:schemeClr val="dk2">
              <a:alpha val="87840"/>
            </a:scheme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3" name="Google Shape;1013;p86"/>
          <p:cNvSpPr/>
          <p:nvPr>
            <p:ph idx="2" type="pic"/>
          </p:nvPr>
        </p:nvSpPr>
        <p:spPr>
          <a:xfrm>
            <a:off x="282859" y="2035965"/>
            <a:ext cx="1250700" cy="12507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</p:sp>
      <p:sp>
        <p:nvSpPr>
          <p:cNvPr id="1014" name="Google Shape;1014;p86"/>
          <p:cNvSpPr txBox="1"/>
          <p:nvPr>
            <p:ph idx="3" type="body"/>
          </p:nvPr>
        </p:nvSpPr>
        <p:spPr>
          <a:xfrm>
            <a:off x="1935866" y="1985654"/>
            <a:ext cx="64842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15" name="Google Shape;1015;p86"/>
          <p:cNvSpPr txBox="1"/>
          <p:nvPr>
            <p:ph idx="4" type="body"/>
          </p:nvPr>
        </p:nvSpPr>
        <p:spPr>
          <a:xfrm>
            <a:off x="1935866" y="3093524"/>
            <a:ext cx="6484200" cy="2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xed content quote slide">
  <p:cSld name="Mixed content quote slide">
    <p:spTree>
      <p:nvGrpSpPr>
        <p:cNvPr id="1016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87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8" name="Google Shape;1018;p87"/>
          <p:cNvSpPr/>
          <p:nvPr>
            <p:ph idx="2" type="pic"/>
          </p:nvPr>
        </p:nvSpPr>
        <p:spPr>
          <a:xfrm>
            <a:off x="305870" y="1538622"/>
            <a:ext cx="2579100" cy="24792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pic>
        <p:nvPicPr>
          <p:cNvPr id="1019" name="Google Shape;1019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20" name="Google Shape;1020;p87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21" name="Google Shape;1021;p87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2" name="Google Shape;1022;p87"/>
          <p:cNvSpPr/>
          <p:nvPr/>
        </p:nvSpPr>
        <p:spPr>
          <a:xfrm>
            <a:off x="3182102" y="2895365"/>
            <a:ext cx="1748100" cy="1122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3" name="Google Shape;1023;p87"/>
          <p:cNvSpPr/>
          <p:nvPr/>
        </p:nvSpPr>
        <p:spPr>
          <a:xfrm>
            <a:off x="4930190" y="2895364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4" name="Google Shape;1024;p87"/>
          <p:cNvSpPr/>
          <p:nvPr/>
        </p:nvSpPr>
        <p:spPr>
          <a:xfrm>
            <a:off x="3182102" y="1538622"/>
            <a:ext cx="1748100" cy="1122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5" name="Google Shape;1025;p87"/>
          <p:cNvSpPr/>
          <p:nvPr/>
        </p:nvSpPr>
        <p:spPr>
          <a:xfrm>
            <a:off x="4930190" y="1538621"/>
            <a:ext cx="3612300" cy="1122300"/>
          </a:xfrm>
          <a:prstGeom prst="rect">
            <a:avLst/>
          </a:prstGeom>
          <a:noFill/>
          <a:ln cap="flat" cmpd="sng" w="12700">
            <a:solidFill>
              <a:srgbClr val="DDE6E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6" name="Google Shape;1026;p87"/>
          <p:cNvSpPr/>
          <p:nvPr>
            <p:ph idx="3" type="pic"/>
          </p:nvPr>
        </p:nvSpPr>
        <p:spPr>
          <a:xfrm>
            <a:off x="3824422" y="1865372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27" name="Google Shape;1027;p87"/>
          <p:cNvSpPr/>
          <p:nvPr>
            <p:ph idx="4" type="pic"/>
          </p:nvPr>
        </p:nvSpPr>
        <p:spPr>
          <a:xfrm>
            <a:off x="3824422" y="3224829"/>
            <a:ext cx="4635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028" name="Google Shape;1028;p87"/>
          <p:cNvSpPr txBox="1"/>
          <p:nvPr>
            <p:ph idx="5" type="body"/>
          </p:nvPr>
        </p:nvSpPr>
        <p:spPr>
          <a:xfrm>
            <a:off x="5303873" y="1642063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29" name="Google Shape;1029;p87"/>
          <p:cNvSpPr txBox="1"/>
          <p:nvPr>
            <p:ph idx="6" type="body"/>
          </p:nvPr>
        </p:nvSpPr>
        <p:spPr>
          <a:xfrm>
            <a:off x="5306063" y="2307275"/>
            <a:ext cx="20097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900"/>
              <a:buNone/>
              <a:defRPr b="1" sz="9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0" name="Google Shape;1030;p87"/>
          <p:cNvSpPr txBox="1"/>
          <p:nvPr>
            <p:ph idx="7" type="body"/>
          </p:nvPr>
        </p:nvSpPr>
        <p:spPr>
          <a:xfrm>
            <a:off x="5303873" y="3000385"/>
            <a:ext cx="2857200" cy="69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100"/>
              <a:buNone/>
              <a:defRPr b="0" sz="11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31" name="Google Shape;1031;p87"/>
          <p:cNvSpPr txBox="1"/>
          <p:nvPr>
            <p:ph idx="8" type="body"/>
          </p:nvPr>
        </p:nvSpPr>
        <p:spPr>
          <a:xfrm>
            <a:off x="5306063" y="3665596"/>
            <a:ext cx="20097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900"/>
              <a:buNone/>
              <a:defRPr b="1"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p88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4" name="Google Shape;1034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35" name="Google Shape;1035;p88"/>
          <p:cNvSpPr/>
          <p:nvPr/>
        </p:nvSpPr>
        <p:spPr>
          <a:xfrm>
            <a:off x="386954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6" name="Google Shape;1036;p88"/>
          <p:cNvSpPr/>
          <p:nvPr/>
        </p:nvSpPr>
        <p:spPr>
          <a:xfrm>
            <a:off x="2078251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7" name="Google Shape;1037;p88"/>
          <p:cNvSpPr/>
          <p:nvPr/>
        </p:nvSpPr>
        <p:spPr>
          <a:xfrm>
            <a:off x="3769548" y="2014997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8" name="Google Shape;1038;p88"/>
          <p:cNvSpPr/>
          <p:nvPr/>
        </p:nvSpPr>
        <p:spPr>
          <a:xfrm>
            <a:off x="5460845" y="2016938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9" name="Google Shape;1039;p88"/>
          <p:cNvSpPr/>
          <p:nvPr/>
        </p:nvSpPr>
        <p:spPr>
          <a:xfrm>
            <a:off x="7152141" y="202057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88"/>
          <p:cNvSpPr txBox="1"/>
          <p:nvPr>
            <p:ph idx="1" type="body"/>
          </p:nvPr>
        </p:nvSpPr>
        <p:spPr>
          <a:xfrm>
            <a:off x="386954" y="3321803"/>
            <a:ext cx="16860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1" name="Google Shape;1041;p88"/>
          <p:cNvSpPr txBox="1"/>
          <p:nvPr>
            <p:ph idx="2" type="body"/>
          </p:nvPr>
        </p:nvSpPr>
        <p:spPr>
          <a:xfrm>
            <a:off x="386954" y="3014785"/>
            <a:ext cx="16860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2" name="Google Shape;1042;p88"/>
          <p:cNvSpPr txBox="1"/>
          <p:nvPr>
            <p:ph idx="3" type="body"/>
          </p:nvPr>
        </p:nvSpPr>
        <p:spPr>
          <a:xfrm>
            <a:off x="2083679" y="3321803"/>
            <a:ext cx="16860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3" name="Google Shape;1043;p88"/>
          <p:cNvSpPr txBox="1"/>
          <p:nvPr>
            <p:ph idx="4" type="body"/>
          </p:nvPr>
        </p:nvSpPr>
        <p:spPr>
          <a:xfrm>
            <a:off x="2083679" y="3014785"/>
            <a:ext cx="16860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4" name="Google Shape;1044;p88"/>
          <p:cNvSpPr txBox="1"/>
          <p:nvPr>
            <p:ph idx="5" type="body"/>
          </p:nvPr>
        </p:nvSpPr>
        <p:spPr>
          <a:xfrm>
            <a:off x="3764120" y="3321803"/>
            <a:ext cx="16860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5" name="Google Shape;1045;p88"/>
          <p:cNvSpPr txBox="1"/>
          <p:nvPr>
            <p:ph idx="6" type="body"/>
          </p:nvPr>
        </p:nvSpPr>
        <p:spPr>
          <a:xfrm>
            <a:off x="3764120" y="3014785"/>
            <a:ext cx="16860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6" name="Google Shape;1046;p88"/>
          <p:cNvSpPr txBox="1"/>
          <p:nvPr>
            <p:ph idx="7" type="body"/>
          </p:nvPr>
        </p:nvSpPr>
        <p:spPr>
          <a:xfrm>
            <a:off x="5455417" y="3321803"/>
            <a:ext cx="16860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7" name="Google Shape;1047;p88"/>
          <p:cNvSpPr txBox="1"/>
          <p:nvPr>
            <p:ph idx="8" type="body"/>
          </p:nvPr>
        </p:nvSpPr>
        <p:spPr>
          <a:xfrm>
            <a:off x="5455417" y="3014785"/>
            <a:ext cx="16860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8" name="Google Shape;1048;p88"/>
          <p:cNvSpPr txBox="1"/>
          <p:nvPr>
            <p:ph idx="9" type="body"/>
          </p:nvPr>
        </p:nvSpPr>
        <p:spPr>
          <a:xfrm>
            <a:off x="7146714" y="3321803"/>
            <a:ext cx="16860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49" name="Google Shape;1049;p88"/>
          <p:cNvSpPr txBox="1"/>
          <p:nvPr>
            <p:ph idx="13" type="body"/>
          </p:nvPr>
        </p:nvSpPr>
        <p:spPr>
          <a:xfrm>
            <a:off x="7146714" y="3014785"/>
            <a:ext cx="16860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0" name="Google Shape;1050;p88"/>
          <p:cNvSpPr txBox="1"/>
          <p:nvPr>
            <p:ph idx="14" type="body"/>
          </p:nvPr>
        </p:nvSpPr>
        <p:spPr>
          <a:xfrm>
            <a:off x="554900" y="2076632"/>
            <a:ext cx="135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1" name="Google Shape;1051;p88"/>
          <p:cNvSpPr txBox="1"/>
          <p:nvPr>
            <p:ph idx="15" type="body"/>
          </p:nvPr>
        </p:nvSpPr>
        <p:spPr>
          <a:xfrm>
            <a:off x="2246197" y="2076632"/>
            <a:ext cx="135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2" name="Google Shape;1052;p88"/>
          <p:cNvSpPr txBox="1"/>
          <p:nvPr>
            <p:ph idx="16" type="body"/>
          </p:nvPr>
        </p:nvSpPr>
        <p:spPr>
          <a:xfrm>
            <a:off x="3937494" y="2076632"/>
            <a:ext cx="135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3" name="Google Shape;1053;p88"/>
          <p:cNvSpPr txBox="1"/>
          <p:nvPr>
            <p:ph idx="17" type="body"/>
          </p:nvPr>
        </p:nvSpPr>
        <p:spPr>
          <a:xfrm>
            <a:off x="5628791" y="2076632"/>
            <a:ext cx="135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4" name="Google Shape;1054;p88"/>
          <p:cNvSpPr txBox="1"/>
          <p:nvPr>
            <p:ph idx="18" type="body"/>
          </p:nvPr>
        </p:nvSpPr>
        <p:spPr>
          <a:xfrm>
            <a:off x="7320087" y="2076632"/>
            <a:ext cx="135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55" name="Google Shape;1055;p88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6" name="Google Shape;1056;p88"/>
          <p:cNvSpPr txBox="1"/>
          <p:nvPr>
            <p:ph idx="19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added text">
  <p:cSld name="Timeline added text">
    <p:spTree>
      <p:nvGrpSpPr>
        <p:cNvPr id="1057" name="Shape 1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8" name="Google Shape;1058;p8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59" name="Google Shape;1059;p89"/>
          <p:cNvSpPr/>
          <p:nvPr/>
        </p:nvSpPr>
        <p:spPr>
          <a:xfrm>
            <a:off x="386954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E0E8F0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0" name="Google Shape;1060;p89"/>
          <p:cNvSpPr/>
          <p:nvPr/>
        </p:nvSpPr>
        <p:spPr>
          <a:xfrm>
            <a:off x="2078251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C1D1E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1" name="Google Shape;1061;p89"/>
          <p:cNvSpPr/>
          <p:nvPr/>
        </p:nvSpPr>
        <p:spPr>
          <a:xfrm>
            <a:off x="3769548" y="2160113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2" name="Google Shape;1062;p89"/>
          <p:cNvSpPr/>
          <p:nvPr/>
        </p:nvSpPr>
        <p:spPr>
          <a:xfrm>
            <a:off x="5460845" y="2162054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rgbClr val="436A9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89"/>
          <p:cNvSpPr/>
          <p:nvPr/>
        </p:nvSpPr>
        <p:spPr>
          <a:xfrm>
            <a:off x="7152141" y="2165691"/>
            <a:ext cx="1682750" cy="807291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4" name="Google Shape;1064;p89"/>
          <p:cNvSpPr txBox="1"/>
          <p:nvPr>
            <p:ph idx="1" type="body"/>
          </p:nvPr>
        </p:nvSpPr>
        <p:spPr>
          <a:xfrm>
            <a:off x="38695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5" name="Google Shape;1065;p89"/>
          <p:cNvSpPr txBox="1"/>
          <p:nvPr>
            <p:ph idx="2" type="body"/>
          </p:nvPr>
        </p:nvSpPr>
        <p:spPr>
          <a:xfrm>
            <a:off x="2083679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6" name="Google Shape;1066;p89"/>
          <p:cNvSpPr txBox="1"/>
          <p:nvPr>
            <p:ph idx="3" type="body"/>
          </p:nvPr>
        </p:nvSpPr>
        <p:spPr>
          <a:xfrm>
            <a:off x="3764120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7" name="Google Shape;1067;p89"/>
          <p:cNvSpPr txBox="1"/>
          <p:nvPr>
            <p:ph idx="4" type="body"/>
          </p:nvPr>
        </p:nvSpPr>
        <p:spPr>
          <a:xfrm>
            <a:off x="5455417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8" name="Google Shape;1068;p89"/>
          <p:cNvSpPr txBox="1"/>
          <p:nvPr>
            <p:ph idx="5" type="body"/>
          </p:nvPr>
        </p:nvSpPr>
        <p:spPr>
          <a:xfrm>
            <a:off x="7146714" y="3514997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69" name="Google Shape;1069;p89"/>
          <p:cNvSpPr txBox="1"/>
          <p:nvPr>
            <p:ph idx="6" type="body"/>
          </p:nvPr>
        </p:nvSpPr>
        <p:spPr>
          <a:xfrm>
            <a:off x="554900" y="2221748"/>
            <a:ext cx="135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0" name="Google Shape;1070;p89"/>
          <p:cNvSpPr txBox="1"/>
          <p:nvPr>
            <p:ph idx="7" type="body"/>
          </p:nvPr>
        </p:nvSpPr>
        <p:spPr>
          <a:xfrm>
            <a:off x="2246197" y="2221748"/>
            <a:ext cx="135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1" name="Google Shape;1071;p89"/>
          <p:cNvSpPr txBox="1"/>
          <p:nvPr>
            <p:ph idx="8" type="body"/>
          </p:nvPr>
        </p:nvSpPr>
        <p:spPr>
          <a:xfrm>
            <a:off x="3937494" y="2221748"/>
            <a:ext cx="135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2" name="Google Shape;1072;p89"/>
          <p:cNvSpPr txBox="1"/>
          <p:nvPr>
            <p:ph idx="9" type="body"/>
          </p:nvPr>
        </p:nvSpPr>
        <p:spPr>
          <a:xfrm>
            <a:off x="5628791" y="2221748"/>
            <a:ext cx="135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3" name="Google Shape;1073;p89"/>
          <p:cNvSpPr txBox="1"/>
          <p:nvPr>
            <p:ph idx="13" type="body"/>
          </p:nvPr>
        </p:nvSpPr>
        <p:spPr>
          <a:xfrm>
            <a:off x="7320087" y="2221748"/>
            <a:ext cx="1350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4" name="Google Shape;1074;p89"/>
          <p:cNvSpPr txBox="1"/>
          <p:nvPr>
            <p:ph idx="14" type="body"/>
          </p:nvPr>
        </p:nvSpPr>
        <p:spPr>
          <a:xfrm>
            <a:off x="38695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5" name="Google Shape;1075;p89"/>
          <p:cNvSpPr txBox="1"/>
          <p:nvPr>
            <p:ph idx="15" type="body"/>
          </p:nvPr>
        </p:nvSpPr>
        <p:spPr>
          <a:xfrm>
            <a:off x="386954" y="1607159"/>
            <a:ext cx="1686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6" name="Google Shape;1076;p89"/>
          <p:cNvSpPr txBox="1"/>
          <p:nvPr>
            <p:ph idx="16" type="body"/>
          </p:nvPr>
        </p:nvSpPr>
        <p:spPr>
          <a:xfrm>
            <a:off x="2083679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7" name="Google Shape;1077;p89"/>
          <p:cNvSpPr txBox="1"/>
          <p:nvPr>
            <p:ph idx="17" type="body"/>
          </p:nvPr>
        </p:nvSpPr>
        <p:spPr>
          <a:xfrm>
            <a:off x="2083679" y="1607159"/>
            <a:ext cx="1686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8" name="Google Shape;1078;p89"/>
          <p:cNvSpPr txBox="1"/>
          <p:nvPr>
            <p:ph idx="18" type="body"/>
          </p:nvPr>
        </p:nvSpPr>
        <p:spPr>
          <a:xfrm>
            <a:off x="3764120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9" name="Google Shape;1079;p89"/>
          <p:cNvSpPr txBox="1"/>
          <p:nvPr>
            <p:ph idx="19" type="body"/>
          </p:nvPr>
        </p:nvSpPr>
        <p:spPr>
          <a:xfrm>
            <a:off x="3764120" y="1607159"/>
            <a:ext cx="1686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0" name="Google Shape;1080;p89"/>
          <p:cNvSpPr txBox="1"/>
          <p:nvPr>
            <p:ph idx="20" type="body"/>
          </p:nvPr>
        </p:nvSpPr>
        <p:spPr>
          <a:xfrm>
            <a:off x="5455417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1" name="Google Shape;1081;p89"/>
          <p:cNvSpPr txBox="1"/>
          <p:nvPr>
            <p:ph idx="21" type="body"/>
          </p:nvPr>
        </p:nvSpPr>
        <p:spPr>
          <a:xfrm>
            <a:off x="5455417" y="1607159"/>
            <a:ext cx="1686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2" name="Google Shape;1082;p89"/>
          <p:cNvSpPr txBox="1"/>
          <p:nvPr>
            <p:ph idx="22" type="body"/>
          </p:nvPr>
        </p:nvSpPr>
        <p:spPr>
          <a:xfrm>
            <a:off x="7146714" y="1893402"/>
            <a:ext cx="1686000" cy="1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Noto Sans Symbols"/>
              <a:buNone/>
              <a:def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3" name="Google Shape;1083;p89"/>
          <p:cNvSpPr txBox="1"/>
          <p:nvPr>
            <p:ph idx="23" type="body"/>
          </p:nvPr>
        </p:nvSpPr>
        <p:spPr>
          <a:xfrm>
            <a:off x="7146714" y="1607159"/>
            <a:ext cx="16860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11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4" name="Google Shape;1084;p89"/>
          <p:cNvSpPr/>
          <p:nvPr/>
        </p:nvSpPr>
        <p:spPr>
          <a:xfrm>
            <a:off x="386954" y="3077877"/>
            <a:ext cx="1682750" cy="3626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E0E8F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5" name="Google Shape;1085;p89"/>
          <p:cNvSpPr/>
          <p:nvPr/>
        </p:nvSpPr>
        <p:spPr>
          <a:xfrm>
            <a:off x="2078251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C1D1E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6" name="Google Shape;1086;p89"/>
          <p:cNvSpPr/>
          <p:nvPr/>
        </p:nvSpPr>
        <p:spPr>
          <a:xfrm>
            <a:off x="5460845" y="307787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rgbClr val="436A9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7" name="Google Shape;1087;p89"/>
          <p:cNvSpPr/>
          <p:nvPr/>
        </p:nvSpPr>
        <p:spPr>
          <a:xfrm>
            <a:off x="7152141" y="3081514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8" name="Google Shape;1088;p89"/>
          <p:cNvSpPr/>
          <p:nvPr/>
        </p:nvSpPr>
        <p:spPr>
          <a:xfrm>
            <a:off x="3769548" y="3074397"/>
            <a:ext cx="1682750" cy="374396"/>
          </a:xfrm>
          <a:custGeom>
            <a:rect b="b" l="l" r="r" t="t"/>
            <a:pathLst>
              <a:path extrusionOk="0" h="2339975" w="3175000">
                <a:moveTo>
                  <a:pt x="2843720" y="0"/>
                </a:moveTo>
                <a:lnTo>
                  <a:pt x="0" y="0"/>
                </a:lnTo>
                <a:lnTo>
                  <a:pt x="339458" y="1173619"/>
                </a:lnTo>
                <a:lnTo>
                  <a:pt x="0" y="2339492"/>
                </a:lnTo>
                <a:lnTo>
                  <a:pt x="2843720" y="2339492"/>
                </a:lnTo>
                <a:lnTo>
                  <a:pt x="3175000" y="1169746"/>
                </a:lnTo>
                <a:lnTo>
                  <a:pt x="2843720" y="0"/>
                </a:lnTo>
                <a:close/>
              </a:path>
            </a:pathLst>
          </a:custGeom>
          <a:noFill/>
          <a:ln cap="flat" cmpd="sng" w="9525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Arial"/>
              <a:buNone/>
            </a:pPr>
            <a:r>
              <a:t/>
            </a:r>
            <a:endParaRPr b="0" i="0" sz="5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9" name="Google Shape;1089;p89"/>
          <p:cNvSpPr txBox="1"/>
          <p:nvPr>
            <p:ph idx="24" type="body"/>
          </p:nvPr>
        </p:nvSpPr>
        <p:spPr>
          <a:xfrm>
            <a:off x="554900" y="3167462"/>
            <a:ext cx="13500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0" name="Google Shape;1090;p89"/>
          <p:cNvSpPr txBox="1"/>
          <p:nvPr>
            <p:ph idx="25" type="body"/>
          </p:nvPr>
        </p:nvSpPr>
        <p:spPr>
          <a:xfrm>
            <a:off x="2246198" y="3167462"/>
            <a:ext cx="13500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1" name="Google Shape;1091;p89"/>
          <p:cNvSpPr txBox="1"/>
          <p:nvPr>
            <p:ph idx="26" type="body"/>
          </p:nvPr>
        </p:nvSpPr>
        <p:spPr>
          <a:xfrm>
            <a:off x="3937495" y="3167462"/>
            <a:ext cx="13500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2" name="Google Shape;1092;p89"/>
          <p:cNvSpPr txBox="1"/>
          <p:nvPr>
            <p:ph idx="27" type="body"/>
          </p:nvPr>
        </p:nvSpPr>
        <p:spPr>
          <a:xfrm>
            <a:off x="5628792" y="3167462"/>
            <a:ext cx="13500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3" name="Google Shape;1093;p89"/>
          <p:cNvSpPr txBox="1"/>
          <p:nvPr>
            <p:ph idx="28" type="body"/>
          </p:nvPr>
        </p:nvSpPr>
        <p:spPr>
          <a:xfrm>
            <a:off x="7320088" y="3167462"/>
            <a:ext cx="1350000" cy="19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1" i="0" sz="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4" name="Google Shape;1094;p89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5" name="Google Shape;1095;p89"/>
          <p:cNvSpPr txBox="1"/>
          <p:nvPr>
            <p:ph idx="29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096" name="Google Shape;1096;p89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">
  <p:cSld name="4 column points">
    <p:spTree>
      <p:nvGrpSpPr>
        <p:cNvPr id="1097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8" name="Google Shape;1098;p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099" name="Google Shape;1099;p90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00" name="Google Shape;1100;p90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01" name="Google Shape;1101;p90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2" name="Google Shape;1102;p90"/>
          <p:cNvSpPr/>
          <p:nvPr/>
        </p:nvSpPr>
        <p:spPr>
          <a:xfrm>
            <a:off x="-36814" y="1352033"/>
            <a:ext cx="91809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3" name="Google Shape;1103;p90"/>
          <p:cNvCxnSpPr/>
          <p:nvPr/>
        </p:nvCxnSpPr>
        <p:spPr>
          <a:xfrm>
            <a:off x="1125174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4" name="Google Shape;1104;p90"/>
          <p:cNvCxnSpPr/>
          <p:nvPr/>
        </p:nvCxnSpPr>
        <p:spPr>
          <a:xfrm>
            <a:off x="3353385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5" name="Google Shape;1105;p90"/>
          <p:cNvCxnSpPr/>
          <p:nvPr/>
        </p:nvCxnSpPr>
        <p:spPr>
          <a:xfrm>
            <a:off x="5581596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06" name="Google Shape;1106;p90"/>
          <p:cNvCxnSpPr/>
          <p:nvPr/>
        </p:nvCxnSpPr>
        <p:spPr>
          <a:xfrm>
            <a:off x="7809807" y="2479279"/>
            <a:ext cx="275100" cy="0"/>
          </a:xfrm>
          <a:prstGeom prst="straightConnector1">
            <a:avLst/>
          </a:prstGeom>
          <a:noFill/>
          <a:ln cap="flat" cmpd="sng" w="38100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07" name="Google Shape;1107;p90"/>
          <p:cNvSpPr/>
          <p:nvPr>
            <p:ph idx="2" type="pic"/>
          </p:nvPr>
        </p:nvSpPr>
        <p:spPr>
          <a:xfrm>
            <a:off x="1107660" y="1937383"/>
            <a:ext cx="310200" cy="298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108" name="Google Shape;1108;p90"/>
          <p:cNvSpPr/>
          <p:nvPr>
            <p:ph idx="3" type="pic"/>
          </p:nvPr>
        </p:nvSpPr>
        <p:spPr>
          <a:xfrm>
            <a:off x="3335871" y="1937383"/>
            <a:ext cx="310200" cy="298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109" name="Google Shape;1109;p90"/>
          <p:cNvSpPr/>
          <p:nvPr>
            <p:ph idx="4" type="pic"/>
          </p:nvPr>
        </p:nvSpPr>
        <p:spPr>
          <a:xfrm>
            <a:off x="5564082" y="1937383"/>
            <a:ext cx="310200" cy="298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110" name="Google Shape;1110;p90"/>
          <p:cNvSpPr/>
          <p:nvPr>
            <p:ph idx="5" type="pic"/>
          </p:nvPr>
        </p:nvSpPr>
        <p:spPr>
          <a:xfrm>
            <a:off x="7792294" y="1937383"/>
            <a:ext cx="310200" cy="298500"/>
          </a:xfrm>
          <a:prstGeom prst="rect">
            <a:avLst/>
          </a:prstGeom>
          <a:solidFill>
            <a:srgbClr val="DDE6EF"/>
          </a:solidFill>
          <a:ln>
            <a:noFill/>
          </a:ln>
        </p:spPr>
      </p:sp>
      <p:sp>
        <p:nvSpPr>
          <p:cNvPr id="1111" name="Google Shape;1111;p90"/>
          <p:cNvSpPr txBox="1"/>
          <p:nvPr>
            <p:ph idx="6" type="body"/>
          </p:nvPr>
        </p:nvSpPr>
        <p:spPr>
          <a:xfrm>
            <a:off x="438411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2" name="Google Shape;1112;p90"/>
          <p:cNvSpPr txBox="1"/>
          <p:nvPr>
            <p:ph idx="7" type="body"/>
          </p:nvPr>
        </p:nvSpPr>
        <p:spPr>
          <a:xfrm>
            <a:off x="2644553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3" name="Google Shape;1113;p90"/>
          <p:cNvSpPr txBox="1"/>
          <p:nvPr>
            <p:ph idx="8" type="body"/>
          </p:nvPr>
        </p:nvSpPr>
        <p:spPr>
          <a:xfrm>
            <a:off x="4850694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4" name="Google Shape;1114;p90"/>
          <p:cNvSpPr txBox="1"/>
          <p:nvPr>
            <p:ph idx="9" type="body"/>
          </p:nvPr>
        </p:nvSpPr>
        <p:spPr>
          <a:xfrm>
            <a:off x="7056835" y="2669381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5" name="Google Shape;1115;p90"/>
          <p:cNvSpPr txBox="1"/>
          <p:nvPr>
            <p:ph idx="13" type="body"/>
          </p:nvPr>
        </p:nvSpPr>
        <p:spPr>
          <a:xfrm>
            <a:off x="438411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6" name="Google Shape;1116;p90"/>
          <p:cNvSpPr txBox="1"/>
          <p:nvPr>
            <p:ph idx="14" type="body"/>
          </p:nvPr>
        </p:nvSpPr>
        <p:spPr>
          <a:xfrm>
            <a:off x="2644553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7" name="Google Shape;1117;p90"/>
          <p:cNvSpPr txBox="1"/>
          <p:nvPr>
            <p:ph idx="15" type="body"/>
          </p:nvPr>
        </p:nvSpPr>
        <p:spPr>
          <a:xfrm>
            <a:off x="4858626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18" name="Google Shape;1118;p90"/>
          <p:cNvSpPr txBox="1"/>
          <p:nvPr>
            <p:ph idx="16" type="body"/>
          </p:nvPr>
        </p:nvSpPr>
        <p:spPr>
          <a:xfrm>
            <a:off x="7056835" y="2898950"/>
            <a:ext cx="17811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 column points with body text">
  <p:cSld name="4 column points with body text"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0" name="Google Shape;1120;p9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21" name="Google Shape;1121;p91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2" name="Google Shape;1122;p91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23" name="Google Shape;1123;p91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4" name="Google Shape;1124;p91"/>
          <p:cNvSpPr/>
          <p:nvPr/>
        </p:nvSpPr>
        <p:spPr>
          <a:xfrm>
            <a:off x="0" y="1486330"/>
            <a:ext cx="9144000" cy="21297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5" name="Google Shape;1125;p91"/>
          <p:cNvCxnSpPr/>
          <p:nvPr/>
        </p:nvCxnSpPr>
        <p:spPr>
          <a:xfrm>
            <a:off x="2503970" y="1992847"/>
            <a:ext cx="0" cy="1211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6" name="Google Shape;1126;p91"/>
          <p:cNvCxnSpPr/>
          <p:nvPr/>
        </p:nvCxnSpPr>
        <p:spPr>
          <a:xfrm>
            <a:off x="4571999" y="1992846"/>
            <a:ext cx="0" cy="1211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27" name="Google Shape;1127;p91"/>
          <p:cNvCxnSpPr/>
          <p:nvPr/>
        </p:nvCxnSpPr>
        <p:spPr>
          <a:xfrm>
            <a:off x="6640032" y="1992847"/>
            <a:ext cx="0" cy="1211100"/>
          </a:xfrm>
          <a:prstGeom prst="straightConnector1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28" name="Google Shape;1128;p91"/>
          <p:cNvSpPr/>
          <p:nvPr>
            <p:ph idx="2" type="pic"/>
          </p:nvPr>
        </p:nvSpPr>
        <p:spPr>
          <a:xfrm>
            <a:off x="1314825" y="1803449"/>
            <a:ext cx="3102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1129" name="Google Shape;1129;p91"/>
          <p:cNvSpPr/>
          <p:nvPr>
            <p:ph idx="3" type="pic"/>
          </p:nvPr>
        </p:nvSpPr>
        <p:spPr>
          <a:xfrm>
            <a:off x="3390112" y="1803449"/>
            <a:ext cx="3102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1130" name="Google Shape;1130;p91"/>
          <p:cNvSpPr/>
          <p:nvPr>
            <p:ph idx="4" type="pic"/>
          </p:nvPr>
        </p:nvSpPr>
        <p:spPr>
          <a:xfrm>
            <a:off x="5443205" y="1803449"/>
            <a:ext cx="3102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1131" name="Google Shape;1131;p91"/>
          <p:cNvSpPr/>
          <p:nvPr>
            <p:ph idx="5" type="pic"/>
          </p:nvPr>
        </p:nvSpPr>
        <p:spPr>
          <a:xfrm>
            <a:off x="7496299" y="1803449"/>
            <a:ext cx="3102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1132" name="Google Shape;1132;p91"/>
          <p:cNvSpPr txBox="1"/>
          <p:nvPr>
            <p:ph idx="6" type="body"/>
          </p:nvPr>
        </p:nvSpPr>
        <p:spPr>
          <a:xfrm>
            <a:off x="397099" y="3742204"/>
            <a:ext cx="8414100" cy="4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900"/>
              <a:buNone/>
              <a:defRPr b="0" sz="900">
                <a:solidFill>
                  <a:schemeClr val="accent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3" name="Google Shape;1133;p91"/>
          <p:cNvSpPr txBox="1"/>
          <p:nvPr>
            <p:ph idx="7" type="body"/>
          </p:nvPr>
        </p:nvSpPr>
        <p:spPr>
          <a:xfrm>
            <a:off x="579363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4" name="Google Shape;1134;p91"/>
          <p:cNvSpPr txBox="1"/>
          <p:nvPr>
            <p:ph idx="8" type="body"/>
          </p:nvPr>
        </p:nvSpPr>
        <p:spPr>
          <a:xfrm>
            <a:off x="579363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5" name="Google Shape;1135;p91"/>
          <p:cNvSpPr txBox="1"/>
          <p:nvPr>
            <p:ph idx="9" type="body"/>
          </p:nvPr>
        </p:nvSpPr>
        <p:spPr>
          <a:xfrm>
            <a:off x="2647396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6" name="Google Shape;1136;p91"/>
          <p:cNvSpPr txBox="1"/>
          <p:nvPr>
            <p:ph idx="13" type="body"/>
          </p:nvPr>
        </p:nvSpPr>
        <p:spPr>
          <a:xfrm>
            <a:off x="2647396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7" name="Google Shape;1137;p91"/>
          <p:cNvSpPr txBox="1"/>
          <p:nvPr>
            <p:ph idx="14" type="body"/>
          </p:nvPr>
        </p:nvSpPr>
        <p:spPr>
          <a:xfrm>
            <a:off x="4715429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8" name="Google Shape;1138;p91"/>
          <p:cNvSpPr txBox="1"/>
          <p:nvPr>
            <p:ph idx="15" type="body"/>
          </p:nvPr>
        </p:nvSpPr>
        <p:spPr>
          <a:xfrm>
            <a:off x="4715429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39" name="Google Shape;1139;p91"/>
          <p:cNvSpPr txBox="1"/>
          <p:nvPr>
            <p:ph idx="16" type="body"/>
          </p:nvPr>
        </p:nvSpPr>
        <p:spPr>
          <a:xfrm>
            <a:off x="6783461" y="2591077"/>
            <a:ext cx="1781100" cy="874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b="0" sz="9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0" name="Google Shape;1140;p91"/>
          <p:cNvSpPr txBox="1"/>
          <p:nvPr>
            <p:ph idx="17" type="body"/>
          </p:nvPr>
        </p:nvSpPr>
        <p:spPr>
          <a:xfrm>
            <a:off x="6783461" y="2329769"/>
            <a:ext cx="17811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inear Venn chart 4 points">
  <p:cSld name="Linear Venn chart 4 points">
    <p:spTree>
      <p:nvGrpSpPr>
        <p:cNvPr id="1141" name="Shape 1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" name="Google Shape;1142;p9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43" name="Google Shape;1143;p92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44" name="Google Shape;1144;p92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45" name="Google Shape;1145;p92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6" name="Google Shape;1146;p92"/>
          <p:cNvSpPr/>
          <p:nvPr>
            <p:ph idx="2" type="pic"/>
          </p:nvPr>
        </p:nvSpPr>
        <p:spPr>
          <a:xfrm>
            <a:off x="2131272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47" name="Google Shape;1147;p92"/>
          <p:cNvSpPr/>
          <p:nvPr>
            <p:ph idx="3" type="pic"/>
          </p:nvPr>
        </p:nvSpPr>
        <p:spPr>
          <a:xfrm>
            <a:off x="3609820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48" name="Google Shape;1148;p92"/>
          <p:cNvSpPr/>
          <p:nvPr>
            <p:ph idx="4" type="pic"/>
          </p:nvPr>
        </p:nvSpPr>
        <p:spPr>
          <a:xfrm>
            <a:off x="5040434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49" name="Google Shape;1149;p92"/>
          <p:cNvSpPr/>
          <p:nvPr>
            <p:ph idx="5" type="pic"/>
          </p:nvPr>
        </p:nvSpPr>
        <p:spPr>
          <a:xfrm>
            <a:off x="6457421" y="2138864"/>
            <a:ext cx="482100" cy="463500"/>
          </a:xfrm>
          <a:prstGeom prst="rect">
            <a:avLst/>
          </a:prstGeom>
          <a:noFill/>
          <a:ln>
            <a:noFill/>
          </a:ln>
        </p:spPr>
      </p:sp>
      <p:sp>
        <p:nvSpPr>
          <p:cNvPr id="1150" name="Google Shape;1150;p92"/>
          <p:cNvSpPr txBox="1"/>
          <p:nvPr>
            <p:ph idx="6" type="body"/>
          </p:nvPr>
        </p:nvSpPr>
        <p:spPr>
          <a:xfrm>
            <a:off x="1621895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1" name="Google Shape;1151;p92"/>
          <p:cNvSpPr txBox="1"/>
          <p:nvPr>
            <p:ph idx="7" type="body"/>
          </p:nvPr>
        </p:nvSpPr>
        <p:spPr>
          <a:xfrm>
            <a:off x="1621895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2" name="Google Shape;1152;p92"/>
          <p:cNvSpPr txBox="1"/>
          <p:nvPr>
            <p:ph idx="8" type="body"/>
          </p:nvPr>
        </p:nvSpPr>
        <p:spPr>
          <a:xfrm>
            <a:off x="30639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3" name="Google Shape;1153;p92"/>
          <p:cNvSpPr txBox="1"/>
          <p:nvPr>
            <p:ph idx="9" type="body"/>
          </p:nvPr>
        </p:nvSpPr>
        <p:spPr>
          <a:xfrm>
            <a:off x="30639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4" name="Google Shape;1154;p92"/>
          <p:cNvSpPr txBox="1"/>
          <p:nvPr>
            <p:ph idx="13" type="body"/>
          </p:nvPr>
        </p:nvSpPr>
        <p:spPr>
          <a:xfrm>
            <a:off x="450599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5" name="Google Shape;1155;p92"/>
          <p:cNvSpPr txBox="1"/>
          <p:nvPr>
            <p:ph idx="14" type="body"/>
          </p:nvPr>
        </p:nvSpPr>
        <p:spPr>
          <a:xfrm>
            <a:off x="450599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6" name="Google Shape;1156;p92"/>
          <p:cNvSpPr txBox="1"/>
          <p:nvPr>
            <p:ph idx="15" type="body"/>
          </p:nvPr>
        </p:nvSpPr>
        <p:spPr>
          <a:xfrm>
            <a:off x="5948044" y="3646079"/>
            <a:ext cx="15009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sz="11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57" name="Google Shape;1157;p92"/>
          <p:cNvSpPr txBox="1"/>
          <p:nvPr>
            <p:ph idx="16" type="body"/>
          </p:nvPr>
        </p:nvSpPr>
        <p:spPr>
          <a:xfrm>
            <a:off x="5948044" y="3461413"/>
            <a:ext cx="15009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 titles with icons">
  <p:cSld name="8 titles with icons">
    <p:spTree>
      <p:nvGrpSpPr>
        <p:cNvPr id="1158" name="Shape 1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9" name="Google Shape;1159;p93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0" name="Google Shape;1160;p93"/>
          <p:cNvSpPr/>
          <p:nvPr/>
        </p:nvSpPr>
        <p:spPr>
          <a:xfrm>
            <a:off x="0" y="1328426"/>
            <a:ext cx="9136200" cy="30162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1" name="Google Shape;1161;p93"/>
          <p:cNvSpPr/>
          <p:nvPr/>
        </p:nvSpPr>
        <p:spPr>
          <a:xfrm>
            <a:off x="1133751" y="1733061"/>
            <a:ext cx="14634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2" name="Google Shape;1162;p93"/>
          <p:cNvSpPr/>
          <p:nvPr/>
        </p:nvSpPr>
        <p:spPr>
          <a:xfrm>
            <a:off x="1159028" y="3013416"/>
            <a:ext cx="14379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3" name="Google Shape;1163;p93"/>
          <p:cNvSpPr/>
          <p:nvPr/>
        </p:nvSpPr>
        <p:spPr>
          <a:xfrm>
            <a:off x="2935480" y="1733061"/>
            <a:ext cx="14379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4" name="Google Shape;1164;p93"/>
          <p:cNvSpPr/>
          <p:nvPr/>
        </p:nvSpPr>
        <p:spPr>
          <a:xfrm>
            <a:off x="2960757" y="3013416"/>
            <a:ext cx="14379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5" name="Google Shape;1165;p93"/>
          <p:cNvSpPr/>
          <p:nvPr/>
        </p:nvSpPr>
        <p:spPr>
          <a:xfrm>
            <a:off x="4737209" y="1733061"/>
            <a:ext cx="14379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6" name="Google Shape;1166;p93"/>
          <p:cNvSpPr/>
          <p:nvPr/>
        </p:nvSpPr>
        <p:spPr>
          <a:xfrm>
            <a:off x="4762486" y="3013416"/>
            <a:ext cx="14379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7" name="Google Shape;1167;p93"/>
          <p:cNvSpPr/>
          <p:nvPr/>
        </p:nvSpPr>
        <p:spPr>
          <a:xfrm>
            <a:off x="6538937" y="1733061"/>
            <a:ext cx="1437900" cy="926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8" name="Google Shape;1168;p93"/>
          <p:cNvSpPr/>
          <p:nvPr/>
        </p:nvSpPr>
        <p:spPr>
          <a:xfrm>
            <a:off x="6564215" y="3013416"/>
            <a:ext cx="1437900" cy="926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9" name="Google Shape;1169;p93"/>
          <p:cNvSpPr/>
          <p:nvPr>
            <p:ph idx="2" type="pic"/>
          </p:nvPr>
        </p:nvSpPr>
        <p:spPr>
          <a:xfrm>
            <a:off x="1290845" y="2040273"/>
            <a:ext cx="3102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1170" name="Google Shape;1170;p93"/>
          <p:cNvSpPr/>
          <p:nvPr>
            <p:ph idx="3" type="pic"/>
          </p:nvPr>
        </p:nvSpPr>
        <p:spPr>
          <a:xfrm>
            <a:off x="1290845" y="3352829"/>
            <a:ext cx="3102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1171" name="Google Shape;1171;p93"/>
          <p:cNvSpPr/>
          <p:nvPr>
            <p:ph idx="4" type="pic"/>
          </p:nvPr>
        </p:nvSpPr>
        <p:spPr>
          <a:xfrm>
            <a:off x="3047752" y="2040273"/>
            <a:ext cx="3102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1172" name="Google Shape;1172;p93"/>
          <p:cNvSpPr/>
          <p:nvPr>
            <p:ph idx="5" type="pic"/>
          </p:nvPr>
        </p:nvSpPr>
        <p:spPr>
          <a:xfrm>
            <a:off x="3047752" y="3352829"/>
            <a:ext cx="3102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1173" name="Google Shape;1173;p93"/>
          <p:cNvSpPr/>
          <p:nvPr>
            <p:ph idx="6" type="pic"/>
          </p:nvPr>
        </p:nvSpPr>
        <p:spPr>
          <a:xfrm>
            <a:off x="4859563" y="2040273"/>
            <a:ext cx="3102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1174" name="Google Shape;1174;p93"/>
          <p:cNvSpPr/>
          <p:nvPr>
            <p:ph idx="7" type="pic"/>
          </p:nvPr>
        </p:nvSpPr>
        <p:spPr>
          <a:xfrm>
            <a:off x="4859563" y="3352829"/>
            <a:ext cx="3102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1175" name="Google Shape;1175;p93"/>
          <p:cNvSpPr/>
          <p:nvPr>
            <p:ph idx="8" type="pic"/>
          </p:nvPr>
        </p:nvSpPr>
        <p:spPr>
          <a:xfrm>
            <a:off x="6643850" y="2040273"/>
            <a:ext cx="310200" cy="298500"/>
          </a:xfrm>
          <a:prstGeom prst="rect">
            <a:avLst/>
          </a:prstGeom>
          <a:noFill/>
          <a:ln>
            <a:noFill/>
          </a:ln>
        </p:spPr>
      </p:sp>
      <p:sp>
        <p:nvSpPr>
          <p:cNvPr id="1176" name="Google Shape;1176;p93"/>
          <p:cNvSpPr/>
          <p:nvPr>
            <p:ph idx="9" type="pic"/>
          </p:nvPr>
        </p:nvSpPr>
        <p:spPr>
          <a:xfrm>
            <a:off x="6643850" y="3352829"/>
            <a:ext cx="310200" cy="298500"/>
          </a:xfrm>
          <a:prstGeom prst="rect">
            <a:avLst/>
          </a:prstGeom>
          <a:noFill/>
          <a:ln>
            <a:noFill/>
          </a:ln>
        </p:spPr>
      </p:sp>
      <p:pic>
        <p:nvPicPr>
          <p:cNvPr id="1177" name="Google Shape;1177;p9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p93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9" name="Google Shape;1179;p93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0" name="Google Shape;1180;p93"/>
          <p:cNvSpPr txBox="1"/>
          <p:nvPr>
            <p:ph idx="13" type="body"/>
          </p:nvPr>
        </p:nvSpPr>
        <p:spPr>
          <a:xfrm>
            <a:off x="1634573" y="2071676"/>
            <a:ext cx="9627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1" name="Google Shape;1181;p93"/>
          <p:cNvSpPr txBox="1"/>
          <p:nvPr>
            <p:ph idx="14" type="body"/>
          </p:nvPr>
        </p:nvSpPr>
        <p:spPr>
          <a:xfrm>
            <a:off x="3411025" y="2071676"/>
            <a:ext cx="9627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2" name="Google Shape;1182;p93"/>
          <p:cNvSpPr txBox="1"/>
          <p:nvPr>
            <p:ph idx="15" type="body"/>
          </p:nvPr>
        </p:nvSpPr>
        <p:spPr>
          <a:xfrm>
            <a:off x="5209969" y="2071676"/>
            <a:ext cx="9627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3" name="Google Shape;1183;p93"/>
          <p:cNvSpPr txBox="1"/>
          <p:nvPr>
            <p:ph idx="16" type="body"/>
          </p:nvPr>
        </p:nvSpPr>
        <p:spPr>
          <a:xfrm>
            <a:off x="6985661" y="2071676"/>
            <a:ext cx="9627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4" name="Google Shape;1184;p93"/>
          <p:cNvSpPr txBox="1"/>
          <p:nvPr>
            <p:ph idx="17" type="body"/>
          </p:nvPr>
        </p:nvSpPr>
        <p:spPr>
          <a:xfrm>
            <a:off x="1634573" y="3358907"/>
            <a:ext cx="9627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5" name="Google Shape;1185;p93"/>
          <p:cNvSpPr txBox="1"/>
          <p:nvPr>
            <p:ph idx="18" type="body"/>
          </p:nvPr>
        </p:nvSpPr>
        <p:spPr>
          <a:xfrm>
            <a:off x="3411025" y="3358907"/>
            <a:ext cx="9627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6" name="Google Shape;1186;p93"/>
          <p:cNvSpPr txBox="1"/>
          <p:nvPr>
            <p:ph idx="19" type="body"/>
          </p:nvPr>
        </p:nvSpPr>
        <p:spPr>
          <a:xfrm>
            <a:off x="5209969" y="3358907"/>
            <a:ext cx="9627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87" name="Google Shape;1187;p93"/>
          <p:cNvSpPr txBox="1"/>
          <p:nvPr>
            <p:ph idx="20" type="body"/>
          </p:nvPr>
        </p:nvSpPr>
        <p:spPr>
          <a:xfrm>
            <a:off x="6985661" y="3358907"/>
            <a:ext cx="9627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 titles with icons">
  <p:cSld name="6 titles with icons">
    <p:spTree>
      <p:nvGrpSpPr>
        <p:cNvPr id="1188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94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0" name="Google Shape;1190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191" name="Google Shape;1191;p94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92" name="Google Shape;1192;p94"/>
          <p:cNvSpPr txBox="1"/>
          <p:nvPr>
            <p:ph idx="1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3" name="Google Shape;1193;p94"/>
          <p:cNvSpPr txBox="1"/>
          <p:nvPr>
            <p:ph idx="2" type="body"/>
          </p:nvPr>
        </p:nvSpPr>
        <p:spPr>
          <a:xfrm>
            <a:off x="969159" y="1807658"/>
            <a:ext cx="16005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4" name="Google Shape;1194;p94"/>
          <p:cNvSpPr txBox="1"/>
          <p:nvPr>
            <p:ph idx="3" type="body"/>
          </p:nvPr>
        </p:nvSpPr>
        <p:spPr>
          <a:xfrm>
            <a:off x="969159" y="2043113"/>
            <a:ext cx="1600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5" name="Google Shape;1195;p94"/>
          <p:cNvSpPr txBox="1"/>
          <p:nvPr>
            <p:ph idx="4" type="body"/>
          </p:nvPr>
        </p:nvSpPr>
        <p:spPr>
          <a:xfrm>
            <a:off x="3795853" y="1807658"/>
            <a:ext cx="16005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6" name="Google Shape;1196;p94"/>
          <p:cNvSpPr txBox="1"/>
          <p:nvPr>
            <p:ph idx="5" type="body"/>
          </p:nvPr>
        </p:nvSpPr>
        <p:spPr>
          <a:xfrm>
            <a:off x="3795853" y="2043113"/>
            <a:ext cx="1600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7" name="Google Shape;1197;p94"/>
          <p:cNvSpPr txBox="1"/>
          <p:nvPr>
            <p:ph idx="6" type="body"/>
          </p:nvPr>
        </p:nvSpPr>
        <p:spPr>
          <a:xfrm>
            <a:off x="6697563" y="1807658"/>
            <a:ext cx="16005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8" name="Google Shape;1198;p94"/>
          <p:cNvSpPr txBox="1"/>
          <p:nvPr>
            <p:ph idx="7" type="body"/>
          </p:nvPr>
        </p:nvSpPr>
        <p:spPr>
          <a:xfrm>
            <a:off x="6697563" y="2043113"/>
            <a:ext cx="1600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99" name="Google Shape;1199;p94"/>
          <p:cNvSpPr txBox="1"/>
          <p:nvPr>
            <p:ph idx="8" type="body"/>
          </p:nvPr>
        </p:nvSpPr>
        <p:spPr>
          <a:xfrm>
            <a:off x="3795853" y="3103507"/>
            <a:ext cx="16005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0" name="Google Shape;1200;p94"/>
          <p:cNvSpPr txBox="1"/>
          <p:nvPr>
            <p:ph idx="9" type="body"/>
          </p:nvPr>
        </p:nvSpPr>
        <p:spPr>
          <a:xfrm>
            <a:off x="3795853" y="3338961"/>
            <a:ext cx="1600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1" name="Google Shape;1201;p94"/>
          <p:cNvSpPr txBox="1"/>
          <p:nvPr>
            <p:ph idx="13" type="body"/>
          </p:nvPr>
        </p:nvSpPr>
        <p:spPr>
          <a:xfrm>
            <a:off x="6697563" y="3103507"/>
            <a:ext cx="16005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2" name="Google Shape;1202;p94"/>
          <p:cNvSpPr txBox="1"/>
          <p:nvPr>
            <p:ph idx="14" type="body"/>
          </p:nvPr>
        </p:nvSpPr>
        <p:spPr>
          <a:xfrm>
            <a:off x="6697563" y="3338961"/>
            <a:ext cx="1600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3" name="Google Shape;1203;p94"/>
          <p:cNvSpPr txBox="1"/>
          <p:nvPr>
            <p:ph idx="15" type="body"/>
          </p:nvPr>
        </p:nvSpPr>
        <p:spPr>
          <a:xfrm>
            <a:off x="969159" y="3103507"/>
            <a:ext cx="1600500" cy="23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4" name="Google Shape;1204;p94"/>
          <p:cNvSpPr txBox="1"/>
          <p:nvPr>
            <p:ph idx="16" type="body"/>
          </p:nvPr>
        </p:nvSpPr>
        <p:spPr>
          <a:xfrm>
            <a:off x="969159" y="3338961"/>
            <a:ext cx="16005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5" name="Google Shape;1205;p94"/>
          <p:cNvSpPr txBox="1"/>
          <p:nvPr>
            <p:ph idx="17" type="body"/>
          </p:nvPr>
        </p:nvSpPr>
        <p:spPr>
          <a:xfrm>
            <a:off x="317969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6" name="Google Shape;1206;p94"/>
          <p:cNvSpPr txBox="1"/>
          <p:nvPr>
            <p:ph idx="18" type="body"/>
          </p:nvPr>
        </p:nvSpPr>
        <p:spPr>
          <a:xfrm>
            <a:off x="3148634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7" name="Google Shape;1207;p94"/>
          <p:cNvSpPr txBox="1"/>
          <p:nvPr>
            <p:ph idx="19" type="body"/>
          </p:nvPr>
        </p:nvSpPr>
        <p:spPr>
          <a:xfrm>
            <a:off x="6061308" y="3041183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8" name="Google Shape;1208;p94"/>
          <p:cNvSpPr txBox="1"/>
          <p:nvPr>
            <p:ph idx="20" type="body"/>
          </p:nvPr>
        </p:nvSpPr>
        <p:spPr>
          <a:xfrm>
            <a:off x="317969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09" name="Google Shape;1209;p94"/>
          <p:cNvSpPr txBox="1"/>
          <p:nvPr>
            <p:ph idx="21" type="body"/>
          </p:nvPr>
        </p:nvSpPr>
        <p:spPr>
          <a:xfrm>
            <a:off x="3148634" y="1784020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0" name="Google Shape;1210;p94"/>
          <p:cNvSpPr txBox="1"/>
          <p:nvPr>
            <p:ph idx="22" type="body"/>
          </p:nvPr>
        </p:nvSpPr>
        <p:spPr>
          <a:xfrm>
            <a:off x="6061308" y="1784019"/>
            <a:ext cx="6072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in slide">
  <p:cSld name="Chain slide">
    <p:spTree>
      <p:nvGrpSpPr>
        <p:cNvPr id="1211" name="Shape 1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2" name="Google Shape;1212;p95"/>
          <p:cNvSpPr txBox="1"/>
          <p:nvPr>
            <p:ph idx="1" type="body"/>
          </p:nvPr>
        </p:nvSpPr>
        <p:spPr>
          <a:xfrm>
            <a:off x="305916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3" name="Google Shape;1213;p95"/>
          <p:cNvSpPr txBox="1"/>
          <p:nvPr>
            <p:ph idx="2" type="body"/>
          </p:nvPr>
        </p:nvSpPr>
        <p:spPr>
          <a:xfrm>
            <a:off x="3431914" y="2306003"/>
            <a:ext cx="2320500" cy="984300"/>
          </a:xfrm>
          <a:prstGeom prst="rect">
            <a:avLst/>
          </a:prstGeom>
          <a:noFill/>
          <a:ln cap="flat" cmpd="sng" w="9525">
            <a:solidFill>
              <a:srgbClr val="DDE6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0" sz="900">
                <a:solidFill>
                  <a:schemeClr val="dk1"/>
                </a:solidFill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4" name="Google Shape;1214;p95"/>
          <p:cNvSpPr/>
          <p:nvPr/>
        </p:nvSpPr>
        <p:spPr>
          <a:xfrm>
            <a:off x="499094" y="-56560"/>
            <a:ext cx="8645100" cy="51999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5" name="Google Shape;1215;p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21495" y="163325"/>
            <a:ext cx="1685869" cy="561956"/>
          </a:xfrm>
          <a:prstGeom prst="rect">
            <a:avLst/>
          </a:prstGeom>
          <a:noFill/>
          <a:ln>
            <a:noFill/>
          </a:ln>
        </p:spPr>
      </p:pic>
      <p:sp>
        <p:nvSpPr>
          <p:cNvPr id="1216" name="Google Shape;1216;p95"/>
          <p:cNvSpPr txBox="1"/>
          <p:nvPr>
            <p:ph type="title"/>
          </p:nvPr>
        </p:nvSpPr>
        <p:spPr>
          <a:xfrm>
            <a:off x="305991" y="224029"/>
            <a:ext cx="5845800" cy="522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Montserrat"/>
              <a:buNone/>
              <a:defRPr sz="2700"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7" name="Google Shape;1217;p95"/>
          <p:cNvSpPr txBox="1"/>
          <p:nvPr>
            <p:ph idx="3" type="body"/>
          </p:nvPr>
        </p:nvSpPr>
        <p:spPr>
          <a:xfrm>
            <a:off x="305991" y="695438"/>
            <a:ext cx="5845800" cy="306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1500"/>
              <a:buNone/>
              <a:defRPr b="1" sz="15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18" name="Google Shape;1218;p95"/>
          <p:cNvSpPr/>
          <p:nvPr/>
        </p:nvSpPr>
        <p:spPr>
          <a:xfrm flipH="1" rot="5400000">
            <a:off x="2866852" y="2531033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9" name="Google Shape;1219;p95"/>
          <p:cNvSpPr/>
          <p:nvPr/>
        </p:nvSpPr>
        <p:spPr>
          <a:xfrm flipH="1" rot="5400000">
            <a:off x="5972651" y="2531033"/>
            <a:ext cx="319800" cy="148200"/>
          </a:xfrm>
          <a:prstGeom prst="triangle">
            <a:avLst>
              <a:gd fmla="val 5000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0" name="Google Shape;1220;p95"/>
          <p:cNvSpPr txBox="1"/>
          <p:nvPr>
            <p:ph idx="4" type="body"/>
          </p:nvPr>
        </p:nvSpPr>
        <p:spPr>
          <a:xfrm>
            <a:off x="306297" y="1853306"/>
            <a:ext cx="2320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1" name="Google Shape;1221;p95"/>
          <p:cNvSpPr txBox="1"/>
          <p:nvPr>
            <p:ph idx="5" type="body"/>
          </p:nvPr>
        </p:nvSpPr>
        <p:spPr>
          <a:xfrm>
            <a:off x="3427041" y="1853306"/>
            <a:ext cx="2305200" cy="4746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2" name="Google Shape;1222;p95"/>
          <p:cNvSpPr txBox="1"/>
          <p:nvPr>
            <p:ph idx="6" type="body"/>
          </p:nvPr>
        </p:nvSpPr>
        <p:spPr>
          <a:xfrm>
            <a:off x="6532841" y="1853306"/>
            <a:ext cx="2305200" cy="1437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100"/>
              <a:buNone/>
              <a:defRPr sz="11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None/>
              <a:defRPr sz="11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93">
          <p15:clr>
            <a:srgbClr val="FBAE40"/>
          </p15:clr>
        </p15:guide>
        <p15:guide id="2" pos="5567">
          <p15:clr>
            <a:srgbClr val="FBAE40"/>
          </p15:clr>
        </p15:guide>
        <p15:guide id="3" orient="horz" pos="565">
          <p15:clr>
            <a:srgbClr val="FBAE40"/>
          </p15:clr>
        </p15:guide>
        <p15:guide id="4" orient="horz" pos="174">
          <p15:clr>
            <a:srgbClr val="FBAE40"/>
          </p15:clr>
        </p15:guide>
        <p15:guide id="5" pos="244">
          <p15:clr>
            <a:srgbClr val="FBAE40"/>
          </p15:clr>
        </p15:guide>
        <p15:guide id="6" pos="2880">
          <p15:clr>
            <a:srgbClr val="FBAE40"/>
          </p15:clr>
        </p15:guide>
        <p15:guide id="7" orient="horz" pos="2862">
          <p15:clr>
            <a:srgbClr val="FBAE40"/>
          </p15:clr>
        </p15:guide>
      </p15:sldGuideLst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1" showMasterSp="0">
  <p:cSld name="Section title 01"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Google Shape;1224;p96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5" name="Google Shape;1225;p96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6" name="Google Shape;1226;p96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7" name="Google Shape;1227;p96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8" name="Google Shape;1228;p96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9" name="Google Shape;1229;p96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0" name="Google Shape;1230;p96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1" name="Google Shape;1231;p96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2" name="Google Shape;1232;p96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3" name="Google Shape;1233;p96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4" name="Google Shape;1234;p96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5" name="Google Shape;1235;p96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6" name="Google Shape;1236;p96"/>
          <p:cNvSpPr txBox="1"/>
          <p:nvPr>
            <p:ph idx="1" type="body"/>
          </p:nvPr>
        </p:nvSpPr>
        <p:spPr>
          <a:xfrm>
            <a:off x="1441585" y="2287826"/>
            <a:ext cx="6261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37" name="Google Shape;1237;p96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2" showMasterSp="0">
  <p:cSld name="Section title 02">
    <p:spTree>
      <p:nvGrpSpPr>
        <p:cNvPr id="1238" name="Shape 1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" name="Google Shape;1239;p97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97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97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97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97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97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5" name="Google Shape;1245;p97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6" name="Google Shape;1246;p97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7" name="Google Shape;1247;p97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8" name="Google Shape;1248;p97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9" name="Google Shape;1249;p97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0" name="Google Shape;1250;p97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51" name="Google Shape;1251;p97"/>
          <p:cNvGrpSpPr/>
          <p:nvPr/>
        </p:nvGrpSpPr>
        <p:grpSpPr>
          <a:xfrm flipH="1">
            <a:off x="-2649" y="1467179"/>
            <a:ext cx="1804234" cy="3598068"/>
            <a:chOff x="9341353" y="226377"/>
            <a:chExt cx="3008562" cy="5999780"/>
          </a:xfrm>
        </p:grpSpPr>
        <p:sp>
          <p:nvSpPr>
            <p:cNvPr id="1252" name="Google Shape;1252;p97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3" name="Google Shape;1253;p97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4" name="Google Shape;1254;p97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5" name="Google Shape;1255;p97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6" name="Google Shape;1256;p97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7" name="Google Shape;1257;p97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8" name="Google Shape;1258;p97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9" name="Google Shape;1259;p97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0" name="Google Shape;1260;p97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61" name="Google Shape;1261;p97"/>
          <p:cNvSpPr txBox="1"/>
          <p:nvPr>
            <p:ph idx="1" type="body"/>
          </p:nvPr>
        </p:nvSpPr>
        <p:spPr>
          <a:xfrm>
            <a:off x="1441585" y="2287826"/>
            <a:ext cx="6261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3" showMasterSp="0">
  <p:cSld name="Section title 03">
    <p:spTree>
      <p:nvGrpSpPr>
        <p:cNvPr id="1262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98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4" name="Google Shape;1264;p98"/>
          <p:cNvSpPr/>
          <p:nvPr/>
        </p:nvSpPr>
        <p:spPr>
          <a:xfrm rot="10800000">
            <a:off x="0" y="-1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5" name="Google Shape;1265;p98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98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98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98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9" name="Google Shape;1269;p98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0" name="Google Shape;1270;p98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1" name="Google Shape;1271;p98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98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98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84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4" name="Google Shape;1274;p98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75" name="Google Shape;1275;p98"/>
          <p:cNvGrpSpPr/>
          <p:nvPr/>
        </p:nvGrpSpPr>
        <p:grpSpPr>
          <a:xfrm flipH="1">
            <a:off x="-2649" y="1467179"/>
            <a:ext cx="1804234" cy="3598068"/>
            <a:chOff x="9341353" y="226377"/>
            <a:chExt cx="3008562" cy="5999780"/>
          </a:xfrm>
        </p:grpSpPr>
        <p:sp>
          <p:nvSpPr>
            <p:cNvPr id="1276" name="Google Shape;1276;p98"/>
            <p:cNvSpPr/>
            <p:nvPr/>
          </p:nvSpPr>
          <p:spPr>
            <a:xfrm>
              <a:off x="10541218" y="12479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98"/>
            <p:cNvSpPr/>
            <p:nvPr/>
          </p:nvSpPr>
          <p:spPr>
            <a:xfrm>
              <a:off x="9341353" y="23469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98"/>
            <p:cNvSpPr/>
            <p:nvPr/>
          </p:nvSpPr>
          <p:spPr>
            <a:xfrm>
              <a:off x="11562894" y="2632118"/>
              <a:ext cx="783098" cy="1202807"/>
            </a:xfrm>
            <a:custGeom>
              <a:rect b="b" l="l" r="r" t="t"/>
              <a:pathLst>
                <a:path extrusionOk="0" h="1979929" w="1289050">
                  <a:moveTo>
                    <a:pt x="686471" y="0"/>
                  </a:moveTo>
                  <a:lnTo>
                    <a:pt x="0" y="686303"/>
                  </a:lnTo>
                  <a:lnTo>
                    <a:pt x="1288672" y="1979416"/>
                  </a:lnTo>
                  <a:lnTo>
                    <a:pt x="1288672" y="605740"/>
                  </a:lnTo>
                  <a:lnTo>
                    <a:pt x="686471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98"/>
            <p:cNvSpPr/>
            <p:nvPr/>
          </p:nvSpPr>
          <p:spPr>
            <a:xfrm>
              <a:off x="11562894" y="2263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98"/>
            <p:cNvSpPr/>
            <p:nvPr/>
          </p:nvSpPr>
          <p:spPr>
            <a:xfrm>
              <a:off x="10333329" y="5074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98"/>
            <p:cNvSpPr/>
            <p:nvPr/>
          </p:nvSpPr>
          <p:spPr>
            <a:xfrm>
              <a:off x="9671448" y="5074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98"/>
            <p:cNvSpPr/>
            <p:nvPr/>
          </p:nvSpPr>
          <p:spPr>
            <a:xfrm>
              <a:off x="9952519" y="2263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98"/>
            <p:cNvSpPr/>
            <p:nvPr/>
          </p:nvSpPr>
          <p:spPr>
            <a:xfrm>
              <a:off x="9952516" y="8882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98"/>
            <p:cNvSpPr/>
            <p:nvPr/>
          </p:nvSpPr>
          <p:spPr>
            <a:xfrm>
              <a:off x="9341356" y="8097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85" name="Google Shape;1285;p98"/>
          <p:cNvSpPr txBox="1"/>
          <p:nvPr>
            <p:ph idx="1" type="body"/>
          </p:nvPr>
        </p:nvSpPr>
        <p:spPr>
          <a:xfrm>
            <a:off x="1441585" y="2287826"/>
            <a:ext cx="62610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b="1" sz="30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4" showMasterSp="0">
  <p:cSld name="Section title 04">
    <p:bg>
      <p:bgPr>
        <a:solidFill>
          <a:schemeClr val="dk2"/>
        </a:solidFill>
      </p:bgPr>
    </p:bg>
    <p:spTree>
      <p:nvGrpSpPr>
        <p:cNvPr id="1286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7" name="Google Shape;1287;p9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254595" y="251767"/>
            <a:ext cx="1583415" cy="36166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88" name="Google Shape;1288;p99"/>
          <p:cNvGrpSpPr/>
          <p:nvPr/>
        </p:nvGrpSpPr>
        <p:grpSpPr>
          <a:xfrm flipH="1">
            <a:off x="-3925" y="346968"/>
            <a:ext cx="2256421" cy="4499835"/>
            <a:chOff x="9188953" y="73977"/>
            <a:chExt cx="3008562" cy="5999780"/>
          </a:xfrm>
        </p:grpSpPr>
        <p:sp>
          <p:nvSpPr>
            <p:cNvPr id="1289" name="Google Shape;1289;p99"/>
            <p:cNvSpPr/>
            <p:nvPr/>
          </p:nvSpPr>
          <p:spPr>
            <a:xfrm>
              <a:off x="10388818" y="1095531"/>
              <a:ext cx="1202807" cy="1565810"/>
            </a:xfrm>
            <a:custGeom>
              <a:rect b="b" l="l" r="r" t="t"/>
              <a:pathLst>
                <a:path extrusionOk="0" h="2577465" w="1979930">
                  <a:moveTo>
                    <a:pt x="1293122" y="0"/>
                  </a:moveTo>
                  <a:lnTo>
                    <a:pt x="0" y="1288714"/>
                  </a:lnTo>
                  <a:lnTo>
                    <a:pt x="1293122" y="2577356"/>
                  </a:lnTo>
                  <a:lnTo>
                    <a:pt x="1979499" y="1890916"/>
                  </a:lnTo>
                  <a:lnTo>
                    <a:pt x="1373685" y="1288714"/>
                  </a:lnTo>
                  <a:lnTo>
                    <a:pt x="1979499" y="686439"/>
                  </a:lnTo>
                  <a:lnTo>
                    <a:pt x="1293122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99"/>
            <p:cNvSpPr/>
            <p:nvPr/>
          </p:nvSpPr>
          <p:spPr>
            <a:xfrm>
              <a:off x="9188953" y="2194530"/>
              <a:ext cx="3008562" cy="3879227"/>
            </a:xfrm>
            <a:custGeom>
              <a:rect b="b" l="l" r="r" t="t"/>
              <a:pathLst>
                <a:path extrusionOk="0" h="6385559" w="4952365">
                  <a:moveTo>
                    <a:pt x="1433118" y="0"/>
                  </a:moveTo>
                  <a:lnTo>
                    <a:pt x="0" y="1433066"/>
                  </a:lnTo>
                  <a:lnTo>
                    <a:pt x="4951901" y="6384978"/>
                  </a:lnTo>
                  <a:lnTo>
                    <a:pt x="4951901" y="4656727"/>
                  </a:lnTo>
                  <a:lnTo>
                    <a:pt x="1728313" y="1433066"/>
                  </a:lnTo>
                  <a:lnTo>
                    <a:pt x="2297280" y="864141"/>
                  </a:lnTo>
                  <a:lnTo>
                    <a:pt x="1433118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99"/>
            <p:cNvSpPr/>
            <p:nvPr/>
          </p:nvSpPr>
          <p:spPr>
            <a:xfrm>
              <a:off x="11410494" y="73978"/>
              <a:ext cx="783098" cy="1202807"/>
            </a:xfrm>
            <a:custGeom>
              <a:rect b="b" l="l" r="r" t="t"/>
              <a:pathLst>
                <a:path extrusionOk="0" h="1979930" w="1289050">
                  <a:moveTo>
                    <a:pt x="1288672" y="0"/>
                  </a:moveTo>
                  <a:lnTo>
                    <a:pt x="0" y="1292976"/>
                  </a:lnTo>
                  <a:lnTo>
                    <a:pt x="686471" y="1979489"/>
                  </a:lnTo>
                  <a:lnTo>
                    <a:pt x="1288672" y="1373612"/>
                  </a:lnTo>
                  <a:lnTo>
                    <a:pt x="1288672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2" name="Google Shape;1292;p99"/>
            <p:cNvSpPr/>
            <p:nvPr/>
          </p:nvSpPr>
          <p:spPr>
            <a:xfrm>
              <a:off x="10180929" y="355020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188831" y="0"/>
                  </a:moveTo>
                  <a:lnTo>
                    <a:pt x="0" y="188842"/>
                  </a:lnTo>
                  <a:lnTo>
                    <a:pt x="166665" y="354533"/>
                  </a:lnTo>
                  <a:lnTo>
                    <a:pt x="0" y="520204"/>
                  </a:lnTo>
                  <a:lnTo>
                    <a:pt x="188831" y="709046"/>
                  </a:lnTo>
                  <a:lnTo>
                    <a:pt x="544580" y="354533"/>
                  </a:lnTo>
                  <a:lnTo>
                    <a:pt x="188831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3" name="Google Shape;1293;p99"/>
            <p:cNvSpPr/>
            <p:nvPr/>
          </p:nvSpPr>
          <p:spPr>
            <a:xfrm>
              <a:off x="9519048" y="355019"/>
              <a:ext cx="330984" cy="430896"/>
            </a:xfrm>
            <a:custGeom>
              <a:rect b="b" l="l" r="r" t="t"/>
              <a:pathLst>
                <a:path extrusionOk="0" h="709294" w="544830">
                  <a:moveTo>
                    <a:pt x="355748" y="0"/>
                  </a:moveTo>
                  <a:lnTo>
                    <a:pt x="0" y="354533"/>
                  </a:lnTo>
                  <a:lnTo>
                    <a:pt x="355748" y="709046"/>
                  </a:lnTo>
                  <a:lnTo>
                    <a:pt x="544569" y="520204"/>
                  </a:lnTo>
                  <a:lnTo>
                    <a:pt x="377915" y="354533"/>
                  </a:lnTo>
                  <a:lnTo>
                    <a:pt x="544569" y="188842"/>
                  </a:lnTo>
                  <a:lnTo>
                    <a:pt x="355748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99"/>
            <p:cNvSpPr/>
            <p:nvPr/>
          </p:nvSpPr>
          <p:spPr>
            <a:xfrm>
              <a:off x="9800119" y="73977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354523" y="0"/>
                  </a:moveTo>
                  <a:lnTo>
                    <a:pt x="0" y="355706"/>
                  </a:lnTo>
                  <a:lnTo>
                    <a:pt x="188852" y="544580"/>
                  </a:lnTo>
                  <a:lnTo>
                    <a:pt x="354523" y="377894"/>
                  </a:lnTo>
                  <a:lnTo>
                    <a:pt x="686861" y="377894"/>
                  </a:lnTo>
                  <a:lnTo>
                    <a:pt x="709046" y="355706"/>
                  </a:lnTo>
                  <a:lnTo>
                    <a:pt x="354523" y="0"/>
                  </a:lnTo>
                  <a:close/>
                </a:path>
                <a:path extrusionOk="0" h="544830" w="709294">
                  <a:moveTo>
                    <a:pt x="686861" y="377894"/>
                  </a:moveTo>
                  <a:lnTo>
                    <a:pt x="354523" y="377894"/>
                  </a:lnTo>
                  <a:lnTo>
                    <a:pt x="520193" y="544580"/>
                  </a:lnTo>
                  <a:lnTo>
                    <a:pt x="686861" y="377894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99"/>
            <p:cNvSpPr/>
            <p:nvPr/>
          </p:nvSpPr>
          <p:spPr>
            <a:xfrm>
              <a:off x="9800116" y="735815"/>
              <a:ext cx="430896" cy="330984"/>
            </a:xfrm>
            <a:custGeom>
              <a:rect b="b" l="l" r="r" t="t"/>
              <a:pathLst>
                <a:path extrusionOk="0" h="544830" w="709294">
                  <a:moveTo>
                    <a:pt x="188852" y="0"/>
                  </a:moveTo>
                  <a:lnTo>
                    <a:pt x="0" y="188811"/>
                  </a:lnTo>
                  <a:lnTo>
                    <a:pt x="354533" y="544559"/>
                  </a:lnTo>
                  <a:lnTo>
                    <a:pt x="709056" y="188811"/>
                  </a:lnTo>
                  <a:lnTo>
                    <a:pt x="686885" y="166644"/>
                  </a:lnTo>
                  <a:lnTo>
                    <a:pt x="354533" y="166644"/>
                  </a:lnTo>
                  <a:lnTo>
                    <a:pt x="188852" y="0"/>
                  </a:lnTo>
                  <a:close/>
                </a:path>
                <a:path extrusionOk="0" h="544830" w="709294">
                  <a:moveTo>
                    <a:pt x="520204" y="0"/>
                  </a:moveTo>
                  <a:lnTo>
                    <a:pt x="354533" y="166644"/>
                  </a:lnTo>
                  <a:lnTo>
                    <a:pt x="686885" y="166644"/>
                  </a:lnTo>
                  <a:lnTo>
                    <a:pt x="520204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99"/>
            <p:cNvSpPr/>
            <p:nvPr/>
          </p:nvSpPr>
          <p:spPr>
            <a:xfrm>
              <a:off x="9188956" y="657356"/>
              <a:ext cx="1655306" cy="1067405"/>
            </a:xfrm>
            <a:custGeom>
              <a:rect b="b" l="l" r="r" t="t"/>
              <a:pathLst>
                <a:path extrusionOk="0" h="1757045" w="2724784">
                  <a:moveTo>
                    <a:pt x="394260" y="0"/>
                  </a:moveTo>
                  <a:lnTo>
                    <a:pt x="0" y="394249"/>
                  </a:lnTo>
                  <a:lnTo>
                    <a:pt x="1362304" y="1756564"/>
                  </a:lnTo>
                  <a:lnTo>
                    <a:pt x="1837755" y="1281112"/>
                  </a:lnTo>
                  <a:lnTo>
                    <a:pt x="1362304" y="1281112"/>
                  </a:lnTo>
                  <a:lnTo>
                    <a:pt x="475472" y="394249"/>
                  </a:lnTo>
                  <a:lnTo>
                    <a:pt x="631980" y="237741"/>
                  </a:lnTo>
                  <a:lnTo>
                    <a:pt x="394260" y="0"/>
                  </a:lnTo>
                  <a:close/>
                </a:path>
                <a:path extrusionOk="0" h="1757045" w="2724784">
                  <a:moveTo>
                    <a:pt x="2330347" y="0"/>
                  </a:moveTo>
                  <a:lnTo>
                    <a:pt x="2092606" y="237741"/>
                  </a:lnTo>
                  <a:lnTo>
                    <a:pt x="2249135" y="394249"/>
                  </a:lnTo>
                  <a:lnTo>
                    <a:pt x="1362304" y="1281112"/>
                  </a:lnTo>
                  <a:lnTo>
                    <a:pt x="1837755" y="1281112"/>
                  </a:lnTo>
                  <a:lnTo>
                    <a:pt x="2724618" y="394249"/>
                  </a:lnTo>
                  <a:lnTo>
                    <a:pt x="2330347" y="0"/>
                  </a:lnTo>
                  <a:close/>
                </a:path>
              </a:pathLst>
            </a:custGeom>
            <a:solidFill>
              <a:srgbClr val="E9EEF4">
                <a:alpha val="7840"/>
              </a:srgbClr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t/>
              </a:r>
              <a:endParaRPr b="0" i="0" sz="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297" name="Google Shape;1297;p99"/>
          <p:cNvSpPr txBox="1"/>
          <p:nvPr>
            <p:ph idx="1" type="body"/>
          </p:nvPr>
        </p:nvSpPr>
        <p:spPr>
          <a:xfrm>
            <a:off x="776490" y="2349773"/>
            <a:ext cx="6261000" cy="4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700"/>
              <a:buNone/>
              <a:defRPr b="1" sz="2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05" showMasterSp="0">
  <p:cSld name="Section title 05">
    <p:bg>
      <p:bgPr>
        <a:solidFill>
          <a:schemeClr val="dk2"/>
        </a:solidFill>
      </p:bgPr>
    </p:bg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10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517C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100"/>
          <p:cNvSpPr/>
          <p:nvPr/>
        </p:nvSpPr>
        <p:spPr>
          <a:xfrm>
            <a:off x="593124" y="0"/>
            <a:ext cx="8550900" cy="51435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1" name="Google Shape;1301;p100"/>
          <p:cNvSpPr/>
          <p:nvPr>
            <p:ph idx="2" type="pic"/>
          </p:nvPr>
        </p:nvSpPr>
        <p:spPr>
          <a:xfrm>
            <a:off x="812131" y="996401"/>
            <a:ext cx="298500" cy="2985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1302" name="Google Shape;1302;p100"/>
          <p:cNvCxnSpPr/>
          <p:nvPr/>
        </p:nvCxnSpPr>
        <p:spPr>
          <a:xfrm>
            <a:off x="0" y="1500036"/>
            <a:ext cx="1624200" cy="1050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03" name="Google Shape;1303;p100"/>
          <p:cNvSpPr txBox="1"/>
          <p:nvPr>
            <p:ph idx="1" type="body"/>
          </p:nvPr>
        </p:nvSpPr>
        <p:spPr>
          <a:xfrm>
            <a:off x="771713" y="1791686"/>
            <a:ext cx="6261000" cy="913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2700"/>
              <a:buNone/>
              <a:defRPr b="1" sz="27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304" name="Google Shape;1304;p100"/>
          <p:cNvSpPr txBox="1"/>
          <p:nvPr>
            <p:ph idx="3" type="body"/>
          </p:nvPr>
        </p:nvSpPr>
        <p:spPr>
          <a:xfrm>
            <a:off x="771713" y="2812114"/>
            <a:ext cx="4653600" cy="76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100"/>
              <a:buNone/>
              <a:defRPr b="0" sz="1100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572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4572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457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457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3600"/>
              <a:buChar char="•"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act us" showMasterSp="0">
  <p:cSld name="End slide 03">
    <p:spTree>
      <p:nvGrpSpPr>
        <p:cNvPr id="1305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101"/>
          <p:cNvSpPr/>
          <p:nvPr/>
        </p:nvSpPr>
        <p:spPr>
          <a:xfrm>
            <a:off x="0" y="1"/>
            <a:ext cx="9147366" cy="5145465"/>
          </a:xfrm>
          <a:custGeom>
            <a:rect b="b" l="l" r="r" t="t"/>
            <a:pathLst>
              <a:path extrusionOk="0" h="11308715" w="20104100">
                <a:moveTo>
                  <a:pt x="0" y="11308556"/>
                </a:moveTo>
                <a:lnTo>
                  <a:pt x="20104099" y="11308556"/>
                </a:lnTo>
                <a:lnTo>
                  <a:pt x="20104099" y="0"/>
                </a:lnTo>
                <a:lnTo>
                  <a:pt x="0" y="0"/>
                </a:lnTo>
                <a:lnTo>
                  <a:pt x="0" y="11308556"/>
                </a:lnTo>
                <a:close/>
              </a:path>
            </a:pathLst>
          </a:custGeom>
          <a:solidFill>
            <a:srgbClr val="F6921E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7" name="Google Shape;1307;p101"/>
          <p:cNvSpPr/>
          <p:nvPr/>
        </p:nvSpPr>
        <p:spPr>
          <a:xfrm rot="10800000">
            <a:off x="533562" y="688653"/>
            <a:ext cx="2296954" cy="2296954"/>
          </a:xfrm>
          <a:custGeom>
            <a:rect b="b" l="l" r="r" t="t"/>
            <a:pathLst>
              <a:path extrusionOk="0" h="5048250" w="5048250">
                <a:moveTo>
                  <a:pt x="4058934" y="0"/>
                </a:moveTo>
                <a:lnTo>
                  <a:pt x="0" y="4058923"/>
                </a:lnTo>
                <a:lnTo>
                  <a:pt x="988734" y="5047657"/>
                </a:lnTo>
                <a:lnTo>
                  <a:pt x="5047668" y="988723"/>
                </a:lnTo>
                <a:lnTo>
                  <a:pt x="405893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8" name="Google Shape;1308;p101"/>
          <p:cNvSpPr/>
          <p:nvPr/>
        </p:nvSpPr>
        <p:spPr>
          <a:xfrm rot="10800000">
            <a:off x="-3365" y="-2213"/>
            <a:ext cx="9147366" cy="5054165"/>
          </a:xfrm>
          <a:custGeom>
            <a:rect b="b" l="l" r="r" t="t"/>
            <a:pathLst>
              <a:path extrusionOk="0" h="11108055" w="20104100">
                <a:moveTo>
                  <a:pt x="20104099" y="0"/>
                </a:moveTo>
                <a:lnTo>
                  <a:pt x="0" y="0"/>
                </a:lnTo>
                <a:lnTo>
                  <a:pt x="0" y="11107682"/>
                </a:lnTo>
                <a:lnTo>
                  <a:pt x="12991311" y="11107682"/>
                </a:lnTo>
                <a:lnTo>
                  <a:pt x="20104099" y="4004108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527B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101"/>
          <p:cNvSpPr/>
          <p:nvPr/>
        </p:nvSpPr>
        <p:spPr>
          <a:xfrm>
            <a:off x="7791614" y="821648"/>
            <a:ext cx="900868" cy="1172747"/>
          </a:xfrm>
          <a:custGeom>
            <a:rect b="b" l="l" r="r" t="t"/>
            <a:pathLst>
              <a:path extrusionOk="0" h="2577465" w="1979930">
                <a:moveTo>
                  <a:pt x="1293122" y="0"/>
                </a:moveTo>
                <a:lnTo>
                  <a:pt x="0" y="1288714"/>
                </a:lnTo>
                <a:lnTo>
                  <a:pt x="1293122" y="2577356"/>
                </a:lnTo>
                <a:lnTo>
                  <a:pt x="1979499" y="1890916"/>
                </a:lnTo>
                <a:lnTo>
                  <a:pt x="1373685" y="1288714"/>
                </a:lnTo>
                <a:lnTo>
                  <a:pt x="1979499" y="686439"/>
                </a:lnTo>
                <a:lnTo>
                  <a:pt x="129312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0" name="Google Shape;1310;p101"/>
          <p:cNvSpPr/>
          <p:nvPr/>
        </p:nvSpPr>
        <p:spPr>
          <a:xfrm>
            <a:off x="6891715" y="1645897"/>
            <a:ext cx="2253326" cy="2905429"/>
          </a:xfrm>
          <a:custGeom>
            <a:rect b="b" l="l" r="r" t="t"/>
            <a:pathLst>
              <a:path extrusionOk="0" h="6385559" w="4952365">
                <a:moveTo>
                  <a:pt x="1433118" y="0"/>
                </a:moveTo>
                <a:lnTo>
                  <a:pt x="0" y="1433066"/>
                </a:lnTo>
                <a:lnTo>
                  <a:pt x="4951901" y="6384978"/>
                </a:lnTo>
                <a:lnTo>
                  <a:pt x="4951901" y="4656727"/>
                </a:lnTo>
                <a:lnTo>
                  <a:pt x="1728313" y="1433066"/>
                </a:lnTo>
                <a:lnTo>
                  <a:pt x="2297280" y="864141"/>
                </a:lnTo>
                <a:lnTo>
                  <a:pt x="143311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p101"/>
          <p:cNvSpPr/>
          <p:nvPr/>
        </p:nvSpPr>
        <p:spPr>
          <a:xfrm>
            <a:off x="8557870" y="1859788"/>
            <a:ext cx="586518" cy="900868"/>
          </a:xfrm>
          <a:custGeom>
            <a:rect b="b" l="l" r="r" t="t"/>
            <a:pathLst>
              <a:path extrusionOk="0" h="1979929" w="1289050">
                <a:moveTo>
                  <a:pt x="686471" y="0"/>
                </a:moveTo>
                <a:lnTo>
                  <a:pt x="0" y="686303"/>
                </a:lnTo>
                <a:lnTo>
                  <a:pt x="1288672" y="1979416"/>
                </a:lnTo>
                <a:lnTo>
                  <a:pt x="1288672" y="605740"/>
                </a:lnTo>
                <a:lnTo>
                  <a:pt x="68647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p101"/>
          <p:cNvSpPr/>
          <p:nvPr/>
        </p:nvSpPr>
        <p:spPr>
          <a:xfrm>
            <a:off x="8557870" y="55483"/>
            <a:ext cx="586518" cy="900868"/>
          </a:xfrm>
          <a:custGeom>
            <a:rect b="b" l="l" r="r" t="t"/>
            <a:pathLst>
              <a:path extrusionOk="0" h="1979930" w="1289050">
                <a:moveTo>
                  <a:pt x="1288672" y="0"/>
                </a:moveTo>
                <a:lnTo>
                  <a:pt x="0" y="1292976"/>
                </a:lnTo>
                <a:lnTo>
                  <a:pt x="686471" y="1979489"/>
                </a:lnTo>
                <a:lnTo>
                  <a:pt x="1288672" y="1373612"/>
                </a:lnTo>
                <a:lnTo>
                  <a:pt x="1288672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p101"/>
          <p:cNvSpPr/>
          <p:nvPr/>
        </p:nvSpPr>
        <p:spPr>
          <a:xfrm>
            <a:off x="7635697" y="266265"/>
            <a:ext cx="247898" cy="322729"/>
          </a:xfrm>
          <a:custGeom>
            <a:rect b="b" l="l" r="r" t="t"/>
            <a:pathLst>
              <a:path extrusionOk="0" h="709294" w="544830">
                <a:moveTo>
                  <a:pt x="188831" y="0"/>
                </a:moveTo>
                <a:lnTo>
                  <a:pt x="0" y="188842"/>
                </a:lnTo>
                <a:lnTo>
                  <a:pt x="166665" y="354533"/>
                </a:lnTo>
                <a:lnTo>
                  <a:pt x="0" y="520204"/>
                </a:lnTo>
                <a:lnTo>
                  <a:pt x="188831" y="709046"/>
                </a:lnTo>
                <a:lnTo>
                  <a:pt x="544580" y="354533"/>
                </a:lnTo>
                <a:lnTo>
                  <a:pt x="188831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4" name="Google Shape;1314;p101"/>
          <p:cNvSpPr/>
          <p:nvPr/>
        </p:nvSpPr>
        <p:spPr>
          <a:xfrm>
            <a:off x="7139286" y="266264"/>
            <a:ext cx="247898" cy="322729"/>
          </a:xfrm>
          <a:custGeom>
            <a:rect b="b" l="l" r="r" t="t"/>
            <a:pathLst>
              <a:path extrusionOk="0" h="709294" w="544830">
                <a:moveTo>
                  <a:pt x="355748" y="0"/>
                </a:moveTo>
                <a:lnTo>
                  <a:pt x="0" y="354533"/>
                </a:lnTo>
                <a:lnTo>
                  <a:pt x="355748" y="709046"/>
                </a:lnTo>
                <a:lnTo>
                  <a:pt x="544569" y="520204"/>
                </a:lnTo>
                <a:lnTo>
                  <a:pt x="377915" y="354533"/>
                </a:lnTo>
                <a:lnTo>
                  <a:pt x="544569" y="188842"/>
                </a:lnTo>
                <a:lnTo>
                  <a:pt x="355748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p101"/>
          <p:cNvSpPr/>
          <p:nvPr/>
        </p:nvSpPr>
        <p:spPr>
          <a:xfrm>
            <a:off x="7350089" y="55483"/>
            <a:ext cx="322729" cy="247898"/>
          </a:xfrm>
          <a:custGeom>
            <a:rect b="b" l="l" r="r" t="t"/>
            <a:pathLst>
              <a:path extrusionOk="0" h="544830" w="709294">
                <a:moveTo>
                  <a:pt x="354523" y="0"/>
                </a:moveTo>
                <a:lnTo>
                  <a:pt x="0" y="355706"/>
                </a:lnTo>
                <a:lnTo>
                  <a:pt x="188852" y="544580"/>
                </a:lnTo>
                <a:lnTo>
                  <a:pt x="354523" y="377894"/>
                </a:lnTo>
                <a:lnTo>
                  <a:pt x="686861" y="377894"/>
                </a:lnTo>
                <a:lnTo>
                  <a:pt x="709046" y="355706"/>
                </a:lnTo>
                <a:lnTo>
                  <a:pt x="354523" y="0"/>
                </a:lnTo>
                <a:close/>
              </a:path>
              <a:path extrusionOk="0" h="544830" w="709294">
                <a:moveTo>
                  <a:pt x="686861" y="377894"/>
                </a:moveTo>
                <a:lnTo>
                  <a:pt x="354523" y="377894"/>
                </a:lnTo>
                <a:lnTo>
                  <a:pt x="520193" y="544580"/>
                </a:lnTo>
                <a:lnTo>
                  <a:pt x="686861" y="377894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p101"/>
          <p:cNvSpPr/>
          <p:nvPr/>
        </p:nvSpPr>
        <p:spPr>
          <a:xfrm>
            <a:off x="7350087" y="551861"/>
            <a:ext cx="322729" cy="247898"/>
          </a:xfrm>
          <a:custGeom>
            <a:rect b="b" l="l" r="r" t="t"/>
            <a:pathLst>
              <a:path extrusionOk="0" h="544830" w="709294">
                <a:moveTo>
                  <a:pt x="188852" y="0"/>
                </a:moveTo>
                <a:lnTo>
                  <a:pt x="0" y="188811"/>
                </a:lnTo>
                <a:lnTo>
                  <a:pt x="354533" y="544559"/>
                </a:lnTo>
                <a:lnTo>
                  <a:pt x="709056" y="188811"/>
                </a:lnTo>
                <a:lnTo>
                  <a:pt x="686885" y="166644"/>
                </a:lnTo>
                <a:lnTo>
                  <a:pt x="354533" y="166644"/>
                </a:lnTo>
                <a:lnTo>
                  <a:pt x="188852" y="0"/>
                </a:lnTo>
                <a:close/>
              </a:path>
              <a:path extrusionOk="0" h="544830" w="709294">
                <a:moveTo>
                  <a:pt x="520204" y="0"/>
                </a:moveTo>
                <a:lnTo>
                  <a:pt x="354533" y="166644"/>
                </a:lnTo>
                <a:lnTo>
                  <a:pt x="686885" y="166644"/>
                </a:lnTo>
                <a:lnTo>
                  <a:pt x="520204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101"/>
          <p:cNvSpPr/>
          <p:nvPr/>
        </p:nvSpPr>
        <p:spPr>
          <a:xfrm>
            <a:off x="6891717" y="493017"/>
            <a:ext cx="1239777" cy="799455"/>
          </a:xfrm>
          <a:custGeom>
            <a:rect b="b" l="l" r="r" t="t"/>
            <a:pathLst>
              <a:path extrusionOk="0" h="1757045" w="2724784">
                <a:moveTo>
                  <a:pt x="394260" y="0"/>
                </a:moveTo>
                <a:lnTo>
                  <a:pt x="0" y="394249"/>
                </a:lnTo>
                <a:lnTo>
                  <a:pt x="1362304" y="1756564"/>
                </a:lnTo>
                <a:lnTo>
                  <a:pt x="1837755" y="1281112"/>
                </a:lnTo>
                <a:lnTo>
                  <a:pt x="1362304" y="1281112"/>
                </a:lnTo>
                <a:lnTo>
                  <a:pt x="475472" y="394249"/>
                </a:lnTo>
                <a:lnTo>
                  <a:pt x="631980" y="237741"/>
                </a:lnTo>
                <a:lnTo>
                  <a:pt x="394260" y="0"/>
                </a:lnTo>
                <a:close/>
              </a:path>
              <a:path extrusionOk="0" h="1757045" w="2724784">
                <a:moveTo>
                  <a:pt x="2330347" y="0"/>
                </a:moveTo>
                <a:lnTo>
                  <a:pt x="2092606" y="237741"/>
                </a:lnTo>
                <a:lnTo>
                  <a:pt x="2249135" y="394249"/>
                </a:lnTo>
                <a:lnTo>
                  <a:pt x="1362304" y="1281112"/>
                </a:lnTo>
                <a:lnTo>
                  <a:pt x="1837755" y="1281112"/>
                </a:lnTo>
                <a:lnTo>
                  <a:pt x="2724618" y="394249"/>
                </a:lnTo>
                <a:lnTo>
                  <a:pt x="2330347" y="0"/>
                </a:lnTo>
                <a:close/>
              </a:path>
            </a:pathLst>
          </a:custGeom>
          <a:solidFill>
            <a:srgbClr val="E9EEF4">
              <a:alpha val="7450"/>
            </a:srgbClr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18" name="Google Shape;1318;p101"/>
          <p:cNvCxnSpPr/>
          <p:nvPr/>
        </p:nvCxnSpPr>
        <p:spPr>
          <a:xfrm>
            <a:off x="3289746" y="2971361"/>
            <a:ext cx="0" cy="11925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319" name="Google Shape;1319;p101"/>
          <p:cNvSpPr txBox="1"/>
          <p:nvPr>
            <p:ph idx="1" type="body"/>
          </p:nvPr>
        </p:nvSpPr>
        <p:spPr>
          <a:xfrm>
            <a:off x="3289746" y="1978606"/>
            <a:ext cx="5625600" cy="4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1" i="0" sz="3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0" name="Google Shape;1320;p101"/>
          <p:cNvSpPr txBox="1"/>
          <p:nvPr>
            <p:ph idx="2" type="body"/>
          </p:nvPr>
        </p:nvSpPr>
        <p:spPr>
          <a:xfrm>
            <a:off x="3497679" y="2971355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1" name="Google Shape;1321;p101"/>
          <p:cNvSpPr txBox="1"/>
          <p:nvPr>
            <p:ph idx="3" type="body"/>
          </p:nvPr>
        </p:nvSpPr>
        <p:spPr>
          <a:xfrm>
            <a:off x="3497679" y="3452196"/>
            <a:ext cx="5625600" cy="318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2" name="Google Shape;1322;p101"/>
          <p:cNvSpPr txBox="1"/>
          <p:nvPr>
            <p:ph idx="4" type="body"/>
          </p:nvPr>
        </p:nvSpPr>
        <p:spPr>
          <a:xfrm>
            <a:off x="3497679" y="3933037"/>
            <a:ext cx="5625600" cy="2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3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b="0" i="0" sz="1400" u="none" cap="none" strike="noStrike"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323" name="Google Shape;1323;p10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4029" y="423109"/>
            <a:ext cx="1668854" cy="3812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slide 04">
  <p:cSld name="End slide 04">
    <p:spTree>
      <p:nvGrpSpPr>
        <p:cNvPr id="1324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" name="Google Shape;1325;p102"/>
          <p:cNvSpPr/>
          <p:nvPr>
            <p:ph idx="2" type="pic"/>
          </p:nvPr>
        </p:nvSpPr>
        <p:spPr>
          <a:xfrm>
            <a:off x="0" y="-1"/>
            <a:ext cx="9144000" cy="4297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theme" Target="../theme/theme2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7.xml"/><Relationship Id="rId84" Type="http://schemas.openxmlformats.org/officeDocument/2006/relationships/slideLayout" Target="../slideLayouts/slideLayout101.xml"/><Relationship Id="rId83" Type="http://schemas.openxmlformats.org/officeDocument/2006/relationships/slideLayout" Target="../slideLayouts/slideLayout100.xml"/><Relationship Id="rId42" Type="http://schemas.openxmlformats.org/officeDocument/2006/relationships/slideLayout" Target="../slideLayouts/slideLayout59.xml"/><Relationship Id="rId86" Type="http://schemas.openxmlformats.org/officeDocument/2006/relationships/slideLayout" Target="../slideLayouts/slideLayout103.xml"/><Relationship Id="rId41" Type="http://schemas.openxmlformats.org/officeDocument/2006/relationships/slideLayout" Target="../slideLayouts/slideLayout58.xml"/><Relationship Id="rId85" Type="http://schemas.openxmlformats.org/officeDocument/2006/relationships/slideLayout" Target="../slideLayouts/slideLayout102.xml"/><Relationship Id="rId44" Type="http://schemas.openxmlformats.org/officeDocument/2006/relationships/slideLayout" Target="../slideLayouts/slideLayout61.xml"/><Relationship Id="rId88" Type="http://schemas.openxmlformats.org/officeDocument/2006/relationships/slideLayout" Target="../slideLayouts/slideLayout105.xml"/><Relationship Id="rId43" Type="http://schemas.openxmlformats.org/officeDocument/2006/relationships/slideLayout" Target="../slideLayouts/slideLayout60.xml"/><Relationship Id="rId87" Type="http://schemas.openxmlformats.org/officeDocument/2006/relationships/slideLayout" Target="../slideLayouts/slideLayout104.xml"/><Relationship Id="rId46" Type="http://schemas.openxmlformats.org/officeDocument/2006/relationships/slideLayout" Target="../slideLayouts/slideLayout63.xml"/><Relationship Id="rId45" Type="http://schemas.openxmlformats.org/officeDocument/2006/relationships/slideLayout" Target="../slideLayouts/slideLayout62.xml"/><Relationship Id="rId89" Type="http://schemas.openxmlformats.org/officeDocument/2006/relationships/slideLayout" Target="../slideLayouts/slideLayout106.xml"/><Relationship Id="rId80" Type="http://schemas.openxmlformats.org/officeDocument/2006/relationships/slideLayout" Target="../slideLayouts/slideLayout97.xml"/><Relationship Id="rId82" Type="http://schemas.openxmlformats.org/officeDocument/2006/relationships/slideLayout" Target="../slideLayouts/slideLayout99.xml"/><Relationship Id="rId81" Type="http://schemas.openxmlformats.org/officeDocument/2006/relationships/slideLayout" Target="../slideLayouts/slideLayout98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48" Type="http://schemas.openxmlformats.org/officeDocument/2006/relationships/slideLayout" Target="../slideLayouts/slideLayout65.xml"/><Relationship Id="rId47" Type="http://schemas.openxmlformats.org/officeDocument/2006/relationships/slideLayout" Target="../slideLayouts/slideLayout64.xml"/><Relationship Id="rId49" Type="http://schemas.openxmlformats.org/officeDocument/2006/relationships/slideLayout" Target="../slideLayouts/slideLayout66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73" Type="http://schemas.openxmlformats.org/officeDocument/2006/relationships/slideLayout" Target="../slideLayouts/slideLayout90.xml"/><Relationship Id="rId72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48.xml"/><Relationship Id="rId75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47.xml"/><Relationship Id="rId74" Type="http://schemas.openxmlformats.org/officeDocument/2006/relationships/slideLayout" Target="../slideLayouts/slideLayout91.xml"/><Relationship Id="rId33" Type="http://schemas.openxmlformats.org/officeDocument/2006/relationships/slideLayout" Target="../slideLayouts/slideLayout50.xml"/><Relationship Id="rId77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49.xml"/><Relationship Id="rId76" Type="http://schemas.openxmlformats.org/officeDocument/2006/relationships/slideLayout" Target="../slideLayouts/slideLayout93.xml"/><Relationship Id="rId35" Type="http://schemas.openxmlformats.org/officeDocument/2006/relationships/slideLayout" Target="../slideLayouts/slideLayout52.xml"/><Relationship Id="rId79" Type="http://schemas.openxmlformats.org/officeDocument/2006/relationships/slideLayout" Target="../slideLayouts/slideLayout96.xml"/><Relationship Id="rId34" Type="http://schemas.openxmlformats.org/officeDocument/2006/relationships/slideLayout" Target="../slideLayouts/slideLayout51.xml"/><Relationship Id="rId78" Type="http://schemas.openxmlformats.org/officeDocument/2006/relationships/slideLayout" Target="../slideLayouts/slideLayout95.xml"/><Relationship Id="rId71" Type="http://schemas.openxmlformats.org/officeDocument/2006/relationships/slideLayout" Target="../slideLayouts/slideLayout88.xml"/><Relationship Id="rId70" Type="http://schemas.openxmlformats.org/officeDocument/2006/relationships/slideLayout" Target="../slideLayouts/slideLayout87.xml"/><Relationship Id="rId37" Type="http://schemas.openxmlformats.org/officeDocument/2006/relationships/slideLayout" Target="../slideLayouts/slideLayout54.xml"/><Relationship Id="rId36" Type="http://schemas.openxmlformats.org/officeDocument/2006/relationships/slideLayout" Target="../slideLayouts/slideLayout53.xml"/><Relationship Id="rId39" Type="http://schemas.openxmlformats.org/officeDocument/2006/relationships/slideLayout" Target="../slideLayouts/slideLayout56.xml"/><Relationship Id="rId38" Type="http://schemas.openxmlformats.org/officeDocument/2006/relationships/slideLayout" Target="../slideLayouts/slideLayout55.xml"/><Relationship Id="rId62" Type="http://schemas.openxmlformats.org/officeDocument/2006/relationships/slideLayout" Target="../slideLayouts/slideLayout79.xml"/><Relationship Id="rId61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37.xml"/><Relationship Id="rId64" Type="http://schemas.openxmlformats.org/officeDocument/2006/relationships/slideLayout" Target="../slideLayouts/slideLayout81.xml"/><Relationship Id="rId63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39.xml"/><Relationship Id="rId66" Type="http://schemas.openxmlformats.org/officeDocument/2006/relationships/slideLayout" Target="../slideLayouts/slideLayout83.xml"/><Relationship Id="rId21" Type="http://schemas.openxmlformats.org/officeDocument/2006/relationships/slideLayout" Target="../slideLayouts/slideLayout38.xml"/><Relationship Id="rId65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41.xml"/><Relationship Id="rId68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40.xml"/><Relationship Id="rId67" Type="http://schemas.openxmlformats.org/officeDocument/2006/relationships/slideLayout" Target="../slideLayouts/slideLayout84.xml"/><Relationship Id="rId60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42.xml"/><Relationship Id="rId69" Type="http://schemas.openxmlformats.org/officeDocument/2006/relationships/slideLayout" Target="../slideLayouts/slideLayout86.xml"/><Relationship Id="rId28" Type="http://schemas.openxmlformats.org/officeDocument/2006/relationships/slideLayout" Target="../slideLayouts/slideLayout45.xml"/><Relationship Id="rId27" Type="http://schemas.openxmlformats.org/officeDocument/2006/relationships/slideLayout" Target="../slideLayouts/slideLayout44.xml"/><Relationship Id="rId29" Type="http://schemas.openxmlformats.org/officeDocument/2006/relationships/slideLayout" Target="../slideLayouts/slideLayout46.xml"/><Relationship Id="rId51" Type="http://schemas.openxmlformats.org/officeDocument/2006/relationships/slideLayout" Target="../slideLayouts/slideLayout68.xml"/><Relationship Id="rId95" Type="http://schemas.openxmlformats.org/officeDocument/2006/relationships/slideLayout" Target="../slideLayouts/slideLayout112.xml"/><Relationship Id="rId50" Type="http://schemas.openxmlformats.org/officeDocument/2006/relationships/slideLayout" Target="../slideLayouts/slideLayout67.xml"/><Relationship Id="rId94" Type="http://schemas.openxmlformats.org/officeDocument/2006/relationships/slideLayout" Target="../slideLayouts/slideLayout111.xml"/><Relationship Id="rId53" Type="http://schemas.openxmlformats.org/officeDocument/2006/relationships/slideLayout" Target="../slideLayouts/slideLayout70.xml"/><Relationship Id="rId52" Type="http://schemas.openxmlformats.org/officeDocument/2006/relationships/slideLayout" Target="../slideLayouts/slideLayout69.xml"/><Relationship Id="rId96" Type="http://schemas.openxmlformats.org/officeDocument/2006/relationships/theme" Target="../theme/theme4.xml"/><Relationship Id="rId11" Type="http://schemas.openxmlformats.org/officeDocument/2006/relationships/slideLayout" Target="../slideLayouts/slideLayout28.xml"/><Relationship Id="rId5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7.xml"/><Relationship Id="rId54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30.xml"/><Relationship Id="rId5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29.xml"/><Relationship Id="rId56" Type="http://schemas.openxmlformats.org/officeDocument/2006/relationships/slideLayout" Target="../slideLayouts/slideLayout73.xml"/><Relationship Id="rId91" Type="http://schemas.openxmlformats.org/officeDocument/2006/relationships/slideLayout" Target="../slideLayouts/slideLayout108.xml"/><Relationship Id="rId90" Type="http://schemas.openxmlformats.org/officeDocument/2006/relationships/slideLayout" Target="../slideLayouts/slideLayout107.xml"/><Relationship Id="rId93" Type="http://schemas.openxmlformats.org/officeDocument/2006/relationships/slideLayout" Target="../slideLayouts/slideLayout110.xml"/><Relationship Id="rId92" Type="http://schemas.openxmlformats.org/officeDocument/2006/relationships/slideLayout" Target="../slideLayouts/slideLayout109.xml"/><Relationship Id="rId15" Type="http://schemas.openxmlformats.org/officeDocument/2006/relationships/slideLayout" Target="../slideLayouts/slideLayout32.xml"/><Relationship Id="rId5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31.xml"/><Relationship Id="rId58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3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3.xml"/><Relationship Id="rId2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120.xml"/><Relationship Id="rId31" Type="http://schemas.openxmlformats.org/officeDocument/2006/relationships/slideLayout" Target="../slideLayouts/slideLayout143.xml"/><Relationship Id="rId30" Type="http://schemas.openxmlformats.org/officeDocument/2006/relationships/slideLayout" Target="../slideLayouts/slideLayout142.xml"/><Relationship Id="rId33" Type="http://schemas.openxmlformats.org/officeDocument/2006/relationships/theme" Target="../theme/theme1.xml"/><Relationship Id="rId32" Type="http://schemas.openxmlformats.org/officeDocument/2006/relationships/slideLayout" Target="../slideLayouts/slideLayout144.xml"/><Relationship Id="rId20" Type="http://schemas.openxmlformats.org/officeDocument/2006/relationships/slideLayout" Target="../slideLayouts/slideLayout132.xml"/><Relationship Id="rId22" Type="http://schemas.openxmlformats.org/officeDocument/2006/relationships/slideLayout" Target="../slideLayouts/slideLayout134.xml"/><Relationship Id="rId21" Type="http://schemas.openxmlformats.org/officeDocument/2006/relationships/slideLayout" Target="../slideLayouts/slideLayout133.xml"/><Relationship Id="rId24" Type="http://schemas.openxmlformats.org/officeDocument/2006/relationships/slideLayout" Target="../slideLayouts/slideLayout136.xml"/><Relationship Id="rId23" Type="http://schemas.openxmlformats.org/officeDocument/2006/relationships/slideLayout" Target="../slideLayouts/slideLayout135.xml"/><Relationship Id="rId26" Type="http://schemas.openxmlformats.org/officeDocument/2006/relationships/slideLayout" Target="../slideLayouts/slideLayout138.xml"/><Relationship Id="rId25" Type="http://schemas.openxmlformats.org/officeDocument/2006/relationships/slideLayout" Target="../slideLayouts/slideLayout137.xml"/><Relationship Id="rId28" Type="http://schemas.openxmlformats.org/officeDocument/2006/relationships/slideLayout" Target="../slideLayouts/slideLayout140.xml"/><Relationship Id="rId27" Type="http://schemas.openxmlformats.org/officeDocument/2006/relationships/slideLayout" Target="../slideLayouts/slideLayout139.xml"/><Relationship Id="rId29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23.xml"/><Relationship Id="rId10" Type="http://schemas.openxmlformats.org/officeDocument/2006/relationships/slideLayout" Target="../slideLayouts/slideLayout122.xml"/><Relationship Id="rId13" Type="http://schemas.openxmlformats.org/officeDocument/2006/relationships/slideLayout" Target="../slideLayouts/slideLayout125.xml"/><Relationship Id="rId12" Type="http://schemas.openxmlformats.org/officeDocument/2006/relationships/slideLayout" Target="../slideLayouts/slideLayout124.xml"/><Relationship Id="rId15" Type="http://schemas.openxmlformats.org/officeDocument/2006/relationships/slideLayout" Target="../slideLayouts/slideLayout127.xml"/><Relationship Id="rId14" Type="http://schemas.openxmlformats.org/officeDocument/2006/relationships/slideLayout" Target="../slideLayouts/slideLayout126.xml"/><Relationship Id="rId17" Type="http://schemas.openxmlformats.org/officeDocument/2006/relationships/slideLayout" Target="../slideLayouts/slideLayout129.xml"/><Relationship Id="rId16" Type="http://schemas.openxmlformats.org/officeDocument/2006/relationships/slideLayout" Target="../slideLayouts/slideLayout128.xml"/><Relationship Id="rId19" Type="http://schemas.openxmlformats.org/officeDocument/2006/relationships/slideLayout" Target="../slideLayouts/slideLayout131.xml"/><Relationship Id="rId18" Type="http://schemas.openxmlformats.org/officeDocument/2006/relationships/slideLayout" Target="../slideLayouts/slideLayout1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24854" y="1130054"/>
            <a:ext cx="28944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1" i="0" sz="5600" u="none" cap="none" strike="noStrike">
                <a:solidFill>
                  <a:srgbClr val="00527B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63152" y="1860683"/>
            <a:ext cx="7617600" cy="2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700" u="none" cap="none" strike="noStrike">
                <a:solidFill>
                  <a:srgbClr val="393C42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88382" y="4783455"/>
            <a:ext cx="5580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b="1" i="0" sz="1800" u="none" cap="none" strike="noStrike">
                <a:solidFill>
                  <a:srgbClr val="F6921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Montserrat"/>
              <a:buNone/>
              <a:defRPr b="1" i="0" sz="3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0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4000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Char char="•"/>
              <a:defRPr b="1" i="0" sz="27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238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1" i="0" sz="15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048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1" i="0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94" name="Google Shape;94;p20"/>
          <p:cNvCxnSpPr/>
          <p:nvPr/>
        </p:nvCxnSpPr>
        <p:spPr>
          <a:xfrm>
            <a:off x="300837" y="4688541"/>
            <a:ext cx="8542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5" name="Google Shape;95;p20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r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©2023 Vecteris - For internal use only. Do not distribute.</a:t>
            </a:r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0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"/>
              <a:buFont typeface="Arial"/>
              <a:buNone/>
            </a:pPr>
            <a:fld id="{00000000-1234-1234-1234-123412341234}" type="slidenum">
              <a:rPr b="0" i="0" lang="en" sz="7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4" r:id="rId30"/>
    <p:sldLayoutId id="2147483695" r:id="rId31"/>
    <p:sldLayoutId id="2147483696" r:id="rId32"/>
    <p:sldLayoutId id="2147483697" r:id="rId33"/>
    <p:sldLayoutId id="2147483698" r:id="rId34"/>
    <p:sldLayoutId id="2147483699" r:id="rId35"/>
    <p:sldLayoutId id="2147483700" r:id="rId36"/>
    <p:sldLayoutId id="2147483701" r:id="rId37"/>
    <p:sldLayoutId id="2147483702" r:id="rId38"/>
    <p:sldLayoutId id="2147483703" r:id="rId39"/>
    <p:sldLayoutId id="2147483704" r:id="rId40"/>
    <p:sldLayoutId id="2147483705" r:id="rId41"/>
    <p:sldLayoutId id="2147483706" r:id="rId42"/>
    <p:sldLayoutId id="2147483707" r:id="rId43"/>
    <p:sldLayoutId id="2147483708" r:id="rId44"/>
    <p:sldLayoutId id="2147483709" r:id="rId45"/>
    <p:sldLayoutId id="2147483710" r:id="rId46"/>
    <p:sldLayoutId id="2147483711" r:id="rId47"/>
    <p:sldLayoutId id="2147483712" r:id="rId48"/>
    <p:sldLayoutId id="2147483713" r:id="rId49"/>
    <p:sldLayoutId id="2147483714" r:id="rId50"/>
    <p:sldLayoutId id="2147483715" r:id="rId51"/>
    <p:sldLayoutId id="2147483716" r:id="rId52"/>
    <p:sldLayoutId id="2147483717" r:id="rId53"/>
    <p:sldLayoutId id="2147483718" r:id="rId54"/>
    <p:sldLayoutId id="2147483719" r:id="rId55"/>
    <p:sldLayoutId id="2147483720" r:id="rId56"/>
    <p:sldLayoutId id="2147483721" r:id="rId57"/>
    <p:sldLayoutId id="2147483722" r:id="rId58"/>
    <p:sldLayoutId id="2147483723" r:id="rId59"/>
    <p:sldLayoutId id="2147483724" r:id="rId60"/>
    <p:sldLayoutId id="2147483725" r:id="rId61"/>
    <p:sldLayoutId id="2147483726" r:id="rId62"/>
    <p:sldLayoutId id="2147483727" r:id="rId63"/>
    <p:sldLayoutId id="2147483728" r:id="rId64"/>
    <p:sldLayoutId id="2147483729" r:id="rId65"/>
    <p:sldLayoutId id="2147483730" r:id="rId66"/>
    <p:sldLayoutId id="2147483731" r:id="rId67"/>
    <p:sldLayoutId id="2147483732" r:id="rId68"/>
    <p:sldLayoutId id="2147483733" r:id="rId69"/>
    <p:sldLayoutId id="2147483734" r:id="rId70"/>
    <p:sldLayoutId id="2147483735" r:id="rId71"/>
    <p:sldLayoutId id="2147483736" r:id="rId72"/>
    <p:sldLayoutId id="2147483737" r:id="rId73"/>
    <p:sldLayoutId id="2147483738" r:id="rId74"/>
    <p:sldLayoutId id="2147483739" r:id="rId75"/>
    <p:sldLayoutId id="2147483740" r:id="rId76"/>
    <p:sldLayoutId id="2147483741" r:id="rId77"/>
    <p:sldLayoutId id="2147483742" r:id="rId78"/>
    <p:sldLayoutId id="2147483743" r:id="rId79"/>
    <p:sldLayoutId id="2147483744" r:id="rId80"/>
    <p:sldLayoutId id="2147483745" r:id="rId81"/>
    <p:sldLayoutId id="2147483746" r:id="rId82"/>
    <p:sldLayoutId id="2147483747" r:id="rId83"/>
    <p:sldLayoutId id="2147483748" r:id="rId84"/>
    <p:sldLayoutId id="2147483749" r:id="rId85"/>
    <p:sldLayoutId id="2147483750" r:id="rId86"/>
    <p:sldLayoutId id="2147483751" r:id="rId87"/>
    <p:sldLayoutId id="2147483752" r:id="rId88"/>
    <p:sldLayoutId id="2147483753" r:id="rId89"/>
    <p:sldLayoutId id="2147483754" r:id="rId90"/>
    <p:sldLayoutId id="2147483755" r:id="rId91"/>
    <p:sldLayoutId id="2147483756" r:id="rId92"/>
    <p:sldLayoutId id="2147483757" r:id="rId93"/>
    <p:sldLayoutId id="2147483758" r:id="rId94"/>
    <p:sldLayoutId id="2147483759" r:id="rId9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40" name="Shape 1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1" name="Google Shape;1441;p116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442" name="Google Shape;1442;p1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443" name="Google Shape;1443;p116"/>
          <p:cNvCxnSpPr/>
          <p:nvPr/>
        </p:nvCxnSpPr>
        <p:spPr>
          <a:xfrm>
            <a:off x="300837" y="4688541"/>
            <a:ext cx="8542500" cy="0"/>
          </a:xfrm>
          <a:prstGeom prst="straightConnector1">
            <a:avLst/>
          </a:prstGeom>
          <a:noFill/>
          <a:ln cap="flat" cmpd="sng" w="12700">
            <a:solidFill>
              <a:schemeClr val="accent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4" name="Google Shape;1444;p116"/>
          <p:cNvSpPr txBox="1"/>
          <p:nvPr/>
        </p:nvSpPr>
        <p:spPr>
          <a:xfrm>
            <a:off x="228437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r>
              <a:rPr b="0"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© </a:t>
            </a:r>
            <a:r>
              <a:rPr lang="en" sz="800">
                <a:solidFill>
                  <a:schemeClr val="accent2"/>
                </a:solidFill>
              </a:rPr>
              <a:t>2023</a:t>
            </a:r>
            <a:r>
              <a:rPr b="0"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Vecteris – For Internal use only. Do not distribute</a:t>
            </a:r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5" name="Google Shape;1445;p116"/>
          <p:cNvSpPr txBox="1"/>
          <p:nvPr/>
        </p:nvSpPr>
        <p:spPr>
          <a:xfrm>
            <a:off x="5258816" y="4789745"/>
            <a:ext cx="3656700" cy="1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"/>
              <a:buFont typeface="Arial"/>
              <a:buNone/>
            </a:pPr>
            <a:fld id="{00000000-1234-1234-1234-123412341234}" type="slidenum">
              <a:rPr b="0" i="0" lang="en" sz="800" u="none" cap="none" strike="noStrik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5" r:id="rId16"/>
    <p:sldLayoutId id="2147483776" r:id="rId17"/>
    <p:sldLayoutId id="2147483777" r:id="rId18"/>
    <p:sldLayoutId id="2147483778" r:id="rId19"/>
    <p:sldLayoutId id="2147483779" r:id="rId20"/>
    <p:sldLayoutId id="2147483780" r:id="rId21"/>
    <p:sldLayoutId id="2147483781" r:id="rId22"/>
    <p:sldLayoutId id="2147483782" r:id="rId23"/>
    <p:sldLayoutId id="2147483783" r:id="rId24"/>
    <p:sldLayoutId id="2147483784" r:id="rId25"/>
    <p:sldLayoutId id="2147483785" r:id="rId26"/>
    <p:sldLayoutId id="2147483786" r:id="rId27"/>
    <p:sldLayoutId id="2147483787" r:id="rId28"/>
    <p:sldLayoutId id="2147483788" r:id="rId29"/>
    <p:sldLayoutId id="2147483789" r:id="rId30"/>
    <p:sldLayoutId id="2147483790" r:id="rId31"/>
    <p:sldLayoutId id="2147483791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6.jpg"/><Relationship Id="rId4" Type="http://schemas.openxmlformats.org/officeDocument/2006/relationships/image" Target="../media/image6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9.png"/><Relationship Id="rId4" Type="http://schemas.openxmlformats.org/officeDocument/2006/relationships/image" Target="../media/image61.png"/><Relationship Id="rId5" Type="http://schemas.openxmlformats.org/officeDocument/2006/relationships/image" Target="../media/image6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diagram&#10;&#10;Description automatically generated" id="1678" name="Google Shape;1678;p149"/>
          <p:cNvPicPr preferRelativeResize="0"/>
          <p:nvPr/>
        </p:nvPicPr>
        <p:blipFill rotWithShape="1">
          <a:blip r:embed="rId3">
            <a:alphaModFix/>
          </a:blip>
          <a:srcRect b="7813" l="0" r="0" t="7813"/>
          <a:stretch/>
        </p:blipFill>
        <p:spPr>
          <a:xfrm>
            <a:off x="-1" y="1"/>
            <a:ext cx="914400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79" name="Google Shape;1679;p149"/>
          <p:cNvSpPr/>
          <p:nvPr/>
        </p:nvSpPr>
        <p:spPr>
          <a:xfrm>
            <a:off x="-1" y="0"/>
            <a:ext cx="9144000" cy="5143500"/>
          </a:xfrm>
          <a:prstGeom prst="rect">
            <a:avLst/>
          </a:prstGeom>
          <a:solidFill>
            <a:srgbClr val="016797">
              <a:alpha val="2706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0" name="Google Shape;1680;p149"/>
          <p:cNvSpPr/>
          <p:nvPr/>
        </p:nvSpPr>
        <p:spPr>
          <a:xfrm>
            <a:off x="2477725" y="1140516"/>
            <a:ext cx="4188600" cy="2862600"/>
          </a:xfrm>
          <a:prstGeom prst="rect">
            <a:avLst/>
          </a:prstGeom>
          <a:solidFill>
            <a:schemeClr val="dk2">
              <a:alpha val="20000"/>
            </a:schemeClr>
          </a:solidFill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1" name="Google Shape;1681;p149"/>
          <p:cNvSpPr/>
          <p:nvPr/>
        </p:nvSpPr>
        <p:spPr>
          <a:xfrm>
            <a:off x="2171718" y="39976"/>
            <a:ext cx="4822872" cy="4814640"/>
          </a:xfrm>
          <a:custGeom>
            <a:rect b="b" l="l" r="r" t="t"/>
            <a:pathLst>
              <a:path extrusionOk="0" h="5015250" w="5036942">
                <a:moveTo>
                  <a:pt x="0" y="2521828"/>
                </a:moveTo>
                <a:lnTo>
                  <a:pt x="2515908" y="0"/>
                </a:lnTo>
                <a:lnTo>
                  <a:pt x="5036942" y="2514713"/>
                </a:lnTo>
                <a:lnTo>
                  <a:pt x="2521769" y="5015250"/>
                </a:lnTo>
                <a:lnTo>
                  <a:pt x="0" y="2521828"/>
                </a:lnTo>
                <a:close/>
              </a:path>
            </a:pathLst>
          </a:cu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2" name="Google Shape;1682;p149"/>
          <p:cNvSpPr txBox="1"/>
          <p:nvPr/>
        </p:nvSpPr>
        <p:spPr>
          <a:xfrm>
            <a:off x="2480451" y="2204757"/>
            <a:ext cx="4205400" cy="11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solidFill>
                  <a:schemeClr val="lt1"/>
                </a:solidFill>
              </a:rPr>
              <a:t>How to Transform a Services Culture and Successfully Productize</a:t>
            </a:r>
            <a:endParaRPr b="1" sz="23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3" name="Google Shape;1683;p1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5772" y="1477687"/>
            <a:ext cx="2012456" cy="6708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0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1" name="Google Shape;1871;p158"/>
          <p:cNvPicPr preferRelativeResize="0"/>
          <p:nvPr/>
        </p:nvPicPr>
        <p:blipFill rotWithShape="1">
          <a:blip r:embed="rId3">
            <a:alphaModFix/>
          </a:blip>
          <a:srcRect b="0" l="0" r="2056" t="0"/>
          <a:stretch/>
        </p:blipFill>
        <p:spPr>
          <a:xfrm>
            <a:off x="0" y="0"/>
            <a:ext cx="6746601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7" name="Shape 1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8" name="Google Shape;1688;p150"/>
          <p:cNvSpPr txBox="1"/>
          <p:nvPr>
            <p:ph type="title"/>
          </p:nvPr>
        </p:nvSpPr>
        <p:spPr>
          <a:xfrm>
            <a:off x="306002" y="224025"/>
            <a:ext cx="68931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Elements of Successful Productization</a:t>
            </a:r>
            <a:endParaRPr/>
          </a:p>
        </p:txBody>
      </p:sp>
      <p:pic>
        <p:nvPicPr>
          <p:cNvPr id="1689" name="Google Shape;1689;p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43700" y="898725"/>
            <a:ext cx="3673124" cy="3673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3" name="Shape 1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4" name="Google Shape;1694;p151"/>
          <p:cNvSpPr txBox="1"/>
          <p:nvPr>
            <p:ph type="title"/>
          </p:nvPr>
        </p:nvSpPr>
        <p:spPr>
          <a:xfrm>
            <a:off x="306002" y="224025"/>
            <a:ext cx="68661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Six Levers to Build a Product-Friendly Organization</a:t>
            </a:r>
            <a:endParaRPr/>
          </a:p>
        </p:txBody>
      </p:sp>
      <p:pic>
        <p:nvPicPr>
          <p:cNvPr id="1695" name="Google Shape;1695;p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57150" y="900450"/>
            <a:ext cx="3621898" cy="36218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0" name="Shape 1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1" name="Google Shape;1701;p152"/>
          <p:cNvSpPr txBox="1"/>
          <p:nvPr/>
        </p:nvSpPr>
        <p:spPr>
          <a:xfrm>
            <a:off x="306000" y="89513"/>
            <a:ext cx="69891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4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B2B </a:t>
            </a:r>
            <a:r>
              <a:rPr b="1" lang="en" sz="2400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i="0" lang="en" sz="24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ervices </a:t>
            </a:r>
            <a:r>
              <a:rPr b="1" lang="en" sz="2400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i="0" lang="en" sz="24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ompanies are </a:t>
            </a:r>
            <a:r>
              <a:rPr b="1" lang="en" sz="2400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i="0" lang="en" sz="24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ursuing </a:t>
            </a:r>
            <a:r>
              <a:rPr b="1" i="0" lang="en" sz="24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‘</a:t>
            </a:r>
            <a:r>
              <a:rPr b="1" lang="en" sz="2400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P</a:t>
            </a:r>
            <a:r>
              <a:rPr b="1" i="0" lang="en" sz="24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roduct’</a:t>
            </a:r>
            <a:r>
              <a:rPr b="1" i="0" lang="en" sz="24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" sz="2400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i="0" lang="en" sz="24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trategies to </a:t>
            </a:r>
            <a:r>
              <a:rPr b="1" lang="en" sz="2400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S</a:t>
            </a:r>
            <a:r>
              <a:rPr b="1" i="0" lang="en" sz="24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cale &amp; </a:t>
            </a:r>
            <a:r>
              <a:rPr b="1" lang="en" sz="2400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i="0" lang="en" sz="24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ompete </a:t>
            </a:r>
            <a:endParaRPr b="1" i="0" sz="2400" u="none" cap="none" strike="noStrike">
              <a:solidFill>
                <a:srgbClr val="0051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02" name="Google Shape;1702;p152"/>
          <p:cNvPicPr preferRelativeResize="0"/>
          <p:nvPr/>
        </p:nvPicPr>
        <p:blipFill rotWithShape="1">
          <a:blip r:embed="rId3">
            <a:alphaModFix/>
          </a:blip>
          <a:srcRect b="9678" l="4217" r="3904" t="10924"/>
          <a:stretch/>
        </p:blipFill>
        <p:spPr>
          <a:xfrm>
            <a:off x="650775" y="1495025"/>
            <a:ext cx="6808049" cy="304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6" name="Shape 1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7" name="Google Shape;1707;p153"/>
          <p:cNvSpPr txBox="1"/>
          <p:nvPr>
            <p:ph type="title"/>
          </p:nvPr>
        </p:nvSpPr>
        <p:spPr>
          <a:xfrm>
            <a:off x="306001" y="224025"/>
            <a:ext cx="63438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Four Horsemen of Productization &amp; Their Antidotes</a:t>
            </a:r>
            <a:endParaRPr/>
          </a:p>
        </p:txBody>
      </p:sp>
      <p:graphicFrame>
        <p:nvGraphicFramePr>
          <p:cNvPr id="1708" name="Google Shape;1708;p153"/>
          <p:cNvGraphicFramePr/>
          <p:nvPr/>
        </p:nvGraphicFramePr>
        <p:xfrm>
          <a:off x="1653125" y="1117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{72C0E7F3-84CB-446A-8909-D64480A7C67E}</a:tableStyleId>
              </a:tblPr>
              <a:tblGrid>
                <a:gridCol w="2977250"/>
                <a:gridCol w="2977250"/>
              </a:tblGrid>
              <a:tr h="72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Knowing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You believe you need to be the expert and struggle to admit when you are wrong or don’t know.</a:t>
                      </a:r>
                      <a:endParaRPr i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Discovering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You believe in being curious and are open to changing your mind. You know admitting when you are wrong leads to better outcomes for everyone.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72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Perfectionism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You believe personal worthiness is defined by work performance and that all work needs to be (nearly) flawless to be valuable.</a:t>
                      </a:r>
                      <a:endParaRPr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Speed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You believe that testing ideas before iterating creates the best work.</a:t>
                      </a:r>
                      <a:endParaRPr i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728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Scarcity Thinking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You believe existing resources are fixed and that the amount customers will spend with you is more limited than it actually is.</a:t>
                      </a:r>
                      <a:endParaRPr i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Abundance Thinking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You believe more resources can be found. You see the world as expanding and are willing to risk cannibalization.</a:t>
                      </a:r>
                      <a:endParaRPr i="1" sz="10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782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Individual Heroics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You believe that asking for help is a sign of weakness and that individual performance is more valuable than group performance.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latin typeface="Lato"/>
                          <a:ea typeface="Lato"/>
                          <a:cs typeface="Lato"/>
                          <a:sym typeface="Lato"/>
                        </a:rPr>
                        <a:t>Collaboration</a:t>
                      </a:r>
                      <a:endParaRPr b="1" sz="12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 sz="1000">
                          <a:latin typeface="Lato"/>
                          <a:ea typeface="Lato"/>
                          <a:cs typeface="Lato"/>
                          <a:sym typeface="Lato"/>
                        </a:rPr>
                        <a:t>You believe that performance improves when you work across teams, with clients, and with other partners in the ecosystem.</a:t>
                      </a:r>
                      <a:endParaRPr b="1" i="1" sz="11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  <a:tr h="2930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FEARFUL</a:t>
                      </a:r>
                      <a:endParaRPr b="1" sz="13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300">
                          <a:solidFill>
                            <a:schemeClr val="accen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FEARLESS</a:t>
                      </a:r>
                      <a:endParaRPr b="1" sz="1300">
                        <a:solidFill>
                          <a:schemeClr val="accen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2" name="Shape 1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3" name="Google Shape;1713;p154"/>
          <p:cNvSpPr txBox="1"/>
          <p:nvPr>
            <p:ph type="title"/>
          </p:nvPr>
        </p:nvSpPr>
        <p:spPr>
          <a:xfrm>
            <a:off x="306001" y="224025"/>
            <a:ext cx="63438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Three Horizons Framework</a:t>
            </a:r>
            <a:endParaRPr sz="2400"/>
          </a:p>
        </p:txBody>
      </p:sp>
      <p:grpSp>
        <p:nvGrpSpPr>
          <p:cNvPr id="1714" name="Google Shape;1714;p154"/>
          <p:cNvGrpSpPr/>
          <p:nvPr/>
        </p:nvGrpSpPr>
        <p:grpSpPr>
          <a:xfrm>
            <a:off x="250100" y="746325"/>
            <a:ext cx="7271523" cy="3800350"/>
            <a:chOff x="173900" y="746325"/>
            <a:chExt cx="7271523" cy="3800350"/>
          </a:xfrm>
        </p:grpSpPr>
        <p:pic>
          <p:nvPicPr>
            <p:cNvPr id="1715" name="Google Shape;1715;p154"/>
            <p:cNvPicPr preferRelativeResize="0"/>
            <p:nvPr/>
          </p:nvPicPr>
          <p:blipFill rotWithShape="1">
            <a:blip r:embed="rId3">
              <a:alphaModFix/>
            </a:blip>
            <a:srcRect b="7510" l="6901" r="3812" t="0"/>
            <a:stretch/>
          </p:blipFill>
          <p:spPr>
            <a:xfrm>
              <a:off x="392275" y="746325"/>
              <a:ext cx="7053148" cy="37850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16" name="Google Shape;1716;p154"/>
            <p:cNvSpPr txBox="1"/>
            <p:nvPr/>
          </p:nvSpPr>
          <p:spPr>
            <a:xfrm>
              <a:off x="173900" y="2201700"/>
              <a:ext cx="1672500" cy="4926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OVERLAP WITH CORE COMPETENCES</a:t>
              </a:r>
              <a:endParaRPr b="1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1717" name="Google Shape;1717;p154"/>
            <p:cNvSpPr txBox="1"/>
            <p:nvPr/>
          </p:nvSpPr>
          <p:spPr>
            <a:xfrm>
              <a:off x="3644700" y="4069675"/>
              <a:ext cx="1929900" cy="4770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900">
                <a:latin typeface="Montserrat"/>
                <a:ea typeface="Montserrat"/>
                <a:cs typeface="Montserrat"/>
                <a:sym typeface="Montserrat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chemeClr val="dk2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TIME TO IMPLEMENT</a:t>
              </a:r>
              <a:endParaRPr b="1"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1" name="Shape 1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2" name="Google Shape;1722;p155"/>
          <p:cNvSpPr txBox="1"/>
          <p:nvPr>
            <p:ph type="title"/>
          </p:nvPr>
        </p:nvSpPr>
        <p:spPr>
          <a:xfrm>
            <a:off x="306002" y="224025"/>
            <a:ext cx="6866100" cy="5223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Significant Shift for Services Organizations</a:t>
            </a:r>
            <a:endParaRPr/>
          </a:p>
        </p:txBody>
      </p:sp>
      <p:grpSp>
        <p:nvGrpSpPr>
          <p:cNvPr id="1723" name="Google Shape;1723;p155"/>
          <p:cNvGrpSpPr/>
          <p:nvPr/>
        </p:nvGrpSpPr>
        <p:grpSpPr>
          <a:xfrm>
            <a:off x="1328363" y="2499603"/>
            <a:ext cx="6487274" cy="1011787"/>
            <a:chOff x="1328363" y="2499603"/>
            <a:chExt cx="6487274" cy="1011787"/>
          </a:xfrm>
        </p:grpSpPr>
        <p:grpSp>
          <p:nvGrpSpPr>
            <p:cNvPr id="1724" name="Google Shape;1724;p155"/>
            <p:cNvGrpSpPr/>
            <p:nvPr/>
          </p:nvGrpSpPr>
          <p:grpSpPr>
            <a:xfrm>
              <a:off x="4091168" y="2927740"/>
              <a:ext cx="3724367" cy="260700"/>
              <a:chOff x="3835975" y="1787675"/>
              <a:chExt cx="1980625" cy="260700"/>
            </a:xfrm>
          </p:grpSpPr>
          <p:sp>
            <p:nvSpPr>
              <p:cNvPr id="1725" name="Google Shape;1725;p155"/>
              <p:cNvSpPr/>
              <p:nvPr/>
            </p:nvSpPr>
            <p:spPr>
              <a:xfrm rot="-5400000">
                <a:off x="5605400" y="1837175"/>
                <a:ext cx="260700" cy="161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6" name="Google Shape;1726;p155"/>
              <p:cNvSpPr/>
              <p:nvPr/>
            </p:nvSpPr>
            <p:spPr>
              <a:xfrm>
                <a:off x="3835975" y="1787675"/>
                <a:ext cx="1950900" cy="260700"/>
              </a:xfrm>
              <a:prstGeom prst="chevron">
                <a:avLst>
                  <a:gd fmla="val 42185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…To</a:t>
                </a:r>
                <a:endParaRPr b="1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27" name="Google Shape;1727;p155"/>
            <p:cNvGrpSpPr/>
            <p:nvPr/>
          </p:nvGrpSpPr>
          <p:grpSpPr>
            <a:xfrm>
              <a:off x="1328363" y="2499603"/>
              <a:ext cx="5979000" cy="1011787"/>
              <a:chOff x="1328363" y="2499603"/>
              <a:chExt cx="5979000" cy="1011787"/>
            </a:xfrm>
          </p:grpSpPr>
          <p:sp>
            <p:nvSpPr>
              <p:cNvPr id="1728" name="Google Shape;1728;p155"/>
              <p:cNvSpPr/>
              <p:nvPr/>
            </p:nvSpPr>
            <p:spPr>
              <a:xfrm>
                <a:off x="1328363" y="2934315"/>
                <a:ext cx="2762700" cy="261000"/>
              </a:xfrm>
              <a:prstGeom prst="homePlate">
                <a:avLst>
                  <a:gd fmla="val 40717" name="adj"/>
                </a:avLst>
              </a:prstGeom>
              <a:solidFill>
                <a:schemeClr val="dk2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b="1" i="0" lang="en" sz="12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From...</a:t>
                </a:r>
                <a:endParaRPr b="1" i="0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29" name="Google Shape;1729;p155"/>
              <p:cNvSpPr txBox="1"/>
              <p:nvPr/>
            </p:nvSpPr>
            <p:spPr>
              <a:xfrm>
                <a:off x="1328363" y="2499603"/>
                <a:ext cx="59790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91425" wrap="square" tIns="91425">
                <a:sp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300"/>
                  <a:buFont typeface="Arial"/>
                  <a:buNone/>
                </a:pPr>
                <a:r>
                  <a:rPr b="1" i="0" lang="en" sz="2300" u="none" cap="none" strike="noStrike">
                    <a:solidFill>
                      <a:srgbClr val="00527C"/>
                    </a:solidFill>
                    <a:latin typeface="Arial"/>
                    <a:ea typeface="Arial"/>
                    <a:cs typeface="Arial"/>
                    <a:sym typeface="Arial"/>
                  </a:rPr>
                  <a:t>Our behavior and culture needs to shift...</a:t>
                </a:r>
                <a:endParaRPr b="0" i="0" sz="23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0" name="Google Shape;1730;p155"/>
              <p:cNvSpPr/>
              <p:nvPr/>
            </p:nvSpPr>
            <p:spPr>
              <a:xfrm>
                <a:off x="1328363" y="3250990"/>
                <a:ext cx="2762700" cy="260400"/>
              </a:xfrm>
              <a:prstGeom prst="homePlate">
                <a:avLst>
                  <a:gd fmla="val 40717" name="adj"/>
                </a:avLst>
              </a:prstGeom>
              <a:solidFill>
                <a:srgbClr val="00517C">
                  <a:alpha val="30980"/>
                </a:srgbClr>
              </a:solidFill>
              <a:ln>
                <a:noFill/>
              </a:ln>
              <a:effectLst>
                <a:outerShdw blurRad="57150" rotWithShape="0" algn="bl" dir="5400000" dist="19050">
                  <a:srgbClr val="000000">
                    <a:alpha val="0"/>
                  </a:srgbClr>
                </a:outerShdw>
              </a:effectLst>
            </p:spPr>
            <p:txBody>
              <a:bodyPr anchorCtr="0" anchor="ctr" bIns="68575" lIns="68575" spcFirstLastPara="1" rIns="68575" wrap="square" tIns="685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Knowing</a:t>
                </a:r>
                <a:endParaRPr b="0" i="0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31" name="Google Shape;1731;p155"/>
            <p:cNvGrpSpPr/>
            <p:nvPr/>
          </p:nvGrpSpPr>
          <p:grpSpPr>
            <a:xfrm>
              <a:off x="4091373" y="3237328"/>
              <a:ext cx="3724264" cy="260694"/>
              <a:chOff x="5970555" y="1787672"/>
              <a:chExt cx="2121000" cy="260903"/>
            </a:xfrm>
          </p:grpSpPr>
          <p:sp>
            <p:nvSpPr>
              <p:cNvPr id="1732" name="Google Shape;1732;p155"/>
              <p:cNvSpPr/>
              <p:nvPr/>
            </p:nvSpPr>
            <p:spPr>
              <a:xfrm rot="-5400000">
                <a:off x="7880242" y="1837375"/>
                <a:ext cx="260700" cy="161700"/>
              </a:xfrm>
              <a:prstGeom prst="rect">
                <a:avLst/>
              </a:prstGeom>
              <a:solidFill>
                <a:srgbClr val="DDE6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highlight>
                    <a:srgbClr val="F2F2F2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3" name="Google Shape;1733;p155"/>
              <p:cNvSpPr/>
              <p:nvPr/>
            </p:nvSpPr>
            <p:spPr>
              <a:xfrm>
                <a:off x="5970555" y="1787672"/>
                <a:ext cx="2121000" cy="260700"/>
              </a:xfrm>
              <a:prstGeom prst="chevron">
                <a:avLst>
                  <a:gd fmla="val 42185" name="adj"/>
                </a:avLst>
              </a:prstGeom>
              <a:solidFill>
                <a:srgbClr val="DDE6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Discovering</a:t>
                </a:r>
                <a:endParaRPr b="0" i="0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4" name="Google Shape;1734;p155"/>
          <p:cNvGrpSpPr/>
          <p:nvPr/>
        </p:nvGrpSpPr>
        <p:grpSpPr>
          <a:xfrm>
            <a:off x="1328363" y="3576865"/>
            <a:ext cx="6487274" cy="274200"/>
            <a:chOff x="1328363" y="3576865"/>
            <a:chExt cx="6487274" cy="274200"/>
          </a:xfrm>
        </p:grpSpPr>
        <p:sp>
          <p:nvSpPr>
            <p:cNvPr id="1735" name="Google Shape;1735;p155"/>
            <p:cNvSpPr/>
            <p:nvPr/>
          </p:nvSpPr>
          <p:spPr>
            <a:xfrm>
              <a:off x="1328363" y="3576865"/>
              <a:ext cx="2762700" cy="274200"/>
            </a:xfrm>
            <a:prstGeom prst="homePlate">
              <a:avLst>
                <a:gd fmla="val 40717" name="adj"/>
              </a:avLst>
            </a:prstGeom>
            <a:solidFill>
              <a:srgbClr val="00517C">
                <a:alpha val="3098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Scarcity Thinking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36" name="Google Shape;1736;p155"/>
            <p:cNvGrpSpPr/>
            <p:nvPr/>
          </p:nvGrpSpPr>
          <p:grpSpPr>
            <a:xfrm>
              <a:off x="4091373" y="3580128"/>
              <a:ext cx="3724264" cy="260694"/>
              <a:chOff x="5970555" y="1787672"/>
              <a:chExt cx="2121000" cy="260903"/>
            </a:xfrm>
          </p:grpSpPr>
          <p:sp>
            <p:nvSpPr>
              <p:cNvPr id="1737" name="Google Shape;1737;p155"/>
              <p:cNvSpPr/>
              <p:nvPr/>
            </p:nvSpPr>
            <p:spPr>
              <a:xfrm rot="-5400000">
                <a:off x="7880242" y="1837375"/>
                <a:ext cx="260700" cy="161700"/>
              </a:xfrm>
              <a:prstGeom prst="rect">
                <a:avLst/>
              </a:prstGeom>
              <a:solidFill>
                <a:srgbClr val="DDE6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highlight>
                    <a:srgbClr val="F2F2F2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8" name="Google Shape;1738;p155"/>
              <p:cNvSpPr/>
              <p:nvPr/>
            </p:nvSpPr>
            <p:spPr>
              <a:xfrm>
                <a:off x="5970555" y="1787672"/>
                <a:ext cx="2121000" cy="260700"/>
              </a:xfrm>
              <a:prstGeom prst="chevron">
                <a:avLst>
                  <a:gd fmla="val 42185" name="adj"/>
                </a:avLst>
              </a:prstGeom>
              <a:solidFill>
                <a:srgbClr val="DDE6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Abundance </a:t>
                </a:r>
                <a:r>
                  <a:rPr lang="en" sz="1200">
                    <a:solidFill>
                      <a:schemeClr val="dk1"/>
                    </a:solidFill>
                  </a:rPr>
                  <a:t>Thinking</a:t>
                </a:r>
                <a:endParaRPr b="0" i="0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39" name="Google Shape;1739;p155"/>
          <p:cNvGrpSpPr/>
          <p:nvPr/>
        </p:nvGrpSpPr>
        <p:grpSpPr>
          <a:xfrm>
            <a:off x="1328363" y="3922928"/>
            <a:ext cx="6487274" cy="267437"/>
            <a:chOff x="1328363" y="3922928"/>
            <a:chExt cx="6487274" cy="267437"/>
          </a:xfrm>
        </p:grpSpPr>
        <p:sp>
          <p:nvSpPr>
            <p:cNvPr id="1740" name="Google Shape;1740;p155"/>
            <p:cNvSpPr/>
            <p:nvPr/>
          </p:nvSpPr>
          <p:spPr>
            <a:xfrm>
              <a:off x="1328363" y="3929965"/>
              <a:ext cx="2762700" cy="260400"/>
            </a:xfrm>
            <a:prstGeom prst="homePlate">
              <a:avLst>
                <a:gd fmla="val 40717" name="adj"/>
              </a:avLst>
            </a:prstGeom>
            <a:solidFill>
              <a:srgbClr val="00517C">
                <a:alpha val="3098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Perfection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1" name="Google Shape;1741;p155"/>
            <p:cNvGrpSpPr/>
            <p:nvPr/>
          </p:nvGrpSpPr>
          <p:grpSpPr>
            <a:xfrm>
              <a:off x="4091373" y="3922928"/>
              <a:ext cx="3724264" cy="260694"/>
              <a:chOff x="5970555" y="1787672"/>
              <a:chExt cx="2121000" cy="260903"/>
            </a:xfrm>
          </p:grpSpPr>
          <p:sp>
            <p:nvSpPr>
              <p:cNvPr id="1742" name="Google Shape;1742;p155"/>
              <p:cNvSpPr/>
              <p:nvPr/>
            </p:nvSpPr>
            <p:spPr>
              <a:xfrm rot="-5400000">
                <a:off x="7880242" y="1837375"/>
                <a:ext cx="260700" cy="161700"/>
              </a:xfrm>
              <a:prstGeom prst="rect">
                <a:avLst/>
              </a:prstGeom>
              <a:solidFill>
                <a:srgbClr val="DDE6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highlight>
                    <a:srgbClr val="F2F2F2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3" name="Google Shape;1743;p155"/>
              <p:cNvSpPr/>
              <p:nvPr/>
            </p:nvSpPr>
            <p:spPr>
              <a:xfrm>
                <a:off x="5970555" y="1787672"/>
                <a:ext cx="2121000" cy="260700"/>
              </a:xfrm>
              <a:prstGeom prst="chevron">
                <a:avLst>
                  <a:gd fmla="val 42185" name="adj"/>
                </a:avLst>
              </a:prstGeom>
              <a:solidFill>
                <a:srgbClr val="DDE6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Speed</a:t>
                </a:r>
                <a:endParaRPr b="0" i="0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44" name="Google Shape;1744;p155"/>
          <p:cNvGrpSpPr/>
          <p:nvPr/>
        </p:nvGrpSpPr>
        <p:grpSpPr>
          <a:xfrm>
            <a:off x="1328363" y="4239203"/>
            <a:ext cx="6487274" cy="267512"/>
            <a:chOff x="1328363" y="4239203"/>
            <a:chExt cx="6487274" cy="267512"/>
          </a:xfrm>
        </p:grpSpPr>
        <p:sp>
          <p:nvSpPr>
            <p:cNvPr id="1745" name="Google Shape;1745;p155"/>
            <p:cNvSpPr/>
            <p:nvPr/>
          </p:nvSpPr>
          <p:spPr>
            <a:xfrm>
              <a:off x="1328363" y="4246315"/>
              <a:ext cx="2762700" cy="260400"/>
            </a:xfrm>
            <a:prstGeom prst="homePlate">
              <a:avLst>
                <a:gd fmla="val 40717" name="adj"/>
              </a:avLst>
            </a:prstGeom>
            <a:solidFill>
              <a:srgbClr val="00517C">
                <a:alpha val="3098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Individual Heroics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46" name="Google Shape;1746;p155"/>
            <p:cNvGrpSpPr/>
            <p:nvPr/>
          </p:nvGrpSpPr>
          <p:grpSpPr>
            <a:xfrm>
              <a:off x="4091373" y="4239203"/>
              <a:ext cx="3724264" cy="260694"/>
              <a:chOff x="5970555" y="1787672"/>
              <a:chExt cx="2121000" cy="260903"/>
            </a:xfrm>
          </p:grpSpPr>
          <p:sp>
            <p:nvSpPr>
              <p:cNvPr id="1747" name="Google Shape;1747;p155"/>
              <p:cNvSpPr/>
              <p:nvPr/>
            </p:nvSpPr>
            <p:spPr>
              <a:xfrm rot="-5400000">
                <a:off x="7880242" y="1837375"/>
                <a:ext cx="260700" cy="161700"/>
              </a:xfrm>
              <a:prstGeom prst="rect">
                <a:avLst/>
              </a:prstGeom>
              <a:solidFill>
                <a:srgbClr val="DDE6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highlight>
                    <a:srgbClr val="F2F2F2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8" name="Google Shape;1748;p155"/>
              <p:cNvSpPr/>
              <p:nvPr/>
            </p:nvSpPr>
            <p:spPr>
              <a:xfrm>
                <a:off x="5970555" y="1787672"/>
                <a:ext cx="2121000" cy="260700"/>
              </a:xfrm>
              <a:prstGeom prst="chevron">
                <a:avLst>
                  <a:gd fmla="val 42185" name="adj"/>
                </a:avLst>
              </a:prstGeom>
              <a:solidFill>
                <a:srgbClr val="DDE6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Cross-functional Collaboration</a:t>
                </a:r>
                <a:endParaRPr b="0" i="0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49" name="Google Shape;1749;p155"/>
          <p:cNvGrpSpPr/>
          <p:nvPr/>
        </p:nvGrpSpPr>
        <p:grpSpPr>
          <a:xfrm>
            <a:off x="1328525" y="1042200"/>
            <a:ext cx="6486949" cy="1396725"/>
            <a:chOff x="1328525" y="1270800"/>
            <a:chExt cx="6486949" cy="1396725"/>
          </a:xfrm>
        </p:grpSpPr>
        <p:sp>
          <p:nvSpPr>
            <p:cNvPr id="1750" name="Google Shape;1750;p155"/>
            <p:cNvSpPr/>
            <p:nvPr/>
          </p:nvSpPr>
          <p:spPr>
            <a:xfrm>
              <a:off x="1328525" y="1751650"/>
              <a:ext cx="2762700" cy="260400"/>
            </a:xfrm>
            <a:prstGeom prst="homePlate">
              <a:avLst>
                <a:gd fmla="val 40717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1" i="0" lang="en" sz="1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From...</a:t>
              </a:r>
              <a:endParaRPr b="1" i="0" sz="1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1" name="Google Shape;1751;p155"/>
            <p:cNvSpPr/>
            <p:nvPr/>
          </p:nvSpPr>
          <p:spPr>
            <a:xfrm>
              <a:off x="1328525" y="2079450"/>
              <a:ext cx="2762700" cy="260400"/>
            </a:xfrm>
            <a:prstGeom prst="homePlate">
              <a:avLst>
                <a:gd fmla="val 40717" name="adj"/>
              </a:avLst>
            </a:prstGeom>
            <a:solidFill>
              <a:srgbClr val="00517C">
                <a:alpha val="3137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39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1:1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2" name="Google Shape;1752;p155"/>
            <p:cNvSpPr txBox="1"/>
            <p:nvPr/>
          </p:nvSpPr>
          <p:spPr>
            <a:xfrm>
              <a:off x="1328525" y="1270800"/>
              <a:ext cx="2995800" cy="44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91425" wrap="square" tIns="91425">
              <a:sp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300"/>
                <a:buFont typeface="Arial"/>
                <a:buNone/>
              </a:pPr>
              <a:r>
                <a:rPr b="1" i="0" lang="en" sz="2300" u="none" cap="none" strike="noStrike">
                  <a:solidFill>
                    <a:srgbClr val="00527C"/>
                  </a:solidFill>
                  <a:latin typeface="Arial"/>
                  <a:ea typeface="Arial"/>
                  <a:cs typeface="Arial"/>
                  <a:sym typeface="Arial"/>
                </a:rPr>
                <a:t>When we move...</a:t>
              </a:r>
              <a:endParaRPr b="0" i="0" sz="2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53" name="Google Shape;1753;p155"/>
            <p:cNvGrpSpPr/>
            <p:nvPr/>
          </p:nvGrpSpPr>
          <p:grpSpPr>
            <a:xfrm>
              <a:off x="4090941" y="1744375"/>
              <a:ext cx="3724334" cy="260900"/>
              <a:chOff x="5788633" y="1787675"/>
              <a:chExt cx="2302809" cy="260900"/>
            </a:xfrm>
          </p:grpSpPr>
          <p:sp>
            <p:nvSpPr>
              <p:cNvPr id="1754" name="Google Shape;1754;p155"/>
              <p:cNvSpPr/>
              <p:nvPr/>
            </p:nvSpPr>
            <p:spPr>
              <a:xfrm rot="-5400000">
                <a:off x="7880242" y="1837375"/>
                <a:ext cx="260700" cy="1617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5" name="Google Shape;1755;p155"/>
              <p:cNvSpPr/>
              <p:nvPr/>
            </p:nvSpPr>
            <p:spPr>
              <a:xfrm>
                <a:off x="5788633" y="1787675"/>
                <a:ext cx="2302800" cy="260700"/>
              </a:xfrm>
              <a:prstGeom prst="chevron">
                <a:avLst>
                  <a:gd fmla="val 42185" name="adj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rPr b="1" i="0" lang="en" sz="1400" u="none" cap="none" strike="noStrike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rPr>
                  <a:t>…To</a:t>
                </a:r>
                <a:endParaRPr b="1" i="0" sz="14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56" name="Google Shape;1756;p155"/>
            <p:cNvGrpSpPr/>
            <p:nvPr/>
          </p:nvGrpSpPr>
          <p:grpSpPr>
            <a:xfrm>
              <a:off x="4090943" y="2075700"/>
              <a:ext cx="3724334" cy="260900"/>
              <a:chOff x="5788633" y="1787675"/>
              <a:chExt cx="2302809" cy="260900"/>
            </a:xfrm>
          </p:grpSpPr>
          <p:sp>
            <p:nvSpPr>
              <p:cNvPr id="1757" name="Google Shape;1757;p155"/>
              <p:cNvSpPr/>
              <p:nvPr/>
            </p:nvSpPr>
            <p:spPr>
              <a:xfrm rot="-5400000">
                <a:off x="7880242" y="1837375"/>
                <a:ext cx="260700" cy="161700"/>
              </a:xfrm>
              <a:prstGeom prst="rect">
                <a:avLst/>
              </a:prstGeom>
              <a:solidFill>
                <a:srgbClr val="DDE6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highlight>
                    <a:srgbClr val="F2F2F2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8" name="Google Shape;1758;p155"/>
              <p:cNvSpPr/>
              <p:nvPr/>
            </p:nvSpPr>
            <p:spPr>
              <a:xfrm>
                <a:off x="5788633" y="1787675"/>
                <a:ext cx="2302800" cy="260700"/>
              </a:xfrm>
              <a:prstGeom prst="chevron">
                <a:avLst>
                  <a:gd fmla="val 42185" name="adj"/>
                </a:avLst>
              </a:prstGeom>
              <a:solidFill>
                <a:srgbClr val="DDE6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1:Many</a:t>
                </a:r>
                <a:endParaRPr b="1" i="0" sz="1400" u="none" cap="none" strike="noStrike">
                  <a:solidFill>
                    <a:schemeClr val="lt1"/>
                  </a:solidFill>
                  <a:highlight>
                    <a:srgbClr val="F2F2F2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59" name="Google Shape;1759;p155"/>
            <p:cNvSpPr/>
            <p:nvPr/>
          </p:nvSpPr>
          <p:spPr>
            <a:xfrm>
              <a:off x="1328525" y="2407125"/>
              <a:ext cx="2762700" cy="260400"/>
            </a:xfrm>
            <a:prstGeom prst="homePlate">
              <a:avLst>
                <a:gd fmla="val 40717" name="adj"/>
              </a:avLst>
            </a:prstGeom>
            <a:solidFill>
              <a:srgbClr val="00517C">
                <a:alpha val="31370"/>
              </a:srgbClr>
            </a:solidFill>
            <a:ln>
              <a:noFill/>
            </a:ln>
            <a:effectLst>
              <a:outerShdw blurRad="57150" rotWithShape="0" algn="bl" dir="5400000" dist="19050">
                <a:srgbClr val="000000">
                  <a:alpha val="390"/>
                </a:srgbClr>
              </a:outerShdw>
            </a:effectLst>
          </p:spPr>
          <p:txBody>
            <a:bodyPr anchorCtr="0" anchor="ctr" bIns="68575" lIns="68575" spcFirstLastPara="1" rIns="68575" wrap="square" tIns="685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Arial"/>
                <a:buNone/>
              </a:pPr>
              <a:r>
                <a:rPr b="0" i="0" lang="en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Selling time and expertise</a:t>
              </a:r>
              <a:endPara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60" name="Google Shape;1760;p155"/>
            <p:cNvGrpSpPr/>
            <p:nvPr/>
          </p:nvGrpSpPr>
          <p:grpSpPr>
            <a:xfrm>
              <a:off x="4090983" y="2400437"/>
              <a:ext cx="3724491" cy="260519"/>
              <a:chOff x="5970313" y="1787847"/>
              <a:chExt cx="2121129" cy="260728"/>
            </a:xfrm>
          </p:grpSpPr>
          <p:sp>
            <p:nvSpPr>
              <p:cNvPr id="1761" name="Google Shape;1761;p155"/>
              <p:cNvSpPr/>
              <p:nvPr/>
            </p:nvSpPr>
            <p:spPr>
              <a:xfrm rot="-5400000">
                <a:off x="7880242" y="1837375"/>
                <a:ext cx="260700" cy="161700"/>
              </a:xfrm>
              <a:prstGeom prst="rect">
                <a:avLst/>
              </a:prstGeom>
              <a:solidFill>
                <a:srgbClr val="DDE6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highlight>
                    <a:srgbClr val="F2F2F2"/>
                  </a:highlight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2" name="Google Shape;1762;p155"/>
              <p:cNvSpPr/>
              <p:nvPr/>
            </p:nvSpPr>
            <p:spPr>
              <a:xfrm>
                <a:off x="5970313" y="1787847"/>
                <a:ext cx="2121000" cy="260700"/>
              </a:xfrm>
              <a:prstGeom prst="chevron">
                <a:avLst>
                  <a:gd fmla="val 42185" name="adj"/>
                </a:avLst>
              </a:prstGeom>
              <a:solidFill>
                <a:srgbClr val="DDE6E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200"/>
                  <a:buFont typeface="Arial"/>
                  <a:buNone/>
                </a:pPr>
                <a:r>
                  <a:rPr b="0" i="0" lang="en" sz="12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Selling (often tech-enabled) intellectual property</a:t>
                </a:r>
                <a:endParaRPr b="0" i="0" sz="12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7" name="Shape 1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8" name="Google Shape;1768;p156"/>
          <p:cNvSpPr txBox="1"/>
          <p:nvPr/>
        </p:nvSpPr>
        <p:spPr>
          <a:xfrm>
            <a:off x="306391" y="-17967"/>
            <a:ext cx="5845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b="1" i="0" lang="en" sz="2400" u="none" cap="none" strike="noStrike">
                <a:solidFill>
                  <a:srgbClr val="00517C"/>
                </a:solidFill>
                <a:latin typeface="Montserrat"/>
                <a:ea typeface="Montserrat"/>
                <a:cs typeface="Montserrat"/>
                <a:sym typeface="Montserrat"/>
              </a:rPr>
              <a:t>Top 7 Product Innovation Mistakes</a:t>
            </a:r>
            <a:endParaRPr b="1" i="0" sz="2400" u="none" cap="none" strike="noStrike">
              <a:solidFill>
                <a:srgbClr val="0051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769" name="Google Shape;1769;p156"/>
          <p:cNvGrpSpPr/>
          <p:nvPr/>
        </p:nvGrpSpPr>
        <p:grpSpPr>
          <a:xfrm>
            <a:off x="3587642" y="1471773"/>
            <a:ext cx="1968713" cy="841854"/>
            <a:chOff x="305991" y="1705823"/>
            <a:chExt cx="1968713" cy="841854"/>
          </a:xfrm>
        </p:grpSpPr>
        <p:sp>
          <p:nvSpPr>
            <p:cNvPr id="1770" name="Google Shape;1770;p156"/>
            <p:cNvSpPr/>
            <p:nvPr/>
          </p:nvSpPr>
          <p:spPr>
            <a:xfrm>
              <a:off x="1194704" y="1808530"/>
              <a:ext cx="1080000" cy="62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00517C"/>
                  </a:solidFill>
                  <a:latin typeface="Arial"/>
                  <a:ea typeface="Arial"/>
                  <a:cs typeface="Arial"/>
                  <a:sym typeface="Arial"/>
                </a:rPr>
                <a:t>Focusing on processes before people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71" name="Google Shape;1771;p156"/>
            <p:cNvGrpSpPr/>
            <p:nvPr/>
          </p:nvGrpSpPr>
          <p:grpSpPr>
            <a:xfrm>
              <a:off x="305991" y="1705823"/>
              <a:ext cx="830847" cy="841854"/>
              <a:chOff x="407988" y="2288174"/>
              <a:chExt cx="1107796" cy="1122472"/>
            </a:xfrm>
          </p:grpSpPr>
          <p:sp>
            <p:nvSpPr>
              <p:cNvPr id="1772" name="Google Shape;1772;p156"/>
              <p:cNvSpPr/>
              <p:nvPr/>
            </p:nvSpPr>
            <p:spPr>
              <a:xfrm>
                <a:off x="560388" y="2429526"/>
                <a:ext cx="816644" cy="826685"/>
              </a:xfrm>
              <a:custGeom>
                <a:rect b="b" l="l" r="r" t="t"/>
                <a:pathLst>
                  <a:path extrusionOk="0" h="3033708" w="2840502">
                    <a:moveTo>
                      <a:pt x="0" y="1511747"/>
                    </a:moveTo>
                    <a:lnTo>
                      <a:pt x="1455355" y="0"/>
                    </a:lnTo>
                    <a:lnTo>
                      <a:pt x="2840502" y="1489190"/>
                    </a:lnTo>
                    <a:lnTo>
                      <a:pt x="1412669" y="3033708"/>
                    </a:lnTo>
                    <a:lnTo>
                      <a:pt x="0" y="1511747"/>
                    </a:lnTo>
                    <a:close/>
                  </a:path>
                </a:pathLst>
              </a:custGeom>
              <a:solidFill>
                <a:srgbClr val="00517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3" name="Google Shape;1773;p156"/>
              <p:cNvSpPr/>
              <p:nvPr/>
            </p:nvSpPr>
            <p:spPr>
              <a:xfrm>
                <a:off x="407988" y="2288174"/>
                <a:ext cx="1107796" cy="1122472"/>
              </a:xfrm>
              <a:custGeom>
                <a:rect b="b" l="l" r="r" t="t"/>
                <a:pathLst>
                  <a:path extrusionOk="0" h="3033708" w="2840502">
                    <a:moveTo>
                      <a:pt x="0" y="1511747"/>
                    </a:moveTo>
                    <a:lnTo>
                      <a:pt x="1455355" y="0"/>
                    </a:lnTo>
                    <a:lnTo>
                      <a:pt x="2840502" y="1489190"/>
                    </a:lnTo>
                    <a:lnTo>
                      <a:pt x="1412669" y="3033708"/>
                    </a:lnTo>
                    <a:lnTo>
                      <a:pt x="0" y="1511747"/>
                    </a:lnTo>
                    <a:close/>
                  </a:path>
                </a:pathLst>
              </a:custGeom>
              <a:noFill/>
              <a:ln cap="flat" cmpd="sng" w="38100">
                <a:solidFill>
                  <a:srgbClr val="F6921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74" name="Google Shape;1774;p156"/>
            <p:cNvGrpSpPr/>
            <p:nvPr/>
          </p:nvGrpSpPr>
          <p:grpSpPr>
            <a:xfrm>
              <a:off x="608273" y="2006976"/>
              <a:ext cx="238863" cy="238864"/>
              <a:chOff x="4511" y="1510"/>
              <a:chExt cx="494" cy="496"/>
            </a:xfrm>
          </p:grpSpPr>
          <p:sp>
            <p:nvSpPr>
              <p:cNvPr id="1775" name="Google Shape;1775;p156"/>
              <p:cNvSpPr/>
              <p:nvPr/>
            </p:nvSpPr>
            <p:spPr>
              <a:xfrm>
                <a:off x="4685" y="1510"/>
                <a:ext cx="146" cy="146"/>
              </a:xfrm>
              <a:custGeom>
                <a:rect b="b" l="l" r="r" t="t"/>
                <a:pathLst>
                  <a:path extrusionOk="0" h="647" w="648">
                    <a:moveTo>
                      <a:pt x="324" y="647"/>
                    </a:moveTo>
                    <a:cubicBezTo>
                      <a:pt x="145" y="647"/>
                      <a:pt x="0" y="502"/>
                      <a:pt x="0" y="324"/>
                    </a:cubicBezTo>
                    <a:cubicBezTo>
                      <a:pt x="0" y="145"/>
                      <a:pt x="145" y="0"/>
                      <a:pt x="324" y="0"/>
                    </a:cubicBezTo>
                    <a:cubicBezTo>
                      <a:pt x="502" y="0"/>
                      <a:pt x="648" y="146"/>
                      <a:pt x="648" y="324"/>
                    </a:cubicBezTo>
                    <a:cubicBezTo>
                      <a:pt x="648" y="502"/>
                      <a:pt x="502" y="647"/>
                      <a:pt x="324" y="647"/>
                    </a:cubicBezTo>
                    <a:close/>
                    <a:moveTo>
                      <a:pt x="324" y="80"/>
                    </a:moveTo>
                    <a:cubicBezTo>
                      <a:pt x="189" y="80"/>
                      <a:pt x="80" y="190"/>
                      <a:pt x="80" y="324"/>
                    </a:cubicBezTo>
                    <a:cubicBezTo>
                      <a:pt x="80" y="458"/>
                      <a:pt x="189" y="568"/>
                      <a:pt x="324" y="568"/>
                    </a:cubicBezTo>
                    <a:cubicBezTo>
                      <a:pt x="458" y="568"/>
                      <a:pt x="567" y="458"/>
                      <a:pt x="567" y="324"/>
                    </a:cubicBezTo>
                    <a:cubicBezTo>
                      <a:pt x="567" y="190"/>
                      <a:pt x="458" y="80"/>
                      <a:pt x="324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1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6" name="Google Shape;1776;p156"/>
              <p:cNvSpPr/>
              <p:nvPr/>
            </p:nvSpPr>
            <p:spPr>
              <a:xfrm>
                <a:off x="4653" y="1669"/>
                <a:ext cx="210" cy="337"/>
              </a:xfrm>
              <a:custGeom>
                <a:rect b="b" l="l" r="r" t="t"/>
                <a:pathLst>
                  <a:path extrusionOk="0" h="1497" w="933">
                    <a:moveTo>
                      <a:pt x="142" y="1467"/>
                    </a:moveTo>
                    <a:cubicBezTo>
                      <a:pt x="142" y="859"/>
                      <a:pt x="142" y="859"/>
                      <a:pt x="142" y="859"/>
                    </a:cubicBezTo>
                    <a:cubicBezTo>
                      <a:pt x="30" y="859"/>
                      <a:pt x="30" y="859"/>
                      <a:pt x="30" y="859"/>
                    </a:cubicBezTo>
                    <a:cubicBezTo>
                      <a:pt x="14" y="859"/>
                      <a:pt x="0" y="846"/>
                      <a:pt x="0" y="830"/>
                    </a:cubicBezTo>
                    <a:cubicBezTo>
                      <a:pt x="0" y="323"/>
                      <a:pt x="0" y="323"/>
                      <a:pt x="0" y="323"/>
                    </a:cubicBezTo>
                    <a:cubicBezTo>
                      <a:pt x="0" y="145"/>
                      <a:pt x="146" y="0"/>
                      <a:pt x="325" y="0"/>
                    </a:cubicBezTo>
                    <a:cubicBezTo>
                      <a:pt x="609" y="0"/>
                      <a:pt x="609" y="0"/>
                      <a:pt x="609" y="0"/>
                    </a:cubicBezTo>
                    <a:cubicBezTo>
                      <a:pt x="787" y="0"/>
                      <a:pt x="933" y="145"/>
                      <a:pt x="933" y="323"/>
                    </a:cubicBezTo>
                    <a:cubicBezTo>
                      <a:pt x="933" y="328"/>
                      <a:pt x="933" y="328"/>
                      <a:pt x="933" y="328"/>
                    </a:cubicBezTo>
                    <a:cubicBezTo>
                      <a:pt x="932" y="328"/>
                      <a:pt x="932" y="328"/>
                      <a:pt x="932" y="328"/>
                    </a:cubicBezTo>
                    <a:cubicBezTo>
                      <a:pt x="932" y="829"/>
                      <a:pt x="932" y="829"/>
                      <a:pt x="932" y="829"/>
                    </a:cubicBezTo>
                    <a:cubicBezTo>
                      <a:pt x="932" y="846"/>
                      <a:pt x="918" y="859"/>
                      <a:pt x="902" y="859"/>
                    </a:cubicBezTo>
                    <a:cubicBezTo>
                      <a:pt x="790" y="859"/>
                      <a:pt x="790" y="859"/>
                      <a:pt x="790" y="859"/>
                    </a:cubicBezTo>
                    <a:cubicBezTo>
                      <a:pt x="790" y="1467"/>
                      <a:pt x="790" y="1467"/>
                      <a:pt x="790" y="1467"/>
                    </a:cubicBezTo>
                    <a:cubicBezTo>
                      <a:pt x="790" y="1483"/>
                      <a:pt x="776" y="1497"/>
                      <a:pt x="760" y="1497"/>
                    </a:cubicBezTo>
                    <a:cubicBezTo>
                      <a:pt x="173" y="1497"/>
                      <a:pt x="173" y="1497"/>
                      <a:pt x="173" y="1497"/>
                    </a:cubicBezTo>
                    <a:cubicBezTo>
                      <a:pt x="156" y="1497"/>
                      <a:pt x="142" y="1483"/>
                      <a:pt x="142" y="1467"/>
                    </a:cubicBezTo>
                    <a:close/>
                    <a:moveTo>
                      <a:pt x="711" y="1417"/>
                    </a:moveTo>
                    <a:cubicBezTo>
                      <a:pt x="711" y="779"/>
                      <a:pt x="711" y="779"/>
                      <a:pt x="711" y="779"/>
                    </a:cubicBezTo>
                    <a:cubicBezTo>
                      <a:pt x="853" y="779"/>
                      <a:pt x="853" y="779"/>
                      <a:pt x="853" y="779"/>
                    </a:cubicBezTo>
                    <a:cubicBezTo>
                      <a:pt x="853" y="323"/>
                      <a:pt x="853" y="323"/>
                      <a:pt x="853" y="323"/>
                    </a:cubicBezTo>
                    <a:cubicBezTo>
                      <a:pt x="853" y="189"/>
                      <a:pt x="744" y="80"/>
                      <a:pt x="609" y="80"/>
                    </a:cubicBezTo>
                    <a:cubicBezTo>
                      <a:pt x="325" y="80"/>
                      <a:pt x="325" y="80"/>
                      <a:pt x="325" y="80"/>
                    </a:cubicBezTo>
                    <a:cubicBezTo>
                      <a:pt x="191" y="80"/>
                      <a:pt x="82" y="189"/>
                      <a:pt x="82" y="323"/>
                    </a:cubicBezTo>
                    <a:cubicBezTo>
                      <a:pt x="82" y="779"/>
                      <a:pt x="82" y="779"/>
                      <a:pt x="82" y="779"/>
                    </a:cubicBezTo>
                    <a:cubicBezTo>
                      <a:pt x="224" y="779"/>
                      <a:pt x="224" y="779"/>
                      <a:pt x="224" y="779"/>
                    </a:cubicBezTo>
                    <a:cubicBezTo>
                      <a:pt x="224" y="1417"/>
                      <a:pt x="224" y="1417"/>
                      <a:pt x="224" y="1417"/>
                    </a:cubicBezTo>
                    <a:cubicBezTo>
                      <a:pt x="427" y="1417"/>
                      <a:pt x="427" y="1417"/>
                      <a:pt x="427" y="1417"/>
                    </a:cubicBezTo>
                    <a:cubicBezTo>
                      <a:pt x="427" y="921"/>
                      <a:pt x="427" y="921"/>
                      <a:pt x="427" y="921"/>
                    </a:cubicBezTo>
                    <a:cubicBezTo>
                      <a:pt x="507" y="921"/>
                      <a:pt x="507" y="921"/>
                      <a:pt x="507" y="921"/>
                    </a:cubicBezTo>
                    <a:cubicBezTo>
                      <a:pt x="507" y="1417"/>
                      <a:pt x="507" y="1417"/>
                      <a:pt x="507" y="1417"/>
                    </a:cubicBezTo>
                    <a:lnTo>
                      <a:pt x="711" y="14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1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7" name="Google Shape;1777;p156"/>
              <p:cNvSpPr/>
              <p:nvPr/>
            </p:nvSpPr>
            <p:spPr>
              <a:xfrm>
                <a:off x="4542" y="1597"/>
                <a:ext cx="113" cy="115"/>
              </a:xfrm>
              <a:custGeom>
                <a:rect b="b" l="l" r="r" t="t"/>
                <a:pathLst>
                  <a:path extrusionOk="0" h="509" w="510">
                    <a:moveTo>
                      <a:pt x="255" y="509"/>
                    </a:moveTo>
                    <a:cubicBezTo>
                      <a:pt x="115" y="509"/>
                      <a:pt x="0" y="395"/>
                      <a:pt x="0" y="254"/>
                    </a:cubicBezTo>
                    <a:cubicBezTo>
                      <a:pt x="0" y="114"/>
                      <a:pt x="115" y="0"/>
                      <a:pt x="255" y="0"/>
                    </a:cubicBezTo>
                    <a:cubicBezTo>
                      <a:pt x="396" y="0"/>
                      <a:pt x="510" y="114"/>
                      <a:pt x="510" y="254"/>
                    </a:cubicBezTo>
                    <a:cubicBezTo>
                      <a:pt x="510" y="395"/>
                      <a:pt x="396" y="509"/>
                      <a:pt x="255" y="509"/>
                    </a:cubicBezTo>
                    <a:close/>
                    <a:moveTo>
                      <a:pt x="255" y="80"/>
                    </a:moveTo>
                    <a:cubicBezTo>
                      <a:pt x="159" y="80"/>
                      <a:pt x="80" y="158"/>
                      <a:pt x="80" y="254"/>
                    </a:cubicBezTo>
                    <a:cubicBezTo>
                      <a:pt x="80" y="351"/>
                      <a:pt x="159" y="429"/>
                      <a:pt x="255" y="429"/>
                    </a:cubicBezTo>
                    <a:cubicBezTo>
                      <a:pt x="352" y="429"/>
                      <a:pt x="430" y="351"/>
                      <a:pt x="430" y="254"/>
                    </a:cubicBezTo>
                    <a:cubicBezTo>
                      <a:pt x="430" y="158"/>
                      <a:pt x="352" y="80"/>
                      <a:pt x="255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1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8" name="Google Shape;1778;p156"/>
              <p:cNvSpPr/>
              <p:nvPr/>
            </p:nvSpPr>
            <p:spPr>
              <a:xfrm>
                <a:off x="4511" y="1724"/>
                <a:ext cx="160" cy="279"/>
              </a:xfrm>
              <a:custGeom>
                <a:rect b="b" l="l" r="r" t="t"/>
                <a:pathLst>
                  <a:path extrusionOk="0" h="1252" w="717">
                    <a:moveTo>
                      <a:pt x="107" y="1223"/>
                    </a:moveTo>
                    <a:cubicBezTo>
                      <a:pt x="107" y="756"/>
                      <a:pt x="107" y="756"/>
                      <a:pt x="107" y="756"/>
                    </a:cubicBezTo>
                    <a:cubicBezTo>
                      <a:pt x="35" y="756"/>
                      <a:pt x="35" y="756"/>
                      <a:pt x="35" y="756"/>
                    </a:cubicBezTo>
                    <a:cubicBezTo>
                      <a:pt x="17" y="756"/>
                      <a:pt x="3" y="742"/>
                      <a:pt x="3" y="724"/>
                    </a:cubicBezTo>
                    <a:cubicBezTo>
                      <a:pt x="0" y="272"/>
                      <a:pt x="0" y="272"/>
                      <a:pt x="0" y="272"/>
                    </a:cubicBezTo>
                    <a:cubicBezTo>
                      <a:pt x="0" y="123"/>
                      <a:pt x="124" y="1"/>
                      <a:pt x="276" y="0"/>
                    </a:cubicBezTo>
                    <a:cubicBezTo>
                      <a:pt x="545" y="0"/>
                      <a:pt x="545" y="0"/>
                      <a:pt x="545" y="0"/>
                    </a:cubicBezTo>
                    <a:cubicBezTo>
                      <a:pt x="560" y="0"/>
                      <a:pt x="572" y="12"/>
                      <a:pt x="572" y="27"/>
                    </a:cubicBezTo>
                    <a:cubicBezTo>
                      <a:pt x="572" y="53"/>
                      <a:pt x="572" y="53"/>
                      <a:pt x="572" y="53"/>
                    </a:cubicBezTo>
                    <a:cubicBezTo>
                      <a:pt x="572" y="68"/>
                      <a:pt x="560" y="80"/>
                      <a:pt x="545" y="80"/>
                    </a:cubicBezTo>
                    <a:cubicBezTo>
                      <a:pt x="276" y="80"/>
                      <a:pt x="276" y="80"/>
                      <a:pt x="276" y="80"/>
                    </a:cubicBezTo>
                    <a:cubicBezTo>
                      <a:pt x="168" y="80"/>
                      <a:pt x="80" y="166"/>
                      <a:pt x="80" y="272"/>
                    </a:cubicBezTo>
                    <a:cubicBezTo>
                      <a:pt x="83" y="676"/>
                      <a:pt x="83" y="676"/>
                      <a:pt x="83" y="676"/>
                    </a:cubicBezTo>
                    <a:cubicBezTo>
                      <a:pt x="187" y="676"/>
                      <a:pt x="187" y="676"/>
                      <a:pt x="187" y="676"/>
                    </a:cubicBezTo>
                    <a:cubicBezTo>
                      <a:pt x="187" y="1172"/>
                      <a:pt x="187" y="1172"/>
                      <a:pt x="187" y="1172"/>
                    </a:cubicBezTo>
                    <a:cubicBezTo>
                      <a:pt x="354" y="1172"/>
                      <a:pt x="354" y="1172"/>
                      <a:pt x="354" y="1172"/>
                    </a:cubicBezTo>
                    <a:cubicBezTo>
                      <a:pt x="354" y="818"/>
                      <a:pt x="354" y="818"/>
                      <a:pt x="354" y="818"/>
                    </a:cubicBezTo>
                    <a:cubicBezTo>
                      <a:pt x="434" y="818"/>
                      <a:pt x="434" y="818"/>
                      <a:pt x="434" y="818"/>
                    </a:cubicBezTo>
                    <a:cubicBezTo>
                      <a:pt x="434" y="1172"/>
                      <a:pt x="434" y="1172"/>
                      <a:pt x="434" y="1172"/>
                    </a:cubicBezTo>
                    <a:cubicBezTo>
                      <a:pt x="566" y="1172"/>
                      <a:pt x="566" y="1172"/>
                      <a:pt x="566" y="1172"/>
                    </a:cubicBezTo>
                    <a:cubicBezTo>
                      <a:pt x="566" y="676"/>
                      <a:pt x="566" y="676"/>
                      <a:pt x="566" y="676"/>
                    </a:cubicBezTo>
                    <a:cubicBezTo>
                      <a:pt x="717" y="676"/>
                      <a:pt x="717" y="676"/>
                      <a:pt x="717" y="676"/>
                    </a:cubicBezTo>
                    <a:cubicBezTo>
                      <a:pt x="717" y="732"/>
                      <a:pt x="717" y="732"/>
                      <a:pt x="717" y="732"/>
                    </a:cubicBezTo>
                    <a:cubicBezTo>
                      <a:pt x="717" y="745"/>
                      <a:pt x="706" y="756"/>
                      <a:pt x="693" y="756"/>
                    </a:cubicBezTo>
                    <a:cubicBezTo>
                      <a:pt x="646" y="756"/>
                      <a:pt x="646" y="756"/>
                      <a:pt x="646" y="756"/>
                    </a:cubicBezTo>
                    <a:cubicBezTo>
                      <a:pt x="646" y="1223"/>
                      <a:pt x="646" y="1223"/>
                      <a:pt x="646" y="1223"/>
                    </a:cubicBezTo>
                    <a:cubicBezTo>
                      <a:pt x="646" y="1239"/>
                      <a:pt x="633" y="1252"/>
                      <a:pt x="617" y="1252"/>
                    </a:cubicBezTo>
                    <a:cubicBezTo>
                      <a:pt x="136" y="1252"/>
                      <a:pt x="136" y="1252"/>
                      <a:pt x="136" y="1252"/>
                    </a:cubicBezTo>
                    <a:cubicBezTo>
                      <a:pt x="120" y="1252"/>
                      <a:pt x="107" y="1239"/>
                      <a:pt x="107" y="122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1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9" name="Google Shape;1779;p156"/>
              <p:cNvSpPr/>
              <p:nvPr/>
            </p:nvSpPr>
            <p:spPr>
              <a:xfrm>
                <a:off x="4860" y="1597"/>
                <a:ext cx="113" cy="115"/>
              </a:xfrm>
              <a:custGeom>
                <a:rect b="b" l="l" r="r" t="t"/>
                <a:pathLst>
                  <a:path extrusionOk="0" h="509" w="510">
                    <a:moveTo>
                      <a:pt x="255" y="509"/>
                    </a:moveTo>
                    <a:cubicBezTo>
                      <a:pt x="115" y="509"/>
                      <a:pt x="0" y="395"/>
                      <a:pt x="0" y="254"/>
                    </a:cubicBezTo>
                    <a:cubicBezTo>
                      <a:pt x="0" y="114"/>
                      <a:pt x="115" y="0"/>
                      <a:pt x="255" y="0"/>
                    </a:cubicBezTo>
                    <a:cubicBezTo>
                      <a:pt x="396" y="0"/>
                      <a:pt x="510" y="114"/>
                      <a:pt x="510" y="254"/>
                    </a:cubicBezTo>
                    <a:cubicBezTo>
                      <a:pt x="510" y="395"/>
                      <a:pt x="396" y="509"/>
                      <a:pt x="255" y="509"/>
                    </a:cubicBezTo>
                    <a:close/>
                    <a:moveTo>
                      <a:pt x="255" y="80"/>
                    </a:moveTo>
                    <a:cubicBezTo>
                      <a:pt x="159" y="80"/>
                      <a:pt x="81" y="158"/>
                      <a:pt x="80" y="254"/>
                    </a:cubicBezTo>
                    <a:cubicBezTo>
                      <a:pt x="80" y="351"/>
                      <a:pt x="159" y="429"/>
                      <a:pt x="255" y="429"/>
                    </a:cubicBezTo>
                    <a:cubicBezTo>
                      <a:pt x="352" y="429"/>
                      <a:pt x="430" y="351"/>
                      <a:pt x="430" y="254"/>
                    </a:cubicBezTo>
                    <a:cubicBezTo>
                      <a:pt x="430" y="158"/>
                      <a:pt x="352" y="80"/>
                      <a:pt x="255" y="8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1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0" name="Google Shape;1780;p156"/>
              <p:cNvSpPr/>
              <p:nvPr/>
            </p:nvSpPr>
            <p:spPr>
              <a:xfrm>
                <a:off x="4844" y="1724"/>
                <a:ext cx="161" cy="281"/>
              </a:xfrm>
              <a:custGeom>
                <a:rect b="b" l="l" r="r" t="t"/>
                <a:pathLst>
                  <a:path extrusionOk="0" h="1251" w="717">
                    <a:moveTo>
                      <a:pt x="71" y="1221"/>
                    </a:moveTo>
                    <a:cubicBezTo>
                      <a:pt x="71" y="755"/>
                      <a:pt x="71" y="755"/>
                      <a:pt x="71" y="755"/>
                    </a:cubicBezTo>
                    <a:cubicBezTo>
                      <a:pt x="24" y="755"/>
                      <a:pt x="24" y="755"/>
                      <a:pt x="24" y="755"/>
                    </a:cubicBezTo>
                    <a:cubicBezTo>
                      <a:pt x="10" y="755"/>
                      <a:pt x="0" y="744"/>
                      <a:pt x="0" y="731"/>
                    </a:cubicBezTo>
                    <a:cubicBezTo>
                      <a:pt x="0" y="699"/>
                      <a:pt x="0" y="699"/>
                      <a:pt x="0" y="699"/>
                    </a:cubicBezTo>
                    <a:cubicBezTo>
                      <a:pt x="0" y="686"/>
                      <a:pt x="10" y="675"/>
                      <a:pt x="24" y="675"/>
                    </a:cubicBezTo>
                    <a:cubicBezTo>
                      <a:pt x="151" y="675"/>
                      <a:pt x="151" y="675"/>
                      <a:pt x="151" y="675"/>
                    </a:cubicBezTo>
                    <a:cubicBezTo>
                      <a:pt x="151" y="1171"/>
                      <a:pt x="151" y="1171"/>
                      <a:pt x="151" y="1171"/>
                    </a:cubicBezTo>
                    <a:cubicBezTo>
                      <a:pt x="282" y="1171"/>
                      <a:pt x="282" y="1171"/>
                      <a:pt x="282" y="1171"/>
                    </a:cubicBezTo>
                    <a:cubicBezTo>
                      <a:pt x="282" y="817"/>
                      <a:pt x="282" y="817"/>
                      <a:pt x="282" y="817"/>
                    </a:cubicBezTo>
                    <a:cubicBezTo>
                      <a:pt x="362" y="817"/>
                      <a:pt x="362" y="817"/>
                      <a:pt x="362" y="817"/>
                    </a:cubicBezTo>
                    <a:cubicBezTo>
                      <a:pt x="362" y="1171"/>
                      <a:pt x="362" y="1171"/>
                      <a:pt x="362" y="1171"/>
                    </a:cubicBezTo>
                    <a:cubicBezTo>
                      <a:pt x="530" y="1171"/>
                      <a:pt x="530" y="1171"/>
                      <a:pt x="530" y="1171"/>
                    </a:cubicBezTo>
                    <a:cubicBezTo>
                      <a:pt x="530" y="675"/>
                      <a:pt x="530" y="675"/>
                      <a:pt x="530" y="675"/>
                    </a:cubicBezTo>
                    <a:cubicBezTo>
                      <a:pt x="634" y="675"/>
                      <a:pt x="634" y="675"/>
                      <a:pt x="634" y="675"/>
                    </a:cubicBezTo>
                    <a:cubicBezTo>
                      <a:pt x="637" y="271"/>
                      <a:pt x="637" y="271"/>
                      <a:pt x="637" y="271"/>
                    </a:cubicBezTo>
                    <a:cubicBezTo>
                      <a:pt x="637" y="165"/>
                      <a:pt x="549" y="80"/>
                      <a:pt x="440" y="80"/>
                    </a:cubicBezTo>
                    <a:cubicBezTo>
                      <a:pt x="165" y="80"/>
                      <a:pt x="165" y="80"/>
                      <a:pt x="165" y="80"/>
                    </a:cubicBezTo>
                    <a:cubicBezTo>
                      <a:pt x="152" y="80"/>
                      <a:pt x="141" y="69"/>
                      <a:pt x="141" y="56"/>
                    </a:cubicBezTo>
                    <a:cubicBezTo>
                      <a:pt x="141" y="23"/>
                      <a:pt x="141" y="23"/>
                      <a:pt x="141" y="23"/>
                    </a:cubicBezTo>
                    <a:cubicBezTo>
                      <a:pt x="141" y="10"/>
                      <a:pt x="152" y="0"/>
                      <a:pt x="165" y="0"/>
                    </a:cubicBezTo>
                    <a:cubicBezTo>
                      <a:pt x="440" y="0"/>
                      <a:pt x="440" y="0"/>
                      <a:pt x="440" y="0"/>
                    </a:cubicBezTo>
                    <a:cubicBezTo>
                      <a:pt x="593" y="0"/>
                      <a:pt x="717" y="121"/>
                      <a:pt x="717" y="271"/>
                    </a:cubicBezTo>
                    <a:cubicBezTo>
                      <a:pt x="714" y="725"/>
                      <a:pt x="714" y="725"/>
                      <a:pt x="714" y="725"/>
                    </a:cubicBezTo>
                    <a:cubicBezTo>
                      <a:pt x="714" y="741"/>
                      <a:pt x="700" y="755"/>
                      <a:pt x="683" y="755"/>
                    </a:cubicBezTo>
                    <a:cubicBezTo>
                      <a:pt x="610" y="755"/>
                      <a:pt x="610" y="755"/>
                      <a:pt x="610" y="755"/>
                    </a:cubicBezTo>
                    <a:cubicBezTo>
                      <a:pt x="610" y="1221"/>
                      <a:pt x="610" y="1221"/>
                      <a:pt x="610" y="1221"/>
                    </a:cubicBezTo>
                    <a:cubicBezTo>
                      <a:pt x="610" y="1238"/>
                      <a:pt x="596" y="1251"/>
                      <a:pt x="580" y="1251"/>
                    </a:cubicBezTo>
                    <a:cubicBezTo>
                      <a:pt x="101" y="1251"/>
                      <a:pt x="101" y="1251"/>
                      <a:pt x="101" y="1251"/>
                    </a:cubicBezTo>
                    <a:cubicBezTo>
                      <a:pt x="84" y="1251"/>
                      <a:pt x="71" y="1238"/>
                      <a:pt x="71" y="12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1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781" name="Google Shape;1781;p156"/>
          <p:cNvGrpSpPr/>
          <p:nvPr/>
        </p:nvGrpSpPr>
        <p:grpSpPr>
          <a:xfrm>
            <a:off x="1242354" y="1471773"/>
            <a:ext cx="1885087" cy="841854"/>
            <a:chOff x="2575889" y="1705823"/>
            <a:chExt cx="1885087" cy="841854"/>
          </a:xfrm>
        </p:grpSpPr>
        <p:sp>
          <p:nvSpPr>
            <p:cNvPr id="1782" name="Google Shape;1782;p156"/>
            <p:cNvSpPr/>
            <p:nvPr/>
          </p:nvSpPr>
          <p:spPr>
            <a:xfrm>
              <a:off x="3447876" y="1815650"/>
              <a:ext cx="1013100" cy="621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00517C"/>
                  </a:solidFill>
                  <a:latin typeface="Arial"/>
                  <a:ea typeface="Arial"/>
                  <a:cs typeface="Arial"/>
                  <a:sym typeface="Arial"/>
                </a:rPr>
                <a:t>Starting too big or too perfectly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783" name="Google Shape;1783;p156"/>
            <p:cNvGrpSpPr/>
            <p:nvPr/>
          </p:nvGrpSpPr>
          <p:grpSpPr>
            <a:xfrm>
              <a:off x="2575889" y="1705823"/>
              <a:ext cx="830847" cy="841854"/>
              <a:chOff x="4114884" y="2288174"/>
              <a:chExt cx="1107796" cy="1122472"/>
            </a:xfrm>
          </p:grpSpPr>
          <p:sp>
            <p:nvSpPr>
              <p:cNvPr id="1784" name="Google Shape;1784;p156"/>
              <p:cNvSpPr/>
              <p:nvPr/>
            </p:nvSpPr>
            <p:spPr>
              <a:xfrm>
                <a:off x="4267284" y="2429526"/>
                <a:ext cx="816644" cy="826685"/>
              </a:xfrm>
              <a:custGeom>
                <a:rect b="b" l="l" r="r" t="t"/>
                <a:pathLst>
                  <a:path extrusionOk="0" h="3033708" w="2840502">
                    <a:moveTo>
                      <a:pt x="0" y="1511747"/>
                    </a:moveTo>
                    <a:lnTo>
                      <a:pt x="1455355" y="0"/>
                    </a:lnTo>
                    <a:lnTo>
                      <a:pt x="2840502" y="1489190"/>
                    </a:lnTo>
                    <a:lnTo>
                      <a:pt x="1412669" y="3033708"/>
                    </a:lnTo>
                    <a:lnTo>
                      <a:pt x="0" y="1511747"/>
                    </a:lnTo>
                    <a:close/>
                  </a:path>
                </a:pathLst>
              </a:custGeom>
              <a:solidFill>
                <a:srgbClr val="00517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5" name="Google Shape;1785;p156"/>
              <p:cNvSpPr/>
              <p:nvPr/>
            </p:nvSpPr>
            <p:spPr>
              <a:xfrm>
                <a:off x="4114884" y="2288174"/>
                <a:ext cx="1107796" cy="1122472"/>
              </a:xfrm>
              <a:custGeom>
                <a:rect b="b" l="l" r="r" t="t"/>
                <a:pathLst>
                  <a:path extrusionOk="0" h="3033708" w="2840502">
                    <a:moveTo>
                      <a:pt x="0" y="1511747"/>
                    </a:moveTo>
                    <a:lnTo>
                      <a:pt x="1455355" y="0"/>
                    </a:lnTo>
                    <a:lnTo>
                      <a:pt x="2840502" y="1489190"/>
                    </a:lnTo>
                    <a:lnTo>
                      <a:pt x="1412669" y="3033708"/>
                    </a:lnTo>
                    <a:lnTo>
                      <a:pt x="0" y="1511747"/>
                    </a:lnTo>
                    <a:close/>
                  </a:path>
                </a:pathLst>
              </a:custGeom>
              <a:noFill/>
              <a:ln cap="flat" cmpd="sng" w="38100">
                <a:solidFill>
                  <a:srgbClr val="F6921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786" name="Google Shape;1786;p156"/>
            <p:cNvGrpSpPr/>
            <p:nvPr/>
          </p:nvGrpSpPr>
          <p:grpSpPr>
            <a:xfrm>
              <a:off x="2889163" y="2007070"/>
              <a:ext cx="216848" cy="239150"/>
              <a:chOff x="4794251" y="2208213"/>
              <a:chExt cx="725487" cy="800100"/>
            </a:xfrm>
          </p:grpSpPr>
          <p:sp>
            <p:nvSpPr>
              <p:cNvPr id="1787" name="Google Shape;1787;p156"/>
              <p:cNvSpPr/>
              <p:nvPr/>
            </p:nvSpPr>
            <p:spPr>
              <a:xfrm>
                <a:off x="4932363" y="2314576"/>
                <a:ext cx="449262" cy="539749"/>
              </a:xfrm>
              <a:custGeom>
                <a:rect b="b" l="l" r="r" t="t"/>
                <a:pathLst>
                  <a:path extrusionOk="0" h="1229" w="1020">
                    <a:moveTo>
                      <a:pt x="510" y="1229"/>
                    </a:moveTo>
                    <a:cubicBezTo>
                      <a:pt x="791" y="1229"/>
                      <a:pt x="1020" y="1000"/>
                      <a:pt x="1020" y="719"/>
                    </a:cubicBezTo>
                    <a:cubicBezTo>
                      <a:pt x="1020" y="542"/>
                      <a:pt x="927" y="376"/>
                      <a:pt x="777" y="284"/>
                    </a:cubicBezTo>
                    <a:cubicBezTo>
                      <a:pt x="751" y="105"/>
                      <a:pt x="751" y="105"/>
                      <a:pt x="751" y="105"/>
                    </a:cubicBezTo>
                    <a:cubicBezTo>
                      <a:pt x="743" y="47"/>
                      <a:pt x="688" y="0"/>
                      <a:pt x="630" y="0"/>
                    </a:cubicBezTo>
                    <a:cubicBezTo>
                      <a:pt x="390" y="0"/>
                      <a:pt x="390" y="0"/>
                      <a:pt x="390" y="0"/>
                    </a:cubicBezTo>
                    <a:cubicBezTo>
                      <a:pt x="332" y="0"/>
                      <a:pt x="277" y="47"/>
                      <a:pt x="269" y="105"/>
                    </a:cubicBezTo>
                    <a:cubicBezTo>
                      <a:pt x="243" y="284"/>
                      <a:pt x="243" y="284"/>
                      <a:pt x="243" y="284"/>
                    </a:cubicBezTo>
                    <a:cubicBezTo>
                      <a:pt x="93" y="376"/>
                      <a:pt x="0" y="542"/>
                      <a:pt x="0" y="719"/>
                    </a:cubicBezTo>
                    <a:cubicBezTo>
                      <a:pt x="0" y="1000"/>
                      <a:pt x="229" y="1229"/>
                      <a:pt x="510" y="1229"/>
                    </a:cubicBezTo>
                    <a:close/>
                    <a:moveTo>
                      <a:pt x="286" y="328"/>
                    </a:moveTo>
                    <a:cubicBezTo>
                      <a:pt x="294" y="324"/>
                      <a:pt x="299" y="316"/>
                      <a:pt x="301" y="307"/>
                    </a:cubicBezTo>
                    <a:cubicBezTo>
                      <a:pt x="328" y="113"/>
                      <a:pt x="328" y="113"/>
                      <a:pt x="328" y="113"/>
                    </a:cubicBezTo>
                    <a:cubicBezTo>
                      <a:pt x="333" y="84"/>
                      <a:pt x="361" y="60"/>
                      <a:pt x="390" y="60"/>
                    </a:cubicBezTo>
                    <a:cubicBezTo>
                      <a:pt x="630" y="60"/>
                      <a:pt x="630" y="60"/>
                      <a:pt x="630" y="60"/>
                    </a:cubicBezTo>
                    <a:cubicBezTo>
                      <a:pt x="659" y="60"/>
                      <a:pt x="687" y="84"/>
                      <a:pt x="692" y="113"/>
                    </a:cubicBezTo>
                    <a:cubicBezTo>
                      <a:pt x="719" y="307"/>
                      <a:pt x="719" y="307"/>
                      <a:pt x="719" y="307"/>
                    </a:cubicBezTo>
                    <a:cubicBezTo>
                      <a:pt x="721" y="316"/>
                      <a:pt x="726" y="324"/>
                      <a:pt x="734" y="328"/>
                    </a:cubicBezTo>
                    <a:cubicBezTo>
                      <a:pt x="873" y="409"/>
                      <a:pt x="960" y="558"/>
                      <a:pt x="960" y="719"/>
                    </a:cubicBezTo>
                    <a:cubicBezTo>
                      <a:pt x="960" y="967"/>
                      <a:pt x="758" y="1169"/>
                      <a:pt x="510" y="1169"/>
                    </a:cubicBezTo>
                    <a:cubicBezTo>
                      <a:pt x="262" y="1169"/>
                      <a:pt x="60" y="967"/>
                      <a:pt x="60" y="719"/>
                    </a:cubicBezTo>
                    <a:cubicBezTo>
                      <a:pt x="60" y="558"/>
                      <a:pt x="147" y="409"/>
                      <a:pt x="286" y="32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8" name="Google Shape;1788;p156"/>
              <p:cNvSpPr/>
              <p:nvPr/>
            </p:nvSpPr>
            <p:spPr>
              <a:xfrm>
                <a:off x="5070475" y="2262188"/>
                <a:ext cx="173037" cy="25400"/>
              </a:xfrm>
              <a:custGeom>
                <a:rect b="b" l="l" r="r" t="t"/>
                <a:pathLst>
                  <a:path extrusionOk="0" h="60" w="392">
                    <a:moveTo>
                      <a:pt x="30" y="60"/>
                    </a:moveTo>
                    <a:cubicBezTo>
                      <a:pt x="362" y="60"/>
                      <a:pt x="362" y="60"/>
                      <a:pt x="362" y="60"/>
                    </a:cubicBezTo>
                    <a:cubicBezTo>
                      <a:pt x="378" y="60"/>
                      <a:pt x="392" y="47"/>
                      <a:pt x="392" y="30"/>
                    </a:cubicBezTo>
                    <a:cubicBezTo>
                      <a:pt x="392" y="13"/>
                      <a:pt x="378" y="0"/>
                      <a:pt x="36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9" name="Google Shape;1789;p156"/>
              <p:cNvSpPr/>
              <p:nvPr/>
            </p:nvSpPr>
            <p:spPr>
              <a:xfrm>
                <a:off x="5070475" y="2208213"/>
                <a:ext cx="173037" cy="26988"/>
              </a:xfrm>
              <a:custGeom>
                <a:rect b="b" l="l" r="r" t="t"/>
                <a:pathLst>
                  <a:path extrusionOk="0" h="60" w="392">
                    <a:moveTo>
                      <a:pt x="30" y="60"/>
                    </a:moveTo>
                    <a:cubicBezTo>
                      <a:pt x="362" y="60"/>
                      <a:pt x="362" y="60"/>
                      <a:pt x="362" y="60"/>
                    </a:cubicBezTo>
                    <a:cubicBezTo>
                      <a:pt x="378" y="60"/>
                      <a:pt x="392" y="47"/>
                      <a:pt x="392" y="30"/>
                    </a:cubicBezTo>
                    <a:cubicBezTo>
                      <a:pt x="392" y="13"/>
                      <a:pt x="378" y="0"/>
                      <a:pt x="362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14" y="0"/>
                      <a:pt x="0" y="13"/>
                      <a:pt x="0" y="30"/>
                    </a:cubicBezTo>
                    <a:cubicBezTo>
                      <a:pt x="0" y="47"/>
                      <a:pt x="14" y="60"/>
                      <a:pt x="30" y="6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0" name="Google Shape;1790;p156"/>
              <p:cNvSpPr/>
              <p:nvPr/>
            </p:nvSpPr>
            <p:spPr>
              <a:xfrm>
                <a:off x="5070475" y="2365376"/>
                <a:ext cx="173037" cy="238125"/>
              </a:xfrm>
              <a:custGeom>
                <a:rect b="b" l="l" r="r" t="t"/>
                <a:pathLst>
                  <a:path extrusionOk="0" h="541" w="394">
                    <a:moveTo>
                      <a:pt x="18" y="535"/>
                    </a:moveTo>
                    <a:cubicBezTo>
                      <a:pt x="30" y="540"/>
                      <a:pt x="44" y="538"/>
                      <a:pt x="53" y="529"/>
                    </a:cubicBezTo>
                    <a:cubicBezTo>
                      <a:pt x="114" y="470"/>
                      <a:pt x="114" y="470"/>
                      <a:pt x="114" y="470"/>
                    </a:cubicBezTo>
                    <a:cubicBezTo>
                      <a:pt x="176" y="529"/>
                      <a:pt x="176" y="529"/>
                      <a:pt x="176" y="529"/>
                    </a:cubicBezTo>
                    <a:cubicBezTo>
                      <a:pt x="188" y="541"/>
                      <a:pt x="206" y="541"/>
                      <a:pt x="218" y="529"/>
                    </a:cubicBezTo>
                    <a:cubicBezTo>
                      <a:pt x="280" y="470"/>
                      <a:pt x="280" y="470"/>
                      <a:pt x="280" y="470"/>
                    </a:cubicBezTo>
                    <a:cubicBezTo>
                      <a:pt x="341" y="529"/>
                      <a:pt x="341" y="529"/>
                      <a:pt x="341" y="529"/>
                    </a:cubicBezTo>
                    <a:cubicBezTo>
                      <a:pt x="347" y="535"/>
                      <a:pt x="354" y="538"/>
                      <a:pt x="362" y="538"/>
                    </a:cubicBezTo>
                    <a:cubicBezTo>
                      <a:pt x="367" y="538"/>
                      <a:pt x="371" y="537"/>
                      <a:pt x="376" y="535"/>
                    </a:cubicBezTo>
                    <a:cubicBezTo>
                      <a:pt x="387" y="529"/>
                      <a:pt x="394" y="516"/>
                      <a:pt x="392" y="504"/>
                    </a:cubicBezTo>
                    <a:cubicBezTo>
                      <a:pt x="324" y="31"/>
                      <a:pt x="324" y="31"/>
                      <a:pt x="324" y="31"/>
                    </a:cubicBezTo>
                    <a:cubicBezTo>
                      <a:pt x="322" y="15"/>
                      <a:pt x="307" y="3"/>
                      <a:pt x="290" y="6"/>
                    </a:cubicBezTo>
                    <a:cubicBezTo>
                      <a:pt x="274" y="8"/>
                      <a:pt x="263" y="23"/>
                      <a:pt x="265" y="39"/>
                    </a:cubicBezTo>
                    <a:cubicBezTo>
                      <a:pt x="320" y="425"/>
                      <a:pt x="320" y="425"/>
                      <a:pt x="320" y="425"/>
                    </a:cubicBezTo>
                    <a:cubicBezTo>
                      <a:pt x="300" y="406"/>
                      <a:pt x="300" y="406"/>
                      <a:pt x="300" y="406"/>
                    </a:cubicBezTo>
                    <a:cubicBezTo>
                      <a:pt x="289" y="395"/>
                      <a:pt x="270" y="395"/>
                      <a:pt x="259" y="406"/>
                    </a:cubicBezTo>
                    <a:cubicBezTo>
                      <a:pt x="197" y="466"/>
                      <a:pt x="197" y="466"/>
                      <a:pt x="197" y="466"/>
                    </a:cubicBezTo>
                    <a:cubicBezTo>
                      <a:pt x="135" y="406"/>
                      <a:pt x="135" y="406"/>
                      <a:pt x="135" y="406"/>
                    </a:cubicBezTo>
                    <a:cubicBezTo>
                      <a:pt x="124" y="395"/>
                      <a:pt x="105" y="395"/>
                      <a:pt x="94" y="406"/>
                    </a:cubicBezTo>
                    <a:cubicBezTo>
                      <a:pt x="74" y="425"/>
                      <a:pt x="74" y="425"/>
                      <a:pt x="74" y="425"/>
                    </a:cubicBezTo>
                    <a:cubicBezTo>
                      <a:pt x="130" y="36"/>
                      <a:pt x="130" y="36"/>
                      <a:pt x="130" y="36"/>
                    </a:cubicBezTo>
                    <a:cubicBezTo>
                      <a:pt x="132" y="20"/>
                      <a:pt x="121" y="5"/>
                      <a:pt x="104" y="2"/>
                    </a:cubicBezTo>
                    <a:cubicBezTo>
                      <a:pt x="88" y="0"/>
                      <a:pt x="73" y="11"/>
                      <a:pt x="70" y="28"/>
                    </a:cubicBezTo>
                    <a:cubicBezTo>
                      <a:pt x="2" y="504"/>
                      <a:pt x="2" y="504"/>
                      <a:pt x="2" y="504"/>
                    </a:cubicBezTo>
                    <a:cubicBezTo>
                      <a:pt x="0" y="516"/>
                      <a:pt x="7" y="529"/>
                      <a:pt x="18" y="5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1" name="Google Shape;1791;p156"/>
              <p:cNvSpPr/>
              <p:nvPr/>
            </p:nvSpPr>
            <p:spPr>
              <a:xfrm>
                <a:off x="5143500" y="2881313"/>
                <a:ext cx="26987" cy="127000"/>
              </a:xfrm>
              <a:custGeom>
                <a:rect b="b" l="l" r="r" t="t"/>
                <a:pathLst>
                  <a:path extrusionOk="0" h="291" w="60">
                    <a:moveTo>
                      <a:pt x="30" y="0"/>
                    </a:moveTo>
                    <a:cubicBezTo>
                      <a:pt x="13" y="0"/>
                      <a:pt x="0" y="13"/>
                      <a:pt x="0" y="30"/>
                    </a:cubicBezTo>
                    <a:cubicBezTo>
                      <a:pt x="0" y="261"/>
                      <a:pt x="0" y="261"/>
                      <a:pt x="0" y="261"/>
                    </a:cubicBezTo>
                    <a:cubicBezTo>
                      <a:pt x="0" y="278"/>
                      <a:pt x="13" y="291"/>
                      <a:pt x="30" y="291"/>
                    </a:cubicBezTo>
                    <a:cubicBezTo>
                      <a:pt x="47" y="291"/>
                      <a:pt x="60" y="278"/>
                      <a:pt x="60" y="261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60" y="13"/>
                      <a:pt x="47" y="0"/>
                      <a:pt x="3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2" name="Google Shape;1792;p156"/>
              <p:cNvSpPr/>
              <p:nvPr/>
            </p:nvSpPr>
            <p:spPr>
              <a:xfrm>
                <a:off x="5297488" y="2828926"/>
                <a:ext cx="88900" cy="109538"/>
              </a:xfrm>
              <a:custGeom>
                <a:rect b="b" l="l" r="r" t="t"/>
                <a:pathLst>
                  <a:path extrusionOk="0" h="251" w="204">
                    <a:moveTo>
                      <a:pt x="58" y="17"/>
                    </a:moveTo>
                    <a:cubicBezTo>
                      <a:pt x="48" y="3"/>
                      <a:pt x="29" y="0"/>
                      <a:pt x="16" y="10"/>
                    </a:cubicBezTo>
                    <a:cubicBezTo>
                      <a:pt x="3" y="20"/>
                      <a:pt x="0" y="38"/>
                      <a:pt x="9" y="52"/>
                    </a:cubicBezTo>
                    <a:cubicBezTo>
                      <a:pt x="145" y="239"/>
                      <a:pt x="145" y="239"/>
                      <a:pt x="145" y="239"/>
                    </a:cubicBezTo>
                    <a:cubicBezTo>
                      <a:pt x="151" y="247"/>
                      <a:pt x="160" y="251"/>
                      <a:pt x="170" y="251"/>
                    </a:cubicBezTo>
                    <a:cubicBezTo>
                      <a:pt x="176" y="251"/>
                      <a:pt x="182" y="249"/>
                      <a:pt x="187" y="246"/>
                    </a:cubicBezTo>
                    <a:cubicBezTo>
                      <a:pt x="201" y="236"/>
                      <a:pt x="204" y="217"/>
                      <a:pt x="194" y="204"/>
                    </a:cubicBezTo>
                    <a:lnTo>
                      <a:pt x="58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3" name="Google Shape;1793;p156"/>
              <p:cNvSpPr/>
              <p:nvPr/>
            </p:nvSpPr>
            <p:spPr>
              <a:xfrm>
                <a:off x="5392738" y="2697163"/>
                <a:ext cx="127000" cy="58738"/>
              </a:xfrm>
              <a:custGeom>
                <a:rect b="b" l="l" r="r" t="t"/>
                <a:pathLst>
                  <a:path extrusionOk="0" h="135" w="287">
                    <a:moveTo>
                      <a:pt x="263" y="76"/>
                    </a:moveTo>
                    <a:cubicBezTo>
                      <a:pt x="43" y="5"/>
                      <a:pt x="43" y="5"/>
                      <a:pt x="43" y="5"/>
                    </a:cubicBezTo>
                    <a:cubicBezTo>
                      <a:pt x="27" y="0"/>
                      <a:pt x="10" y="8"/>
                      <a:pt x="5" y="24"/>
                    </a:cubicBezTo>
                    <a:cubicBezTo>
                      <a:pt x="0" y="40"/>
                      <a:pt x="9" y="57"/>
                      <a:pt x="24" y="62"/>
                    </a:cubicBezTo>
                    <a:cubicBezTo>
                      <a:pt x="244" y="133"/>
                      <a:pt x="244" y="133"/>
                      <a:pt x="244" y="133"/>
                    </a:cubicBezTo>
                    <a:cubicBezTo>
                      <a:pt x="247" y="134"/>
                      <a:pt x="250" y="135"/>
                      <a:pt x="254" y="135"/>
                    </a:cubicBezTo>
                    <a:cubicBezTo>
                      <a:pt x="266" y="135"/>
                      <a:pt x="278" y="127"/>
                      <a:pt x="282" y="114"/>
                    </a:cubicBezTo>
                    <a:cubicBezTo>
                      <a:pt x="287" y="98"/>
                      <a:pt x="279" y="81"/>
                      <a:pt x="263" y="7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4" name="Google Shape;1794;p156"/>
              <p:cNvSpPr/>
              <p:nvPr/>
            </p:nvSpPr>
            <p:spPr>
              <a:xfrm>
                <a:off x="5392738" y="2501901"/>
                <a:ext cx="127000" cy="60325"/>
              </a:xfrm>
              <a:custGeom>
                <a:rect b="b" l="l" r="r" t="t"/>
                <a:pathLst>
                  <a:path extrusionOk="0" h="135" w="287">
                    <a:moveTo>
                      <a:pt x="34" y="135"/>
                    </a:moveTo>
                    <a:cubicBezTo>
                      <a:pt x="37" y="135"/>
                      <a:pt x="40" y="135"/>
                      <a:pt x="43" y="134"/>
                    </a:cubicBezTo>
                    <a:cubicBezTo>
                      <a:pt x="263" y="62"/>
                      <a:pt x="263" y="62"/>
                      <a:pt x="263" y="62"/>
                    </a:cubicBezTo>
                    <a:cubicBezTo>
                      <a:pt x="279" y="57"/>
                      <a:pt x="287" y="40"/>
                      <a:pt x="282" y="25"/>
                    </a:cubicBezTo>
                    <a:cubicBezTo>
                      <a:pt x="277" y="9"/>
                      <a:pt x="260" y="0"/>
                      <a:pt x="244" y="5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9" y="82"/>
                      <a:pt x="0" y="99"/>
                      <a:pt x="5" y="115"/>
                    </a:cubicBezTo>
                    <a:cubicBezTo>
                      <a:pt x="9" y="127"/>
                      <a:pt x="21" y="135"/>
                      <a:pt x="34" y="13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5" name="Google Shape;1795;p156"/>
              <p:cNvSpPr/>
              <p:nvPr/>
            </p:nvSpPr>
            <p:spPr>
              <a:xfrm>
                <a:off x="4794251" y="2501901"/>
                <a:ext cx="125412" cy="60325"/>
              </a:xfrm>
              <a:custGeom>
                <a:rect b="b" l="l" r="r" t="t"/>
                <a:pathLst>
                  <a:path extrusionOk="0" h="135" w="287">
                    <a:moveTo>
                      <a:pt x="263" y="77"/>
                    </a:moveTo>
                    <a:cubicBezTo>
                      <a:pt x="43" y="5"/>
                      <a:pt x="43" y="5"/>
                      <a:pt x="43" y="5"/>
                    </a:cubicBezTo>
                    <a:cubicBezTo>
                      <a:pt x="27" y="0"/>
                      <a:pt x="10" y="9"/>
                      <a:pt x="5" y="25"/>
                    </a:cubicBezTo>
                    <a:cubicBezTo>
                      <a:pt x="0" y="40"/>
                      <a:pt x="8" y="57"/>
                      <a:pt x="24" y="62"/>
                    </a:cubicBezTo>
                    <a:cubicBezTo>
                      <a:pt x="244" y="134"/>
                      <a:pt x="244" y="134"/>
                      <a:pt x="244" y="134"/>
                    </a:cubicBezTo>
                    <a:cubicBezTo>
                      <a:pt x="247" y="135"/>
                      <a:pt x="250" y="135"/>
                      <a:pt x="253" y="135"/>
                    </a:cubicBezTo>
                    <a:cubicBezTo>
                      <a:pt x="266" y="135"/>
                      <a:pt x="278" y="127"/>
                      <a:pt x="282" y="115"/>
                    </a:cubicBezTo>
                    <a:cubicBezTo>
                      <a:pt x="287" y="99"/>
                      <a:pt x="278" y="82"/>
                      <a:pt x="263" y="7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6" name="Google Shape;1796;p156"/>
              <p:cNvSpPr/>
              <p:nvPr/>
            </p:nvSpPr>
            <p:spPr>
              <a:xfrm>
                <a:off x="4794251" y="2697163"/>
                <a:ext cx="125412" cy="58738"/>
              </a:xfrm>
              <a:custGeom>
                <a:rect b="b" l="l" r="r" t="t"/>
                <a:pathLst>
                  <a:path extrusionOk="0" h="135" w="287">
                    <a:moveTo>
                      <a:pt x="244" y="5"/>
                    </a:moveTo>
                    <a:cubicBezTo>
                      <a:pt x="24" y="76"/>
                      <a:pt x="24" y="76"/>
                      <a:pt x="24" y="76"/>
                    </a:cubicBezTo>
                    <a:cubicBezTo>
                      <a:pt x="8" y="81"/>
                      <a:pt x="0" y="98"/>
                      <a:pt x="5" y="114"/>
                    </a:cubicBezTo>
                    <a:cubicBezTo>
                      <a:pt x="9" y="127"/>
                      <a:pt x="21" y="135"/>
                      <a:pt x="33" y="135"/>
                    </a:cubicBezTo>
                    <a:cubicBezTo>
                      <a:pt x="37" y="135"/>
                      <a:pt x="40" y="134"/>
                      <a:pt x="43" y="133"/>
                    </a:cubicBezTo>
                    <a:cubicBezTo>
                      <a:pt x="263" y="62"/>
                      <a:pt x="263" y="62"/>
                      <a:pt x="263" y="62"/>
                    </a:cubicBezTo>
                    <a:cubicBezTo>
                      <a:pt x="278" y="57"/>
                      <a:pt x="287" y="40"/>
                      <a:pt x="282" y="24"/>
                    </a:cubicBezTo>
                    <a:cubicBezTo>
                      <a:pt x="277" y="8"/>
                      <a:pt x="260" y="0"/>
                      <a:pt x="24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7" name="Google Shape;1797;p156"/>
              <p:cNvSpPr/>
              <p:nvPr/>
            </p:nvSpPr>
            <p:spPr>
              <a:xfrm>
                <a:off x="4926013" y="2828926"/>
                <a:ext cx="90487" cy="109538"/>
              </a:xfrm>
              <a:custGeom>
                <a:rect b="b" l="l" r="r" t="t"/>
                <a:pathLst>
                  <a:path extrusionOk="0" h="251" w="204">
                    <a:moveTo>
                      <a:pt x="188" y="10"/>
                    </a:moveTo>
                    <a:cubicBezTo>
                      <a:pt x="175" y="0"/>
                      <a:pt x="156" y="3"/>
                      <a:pt x="146" y="17"/>
                    </a:cubicBezTo>
                    <a:cubicBezTo>
                      <a:pt x="10" y="204"/>
                      <a:pt x="10" y="204"/>
                      <a:pt x="10" y="204"/>
                    </a:cubicBezTo>
                    <a:cubicBezTo>
                      <a:pt x="0" y="217"/>
                      <a:pt x="3" y="236"/>
                      <a:pt x="17" y="246"/>
                    </a:cubicBezTo>
                    <a:cubicBezTo>
                      <a:pt x="22" y="249"/>
                      <a:pt x="28" y="251"/>
                      <a:pt x="34" y="251"/>
                    </a:cubicBezTo>
                    <a:cubicBezTo>
                      <a:pt x="44" y="251"/>
                      <a:pt x="53" y="247"/>
                      <a:pt x="59" y="239"/>
                    </a:cubicBezTo>
                    <a:cubicBezTo>
                      <a:pt x="195" y="52"/>
                      <a:pt x="195" y="52"/>
                      <a:pt x="195" y="52"/>
                    </a:cubicBezTo>
                    <a:cubicBezTo>
                      <a:pt x="204" y="38"/>
                      <a:pt x="201" y="20"/>
                      <a:pt x="188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798" name="Google Shape;1798;p156"/>
          <p:cNvSpPr/>
          <p:nvPr/>
        </p:nvSpPr>
        <p:spPr>
          <a:xfrm>
            <a:off x="6913948" y="1489450"/>
            <a:ext cx="15891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517C"/>
                </a:solidFill>
                <a:latin typeface="Arial"/>
                <a:ea typeface="Arial"/>
                <a:cs typeface="Arial"/>
                <a:sym typeface="Arial"/>
              </a:rPr>
              <a:t>Aligned to favor core business, rather than new products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99" name="Google Shape;1799;p156"/>
          <p:cNvGrpSpPr/>
          <p:nvPr/>
        </p:nvGrpSpPr>
        <p:grpSpPr>
          <a:xfrm>
            <a:off x="6016541" y="1471750"/>
            <a:ext cx="830847" cy="841854"/>
            <a:chOff x="396388" y="2288174"/>
            <a:chExt cx="1107796" cy="1122472"/>
          </a:xfrm>
        </p:grpSpPr>
        <p:sp>
          <p:nvSpPr>
            <p:cNvPr id="1800" name="Google Shape;1800;p156"/>
            <p:cNvSpPr/>
            <p:nvPr/>
          </p:nvSpPr>
          <p:spPr>
            <a:xfrm>
              <a:off x="560388" y="2429526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rgbClr val="00517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156"/>
            <p:cNvSpPr/>
            <p:nvPr/>
          </p:nvSpPr>
          <p:spPr>
            <a:xfrm>
              <a:off x="396388" y="2288174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rgbClr val="F692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2" name="Google Shape;1802;p156"/>
          <p:cNvGrpSpPr/>
          <p:nvPr/>
        </p:nvGrpSpPr>
        <p:grpSpPr>
          <a:xfrm>
            <a:off x="6327508" y="1773575"/>
            <a:ext cx="237526" cy="237526"/>
            <a:chOff x="1113" y="1708"/>
            <a:chExt cx="673" cy="673"/>
          </a:xfrm>
        </p:grpSpPr>
        <p:sp>
          <p:nvSpPr>
            <p:cNvPr id="1803" name="Google Shape;1803;p156"/>
            <p:cNvSpPr/>
            <p:nvPr/>
          </p:nvSpPr>
          <p:spPr>
            <a:xfrm>
              <a:off x="1226" y="1820"/>
              <a:ext cx="448" cy="449"/>
            </a:xfrm>
            <a:custGeom>
              <a:rect b="b" l="l" r="r" t="t"/>
              <a:pathLst>
                <a:path extrusionOk="0" h="1360" w="1359">
                  <a:moveTo>
                    <a:pt x="125" y="346"/>
                  </a:moveTo>
                  <a:cubicBezTo>
                    <a:pt x="109" y="337"/>
                    <a:pt x="88" y="344"/>
                    <a:pt x="79" y="360"/>
                  </a:cubicBezTo>
                  <a:cubicBezTo>
                    <a:pt x="32" y="448"/>
                    <a:pt x="5" y="546"/>
                    <a:pt x="0" y="646"/>
                  </a:cubicBezTo>
                  <a:cubicBezTo>
                    <a:pt x="0" y="714"/>
                    <a:pt x="0" y="714"/>
                    <a:pt x="0" y="714"/>
                  </a:cubicBezTo>
                  <a:cubicBezTo>
                    <a:pt x="18" y="1073"/>
                    <a:pt x="316" y="1360"/>
                    <a:pt x="679" y="1360"/>
                  </a:cubicBezTo>
                  <a:cubicBezTo>
                    <a:pt x="1054" y="1360"/>
                    <a:pt x="1359" y="1055"/>
                    <a:pt x="1359" y="680"/>
                  </a:cubicBezTo>
                  <a:cubicBezTo>
                    <a:pt x="1359" y="305"/>
                    <a:pt x="1054" y="0"/>
                    <a:pt x="679" y="0"/>
                  </a:cubicBezTo>
                  <a:cubicBezTo>
                    <a:pt x="561" y="0"/>
                    <a:pt x="445" y="31"/>
                    <a:pt x="343" y="89"/>
                  </a:cubicBezTo>
                  <a:cubicBezTo>
                    <a:pt x="326" y="98"/>
                    <a:pt x="321" y="119"/>
                    <a:pt x="330" y="135"/>
                  </a:cubicBezTo>
                  <a:cubicBezTo>
                    <a:pt x="339" y="152"/>
                    <a:pt x="360" y="157"/>
                    <a:pt x="376" y="148"/>
                  </a:cubicBezTo>
                  <a:cubicBezTo>
                    <a:pt x="468" y="96"/>
                    <a:pt x="573" y="68"/>
                    <a:pt x="679" y="68"/>
                  </a:cubicBezTo>
                  <a:cubicBezTo>
                    <a:pt x="1005" y="68"/>
                    <a:pt x="1273" y="324"/>
                    <a:pt x="1290" y="646"/>
                  </a:cubicBezTo>
                  <a:cubicBezTo>
                    <a:pt x="1154" y="646"/>
                    <a:pt x="1154" y="646"/>
                    <a:pt x="1154" y="646"/>
                  </a:cubicBezTo>
                  <a:cubicBezTo>
                    <a:pt x="1149" y="568"/>
                    <a:pt x="1124" y="493"/>
                    <a:pt x="1083" y="427"/>
                  </a:cubicBezTo>
                  <a:cubicBezTo>
                    <a:pt x="1037" y="354"/>
                    <a:pt x="971" y="294"/>
                    <a:pt x="894" y="255"/>
                  </a:cubicBezTo>
                  <a:cubicBezTo>
                    <a:pt x="868" y="242"/>
                    <a:pt x="840" y="231"/>
                    <a:pt x="812" y="223"/>
                  </a:cubicBezTo>
                  <a:cubicBezTo>
                    <a:pt x="794" y="218"/>
                    <a:pt x="775" y="228"/>
                    <a:pt x="770" y="246"/>
                  </a:cubicBezTo>
                  <a:cubicBezTo>
                    <a:pt x="765" y="264"/>
                    <a:pt x="775" y="283"/>
                    <a:pt x="793" y="288"/>
                  </a:cubicBezTo>
                  <a:cubicBezTo>
                    <a:pt x="817" y="295"/>
                    <a:pt x="841" y="304"/>
                    <a:pt x="863" y="316"/>
                  </a:cubicBezTo>
                  <a:cubicBezTo>
                    <a:pt x="893" y="331"/>
                    <a:pt x="921" y="349"/>
                    <a:pt x="946" y="371"/>
                  </a:cubicBezTo>
                  <a:cubicBezTo>
                    <a:pt x="849" y="468"/>
                    <a:pt x="849" y="468"/>
                    <a:pt x="849" y="468"/>
                  </a:cubicBezTo>
                  <a:cubicBezTo>
                    <a:pt x="802" y="430"/>
                    <a:pt x="743" y="408"/>
                    <a:pt x="679" y="408"/>
                  </a:cubicBezTo>
                  <a:cubicBezTo>
                    <a:pt x="541" y="408"/>
                    <a:pt x="426" y="512"/>
                    <a:pt x="410" y="646"/>
                  </a:cubicBezTo>
                  <a:cubicBezTo>
                    <a:pt x="273" y="646"/>
                    <a:pt x="273" y="646"/>
                    <a:pt x="273" y="646"/>
                  </a:cubicBezTo>
                  <a:cubicBezTo>
                    <a:pt x="283" y="520"/>
                    <a:pt x="351" y="406"/>
                    <a:pt x="459" y="337"/>
                  </a:cubicBezTo>
                  <a:cubicBezTo>
                    <a:pt x="475" y="326"/>
                    <a:pt x="479" y="305"/>
                    <a:pt x="469" y="290"/>
                  </a:cubicBezTo>
                  <a:cubicBezTo>
                    <a:pt x="459" y="274"/>
                    <a:pt x="438" y="269"/>
                    <a:pt x="422" y="279"/>
                  </a:cubicBezTo>
                  <a:cubicBezTo>
                    <a:pt x="285" y="368"/>
                    <a:pt x="203" y="517"/>
                    <a:pt x="203" y="680"/>
                  </a:cubicBezTo>
                  <a:cubicBezTo>
                    <a:pt x="203" y="699"/>
                    <a:pt x="219" y="714"/>
                    <a:pt x="237" y="714"/>
                  </a:cubicBezTo>
                  <a:cubicBezTo>
                    <a:pt x="410" y="714"/>
                    <a:pt x="410" y="714"/>
                    <a:pt x="410" y="714"/>
                  </a:cubicBezTo>
                  <a:cubicBezTo>
                    <a:pt x="426" y="848"/>
                    <a:pt x="541" y="952"/>
                    <a:pt x="679" y="952"/>
                  </a:cubicBezTo>
                  <a:cubicBezTo>
                    <a:pt x="744" y="952"/>
                    <a:pt x="807" y="929"/>
                    <a:pt x="856" y="887"/>
                  </a:cubicBezTo>
                  <a:cubicBezTo>
                    <a:pt x="870" y="874"/>
                    <a:pt x="872" y="853"/>
                    <a:pt x="860" y="839"/>
                  </a:cubicBezTo>
                  <a:cubicBezTo>
                    <a:pt x="848" y="824"/>
                    <a:pt x="826" y="823"/>
                    <a:pt x="812" y="835"/>
                  </a:cubicBezTo>
                  <a:cubicBezTo>
                    <a:pt x="775" y="867"/>
                    <a:pt x="728" y="884"/>
                    <a:pt x="679" y="884"/>
                  </a:cubicBezTo>
                  <a:cubicBezTo>
                    <a:pt x="567" y="884"/>
                    <a:pt x="475" y="792"/>
                    <a:pt x="475" y="680"/>
                  </a:cubicBezTo>
                  <a:cubicBezTo>
                    <a:pt x="475" y="568"/>
                    <a:pt x="567" y="476"/>
                    <a:pt x="679" y="476"/>
                  </a:cubicBezTo>
                  <a:cubicBezTo>
                    <a:pt x="792" y="476"/>
                    <a:pt x="883" y="568"/>
                    <a:pt x="883" y="680"/>
                  </a:cubicBezTo>
                  <a:cubicBezTo>
                    <a:pt x="883" y="699"/>
                    <a:pt x="899" y="714"/>
                    <a:pt x="917" y="714"/>
                  </a:cubicBezTo>
                  <a:cubicBezTo>
                    <a:pt x="936" y="714"/>
                    <a:pt x="951" y="699"/>
                    <a:pt x="951" y="680"/>
                  </a:cubicBezTo>
                  <a:cubicBezTo>
                    <a:pt x="951" y="619"/>
                    <a:pt x="931" y="562"/>
                    <a:pt x="896" y="516"/>
                  </a:cubicBezTo>
                  <a:cubicBezTo>
                    <a:pt x="993" y="419"/>
                    <a:pt x="993" y="419"/>
                    <a:pt x="993" y="419"/>
                  </a:cubicBezTo>
                  <a:cubicBezTo>
                    <a:pt x="1053" y="491"/>
                    <a:pt x="1087" y="582"/>
                    <a:pt x="1087" y="680"/>
                  </a:cubicBezTo>
                  <a:cubicBezTo>
                    <a:pt x="1087" y="783"/>
                    <a:pt x="1049" y="881"/>
                    <a:pt x="979" y="956"/>
                  </a:cubicBezTo>
                  <a:cubicBezTo>
                    <a:pt x="967" y="970"/>
                    <a:pt x="968" y="992"/>
                    <a:pt x="981" y="1004"/>
                  </a:cubicBezTo>
                  <a:cubicBezTo>
                    <a:pt x="988" y="1010"/>
                    <a:pt x="996" y="1013"/>
                    <a:pt x="1004" y="1013"/>
                  </a:cubicBezTo>
                  <a:cubicBezTo>
                    <a:pt x="1014" y="1013"/>
                    <a:pt x="1023" y="1010"/>
                    <a:pt x="1030" y="1002"/>
                  </a:cubicBezTo>
                  <a:cubicBezTo>
                    <a:pt x="1103" y="923"/>
                    <a:pt x="1146" y="821"/>
                    <a:pt x="1154" y="714"/>
                  </a:cubicBezTo>
                  <a:cubicBezTo>
                    <a:pt x="1290" y="714"/>
                    <a:pt x="1290" y="714"/>
                    <a:pt x="1290" y="714"/>
                  </a:cubicBezTo>
                  <a:cubicBezTo>
                    <a:pt x="1273" y="1036"/>
                    <a:pt x="1005" y="1292"/>
                    <a:pt x="679" y="1292"/>
                  </a:cubicBezTo>
                  <a:cubicBezTo>
                    <a:pt x="524" y="1292"/>
                    <a:pt x="382" y="1234"/>
                    <a:pt x="274" y="1138"/>
                  </a:cubicBezTo>
                  <a:cubicBezTo>
                    <a:pt x="370" y="1042"/>
                    <a:pt x="370" y="1042"/>
                    <a:pt x="370" y="1042"/>
                  </a:cubicBezTo>
                  <a:cubicBezTo>
                    <a:pt x="456" y="1116"/>
                    <a:pt x="565" y="1156"/>
                    <a:pt x="679" y="1156"/>
                  </a:cubicBezTo>
                  <a:cubicBezTo>
                    <a:pt x="698" y="1156"/>
                    <a:pt x="713" y="1141"/>
                    <a:pt x="713" y="1122"/>
                  </a:cubicBezTo>
                  <a:cubicBezTo>
                    <a:pt x="713" y="1103"/>
                    <a:pt x="698" y="1088"/>
                    <a:pt x="679" y="1088"/>
                  </a:cubicBezTo>
                  <a:cubicBezTo>
                    <a:pt x="570" y="1088"/>
                    <a:pt x="467" y="1045"/>
                    <a:pt x="389" y="967"/>
                  </a:cubicBezTo>
                  <a:cubicBezTo>
                    <a:pt x="378" y="953"/>
                    <a:pt x="347" y="917"/>
                    <a:pt x="337" y="903"/>
                  </a:cubicBezTo>
                  <a:cubicBezTo>
                    <a:pt x="327" y="887"/>
                    <a:pt x="305" y="883"/>
                    <a:pt x="290" y="893"/>
                  </a:cubicBezTo>
                  <a:cubicBezTo>
                    <a:pt x="274" y="904"/>
                    <a:pt x="270" y="925"/>
                    <a:pt x="280" y="940"/>
                  </a:cubicBezTo>
                  <a:cubicBezTo>
                    <a:pt x="290" y="954"/>
                    <a:pt x="309" y="977"/>
                    <a:pt x="323" y="994"/>
                  </a:cubicBezTo>
                  <a:cubicBezTo>
                    <a:pt x="226" y="1091"/>
                    <a:pt x="226" y="1091"/>
                    <a:pt x="226" y="1091"/>
                  </a:cubicBezTo>
                  <a:cubicBezTo>
                    <a:pt x="127" y="982"/>
                    <a:pt x="67" y="838"/>
                    <a:pt x="67" y="680"/>
                  </a:cubicBezTo>
                  <a:cubicBezTo>
                    <a:pt x="67" y="580"/>
                    <a:pt x="92" y="480"/>
                    <a:pt x="139" y="392"/>
                  </a:cubicBezTo>
                  <a:cubicBezTo>
                    <a:pt x="148" y="376"/>
                    <a:pt x="142" y="355"/>
                    <a:pt x="125" y="3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3A3C4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804" name="Google Shape;1804;p156"/>
            <p:cNvCxnSpPr/>
            <p:nvPr/>
          </p:nvCxnSpPr>
          <p:spPr>
            <a:xfrm>
              <a:off x="1695" y="1894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805" name="Google Shape;1805;p156"/>
            <p:cNvCxnSpPr/>
            <p:nvPr/>
          </p:nvCxnSpPr>
          <p:spPr>
            <a:xfrm>
              <a:off x="1695" y="1894"/>
              <a:ext cx="0" cy="0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1806" name="Google Shape;1806;p156"/>
            <p:cNvSpPr/>
            <p:nvPr/>
          </p:nvSpPr>
          <p:spPr>
            <a:xfrm>
              <a:off x="1113" y="1708"/>
              <a:ext cx="673" cy="673"/>
            </a:xfrm>
            <a:custGeom>
              <a:rect b="b" l="l" r="r" t="t"/>
              <a:pathLst>
                <a:path extrusionOk="0" h="2039" w="2039">
                  <a:moveTo>
                    <a:pt x="883" y="2039"/>
                  </a:moveTo>
                  <a:cubicBezTo>
                    <a:pt x="842" y="2039"/>
                    <a:pt x="808" y="2005"/>
                    <a:pt x="808" y="1964"/>
                  </a:cubicBezTo>
                  <a:cubicBezTo>
                    <a:pt x="808" y="1841"/>
                    <a:pt x="808" y="1841"/>
                    <a:pt x="808" y="1841"/>
                  </a:cubicBezTo>
                  <a:cubicBezTo>
                    <a:pt x="805" y="1840"/>
                    <a:pt x="805" y="1840"/>
                    <a:pt x="805" y="1840"/>
                  </a:cubicBezTo>
                  <a:cubicBezTo>
                    <a:pt x="730" y="1820"/>
                    <a:pt x="658" y="1791"/>
                    <a:pt x="591" y="1751"/>
                  </a:cubicBezTo>
                  <a:cubicBezTo>
                    <a:pt x="588" y="1750"/>
                    <a:pt x="588" y="1750"/>
                    <a:pt x="588" y="1750"/>
                  </a:cubicBezTo>
                  <a:cubicBezTo>
                    <a:pt x="501" y="1837"/>
                    <a:pt x="501" y="1837"/>
                    <a:pt x="501" y="1837"/>
                  </a:cubicBezTo>
                  <a:cubicBezTo>
                    <a:pt x="487" y="1851"/>
                    <a:pt x="468" y="1859"/>
                    <a:pt x="448" y="1859"/>
                  </a:cubicBezTo>
                  <a:cubicBezTo>
                    <a:pt x="428" y="1859"/>
                    <a:pt x="409" y="1851"/>
                    <a:pt x="395" y="1837"/>
                  </a:cubicBezTo>
                  <a:cubicBezTo>
                    <a:pt x="202" y="1644"/>
                    <a:pt x="202" y="1644"/>
                    <a:pt x="202" y="1644"/>
                  </a:cubicBezTo>
                  <a:cubicBezTo>
                    <a:pt x="188" y="1630"/>
                    <a:pt x="180" y="1611"/>
                    <a:pt x="180" y="1591"/>
                  </a:cubicBezTo>
                  <a:cubicBezTo>
                    <a:pt x="180" y="1571"/>
                    <a:pt x="188" y="1552"/>
                    <a:pt x="202" y="1538"/>
                  </a:cubicBezTo>
                  <a:cubicBezTo>
                    <a:pt x="289" y="1451"/>
                    <a:pt x="289" y="1451"/>
                    <a:pt x="289" y="1451"/>
                  </a:cubicBezTo>
                  <a:cubicBezTo>
                    <a:pt x="288" y="1448"/>
                    <a:pt x="288" y="1448"/>
                    <a:pt x="288" y="1448"/>
                  </a:cubicBezTo>
                  <a:cubicBezTo>
                    <a:pt x="249" y="1381"/>
                    <a:pt x="219" y="1309"/>
                    <a:pt x="199" y="1235"/>
                  </a:cubicBezTo>
                  <a:cubicBezTo>
                    <a:pt x="198" y="1231"/>
                    <a:pt x="198" y="1231"/>
                    <a:pt x="198" y="1231"/>
                  </a:cubicBezTo>
                  <a:cubicBezTo>
                    <a:pt x="75" y="1231"/>
                    <a:pt x="75" y="1231"/>
                    <a:pt x="75" y="1231"/>
                  </a:cubicBezTo>
                  <a:cubicBezTo>
                    <a:pt x="34" y="1231"/>
                    <a:pt x="0" y="1197"/>
                    <a:pt x="0" y="1156"/>
                  </a:cubicBezTo>
                  <a:cubicBezTo>
                    <a:pt x="0" y="884"/>
                    <a:pt x="0" y="884"/>
                    <a:pt x="0" y="884"/>
                  </a:cubicBezTo>
                  <a:cubicBezTo>
                    <a:pt x="0" y="842"/>
                    <a:pt x="34" y="808"/>
                    <a:pt x="75" y="808"/>
                  </a:cubicBezTo>
                  <a:cubicBezTo>
                    <a:pt x="198" y="808"/>
                    <a:pt x="198" y="808"/>
                    <a:pt x="198" y="808"/>
                  </a:cubicBezTo>
                  <a:cubicBezTo>
                    <a:pt x="199" y="805"/>
                    <a:pt x="199" y="805"/>
                    <a:pt x="199" y="805"/>
                  </a:cubicBezTo>
                  <a:cubicBezTo>
                    <a:pt x="218" y="730"/>
                    <a:pt x="248" y="658"/>
                    <a:pt x="287" y="591"/>
                  </a:cubicBezTo>
                  <a:cubicBezTo>
                    <a:pt x="289" y="588"/>
                    <a:pt x="289" y="588"/>
                    <a:pt x="289" y="588"/>
                  </a:cubicBezTo>
                  <a:cubicBezTo>
                    <a:pt x="202" y="502"/>
                    <a:pt x="202" y="502"/>
                    <a:pt x="202" y="502"/>
                  </a:cubicBezTo>
                  <a:cubicBezTo>
                    <a:pt x="173" y="472"/>
                    <a:pt x="173" y="424"/>
                    <a:pt x="202" y="395"/>
                  </a:cubicBezTo>
                  <a:cubicBezTo>
                    <a:pt x="395" y="203"/>
                    <a:pt x="395" y="203"/>
                    <a:pt x="395" y="203"/>
                  </a:cubicBezTo>
                  <a:cubicBezTo>
                    <a:pt x="409" y="188"/>
                    <a:pt x="428" y="181"/>
                    <a:pt x="448" y="181"/>
                  </a:cubicBezTo>
                  <a:cubicBezTo>
                    <a:pt x="468" y="181"/>
                    <a:pt x="487" y="188"/>
                    <a:pt x="501" y="203"/>
                  </a:cubicBezTo>
                  <a:cubicBezTo>
                    <a:pt x="588" y="289"/>
                    <a:pt x="588" y="289"/>
                    <a:pt x="588" y="289"/>
                  </a:cubicBezTo>
                  <a:cubicBezTo>
                    <a:pt x="591" y="287"/>
                    <a:pt x="591" y="287"/>
                    <a:pt x="591" y="287"/>
                  </a:cubicBezTo>
                  <a:cubicBezTo>
                    <a:pt x="658" y="248"/>
                    <a:pt x="730" y="218"/>
                    <a:pt x="805" y="198"/>
                  </a:cubicBezTo>
                  <a:cubicBezTo>
                    <a:pt x="808" y="198"/>
                    <a:pt x="808" y="198"/>
                    <a:pt x="808" y="198"/>
                  </a:cubicBezTo>
                  <a:cubicBezTo>
                    <a:pt x="808" y="76"/>
                    <a:pt x="808" y="76"/>
                    <a:pt x="808" y="76"/>
                  </a:cubicBezTo>
                  <a:cubicBezTo>
                    <a:pt x="808" y="34"/>
                    <a:pt x="842" y="0"/>
                    <a:pt x="883" y="0"/>
                  </a:cubicBezTo>
                  <a:cubicBezTo>
                    <a:pt x="1155" y="0"/>
                    <a:pt x="1155" y="0"/>
                    <a:pt x="1155" y="0"/>
                  </a:cubicBezTo>
                  <a:cubicBezTo>
                    <a:pt x="1197" y="0"/>
                    <a:pt x="1231" y="34"/>
                    <a:pt x="1231" y="76"/>
                  </a:cubicBezTo>
                  <a:cubicBezTo>
                    <a:pt x="1231" y="197"/>
                    <a:pt x="1231" y="197"/>
                    <a:pt x="1231" y="197"/>
                  </a:cubicBezTo>
                  <a:cubicBezTo>
                    <a:pt x="1234" y="198"/>
                    <a:pt x="1234" y="198"/>
                    <a:pt x="1234" y="198"/>
                  </a:cubicBezTo>
                  <a:cubicBezTo>
                    <a:pt x="1309" y="218"/>
                    <a:pt x="1381" y="248"/>
                    <a:pt x="1448" y="287"/>
                  </a:cubicBezTo>
                  <a:cubicBezTo>
                    <a:pt x="1451" y="289"/>
                    <a:pt x="1451" y="289"/>
                    <a:pt x="1451" y="289"/>
                  </a:cubicBezTo>
                  <a:cubicBezTo>
                    <a:pt x="1537" y="203"/>
                    <a:pt x="1537" y="203"/>
                    <a:pt x="1537" y="203"/>
                  </a:cubicBezTo>
                  <a:cubicBezTo>
                    <a:pt x="1552" y="188"/>
                    <a:pt x="1571" y="181"/>
                    <a:pt x="1591" y="181"/>
                  </a:cubicBezTo>
                  <a:cubicBezTo>
                    <a:pt x="1611" y="181"/>
                    <a:pt x="1630" y="188"/>
                    <a:pt x="1644" y="203"/>
                  </a:cubicBezTo>
                  <a:cubicBezTo>
                    <a:pt x="1836" y="395"/>
                    <a:pt x="1836" y="395"/>
                    <a:pt x="1836" y="395"/>
                  </a:cubicBezTo>
                  <a:cubicBezTo>
                    <a:pt x="1866" y="424"/>
                    <a:pt x="1866" y="472"/>
                    <a:pt x="1836" y="502"/>
                  </a:cubicBezTo>
                  <a:cubicBezTo>
                    <a:pt x="1751" y="588"/>
                    <a:pt x="1751" y="588"/>
                    <a:pt x="1751" y="588"/>
                  </a:cubicBezTo>
                  <a:cubicBezTo>
                    <a:pt x="1752" y="591"/>
                    <a:pt x="1752" y="591"/>
                    <a:pt x="1752" y="591"/>
                  </a:cubicBezTo>
                  <a:cubicBezTo>
                    <a:pt x="1792" y="658"/>
                    <a:pt x="1821" y="730"/>
                    <a:pt x="1841" y="805"/>
                  </a:cubicBezTo>
                  <a:cubicBezTo>
                    <a:pt x="1842" y="808"/>
                    <a:pt x="1842" y="808"/>
                    <a:pt x="1842" y="808"/>
                  </a:cubicBezTo>
                  <a:cubicBezTo>
                    <a:pt x="1963" y="808"/>
                    <a:pt x="1963" y="808"/>
                    <a:pt x="1963" y="808"/>
                  </a:cubicBezTo>
                  <a:cubicBezTo>
                    <a:pt x="2005" y="808"/>
                    <a:pt x="2039" y="842"/>
                    <a:pt x="2039" y="884"/>
                  </a:cubicBezTo>
                  <a:cubicBezTo>
                    <a:pt x="2039" y="1156"/>
                    <a:pt x="2039" y="1156"/>
                    <a:pt x="2039" y="1156"/>
                  </a:cubicBezTo>
                  <a:cubicBezTo>
                    <a:pt x="2039" y="1197"/>
                    <a:pt x="2005" y="1231"/>
                    <a:pt x="1963" y="1231"/>
                  </a:cubicBezTo>
                  <a:cubicBezTo>
                    <a:pt x="1842" y="1231"/>
                    <a:pt x="1842" y="1231"/>
                    <a:pt x="1842" y="1231"/>
                  </a:cubicBezTo>
                  <a:cubicBezTo>
                    <a:pt x="1841" y="1235"/>
                    <a:pt x="1841" y="1235"/>
                    <a:pt x="1841" y="1235"/>
                  </a:cubicBezTo>
                  <a:cubicBezTo>
                    <a:pt x="1821" y="1309"/>
                    <a:pt x="1791" y="1381"/>
                    <a:pt x="1752" y="1448"/>
                  </a:cubicBezTo>
                  <a:cubicBezTo>
                    <a:pt x="1750" y="1451"/>
                    <a:pt x="1750" y="1451"/>
                    <a:pt x="1750" y="1451"/>
                  </a:cubicBezTo>
                  <a:cubicBezTo>
                    <a:pt x="1836" y="1538"/>
                    <a:pt x="1836" y="1538"/>
                    <a:pt x="1836" y="1538"/>
                  </a:cubicBezTo>
                  <a:cubicBezTo>
                    <a:pt x="1851" y="1552"/>
                    <a:pt x="1859" y="1571"/>
                    <a:pt x="1859" y="1591"/>
                  </a:cubicBezTo>
                  <a:cubicBezTo>
                    <a:pt x="1859" y="1611"/>
                    <a:pt x="1851" y="1630"/>
                    <a:pt x="1836" y="1644"/>
                  </a:cubicBezTo>
                  <a:cubicBezTo>
                    <a:pt x="1644" y="1837"/>
                    <a:pt x="1644" y="1837"/>
                    <a:pt x="1644" y="1837"/>
                  </a:cubicBezTo>
                  <a:cubicBezTo>
                    <a:pt x="1630" y="1851"/>
                    <a:pt x="1611" y="1859"/>
                    <a:pt x="1591" y="1859"/>
                  </a:cubicBezTo>
                  <a:cubicBezTo>
                    <a:pt x="1571" y="1859"/>
                    <a:pt x="1552" y="1851"/>
                    <a:pt x="1537" y="1837"/>
                  </a:cubicBezTo>
                  <a:cubicBezTo>
                    <a:pt x="1451" y="1750"/>
                    <a:pt x="1451" y="1750"/>
                    <a:pt x="1451" y="1750"/>
                  </a:cubicBezTo>
                  <a:cubicBezTo>
                    <a:pt x="1448" y="1752"/>
                    <a:pt x="1448" y="1752"/>
                    <a:pt x="1448" y="1752"/>
                  </a:cubicBezTo>
                  <a:cubicBezTo>
                    <a:pt x="1381" y="1791"/>
                    <a:pt x="1309" y="1821"/>
                    <a:pt x="1234" y="1840"/>
                  </a:cubicBezTo>
                  <a:cubicBezTo>
                    <a:pt x="1231" y="1841"/>
                    <a:pt x="1231" y="1841"/>
                    <a:pt x="1231" y="1841"/>
                  </a:cubicBezTo>
                  <a:cubicBezTo>
                    <a:pt x="1231" y="1964"/>
                    <a:pt x="1231" y="1964"/>
                    <a:pt x="1231" y="1964"/>
                  </a:cubicBezTo>
                  <a:cubicBezTo>
                    <a:pt x="1231" y="2005"/>
                    <a:pt x="1197" y="2039"/>
                    <a:pt x="1155" y="2039"/>
                  </a:cubicBezTo>
                  <a:lnTo>
                    <a:pt x="883" y="2039"/>
                  </a:lnTo>
                  <a:close/>
                  <a:moveTo>
                    <a:pt x="583" y="1669"/>
                  </a:moveTo>
                  <a:cubicBezTo>
                    <a:pt x="590" y="1669"/>
                    <a:pt x="597" y="1671"/>
                    <a:pt x="602" y="1675"/>
                  </a:cubicBezTo>
                  <a:cubicBezTo>
                    <a:pt x="679" y="1724"/>
                    <a:pt x="763" y="1759"/>
                    <a:pt x="851" y="1778"/>
                  </a:cubicBezTo>
                  <a:cubicBezTo>
                    <a:pt x="867" y="1782"/>
                    <a:pt x="879" y="1796"/>
                    <a:pt x="879" y="1813"/>
                  </a:cubicBezTo>
                  <a:cubicBezTo>
                    <a:pt x="879" y="1968"/>
                    <a:pt x="879" y="1968"/>
                    <a:pt x="879" y="1968"/>
                  </a:cubicBezTo>
                  <a:cubicBezTo>
                    <a:pt x="1160" y="1968"/>
                    <a:pt x="1160" y="1968"/>
                    <a:pt x="1160" y="1968"/>
                  </a:cubicBezTo>
                  <a:cubicBezTo>
                    <a:pt x="1160" y="1813"/>
                    <a:pt x="1160" y="1813"/>
                    <a:pt x="1160" y="1813"/>
                  </a:cubicBezTo>
                  <a:cubicBezTo>
                    <a:pt x="1160" y="1796"/>
                    <a:pt x="1172" y="1782"/>
                    <a:pt x="1188" y="1778"/>
                  </a:cubicBezTo>
                  <a:cubicBezTo>
                    <a:pt x="1276" y="1759"/>
                    <a:pt x="1360" y="1724"/>
                    <a:pt x="1437" y="1675"/>
                  </a:cubicBezTo>
                  <a:cubicBezTo>
                    <a:pt x="1443" y="1672"/>
                    <a:pt x="1449" y="1670"/>
                    <a:pt x="1456" y="1670"/>
                  </a:cubicBezTo>
                  <a:cubicBezTo>
                    <a:pt x="1466" y="1670"/>
                    <a:pt x="1474" y="1673"/>
                    <a:pt x="1481" y="1680"/>
                  </a:cubicBezTo>
                  <a:cubicBezTo>
                    <a:pt x="1591" y="1790"/>
                    <a:pt x="1591" y="1790"/>
                    <a:pt x="1591" y="1790"/>
                  </a:cubicBezTo>
                  <a:cubicBezTo>
                    <a:pt x="1790" y="1591"/>
                    <a:pt x="1790" y="1591"/>
                    <a:pt x="1790" y="1591"/>
                  </a:cubicBezTo>
                  <a:cubicBezTo>
                    <a:pt x="1680" y="1482"/>
                    <a:pt x="1680" y="1482"/>
                    <a:pt x="1680" y="1482"/>
                  </a:cubicBezTo>
                  <a:cubicBezTo>
                    <a:pt x="1668" y="1470"/>
                    <a:pt x="1666" y="1451"/>
                    <a:pt x="1675" y="1437"/>
                  </a:cubicBezTo>
                  <a:cubicBezTo>
                    <a:pt x="1724" y="1361"/>
                    <a:pt x="1759" y="1277"/>
                    <a:pt x="1779" y="1188"/>
                  </a:cubicBezTo>
                  <a:cubicBezTo>
                    <a:pt x="1782" y="1172"/>
                    <a:pt x="1797" y="1160"/>
                    <a:pt x="1814" y="1160"/>
                  </a:cubicBezTo>
                  <a:cubicBezTo>
                    <a:pt x="1968" y="1160"/>
                    <a:pt x="1968" y="1160"/>
                    <a:pt x="1968" y="1160"/>
                  </a:cubicBezTo>
                  <a:cubicBezTo>
                    <a:pt x="1968" y="879"/>
                    <a:pt x="1968" y="879"/>
                    <a:pt x="1968" y="879"/>
                  </a:cubicBezTo>
                  <a:cubicBezTo>
                    <a:pt x="1814" y="879"/>
                    <a:pt x="1814" y="879"/>
                    <a:pt x="1814" y="879"/>
                  </a:cubicBezTo>
                  <a:cubicBezTo>
                    <a:pt x="1797" y="879"/>
                    <a:pt x="1783" y="867"/>
                    <a:pt x="1779" y="851"/>
                  </a:cubicBezTo>
                  <a:cubicBezTo>
                    <a:pt x="1760" y="762"/>
                    <a:pt x="1725" y="678"/>
                    <a:pt x="1676" y="601"/>
                  </a:cubicBezTo>
                  <a:cubicBezTo>
                    <a:pt x="1667" y="587"/>
                    <a:pt x="1669" y="569"/>
                    <a:pt x="1681" y="557"/>
                  </a:cubicBezTo>
                  <a:cubicBezTo>
                    <a:pt x="1790" y="448"/>
                    <a:pt x="1790" y="448"/>
                    <a:pt x="1790" y="448"/>
                  </a:cubicBezTo>
                  <a:cubicBezTo>
                    <a:pt x="1591" y="250"/>
                    <a:pt x="1591" y="250"/>
                    <a:pt x="1591" y="250"/>
                  </a:cubicBezTo>
                  <a:cubicBezTo>
                    <a:pt x="1482" y="359"/>
                    <a:pt x="1482" y="359"/>
                    <a:pt x="1482" y="359"/>
                  </a:cubicBezTo>
                  <a:cubicBezTo>
                    <a:pt x="1475" y="365"/>
                    <a:pt x="1466" y="369"/>
                    <a:pt x="1457" y="369"/>
                  </a:cubicBezTo>
                  <a:cubicBezTo>
                    <a:pt x="1450" y="369"/>
                    <a:pt x="1443" y="367"/>
                    <a:pt x="1438" y="363"/>
                  </a:cubicBezTo>
                  <a:cubicBezTo>
                    <a:pt x="1361" y="314"/>
                    <a:pt x="1277" y="280"/>
                    <a:pt x="1188" y="260"/>
                  </a:cubicBezTo>
                  <a:cubicBezTo>
                    <a:pt x="1172" y="256"/>
                    <a:pt x="1160" y="242"/>
                    <a:pt x="1160" y="225"/>
                  </a:cubicBezTo>
                  <a:cubicBezTo>
                    <a:pt x="1160" y="71"/>
                    <a:pt x="1160" y="71"/>
                    <a:pt x="1160" y="71"/>
                  </a:cubicBezTo>
                  <a:cubicBezTo>
                    <a:pt x="879" y="71"/>
                    <a:pt x="879" y="71"/>
                    <a:pt x="879" y="71"/>
                  </a:cubicBezTo>
                  <a:cubicBezTo>
                    <a:pt x="879" y="226"/>
                    <a:pt x="879" y="226"/>
                    <a:pt x="879" y="226"/>
                  </a:cubicBezTo>
                  <a:cubicBezTo>
                    <a:pt x="879" y="242"/>
                    <a:pt x="867" y="257"/>
                    <a:pt x="851" y="260"/>
                  </a:cubicBezTo>
                  <a:cubicBezTo>
                    <a:pt x="762" y="280"/>
                    <a:pt x="678" y="315"/>
                    <a:pt x="602" y="364"/>
                  </a:cubicBezTo>
                  <a:cubicBezTo>
                    <a:pt x="596" y="367"/>
                    <a:pt x="589" y="369"/>
                    <a:pt x="583" y="369"/>
                  </a:cubicBezTo>
                  <a:cubicBezTo>
                    <a:pt x="573" y="369"/>
                    <a:pt x="564" y="366"/>
                    <a:pt x="557" y="359"/>
                  </a:cubicBezTo>
                  <a:cubicBezTo>
                    <a:pt x="448" y="250"/>
                    <a:pt x="448" y="250"/>
                    <a:pt x="448" y="250"/>
                  </a:cubicBezTo>
                  <a:cubicBezTo>
                    <a:pt x="249" y="448"/>
                    <a:pt x="249" y="448"/>
                    <a:pt x="249" y="448"/>
                  </a:cubicBezTo>
                  <a:cubicBezTo>
                    <a:pt x="359" y="558"/>
                    <a:pt x="359" y="558"/>
                    <a:pt x="359" y="558"/>
                  </a:cubicBezTo>
                  <a:cubicBezTo>
                    <a:pt x="371" y="570"/>
                    <a:pt x="373" y="588"/>
                    <a:pt x="364" y="602"/>
                  </a:cubicBezTo>
                  <a:cubicBezTo>
                    <a:pt x="315" y="679"/>
                    <a:pt x="280" y="763"/>
                    <a:pt x="261" y="851"/>
                  </a:cubicBezTo>
                  <a:cubicBezTo>
                    <a:pt x="257" y="867"/>
                    <a:pt x="243" y="879"/>
                    <a:pt x="226" y="879"/>
                  </a:cubicBezTo>
                  <a:cubicBezTo>
                    <a:pt x="71" y="879"/>
                    <a:pt x="71" y="879"/>
                    <a:pt x="71" y="879"/>
                  </a:cubicBezTo>
                  <a:cubicBezTo>
                    <a:pt x="71" y="1160"/>
                    <a:pt x="71" y="1160"/>
                    <a:pt x="71" y="1160"/>
                  </a:cubicBezTo>
                  <a:cubicBezTo>
                    <a:pt x="226" y="1160"/>
                    <a:pt x="226" y="1160"/>
                    <a:pt x="226" y="1160"/>
                  </a:cubicBezTo>
                  <a:cubicBezTo>
                    <a:pt x="243" y="1160"/>
                    <a:pt x="257" y="1172"/>
                    <a:pt x="261" y="1188"/>
                  </a:cubicBezTo>
                  <a:cubicBezTo>
                    <a:pt x="281" y="1277"/>
                    <a:pt x="315" y="1360"/>
                    <a:pt x="364" y="1437"/>
                  </a:cubicBezTo>
                  <a:cubicBezTo>
                    <a:pt x="373" y="1451"/>
                    <a:pt x="371" y="1469"/>
                    <a:pt x="359" y="1481"/>
                  </a:cubicBezTo>
                  <a:cubicBezTo>
                    <a:pt x="249" y="1591"/>
                    <a:pt x="249" y="1591"/>
                    <a:pt x="249" y="1591"/>
                  </a:cubicBezTo>
                  <a:cubicBezTo>
                    <a:pt x="448" y="1790"/>
                    <a:pt x="448" y="1790"/>
                    <a:pt x="448" y="1790"/>
                  </a:cubicBezTo>
                  <a:cubicBezTo>
                    <a:pt x="558" y="1680"/>
                    <a:pt x="558" y="1680"/>
                    <a:pt x="558" y="1680"/>
                  </a:cubicBezTo>
                  <a:cubicBezTo>
                    <a:pt x="565" y="1673"/>
                    <a:pt x="574" y="1669"/>
                    <a:pt x="583" y="16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3A3C4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7" name="Google Shape;1807;p156"/>
          <p:cNvGrpSpPr/>
          <p:nvPr/>
        </p:nvGrpSpPr>
        <p:grpSpPr>
          <a:xfrm>
            <a:off x="158715" y="2658238"/>
            <a:ext cx="2407987" cy="990300"/>
            <a:chOff x="2575889" y="2880825"/>
            <a:chExt cx="2407987" cy="990300"/>
          </a:xfrm>
        </p:grpSpPr>
        <p:sp>
          <p:nvSpPr>
            <p:cNvPr id="1808" name="Google Shape;1808;p156"/>
            <p:cNvSpPr/>
            <p:nvPr/>
          </p:nvSpPr>
          <p:spPr>
            <a:xfrm>
              <a:off x="3447876" y="2880825"/>
              <a:ext cx="1536000" cy="990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00517C"/>
                  </a:solidFill>
                  <a:latin typeface="Arial"/>
                  <a:ea typeface="Arial"/>
                  <a:cs typeface="Arial"/>
                  <a:sym typeface="Arial"/>
                </a:rPr>
                <a:t>Developing products that don’t solve an urgent &amp; expensive customer problem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09" name="Google Shape;1809;p156"/>
            <p:cNvGrpSpPr/>
            <p:nvPr/>
          </p:nvGrpSpPr>
          <p:grpSpPr>
            <a:xfrm>
              <a:off x="2575889" y="2975694"/>
              <a:ext cx="830847" cy="841854"/>
              <a:chOff x="4114884" y="2288174"/>
              <a:chExt cx="1107796" cy="1122472"/>
            </a:xfrm>
          </p:grpSpPr>
          <p:sp>
            <p:nvSpPr>
              <p:cNvPr id="1810" name="Google Shape;1810;p156"/>
              <p:cNvSpPr/>
              <p:nvPr/>
            </p:nvSpPr>
            <p:spPr>
              <a:xfrm>
                <a:off x="4267284" y="2429526"/>
                <a:ext cx="816644" cy="826685"/>
              </a:xfrm>
              <a:custGeom>
                <a:rect b="b" l="l" r="r" t="t"/>
                <a:pathLst>
                  <a:path extrusionOk="0" h="3033708" w="2840502">
                    <a:moveTo>
                      <a:pt x="0" y="1511747"/>
                    </a:moveTo>
                    <a:lnTo>
                      <a:pt x="1455355" y="0"/>
                    </a:lnTo>
                    <a:lnTo>
                      <a:pt x="2840502" y="1489190"/>
                    </a:lnTo>
                    <a:lnTo>
                      <a:pt x="1412669" y="3033708"/>
                    </a:lnTo>
                    <a:lnTo>
                      <a:pt x="0" y="1511747"/>
                    </a:lnTo>
                    <a:close/>
                  </a:path>
                </a:pathLst>
              </a:custGeom>
              <a:solidFill>
                <a:srgbClr val="00517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1" name="Google Shape;1811;p156"/>
              <p:cNvSpPr/>
              <p:nvPr/>
            </p:nvSpPr>
            <p:spPr>
              <a:xfrm>
                <a:off x="4114884" y="2288174"/>
                <a:ext cx="1107796" cy="1122472"/>
              </a:xfrm>
              <a:custGeom>
                <a:rect b="b" l="l" r="r" t="t"/>
                <a:pathLst>
                  <a:path extrusionOk="0" h="3033708" w="2840502">
                    <a:moveTo>
                      <a:pt x="0" y="1511747"/>
                    </a:moveTo>
                    <a:lnTo>
                      <a:pt x="1455355" y="0"/>
                    </a:lnTo>
                    <a:lnTo>
                      <a:pt x="2840502" y="1489190"/>
                    </a:lnTo>
                    <a:lnTo>
                      <a:pt x="1412669" y="3033708"/>
                    </a:lnTo>
                    <a:lnTo>
                      <a:pt x="0" y="1511747"/>
                    </a:lnTo>
                    <a:close/>
                  </a:path>
                </a:pathLst>
              </a:custGeom>
              <a:noFill/>
              <a:ln cap="flat" cmpd="sng" w="38100">
                <a:solidFill>
                  <a:srgbClr val="F6921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12" name="Google Shape;1812;p156"/>
            <p:cNvGrpSpPr/>
            <p:nvPr/>
          </p:nvGrpSpPr>
          <p:grpSpPr>
            <a:xfrm>
              <a:off x="2883779" y="3280772"/>
              <a:ext cx="282619" cy="231448"/>
              <a:chOff x="2096" y="2448"/>
              <a:chExt cx="627" cy="513"/>
            </a:xfrm>
          </p:grpSpPr>
          <p:sp>
            <p:nvSpPr>
              <p:cNvPr id="1813" name="Google Shape;1813;p156"/>
              <p:cNvSpPr/>
              <p:nvPr/>
            </p:nvSpPr>
            <p:spPr>
              <a:xfrm>
                <a:off x="2391" y="2693"/>
                <a:ext cx="0" cy="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4" name="Google Shape;1814;p156"/>
              <p:cNvSpPr/>
              <p:nvPr/>
            </p:nvSpPr>
            <p:spPr>
              <a:xfrm>
                <a:off x="2271" y="2693"/>
                <a:ext cx="0" cy="0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5" name="Google Shape;1815;p156"/>
              <p:cNvSpPr/>
              <p:nvPr/>
            </p:nvSpPr>
            <p:spPr>
              <a:xfrm>
                <a:off x="2303" y="2726"/>
                <a:ext cx="84" cy="30"/>
              </a:xfrm>
              <a:custGeom>
                <a:rect b="b" l="l" r="r" t="t"/>
                <a:pathLst>
                  <a:path extrusionOk="0" h="95" w="264">
                    <a:moveTo>
                      <a:pt x="32" y="94"/>
                    </a:moveTo>
                    <a:cubicBezTo>
                      <a:pt x="39" y="94"/>
                      <a:pt x="46" y="92"/>
                      <a:pt x="51" y="87"/>
                    </a:cubicBezTo>
                    <a:cubicBezTo>
                      <a:pt x="73" y="71"/>
                      <a:pt x="101" y="62"/>
                      <a:pt x="130" y="62"/>
                    </a:cubicBezTo>
                    <a:cubicBezTo>
                      <a:pt x="160" y="62"/>
                      <a:pt x="188" y="71"/>
                      <a:pt x="210" y="89"/>
                    </a:cubicBezTo>
                    <a:cubicBezTo>
                      <a:pt x="215" y="93"/>
                      <a:pt x="222" y="95"/>
                      <a:pt x="229" y="95"/>
                    </a:cubicBezTo>
                    <a:cubicBezTo>
                      <a:pt x="239" y="95"/>
                      <a:pt x="248" y="91"/>
                      <a:pt x="254" y="83"/>
                    </a:cubicBezTo>
                    <a:cubicBezTo>
                      <a:pt x="264" y="70"/>
                      <a:pt x="262" y="50"/>
                      <a:pt x="249" y="39"/>
                    </a:cubicBezTo>
                    <a:cubicBezTo>
                      <a:pt x="216" y="14"/>
                      <a:pt x="174" y="0"/>
                      <a:pt x="130" y="0"/>
                    </a:cubicBezTo>
                    <a:cubicBezTo>
                      <a:pt x="87" y="0"/>
                      <a:pt x="46" y="13"/>
                      <a:pt x="13" y="38"/>
                    </a:cubicBezTo>
                    <a:cubicBezTo>
                      <a:pt x="7" y="43"/>
                      <a:pt x="2" y="50"/>
                      <a:pt x="1" y="59"/>
                    </a:cubicBezTo>
                    <a:cubicBezTo>
                      <a:pt x="0" y="67"/>
                      <a:pt x="2" y="75"/>
                      <a:pt x="8" y="82"/>
                    </a:cubicBezTo>
                    <a:cubicBezTo>
                      <a:pt x="14" y="89"/>
                      <a:pt x="23" y="94"/>
                      <a:pt x="32" y="9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6" name="Google Shape;1816;p156"/>
              <p:cNvSpPr/>
              <p:nvPr/>
            </p:nvSpPr>
            <p:spPr>
              <a:xfrm>
                <a:off x="2137" y="2550"/>
                <a:ext cx="108" cy="109"/>
              </a:xfrm>
              <a:custGeom>
                <a:rect b="b" l="l" r="r" t="t"/>
                <a:pathLst>
                  <a:path extrusionOk="0" h="344" w="343">
                    <a:moveTo>
                      <a:pt x="35" y="344"/>
                    </a:moveTo>
                    <a:cubicBezTo>
                      <a:pt x="15" y="344"/>
                      <a:pt x="0" y="328"/>
                      <a:pt x="0" y="309"/>
                    </a:cubicBezTo>
                    <a:cubicBezTo>
                      <a:pt x="0" y="139"/>
                      <a:pt x="138" y="0"/>
                      <a:pt x="308" y="0"/>
                    </a:cubicBezTo>
                    <a:cubicBezTo>
                      <a:pt x="327" y="0"/>
                      <a:pt x="343" y="16"/>
                      <a:pt x="343" y="36"/>
                    </a:cubicBezTo>
                    <a:cubicBezTo>
                      <a:pt x="343" y="55"/>
                      <a:pt x="327" y="71"/>
                      <a:pt x="308" y="71"/>
                    </a:cubicBezTo>
                    <a:cubicBezTo>
                      <a:pt x="177" y="71"/>
                      <a:pt x="70" y="177"/>
                      <a:pt x="70" y="309"/>
                    </a:cubicBezTo>
                    <a:cubicBezTo>
                      <a:pt x="70" y="328"/>
                      <a:pt x="54" y="344"/>
                      <a:pt x="35" y="34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7" name="Google Shape;1817;p156"/>
              <p:cNvSpPr/>
              <p:nvPr/>
            </p:nvSpPr>
            <p:spPr>
              <a:xfrm>
                <a:off x="2223" y="2606"/>
                <a:ext cx="231" cy="229"/>
              </a:xfrm>
              <a:custGeom>
                <a:rect b="b" l="l" r="r" t="t"/>
                <a:pathLst>
                  <a:path extrusionOk="0" h="726" w="726">
                    <a:moveTo>
                      <a:pt x="363" y="726"/>
                    </a:moveTo>
                    <a:cubicBezTo>
                      <a:pt x="163" y="726"/>
                      <a:pt x="0" y="564"/>
                      <a:pt x="0" y="363"/>
                    </a:cubicBezTo>
                    <a:cubicBezTo>
                      <a:pt x="0" y="163"/>
                      <a:pt x="163" y="0"/>
                      <a:pt x="363" y="0"/>
                    </a:cubicBezTo>
                    <a:cubicBezTo>
                      <a:pt x="563" y="0"/>
                      <a:pt x="726" y="163"/>
                      <a:pt x="726" y="363"/>
                    </a:cubicBezTo>
                    <a:cubicBezTo>
                      <a:pt x="726" y="564"/>
                      <a:pt x="563" y="726"/>
                      <a:pt x="363" y="726"/>
                    </a:cubicBezTo>
                    <a:close/>
                    <a:moveTo>
                      <a:pt x="363" y="71"/>
                    </a:moveTo>
                    <a:cubicBezTo>
                      <a:pt x="202" y="71"/>
                      <a:pt x="70" y="202"/>
                      <a:pt x="70" y="363"/>
                    </a:cubicBezTo>
                    <a:cubicBezTo>
                      <a:pt x="70" y="525"/>
                      <a:pt x="202" y="656"/>
                      <a:pt x="363" y="656"/>
                    </a:cubicBezTo>
                    <a:cubicBezTo>
                      <a:pt x="524" y="656"/>
                      <a:pt x="655" y="525"/>
                      <a:pt x="655" y="363"/>
                    </a:cubicBezTo>
                    <a:cubicBezTo>
                      <a:pt x="655" y="202"/>
                      <a:pt x="524" y="71"/>
                      <a:pt x="363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8" name="Google Shape;1818;p156"/>
              <p:cNvSpPr/>
              <p:nvPr/>
            </p:nvSpPr>
            <p:spPr>
              <a:xfrm>
                <a:off x="2096" y="2448"/>
                <a:ext cx="522" cy="513"/>
              </a:xfrm>
              <a:custGeom>
                <a:rect b="b" l="l" r="r" t="t"/>
                <a:pathLst>
                  <a:path extrusionOk="0" h="1629" w="1657">
                    <a:moveTo>
                      <a:pt x="766" y="1629"/>
                    </a:moveTo>
                    <a:cubicBezTo>
                      <a:pt x="758" y="1629"/>
                      <a:pt x="750" y="1626"/>
                      <a:pt x="743" y="1621"/>
                    </a:cubicBezTo>
                    <a:cubicBezTo>
                      <a:pt x="713" y="1595"/>
                      <a:pt x="0" y="993"/>
                      <a:pt x="0" y="613"/>
                    </a:cubicBezTo>
                    <a:cubicBezTo>
                      <a:pt x="0" y="385"/>
                      <a:pt x="198" y="200"/>
                      <a:pt x="441" y="200"/>
                    </a:cubicBezTo>
                    <a:cubicBezTo>
                      <a:pt x="564" y="200"/>
                      <a:pt x="678" y="247"/>
                      <a:pt x="762" y="331"/>
                    </a:cubicBezTo>
                    <a:cubicBezTo>
                      <a:pt x="766" y="335"/>
                      <a:pt x="766" y="335"/>
                      <a:pt x="766" y="335"/>
                    </a:cubicBezTo>
                    <a:cubicBezTo>
                      <a:pt x="770" y="331"/>
                      <a:pt x="770" y="331"/>
                      <a:pt x="770" y="331"/>
                    </a:cubicBezTo>
                    <a:cubicBezTo>
                      <a:pt x="853" y="248"/>
                      <a:pt x="965" y="201"/>
                      <a:pt x="1087" y="200"/>
                    </a:cubicBezTo>
                    <a:cubicBezTo>
                      <a:pt x="1091" y="200"/>
                      <a:pt x="1091" y="200"/>
                      <a:pt x="1091" y="200"/>
                    </a:cubicBezTo>
                    <a:cubicBezTo>
                      <a:pt x="1092" y="196"/>
                      <a:pt x="1092" y="196"/>
                      <a:pt x="1092" y="196"/>
                    </a:cubicBezTo>
                    <a:cubicBezTo>
                      <a:pt x="1111" y="142"/>
                      <a:pt x="1146" y="93"/>
                      <a:pt x="1192" y="58"/>
                    </a:cubicBezTo>
                    <a:cubicBezTo>
                      <a:pt x="1243" y="20"/>
                      <a:pt x="1303" y="0"/>
                      <a:pt x="1367" y="0"/>
                    </a:cubicBezTo>
                    <a:cubicBezTo>
                      <a:pt x="1527" y="0"/>
                      <a:pt x="1657" y="130"/>
                      <a:pt x="1657" y="290"/>
                    </a:cubicBezTo>
                    <a:cubicBezTo>
                      <a:pt x="1657" y="387"/>
                      <a:pt x="1608" y="478"/>
                      <a:pt x="1527" y="532"/>
                    </a:cubicBezTo>
                    <a:cubicBezTo>
                      <a:pt x="1523" y="534"/>
                      <a:pt x="1523" y="534"/>
                      <a:pt x="1523" y="534"/>
                    </a:cubicBezTo>
                    <a:cubicBezTo>
                      <a:pt x="1524" y="537"/>
                      <a:pt x="1524" y="537"/>
                      <a:pt x="1524" y="537"/>
                    </a:cubicBezTo>
                    <a:cubicBezTo>
                      <a:pt x="1529" y="563"/>
                      <a:pt x="1532" y="589"/>
                      <a:pt x="1532" y="613"/>
                    </a:cubicBezTo>
                    <a:cubicBezTo>
                      <a:pt x="1532" y="993"/>
                      <a:pt x="819" y="1595"/>
                      <a:pt x="789" y="1621"/>
                    </a:cubicBezTo>
                    <a:cubicBezTo>
                      <a:pt x="782" y="1626"/>
                      <a:pt x="774" y="1629"/>
                      <a:pt x="766" y="1629"/>
                    </a:cubicBezTo>
                    <a:close/>
                    <a:moveTo>
                      <a:pt x="441" y="271"/>
                    </a:moveTo>
                    <a:cubicBezTo>
                      <a:pt x="237" y="271"/>
                      <a:pt x="70" y="424"/>
                      <a:pt x="70" y="613"/>
                    </a:cubicBezTo>
                    <a:cubicBezTo>
                      <a:pt x="70" y="744"/>
                      <a:pt x="177" y="935"/>
                      <a:pt x="379" y="1164"/>
                    </a:cubicBezTo>
                    <a:cubicBezTo>
                      <a:pt x="532" y="1338"/>
                      <a:pt x="698" y="1488"/>
                      <a:pt x="762" y="1544"/>
                    </a:cubicBezTo>
                    <a:cubicBezTo>
                      <a:pt x="766" y="1547"/>
                      <a:pt x="766" y="1547"/>
                      <a:pt x="766" y="1547"/>
                    </a:cubicBezTo>
                    <a:cubicBezTo>
                      <a:pt x="770" y="1544"/>
                      <a:pt x="770" y="1544"/>
                      <a:pt x="770" y="1544"/>
                    </a:cubicBezTo>
                    <a:cubicBezTo>
                      <a:pt x="834" y="1488"/>
                      <a:pt x="1000" y="1338"/>
                      <a:pt x="1153" y="1164"/>
                    </a:cubicBezTo>
                    <a:cubicBezTo>
                      <a:pt x="1355" y="935"/>
                      <a:pt x="1461" y="744"/>
                      <a:pt x="1461" y="613"/>
                    </a:cubicBezTo>
                    <a:cubicBezTo>
                      <a:pt x="1461" y="600"/>
                      <a:pt x="1460" y="587"/>
                      <a:pt x="1458" y="572"/>
                    </a:cubicBezTo>
                    <a:cubicBezTo>
                      <a:pt x="1457" y="565"/>
                      <a:pt x="1457" y="565"/>
                      <a:pt x="1457" y="565"/>
                    </a:cubicBezTo>
                    <a:cubicBezTo>
                      <a:pt x="1451" y="567"/>
                      <a:pt x="1451" y="567"/>
                      <a:pt x="1451" y="567"/>
                    </a:cubicBezTo>
                    <a:cubicBezTo>
                      <a:pt x="1423" y="576"/>
                      <a:pt x="1395" y="580"/>
                      <a:pt x="1367" y="580"/>
                    </a:cubicBezTo>
                    <a:cubicBezTo>
                      <a:pt x="1207" y="580"/>
                      <a:pt x="1077" y="450"/>
                      <a:pt x="1077" y="290"/>
                    </a:cubicBezTo>
                    <a:cubicBezTo>
                      <a:pt x="1077" y="286"/>
                      <a:pt x="1077" y="282"/>
                      <a:pt x="1077" y="277"/>
                    </a:cubicBezTo>
                    <a:cubicBezTo>
                      <a:pt x="1077" y="271"/>
                      <a:pt x="1077" y="271"/>
                      <a:pt x="1077" y="271"/>
                    </a:cubicBezTo>
                    <a:cubicBezTo>
                      <a:pt x="1071" y="271"/>
                      <a:pt x="1071" y="271"/>
                      <a:pt x="1071" y="271"/>
                    </a:cubicBezTo>
                    <a:cubicBezTo>
                      <a:pt x="961" y="277"/>
                      <a:pt x="860" y="327"/>
                      <a:pt x="793" y="410"/>
                    </a:cubicBezTo>
                    <a:cubicBezTo>
                      <a:pt x="787" y="418"/>
                      <a:pt x="777" y="423"/>
                      <a:pt x="766" y="423"/>
                    </a:cubicBezTo>
                    <a:cubicBezTo>
                      <a:pt x="755" y="423"/>
                      <a:pt x="745" y="418"/>
                      <a:pt x="738" y="410"/>
                    </a:cubicBezTo>
                    <a:cubicBezTo>
                      <a:pt x="667" y="322"/>
                      <a:pt x="559" y="271"/>
                      <a:pt x="441" y="271"/>
                    </a:cubicBezTo>
                    <a:close/>
                    <a:moveTo>
                      <a:pt x="1367" y="70"/>
                    </a:moveTo>
                    <a:cubicBezTo>
                      <a:pt x="1246" y="70"/>
                      <a:pt x="1147" y="169"/>
                      <a:pt x="1147" y="290"/>
                    </a:cubicBezTo>
                    <a:cubicBezTo>
                      <a:pt x="1147" y="411"/>
                      <a:pt x="1246" y="510"/>
                      <a:pt x="1367" y="510"/>
                    </a:cubicBezTo>
                    <a:cubicBezTo>
                      <a:pt x="1488" y="510"/>
                      <a:pt x="1586" y="411"/>
                      <a:pt x="1586" y="290"/>
                    </a:cubicBezTo>
                    <a:cubicBezTo>
                      <a:pt x="1586" y="169"/>
                      <a:pt x="1488" y="70"/>
                      <a:pt x="1367" y="7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9" name="Google Shape;1819;p156"/>
              <p:cNvSpPr/>
              <p:nvPr/>
            </p:nvSpPr>
            <p:spPr>
              <a:xfrm>
                <a:off x="2516" y="2484"/>
                <a:ext cx="23" cy="70"/>
              </a:xfrm>
              <a:custGeom>
                <a:rect b="b" l="l" r="r" t="t"/>
                <a:pathLst>
                  <a:path extrusionOk="0" h="221" w="71">
                    <a:moveTo>
                      <a:pt x="36" y="221"/>
                    </a:moveTo>
                    <a:cubicBezTo>
                      <a:pt x="16" y="221"/>
                      <a:pt x="0" y="205"/>
                      <a:pt x="0" y="186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55" y="0"/>
                      <a:pt x="71" y="16"/>
                      <a:pt x="71" y="35"/>
                    </a:cubicBezTo>
                    <a:cubicBezTo>
                      <a:pt x="71" y="186"/>
                      <a:pt x="71" y="186"/>
                      <a:pt x="71" y="186"/>
                    </a:cubicBezTo>
                    <a:cubicBezTo>
                      <a:pt x="71" y="205"/>
                      <a:pt x="55" y="221"/>
                      <a:pt x="36" y="22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0" name="Google Shape;1820;p156"/>
              <p:cNvSpPr/>
              <p:nvPr/>
            </p:nvSpPr>
            <p:spPr>
              <a:xfrm>
                <a:off x="2700" y="2508"/>
                <a:ext cx="23" cy="23"/>
              </a:xfrm>
              <a:custGeom>
                <a:rect b="b" l="l" r="r" t="t"/>
                <a:pathLst>
                  <a:path extrusionOk="0" h="75" w="75">
                    <a:moveTo>
                      <a:pt x="38" y="75"/>
                    </a:moveTo>
                    <a:cubicBezTo>
                      <a:pt x="17" y="75"/>
                      <a:pt x="0" y="59"/>
                      <a:pt x="0" y="38"/>
                    </a:cubicBezTo>
                    <a:cubicBezTo>
                      <a:pt x="0" y="17"/>
                      <a:pt x="17" y="0"/>
                      <a:pt x="38" y="0"/>
                    </a:cubicBezTo>
                    <a:cubicBezTo>
                      <a:pt x="58" y="0"/>
                      <a:pt x="75" y="17"/>
                      <a:pt x="75" y="38"/>
                    </a:cubicBezTo>
                    <a:cubicBezTo>
                      <a:pt x="75" y="48"/>
                      <a:pt x="71" y="57"/>
                      <a:pt x="64" y="64"/>
                    </a:cubicBezTo>
                    <a:cubicBezTo>
                      <a:pt x="57" y="71"/>
                      <a:pt x="48" y="75"/>
                      <a:pt x="38" y="7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821" name="Google Shape;1821;p156"/>
          <p:cNvGrpSpPr/>
          <p:nvPr/>
        </p:nvGrpSpPr>
        <p:grpSpPr>
          <a:xfrm>
            <a:off x="7263889" y="2732461"/>
            <a:ext cx="1786443" cy="841854"/>
            <a:chOff x="4845788" y="1705823"/>
            <a:chExt cx="1786443" cy="841854"/>
          </a:xfrm>
        </p:grpSpPr>
        <p:sp>
          <p:nvSpPr>
            <p:cNvPr id="1822" name="Google Shape;1822;p156"/>
            <p:cNvSpPr/>
            <p:nvPr/>
          </p:nvSpPr>
          <p:spPr>
            <a:xfrm>
              <a:off x="5724431" y="1907740"/>
              <a:ext cx="907800" cy="43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00517C"/>
                  </a:solidFill>
                  <a:latin typeface="Arial"/>
                  <a:ea typeface="Arial"/>
                  <a:cs typeface="Arial"/>
                  <a:sym typeface="Arial"/>
                </a:rPr>
                <a:t>Stopping 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0" marR="0" rtl="0" algn="l">
                <a:lnSpc>
                  <a:spcPct val="114285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1" i="0" lang="en" sz="1100" u="none" cap="none" strike="noStrike">
                  <a:solidFill>
                    <a:srgbClr val="00517C"/>
                  </a:solidFill>
                  <a:latin typeface="Arial"/>
                  <a:ea typeface="Arial"/>
                  <a:cs typeface="Arial"/>
                  <a:sym typeface="Arial"/>
                </a:rPr>
                <a:t>at the MVP</a:t>
              </a:r>
              <a:endPara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823" name="Google Shape;1823;p156"/>
            <p:cNvGrpSpPr/>
            <p:nvPr/>
          </p:nvGrpSpPr>
          <p:grpSpPr>
            <a:xfrm>
              <a:off x="4845788" y="1705823"/>
              <a:ext cx="830847" cy="841854"/>
              <a:chOff x="7676518" y="2293508"/>
              <a:chExt cx="1107796" cy="1122472"/>
            </a:xfrm>
          </p:grpSpPr>
          <p:sp>
            <p:nvSpPr>
              <p:cNvPr id="1824" name="Google Shape;1824;p156"/>
              <p:cNvSpPr/>
              <p:nvPr/>
            </p:nvSpPr>
            <p:spPr>
              <a:xfrm>
                <a:off x="7828918" y="2434860"/>
                <a:ext cx="816644" cy="826685"/>
              </a:xfrm>
              <a:custGeom>
                <a:rect b="b" l="l" r="r" t="t"/>
                <a:pathLst>
                  <a:path extrusionOk="0" h="3033708" w="2840502">
                    <a:moveTo>
                      <a:pt x="0" y="1511747"/>
                    </a:moveTo>
                    <a:lnTo>
                      <a:pt x="1455355" y="0"/>
                    </a:lnTo>
                    <a:lnTo>
                      <a:pt x="2840502" y="1489190"/>
                    </a:lnTo>
                    <a:lnTo>
                      <a:pt x="1412669" y="3033708"/>
                    </a:lnTo>
                    <a:lnTo>
                      <a:pt x="0" y="1511747"/>
                    </a:lnTo>
                    <a:close/>
                  </a:path>
                </a:pathLst>
              </a:custGeom>
              <a:solidFill>
                <a:srgbClr val="00517C"/>
              </a:solidFill>
              <a:ln>
                <a:noFill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5" name="Google Shape;1825;p156"/>
              <p:cNvSpPr/>
              <p:nvPr/>
            </p:nvSpPr>
            <p:spPr>
              <a:xfrm>
                <a:off x="7676518" y="2293508"/>
                <a:ext cx="1107796" cy="1122472"/>
              </a:xfrm>
              <a:custGeom>
                <a:rect b="b" l="l" r="r" t="t"/>
                <a:pathLst>
                  <a:path extrusionOk="0" h="3033708" w="2840502">
                    <a:moveTo>
                      <a:pt x="0" y="1511747"/>
                    </a:moveTo>
                    <a:lnTo>
                      <a:pt x="1455355" y="0"/>
                    </a:lnTo>
                    <a:lnTo>
                      <a:pt x="2840502" y="1489190"/>
                    </a:lnTo>
                    <a:lnTo>
                      <a:pt x="1412669" y="3033708"/>
                    </a:lnTo>
                    <a:lnTo>
                      <a:pt x="0" y="1511747"/>
                    </a:lnTo>
                    <a:close/>
                  </a:path>
                </a:pathLst>
              </a:custGeom>
              <a:noFill/>
              <a:ln cap="flat" cmpd="sng" w="38100">
                <a:solidFill>
                  <a:srgbClr val="F6921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34275" lIns="68575" spcFirstLastPara="1" rIns="68575" wrap="square" tIns="3427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826" name="Google Shape;1826;p156"/>
            <p:cNvGrpSpPr/>
            <p:nvPr/>
          </p:nvGrpSpPr>
          <p:grpSpPr>
            <a:xfrm>
              <a:off x="5148109" y="2006977"/>
              <a:ext cx="238535" cy="238783"/>
              <a:chOff x="6278" y="1539"/>
              <a:chExt cx="482" cy="484"/>
            </a:xfrm>
          </p:grpSpPr>
          <p:sp>
            <p:nvSpPr>
              <p:cNvPr id="1827" name="Google Shape;1827;p156"/>
              <p:cNvSpPr/>
              <p:nvPr/>
            </p:nvSpPr>
            <p:spPr>
              <a:xfrm>
                <a:off x="6278" y="1610"/>
                <a:ext cx="404" cy="413"/>
              </a:xfrm>
              <a:custGeom>
                <a:rect b="b" l="l" r="r" t="t"/>
                <a:pathLst>
                  <a:path extrusionOk="0" h="1738" w="1700">
                    <a:moveTo>
                      <a:pt x="1020" y="1738"/>
                    </a:moveTo>
                    <a:cubicBezTo>
                      <a:pt x="747" y="1738"/>
                      <a:pt x="491" y="1632"/>
                      <a:pt x="299" y="1439"/>
                    </a:cubicBezTo>
                    <a:cubicBezTo>
                      <a:pt x="106" y="1246"/>
                      <a:pt x="0" y="990"/>
                      <a:pt x="0" y="718"/>
                    </a:cubicBezTo>
                    <a:cubicBezTo>
                      <a:pt x="0" y="453"/>
                      <a:pt x="101" y="202"/>
                      <a:pt x="285" y="11"/>
                    </a:cubicBezTo>
                    <a:cubicBezTo>
                      <a:pt x="292" y="4"/>
                      <a:pt x="301" y="0"/>
                      <a:pt x="311" y="0"/>
                    </a:cubicBezTo>
                    <a:cubicBezTo>
                      <a:pt x="320" y="0"/>
                      <a:pt x="329" y="4"/>
                      <a:pt x="335" y="10"/>
                    </a:cubicBezTo>
                    <a:cubicBezTo>
                      <a:pt x="342" y="17"/>
                      <a:pt x="346" y="26"/>
                      <a:pt x="346" y="35"/>
                    </a:cubicBezTo>
                    <a:cubicBezTo>
                      <a:pt x="346" y="45"/>
                      <a:pt x="343" y="54"/>
                      <a:pt x="336" y="60"/>
                    </a:cubicBezTo>
                    <a:cubicBezTo>
                      <a:pt x="165" y="238"/>
                      <a:pt x="71" y="472"/>
                      <a:pt x="71" y="718"/>
                    </a:cubicBezTo>
                    <a:cubicBezTo>
                      <a:pt x="71" y="1241"/>
                      <a:pt x="497" y="1667"/>
                      <a:pt x="1020" y="1667"/>
                    </a:cubicBezTo>
                    <a:cubicBezTo>
                      <a:pt x="1162" y="1667"/>
                      <a:pt x="1298" y="1636"/>
                      <a:pt x="1425" y="1576"/>
                    </a:cubicBezTo>
                    <a:cubicBezTo>
                      <a:pt x="1428" y="1574"/>
                      <a:pt x="1428" y="1574"/>
                      <a:pt x="1428" y="1574"/>
                    </a:cubicBezTo>
                    <a:cubicBezTo>
                      <a:pt x="1428" y="1571"/>
                      <a:pt x="1428" y="1571"/>
                      <a:pt x="1428" y="1571"/>
                    </a:cubicBezTo>
                    <a:cubicBezTo>
                      <a:pt x="1418" y="1526"/>
                      <a:pt x="1431" y="1481"/>
                      <a:pt x="1463" y="1449"/>
                    </a:cubicBezTo>
                    <a:cubicBezTo>
                      <a:pt x="1488" y="1424"/>
                      <a:pt x="1521" y="1410"/>
                      <a:pt x="1556" y="1410"/>
                    </a:cubicBezTo>
                    <a:cubicBezTo>
                      <a:pt x="1591" y="1410"/>
                      <a:pt x="1624" y="1424"/>
                      <a:pt x="1649" y="1449"/>
                    </a:cubicBezTo>
                    <a:cubicBezTo>
                      <a:pt x="1700" y="1500"/>
                      <a:pt x="1700" y="1584"/>
                      <a:pt x="1649" y="1635"/>
                    </a:cubicBezTo>
                    <a:cubicBezTo>
                      <a:pt x="1624" y="1660"/>
                      <a:pt x="1591" y="1673"/>
                      <a:pt x="1556" y="1673"/>
                    </a:cubicBezTo>
                    <a:cubicBezTo>
                      <a:pt x="1522" y="1673"/>
                      <a:pt x="1490" y="1661"/>
                      <a:pt x="1466" y="1638"/>
                    </a:cubicBezTo>
                    <a:cubicBezTo>
                      <a:pt x="1464" y="1636"/>
                      <a:pt x="1464" y="1636"/>
                      <a:pt x="1464" y="1636"/>
                    </a:cubicBezTo>
                    <a:cubicBezTo>
                      <a:pt x="1461" y="1637"/>
                      <a:pt x="1461" y="1637"/>
                      <a:pt x="1461" y="1637"/>
                    </a:cubicBezTo>
                    <a:cubicBezTo>
                      <a:pt x="1323" y="1704"/>
                      <a:pt x="1174" y="1738"/>
                      <a:pt x="1020" y="1738"/>
                    </a:cubicBezTo>
                    <a:close/>
                    <a:moveTo>
                      <a:pt x="1556" y="1481"/>
                    </a:moveTo>
                    <a:cubicBezTo>
                      <a:pt x="1539" y="1481"/>
                      <a:pt x="1524" y="1488"/>
                      <a:pt x="1513" y="1499"/>
                    </a:cubicBezTo>
                    <a:cubicBezTo>
                      <a:pt x="1501" y="1510"/>
                      <a:pt x="1495" y="1526"/>
                      <a:pt x="1495" y="1542"/>
                    </a:cubicBezTo>
                    <a:cubicBezTo>
                      <a:pt x="1495" y="1558"/>
                      <a:pt x="1501" y="1573"/>
                      <a:pt x="1513" y="1585"/>
                    </a:cubicBezTo>
                    <a:cubicBezTo>
                      <a:pt x="1524" y="1596"/>
                      <a:pt x="1539" y="1602"/>
                      <a:pt x="1556" y="1602"/>
                    </a:cubicBezTo>
                    <a:cubicBezTo>
                      <a:pt x="1572" y="1602"/>
                      <a:pt x="1587" y="1596"/>
                      <a:pt x="1598" y="1585"/>
                    </a:cubicBezTo>
                    <a:cubicBezTo>
                      <a:pt x="1622" y="1561"/>
                      <a:pt x="1622" y="1523"/>
                      <a:pt x="1598" y="1499"/>
                    </a:cubicBezTo>
                    <a:cubicBezTo>
                      <a:pt x="1587" y="1488"/>
                      <a:pt x="1572" y="1481"/>
                      <a:pt x="1556" y="148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8" name="Google Shape;1828;p156"/>
              <p:cNvSpPr/>
              <p:nvPr/>
            </p:nvSpPr>
            <p:spPr>
              <a:xfrm>
                <a:off x="6649" y="1585"/>
                <a:ext cx="111" cy="338"/>
              </a:xfrm>
              <a:custGeom>
                <a:rect b="b" l="l" r="r" t="t"/>
                <a:pathLst>
                  <a:path extrusionOk="0" h="1440" w="468">
                    <a:moveTo>
                      <a:pt x="305" y="1440"/>
                    </a:moveTo>
                    <a:cubicBezTo>
                      <a:pt x="270" y="1440"/>
                      <a:pt x="237" y="1426"/>
                      <a:pt x="212" y="1402"/>
                    </a:cubicBezTo>
                    <a:cubicBezTo>
                      <a:pt x="161" y="1350"/>
                      <a:pt x="161" y="1267"/>
                      <a:pt x="212" y="1216"/>
                    </a:cubicBezTo>
                    <a:cubicBezTo>
                      <a:pt x="237" y="1191"/>
                      <a:pt x="270" y="1177"/>
                      <a:pt x="305" y="1177"/>
                    </a:cubicBezTo>
                    <a:cubicBezTo>
                      <a:pt x="312" y="1177"/>
                      <a:pt x="319" y="1178"/>
                      <a:pt x="326" y="1179"/>
                    </a:cubicBezTo>
                    <a:cubicBezTo>
                      <a:pt x="329" y="1180"/>
                      <a:pt x="329" y="1180"/>
                      <a:pt x="329" y="1180"/>
                    </a:cubicBezTo>
                    <a:cubicBezTo>
                      <a:pt x="331" y="1176"/>
                      <a:pt x="331" y="1176"/>
                      <a:pt x="331" y="1176"/>
                    </a:cubicBezTo>
                    <a:cubicBezTo>
                      <a:pt x="375" y="1065"/>
                      <a:pt x="397" y="948"/>
                      <a:pt x="397" y="827"/>
                    </a:cubicBezTo>
                    <a:cubicBezTo>
                      <a:pt x="397" y="621"/>
                      <a:pt x="328" y="417"/>
                      <a:pt x="203" y="253"/>
                    </a:cubicBezTo>
                    <a:cubicBezTo>
                      <a:pt x="201" y="250"/>
                      <a:pt x="201" y="250"/>
                      <a:pt x="201" y="250"/>
                    </a:cubicBezTo>
                    <a:cubicBezTo>
                      <a:pt x="198" y="251"/>
                      <a:pt x="198" y="251"/>
                      <a:pt x="198" y="251"/>
                    </a:cubicBezTo>
                    <a:cubicBezTo>
                      <a:pt x="181" y="259"/>
                      <a:pt x="163" y="263"/>
                      <a:pt x="144" y="263"/>
                    </a:cubicBezTo>
                    <a:cubicBezTo>
                      <a:pt x="109" y="263"/>
                      <a:pt x="76" y="249"/>
                      <a:pt x="51" y="224"/>
                    </a:cubicBezTo>
                    <a:cubicBezTo>
                      <a:pt x="0" y="173"/>
                      <a:pt x="0" y="90"/>
                      <a:pt x="51" y="38"/>
                    </a:cubicBezTo>
                    <a:cubicBezTo>
                      <a:pt x="76" y="14"/>
                      <a:pt x="109" y="0"/>
                      <a:pt x="144" y="0"/>
                    </a:cubicBezTo>
                    <a:cubicBezTo>
                      <a:pt x="180" y="0"/>
                      <a:pt x="213" y="14"/>
                      <a:pt x="237" y="38"/>
                    </a:cubicBezTo>
                    <a:cubicBezTo>
                      <a:pt x="281" y="82"/>
                      <a:pt x="288" y="148"/>
                      <a:pt x="256" y="200"/>
                    </a:cubicBezTo>
                    <a:cubicBezTo>
                      <a:pt x="255" y="203"/>
                      <a:pt x="255" y="203"/>
                      <a:pt x="255" y="203"/>
                    </a:cubicBezTo>
                    <a:cubicBezTo>
                      <a:pt x="257" y="205"/>
                      <a:pt x="257" y="205"/>
                      <a:pt x="257" y="205"/>
                    </a:cubicBezTo>
                    <a:cubicBezTo>
                      <a:pt x="393" y="383"/>
                      <a:pt x="468" y="603"/>
                      <a:pt x="468" y="827"/>
                    </a:cubicBezTo>
                    <a:cubicBezTo>
                      <a:pt x="468" y="959"/>
                      <a:pt x="443" y="1087"/>
                      <a:pt x="394" y="1208"/>
                    </a:cubicBezTo>
                    <a:cubicBezTo>
                      <a:pt x="393" y="1211"/>
                      <a:pt x="393" y="1211"/>
                      <a:pt x="393" y="1211"/>
                    </a:cubicBezTo>
                    <a:cubicBezTo>
                      <a:pt x="396" y="1214"/>
                      <a:pt x="396" y="1214"/>
                      <a:pt x="396" y="1214"/>
                    </a:cubicBezTo>
                    <a:cubicBezTo>
                      <a:pt x="397" y="1215"/>
                      <a:pt x="397" y="1215"/>
                      <a:pt x="398" y="1216"/>
                    </a:cubicBezTo>
                    <a:cubicBezTo>
                      <a:pt x="449" y="1267"/>
                      <a:pt x="449" y="1350"/>
                      <a:pt x="398" y="1402"/>
                    </a:cubicBezTo>
                    <a:cubicBezTo>
                      <a:pt x="373" y="1426"/>
                      <a:pt x="340" y="1440"/>
                      <a:pt x="305" y="1440"/>
                    </a:cubicBezTo>
                    <a:close/>
                    <a:moveTo>
                      <a:pt x="305" y="1248"/>
                    </a:moveTo>
                    <a:cubicBezTo>
                      <a:pt x="289" y="1248"/>
                      <a:pt x="273" y="1255"/>
                      <a:pt x="262" y="1266"/>
                    </a:cubicBezTo>
                    <a:cubicBezTo>
                      <a:pt x="238" y="1290"/>
                      <a:pt x="238" y="1328"/>
                      <a:pt x="262" y="1352"/>
                    </a:cubicBezTo>
                    <a:cubicBezTo>
                      <a:pt x="273" y="1363"/>
                      <a:pt x="289" y="1369"/>
                      <a:pt x="305" y="1369"/>
                    </a:cubicBezTo>
                    <a:cubicBezTo>
                      <a:pt x="321" y="1369"/>
                      <a:pt x="336" y="1363"/>
                      <a:pt x="348" y="1352"/>
                    </a:cubicBezTo>
                    <a:cubicBezTo>
                      <a:pt x="359" y="1340"/>
                      <a:pt x="365" y="1325"/>
                      <a:pt x="365" y="1309"/>
                    </a:cubicBezTo>
                    <a:cubicBezTo>
                      <a:pt x="365" y="1293"/>
                      <a:pt x="359" y="1277"/>
                      <a:pt x="348" y="1266"/>
                    </a:cubicBezTo>
                    <a:cubicBezTo>
                      <a:pt x="344" y="1262"/>
                      <a:pt x="340" y="1259"/>
                      <a:pt x="335" y="1256"/>
                    </a:cubicBezTo>
                    <a:cubicBezTo>
                      <a:pt x="335" y="1256"/>
                      <a:pt x="335" y="1256"/>
                      <a:pt x="335" y="1256"/>
                    </a:cubicBezTo>
                    <a:cubicBezTo>
                      <a:pt x="333" y="1256"/>
                      <a:pt x="332" y="1255"/>
                      <a:pt x="331" y="1254"/>
                    </a:cubicBezTo>
                    <a:cubicBezTo>
                      <a:pt x="331" y="1254"/>
                      <a:pt x="331" y="1254"/>
                      <a:pt x="331" y="1254"/>
                    </a:cubicBezTo>
                    <a:cubicBezTo>
                      <a:pt x="323" y="1250"/>
                      <a:pt x="314" y="1248"/>
                      <a:pt x="305" y="1248"/>
                    </a:cubicBezTo>
                    <a:close/>
                    <a:moveTo>
                      <a:pt x="144" y="71"/>
                    </a:moveTo>
                    <a:cubicBezTo>
                      <a:pt x="128" y="71"/>
                      <a:pt x="113" y="77"/>
                      <a:pt x="102" y="89"/>
                    </a:cubicBezTo>
                    <a:cubicBezTo>
                      <a:pt x="78" y="112"/>
                      <a:pt x="78" y="151"/>
                      <a:pt x="102" y="174"/>
                    </a:cubicBezTo>
                    <a:cubicBezTo>
                      <a:pt x="113" y="186"/>
                      <a:pt x="128" y="192"/>
                      <a:pt x="144" y="192"/>
                    </a:cubicBezTo>
                    <a:cubicBezTo>
                      <a:pt x="160" y="192"/>
                      <a:pt x="174" y="186"/>
                      <a:pt x="186" y="176"/>
                    </a:cubicBezTo>
                    <a:cubicBezTo>
                      <a:pt x="186" y="175"/>
                      <a:pt x="186" y="175"/>
                      <a:pt x="186" y="175"/>
                    </a:cubicBezTo>
                    <a:cubicBezTo>
                      <a:pt x="186" y="175"/>
                      <a:pt x="186" y="175"/>
                      <a:pt x="186" y="175"/>
                    </a:cubicBezTo>
                    <a:cubicBezTo>
                      <a:pt x="187" y="174"/>
                      <a:pt x="187" y="174"/>
                      <a:pt x="187" y="174"/>
                    </a:cubicBezTo>
                    <a:cubicBezTo>
                      <a:pt x="199" y="163"/>
                      <a:pt x="205" y="148"/>
                      <a:pt x="205" y="131"/>
                    </a:cubicBezTo>
                    <a:cubicBezTo>
                      <a:pt x="205" y="115"/>
                      <a:pt x="199" y="100"/>
                      <a:pt x="187" y="89"/>
                    </a:cubicBezTo>
                    <a:cubicBezTo>
                      <a:pt x="176" y="77"/>
                      <a:pt x="161" y="71"/>
                      <a:pt x="144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29" name="Google Shape;1829;p156"/>
              <p:cNvSpPr/>
              <p:nvPr/>
            </p:nvSpPr>
            <p:spPr>
              <a:xfrm>
                <a:off x="6405" y="1539"/>
                <a:ext cx="227" cy="62"/>
              </a:xfrm>
              <a:custGeom>
                <a:rect b="b" l="l" r="r" t="t"/>
                <a:pathLst>
                  <a:path extrusionOk="0" h="263" w="956">
                    <a:moveTo>
                      <a:pt x="812" y="263"/>
                    </a:moveTo>
                    <a:cubicBezTo>
                      <a:pt x="777" y="263"/>
                      <a:pt x="744" y="249"/>
                      <a:pt x="719" y="224"/>
                    </a:cubicBezTo>
                    <a:cubicBezTo>
                      <a:pt x="686" y="191"/>
                      <a:pt x="673" y="142"/>
                      <a:pt x="685" y="97"/>
                    </a:cubicBezTo>
                    <a:cubicBezTo>
                      <a:pt x="686" y="92"/>
                      <a:pt x="686" y="92"/>
                      <a:pt x="686" y="92"/>
                    </a:cubicBezTo>
                    <a:cubicBezTo>
                      <a:pt x="682" y="91"/>
                      <a:pt x="682" y="91"/>
                      <a:pt x="682" y="91"/>
                    </a:cubicBezTo>
                    <a:cubicBezTo>
                      <a:pt x="617" y="78"/>
                      <a:pt x="550" y="71"/>
                      <a:pt x="484" y="71"/>
                    </a:cubicBezTo>
                    <a:cubicBezTo>
                      <a:pt x="332" y="71"/>
                      <a:pt x="187" y="105"/>
                      <a:pt x="53" y="174"/>
                    </a:cubicBezTo>
                    <a:cubicBezTo>
                      <a:pt x="48" y="176"/>
                      <a:pt x="42" y="178"/>
                      <a:pt x="37" y="178"/>
                    </a:cubicBezTo>
                    <a:cubicBezTo>
                      <a:pt x="23" y="178"/>
                      <a:pt x="11" y="170"/>
                      <a:pt x="5" y="158"/>
                    </a:cubicBezTo>
                    <a:cubicBezTo>
                      <a:pt x="1" y="150"/>
                      <a:pt x="0" y="140"/>
                      <a:pt x="3" y="131"/>
                    </a:cubicBezTo>
                    <a:cubicBezTo>
                      <a:pt x="6" y="122"/>
                      <a:pt x="12" y="115"/>
                      <a:pt x="20" y="111"/>
                    </a:cubicBezTo>
                    <a:cubicBezTo>
                      <a:pt x="165" y="37"/>
                      <a:pt x="321" y="0"/>
                      <a:pt x="484" y="0"/>
                    </a:cubicBezTo>
                    <a:cubicBezTo>
                      <a:pt x="566" y="0"/>
                      <a:pt x="647" y="9"/>
                      <a:pt x="727" y="29"/>
                    </a:cubicBezTo>
                    <a:cubicBezTo>
                      <a:pt x="729" y="29"/>
                      <a:pt x="729" y="29"/>
                      <a:pt x="729" y="29"/>
                    </a:cubicBezTo>
                    <a:cubicBezTo>
                      <a:pt x="731" y="28"/>
                      <a:pt x="731" y="28"/>
                      <a:pt x="731" y="28"/>
                    </a:cubicBezTo>
                    <a:cubicBezTo>
                      <a:pt x="754" y="10"/>
                      <a:pt x="783" y="0"/>
                      <a:pt x="812" y="0"/>
                    </a:cubicBezTo>
                    <a:cubicBezTo>
                      <a:pt x="847" y="0"/>
                      <a:pt x="880" y="13"/>
                      <a:pt x="905" y="38"/>
                    </a:cubicBezTo>
                    <a:cubicBezTo>
                      <a:pt x="956" y="89"/>
                      <a:pt x="956" y="173"/>
                      <a:pt x="905" y="224"/>
                    </a:cubicBezTo>
                    <a:cubicBezTo>
                      <a:pt x="880" y="249"/>
                      <a:pt x="847" y="263"/>
                      <a:pt x="812" y="263"/>
                    </a:cubicBezTo>
                    <a:close/>
                    <a:moveTo>
                      <a:pt x="812" y="71"/>
                    </a:moveTo>
                    <a:cubicBezTo>
                      <a:pt x="796" y="71"/>
                      <a:pt x="781" y="77"/>
                      <a:pt x="769" y="88"/>
                    </a:cubicBezTo>
                    <a:cubicBezTo>
                      <a:pt x="758" y="100"/>
                      <a:pt x="752" y="115"/>
                      <a:pt x="752" y="131"/>
                    </a:cubicBezTo>
                    <a:cubicBezTo>
                      <a:pt x="752" y="147"/>
                      <a:pt x="758" y="163"/>
                      <a:pt x="769" y="174"/>
                    </a:cubicBezTo>
                    <a:cubicBezTo>
                      <a:pt x="781" y="185"/>
                      <a:pt x="796" y="192"/>
                      <a:pt x="812" y="192"/>
                    </a:cubicBezTo>
                    <a:cubicBezTo>
                      <a:pt x="828" y="192"/>
                      <a:pt x="843" y="185"/>
                      <a:pt x="855" y="174"/>
                    </a:cubicBezTo>
                    <a:cubicBezTo>
                      <a:pt x="878" y="150"/>
                      <a:pt x="878" y="112"/>
                      <a:pt x="855" y="88"/>
                    </a:cubicBezTo>
                    <a:cubicBezTo>
                      <a:pt x="843" y="77"/>
                      <a:pt x="828" y="71"/>
                      <a:pt x="812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0" name="Google Shape;1830;p156"/>
              <p:cNvSpPr/>
              <p:nvPr/>
            </p:nvSpPr>
            <p:spPr>
              <a:xfrm>
                <a:off x="6371" y="1585"/>
                <a:ext cx="19" cy="17"/>
              </a:xfrm>
              <a:custGeom>
                <a:rect b="b" l="l" r="r" t="t"/>
                <a:pathLst>
                  <a:path extrusionOk="0" h="72" w="80">
                    <a:moveTo>
                      <a:pt x="40" y="72"/>
                    </a:moveTo>
                    <a:cubicBezTo>
                      <a:pt x="29" y="72"/>
                      <a:pt x="18" y="66"/>
                      <a:pt x="11" y="57"/>
                    </a:cubicBezTo>
                    <a:cubicBezTo>
                      <a:pt x="0" y="41"/>
                      <a:pt x="3" y="19"/>
                      <a:pt x="19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6" y="3"/>
                      <a:pt x="33" y="0"/>
                      <a:pt x="40" y="0"/>
                    </a:cubicBezTo>
                    <a:cubicBezTo>
                      <a:pt x="52" y="0"/>
                      <a:pt x="62" y="6"/>
                      <a:pt x="69" y="15"/>
                    </a:cubicBezTo>
                    <a:cubicBezTo>
                      <a:pt x="80" y="31"/>
                      <a:pt x="77" y="53"/>
                      <a:pt x="61" y="65"/>
                    </a:cubicBezTo>
                    <a:cubicBezTo>
                      <a:pt x="61" y="65"/>
                      <a:pt x="61" y="65"/>
                      <a:pt x="61" y="65"/>
                    </a:cubicBezTo>
                    <a:cubicBezTo>
                      <a:pt x="55" y="69"/>
                      <a:pt x="47" y="72"/>
                      <a:pt x="40" y="7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1" name="Google Shape;1831;p156"/>
              <p:cNvSpPr/>
              <p:nvPr/>
            </p:nvSpPr>
            <p:spPr>
              <a:xfrm>
                <a:off x="6431" y="1692"/>
                <a:ext cx="176" cy="176"/>
              </a:xfrm>
              <a:custGeom>
                <a:rect b="b" l="l" r="r" t="t"/>
                <a:pathLst>
                  <a:path extrusionOk="0" h="743" w="743">
                    <a:moveTo>
                      <a:pt x="36" y="743"/>
                    </a:moveTo>
                    <a:cubicBezTo>
                      <a:pt x="16" y="743"/>
                      <a:pt x="0" y="727"/>
                      <a:pt x="0" y="707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708" y="0"/>
                      <a:pt x="708" y="0"/>
                      <a:pt x="708" y="0"/>
                    </a:cubicBezTo>
                    <a:cubicBezTo>
                      <a:pt x="727" y="0"/>
                      <a:pt x="743" y="16"/>
                      <a:pt x="743" y="35"/>
                    </a:cubicBezTo>
                    <a:cubicBezTo>
                      <a:pt x="743" y="707"/>
                      <a:pt x="743" y="707"/>
                      <a:pt x="743" y="707"/>
                    </a:cubicBezTo>
                    <a:cubicBezTo>
                      <a:pt x="743" y="727"/>
                      <a:pt x="727" y="743"/>
                      <a:pt x="708" y="743"/>
                    </a:cubicBezTo>
                    <a:lnTo>
                      <a:pt x="36" y="743"/>
                    </a:lnTo>
                    <a:close/>
                    <a:moveTo>
                      <a:pt x="71" y="672"/>
                    </a:moveTo>
                    <a:cubicBezTo>
                      <a:pt x="672" y="672"/>
                      <a:pt x="672" y="672"/>
                      <a:pt x="672" y="672"/>
                    </a:cubicBezTo>
                    <a:cubicBezTo>
                      <a:pt x="672" y="71"/>
                      <a:pt x="672" y="71"/>
                      <a:pt x="672" y="71"/>
                    </a:cubicBezTo>
                    <a:cubicBezTo>
                      <a:pt x="71" y="71"/>
                      <a:pt x="71" y="71"/>
                      <a:pt x="71" y="71"/>
                    </a:cubicBezTo>
                    <a:lnTo>
                      <a:pt x="71" y="6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2" name="Google Shape;1832;p156"/>
              <p:cNvSpPr/>
              <p:nvPr/>
            </p:nvSpPr>
            <p:spPr>
              <a:xfrm>
                <a:off x="6356" y="1618"/>
                <a:ext cx="327" cy="327"/>
              </a:xfrm>
              <a:custGeom>
                <a:rect b="b" l="l" r="r" t="t"/>
                <a:pathLst>
                  <a:path extrusionOk="0" h="1375" w="1375">
                    <a:moveTo>
                      <a:pt x="976" y="1375"/>
                    </a:moveTo>
                    <a:cubicBezTo>
                      <a:pt x="956" y="1375"/>
                      <a:pt x="940" y="1359"/>
                      <a:pt x="940" y="1339"/>
                    </a:cubicBezTo>
                    <a:cubicBezTo>
                      <a:pt x="940" y="1219"/>
                      <a:pt x="940" y="1219"/>
                      <a:pt x="940" y="1219"/>
                    </a:cubicBezTo>
                    <a:cubicBezTo>
                      <a:pt x="819" y="1219"/>
                      <a:pt x="819" y="1219"/>
                      <a:pt x="819" y="1219"/>
                    </a:cubicBezTo>
                    <a:cubicBezTo>
                      <a:pt x="819" y="1339"/>
                      <a:pt x="819" y="1339"/>
                      <a:pt x="819" y="1339"/>
                    </a:cubicBezTo>
                    <a:cubicBezTo>
                      <a:pt x="819" y="1359"/>
                      <a:pt x="803" y="1375"/>
                      <a:pt x="784" y="1375"/>
                    </a:cubicBezTo>
                    <a:cubicBezTo>
                      <a:pt x="764" y="1375"/>
                      <a:pt x="748" y="1359"/>
                      <a:pt x="748" y="1339"/>
                    </a:cubicBezTo>
                    <a:cubicBezTo>
                      <a:pt x="748" y="1219"/>
                      <a:pt x="748" y="1219"/>
                      <a:pt x="748" y="1219"/>
                    </a:cubicBezTo>
                    <a:cubicBezTo>
                      <a:pt x="627" y="1219"/>
                      <a:pt x="627" y="1219"/>
                      <a:pt x="627" y="1219"/>
                    </a:cubicBezTo>
                    <a:cubicBezTo>
                      <a:pt x="627" y="1339"/>
                      <a:pt x="627" y="1339"/>
                      <a:pt x="627" y="1339"/>
                    </a:cubicBezTo>
                    <a:cubicBezTo>
                      <a:pt x="627" y="1359"/>
                      <a:pt x="611" y="1375"/>
                      <a:pt x="592" y="1375"/>
                    </a:cubicBezTo>
                    <a:cubicBezTo>
                      <a:pt x="572" y="1375"/>
                      <a:pt x="556" y="1359"/>
                      <a:pt x="556" y="1339"/>
                    </a:cubicBezTo>
                    <a:cubicBezTo>
                      <a:pt x="556" y="1219"/>
                      <a:pt x="556" y="1219"/>
                      <a:pt x="556" y="1219"/>
                    </a:cubicBezTo>
                    <a:cubicBezTo>
                      <a:pt x="435" y="1219"/>
                      <a:pt x="435" y="1219"/>
                      <a:pt x="435" y="1219"/>
                    </a:cubicBezTo>
                    <a:cubicBezTo>
                      <a:pt x="435" y="1339"/>
                      <a:pt x="435" y="1339"/>
                      <a:pt x="435" y="1339"/>
                    </a:cubicBezTo>
                    <a:cubicBezTo>
                      <a:pt x="435" y="1359"/>
                      <a:pt x="419" y="1375"/>
                      <a:pt x="400" y="1375"/>
                    </a:cubicBezTo>
                    <a:cubicBezTo>
                      <a:pt x="380" y="1375"/>
                      <a:pt x="364" y="1359"/>
                      <a:pt x="364" y="1339"/>
                    </a:cubicBezTo>
                    <a:cubicBezTo>
                      <a:pt x="364" y="1219"/>
                      <a:pt x="364" y="1219"/>
                      <a:pt x="364" y="1219"/>
                    </a:cubicBezTo>
                    <a:cubicBezTo>
                      <a:pt x="192" y="1219"/>
                      <a:pt x="192" y="1219"/>
                      <a:pt x="192" y="1219"/>
                    </a:cubicBezTo>
                    <a:cubicBezTo>
                      <a:pt x="172" y="1219"/>
                      <a:pt x="156" y="1203"/>
                      <a:pt x="156" y="1183"/>
                    </a:cubicBezTo>
                    <a:cubicBezTo>
                      <a:pt x="156" y="1011"/>
                      <a:pt x="156" y="1011"/>
                      <a:pt x="156" y="1011"/>
                    </a:cubicBezTo>
                    <a:cubicBezTo>
                      <a:pt x="36" y="1011"/>
                      <a:pt x="36" y="1011"/>
                      <a:pt x="36" y="1011"/>
                    </a:cubicBezTo>
                    <a:cubicBezTo>
                      <a:pt x="16" y="1011"/>
                      <a:pt x="0" y="995"/>
                      <a:pt x="0" y="975"/>
                    </a:cubicBezTo>
                    <a:cubicBezTo>
                      <a:pt x="0" y="956"/>
                      <a:pt x="16" y="940"/>
                      <a:pt x="36" y="940"/>
                    </a:cubicBezTo>
                    <a:cubicBezTo>
                      <a:pt x="156" y="940"/>
                      <a:pt x="156" y="940"/>
                      <a:pt x="156" y="940"/>
                    </a:cubicBezTo>
                    <a:cubicBezTo>
                      <a:pt x="156" y="819"/>
                      <a:pt x="156" y="819"/>
                      <a:pt x="156" y="819"/>
                    </a:cubicBezTo>
                    <a:cubicBezTo>
                      <a:pt x="36" y="819"/>
                      <a:pt x="36" y="819"/>
                      <a:pt x="36" y="819"/>
                    </a:cubicBezTo>
                    <a:cubicBezTo>
                      <a:pt x="16" y="819"/>
                      <a:pt x="0" y="803"/>
                      <a:pt x="0" y="783"/>
                    </a:cubicBezTo>
                    <a:cubicBezTo>
                      <a:pt x="0" y="764"/>
                      <a:pt x="16" y="748"/>
                      <a:pt x="36" y="748"/>
                    </a:cubicBezTo>
                    <a:cubicBezTo>
                      <a:pt x="156" y="748"/>
                      <a:pt x="156" y="748"/>
                      <a:pt x="156" y="748"/>
                    </a:cubicBezTo>
                    <a:cubicBezTo>
                      <a:pt x="156" y="627"/>
                      <a:pt x="156" y="627"/>
                      <a:pt x="156" y="627"/>
                    </a:cubicBezTo>
                    <a:cubicBezTo>
                      <a:pt x="36" y="627"/>
                      <a:pt x="36" y="627"/>
                      <a:pt x="36" y="627"/>
                    </a:cubicBezTo>
                    <a:cubicBezTo>
                      <a:pt x="16" y="627"/>
                      <a:pt x="0" y="611"/>
                      <a:pt x="0" y="591"/>
                    </a:cubicBezTo>
                    <a:cubicBezTo>
                      <a:pt x="0" y="572"/>
                      <a:pt x="16" y="556"/>
                      <a:pt x="36" y="556"/>
                    </a:cubicBezTo>
                    <a:cubicBezTo>
                      <a:pt x="156" y="556"/>
                      <a:pt x="156" y="556"/>
                      <a:pt x="156" y="556"/>
                    </a:cubicBezTo>
                    <a:cubicBezTo>
                      <a:pt x="156" y="435"/>
                      <a:pt x="156" y="435"/>
                      <a:pt x="156" y="435"/>
                    </a:cubicBezTo>
                    <a:cubicBezTo>
                      <a:pt x="36" y="435"/>
                      <a:pt x="36" y="435"/>
                      <a:pt x="36" y="435"/>
                    </a:cubicBezTo>
                    <a:cubicBezTo>
                      <a:pt x="16" y="435"/>
                      <a:pt x="0" y="419"/>
                      <a:pt x="0" y="399"/>
                    </a:cubicBezTo>
                    <a:cubicBezTo>
                      <a:pt x="0" y="380"/>
                      <a:pt x="16" y="364"/>
                      <a:pt x="36" y="364"/>
                    </a:cubicBezTo>
                    <a:cubicBezTo>
                      <a:pt x="156" y="364"/>
                      <a:pt x="156" y="364"/>
                      <a:pt x="156" y="364"/>
                    </a:cubicBezTo>
                    <a:cubicBezTo>
                      <a:pt x="156" y="191"/>
                      <a:pt x="156" y="191"/>
                      <a:pt x="156" y="191"/>
                    </a:cubicBezTo>
                    <a:cubicBezTo>
                      <a:pt x="156" y="172"/>
                      <a:pt x="172" y="156"/>
                      <a:pt x="192" y="156"/>
                    </a:cubicBezTo>
                    <a:cubicBezTo>
                      <a:pt x="364" y="156"/>
                      <a:pt x="364" y="156"/>
                      <a:pt x="364" y="156"/>
                    </a:cubicBezTo>
                    <a:cubicBezTo>
                      <a:pt x="364" y="35"/>
                      <a:pt x="364" y="35"/>
                      <a:pt x="364" y="35"/>
                    </a:cubicBezTo>
                    <a:cubicBezTo>
                      <a:pt x="364" y="16"/>
                      <a:pt x="380" y="0"/>
                      <a:pt x="400" y="0"/>
                    </a:cubicBezTo>
                    <a:cubicBezTo>
                      <a:pt x="419" y="0"/>
                      <a:pt x="435" y="16"/>
                      <a:pt x="435" y="35"/>
                    </a:cubicBezTo>
                    <a:cubicBezTo>
                      <a:pt x="435" y="156"/>
                      <a:pt x="435" y="156"/>
                      <a:pt x="435" y="156"/>
                    </a:cubicBezTo>
                    <a:cubicBezTo>
                      <a:pt x="556" y="156"/>
                      <a:pt x="556" y="156"/>
                      <a:pt x="556" y="156"/>
                    </a:cubicBezTo>
                    <a:cubicBezTo>
                      <a:pt x="556" y="35"/>
                      <a:pt x="556" y="35"/>
                      <a:pt x="556" y="35"/>
                    </a:cubicBezTo>
                    <a:cubicBezTo>
                      <a:pt x="556" y="16"/>
                      <a:pt x="572" y="0"/>
                      <a:pt x="592" y="0"/>
                    </a:cubicBezTo>
                    <a:cubicBezTo>
                      <a:pt x="611" y="0"/>
                      <a:pt x="627" y="16"/>
                      <a:pt x="627" y="35"/>
                    </a:cubicBezTo>
                    <a:cubicBezTo>
                      <a:pt x="627" y="156"/>
                      <a:pt x="627" y="156"/>
                      <a:pt x="627" y="156"/>
                    </a:cubicBezTo>
                    <a:cubicBezTo>
                      <a:pt x="748" y="156"/>
                      <a:pt x="748" y="156"/>
                      <a:pt x="748" y="156"/>
                    </a:cubicBezTo>
                    <a:cubicBezTo>
                      <a:pt x="748" y="35"/>
                      <a:pt x="748" y="35"/>
                      <a:pt x="748" y="35"/>
                    </a:cubicBezTo>
                    <a:cubicBezTo>
                      <a:pt x="748" y="16"/>
                      <a:pt x="764" y="0"/>
                      <a:pt x="784" y="0"/>
                    </a:cubicBezTo>
                    <a:cubicBezTo>
                      <a:pt x="803" y="0"/>
                      <a:pt x="819" y="16"/>
                      <a:pt x="819" y="35"/>
                    </a:cubicBezTo>
                    <a:cubicBezTo>
                      <a:pt x="819" y="156"/>
                      <a:pt x="819" y="156"/>
                      <a:pt x="819" y="156"/>
                    </a:cubicBezTo>
                    <a:cubicBezTo>
                      <a:pt x="940" y="156"/>
                      <a:pt x="940" y="156"/>
                      <a:pt x="940" y="156"/>
                    </a:cubicBezTo>
                    <a:cubicBezTo>
                      <a:pt x="940" y="35"/>
                      <a:pt x="940" y="35"/>
                      <a:pt x="940" y="35"/>
                    </a:cubicBezTo>
                    <a:cubicBezTo>
                      <a:pt x="940" y="16"/>
                      <a:pt x="956" y="0"/>
                      <a:pt x="976" y="0"/>
                    </a:cubicBezTo>
                    <a:cubicBezTo>
                      <a:pt x="995" y="0"/>
                      <a:pt x="1011" y="16"/>
                      <a:pt x="1011" y="35"/>
                    </a:cubicBezTo>
                    <a:cubicBezTo>
                      <a:pt x="1011" y="156"/>
                      <a:pt x="1011" y="156"/>
                      <a:pt x="1011" y="156"/>
                    </a:cubicBezTo>
                    <a:cubicBezTo>
                      <a:pt x="1184" y="156"/>
                      <a:pt x="1184" y="156"/>
                      <a:pt x="1184" y="156"/>
                    </a:cubicBezTo>
                    <a:cubicBezTo>
                      <a:pt x="1203" y="156"/>
                      <a:pt x="1219" y="172"/>
                      <a:pt x="1219" y="191"/>
                    </a:cubicBezTo>
                    <a:cubicBezTo>
                      <a:pt x="1219" y="364"/>
                      <a:pt x="1219" y="364"/>
                      <a:pt x="1219" y="364"/>
                    </a:cubicBezTo>
                    <a:cubicBezTo>
                      <a:pt x="1340" y="364"/>
                      <a:pt x="1340" y="364"/>
                      <a:pt x="1340" y="364"/>
                    </a:cubicBezTo>
                    <a:cubicBezTo>
                      <a:pt x="1359" y="364"/>
                      <a:pt x="1375" y="380"/>
                      <a:pt x="1375" y="399"/>
                    </a:cubicBezTo>
                    <a:cubicBezTo>
                      <a:pt x="1375" y="419"/>
                      <a:pt x="1359" y="435"/>
                      <a:pt x="1340" y="435"/>
                    </a:cubicBezTo>
                    <a:cubicBezTo>
                      <a:pt x="1219" y="435"/>
                      <a:pt x="1219" y="435"/>
                      <a:pt x="1219" y="435"/>
                    </a:cubicBezTo>
                    <a:cubicBezTo>
                      <a:pt x="1219" y="556"/>
                      <a:pt x="1219" y="556"/>
                      <a:pt x="1219" y="556"/>
                    </a:cubicBezTo>
                    <a:cubicBezTo>
                      <a:pt x="1340" y="556"/>
                      <a:pt x="1340" y="556"/>
                      <a:pt x="1340" y="556"/>
                    </a:cubicBezTo>
                    <a:cubicBezTo>
                      <a:pt x="1359" y="556"/>
                      <a:pt x="1375" y="572"/>
                      <a:pt x="1375" y="591"/>
                    </a:cubicBezTo>
                    <a:cubicBezTo>
                      <a:pt x="1375" y="611"/>
                      <a:pt x="1359" y="627"/>
                      <a:pt x="1340" y="627"/>
                    </a:cubicBezTo>
                    <a:cubicBezTo>
                      <a:pt x="1219" y="627"/>
                      <a:pt x="1219" y="627"/>
                      <a:pt x="1219" y="627"/>
                    </a:cubicBezTo>
                    <a:cubicBezTo>
                      <a:pt x="1219" y="748"/>
                      <a:pt x="1219" y="748"/>
                      <a:pt x="1219" y="748"/>
                    </a:cubicBezTo>
                    <a:cubicBezTo>
                      <a:pt x="1340" y="748"/>
                      <a:pt x="1340" y="748"/>
                      <a:pt x="1340" y="748"/>
                    </a:cubicBezTo>
                    <a:cubicBezTo>
                      <a:pt x="1359" y="748"/>
                      <a:pt x="1375" y="764"/>
                      <a:pt x="1375" y="783"/>
                    </a:cubicBezTo>
                    <a:cubicBezTo>
                      <a:pt x="1375" y="803"/>
                      <a:pt x="1359" y="819"/>
                      <a:pt x="1340" y="819"/>
                    </a:cubicBezTo>
                    <a:cubicBezTo>
                      <a:pt x="1219" y="819"/>
                      <a:pt x="1219" y="819"/>
                      <a:pt x="1219" y="819"/>
                    </a:cubicBezTo>
                    <a:cubicBezTo>
                      <a:pt x="1219" y="940"/>
                      <a:pt x="1219" y="940"/>
                      <a:pt x="1219" y="940"/>
                    </a:cubicBezTo>
                    <a:cubicBezTo>
                      <a:pt x="1340" y="940"/>
                      <a:pt x="1340" y="940"/>
                      <a:pt x="1340" y="940"/>
                    </a:cubicBezTo>
                    <a:cubicBezTo>
                      <a:pt x="1359" y="940"/>
                      <a:pt x="1375" y="956"/>
                      <a:pt x="1375" y="975"/>
                    </a:cubicBezTo>
                    <a:cubicBezTo>
                      <a:pt x="1375" y="995"/>
                      <a:pt x="1359" y="1011"/>
                      <a:pt x="1340" y="1011"/>
                    </a:cubicBezTo>
                    <a:cubicBezTo>
                      <a:pt x="1219" y="1011"/>
                      <a:pt x="1219" y="1011"/>
                      <a:pt x="1219" y="1011"/>
                    </a:cubicBezTo>
                    <a:cubicBezTo>
                      <a:pt x="1219" y="1183"/>
                      <a:pt x="1219" y="1183"/>
                      <a:pt x="1219" y="1183"/>
                    </a:cubicBezTo>
                    <a:cubicBezTo>
                      <a:pt x="1219" y="1203"/>
                      <a:pt x="1203" y="1219"/>
                      <a:pt x="1184" y="1219"/>
                    </a:cubicBezTo>
                    <a:cubicBezTo>
                      <a:pt x="1011" y="1219"/>
                      <a:pt x="1011" y="1219"/>
                      <a:pt x="1011" y="1219"/>
                    </a:cubicBezTo>
                    <a:cubicBezTo>
                      <a:pt x="1011" y="1339"/>
                      <a:pt x="1011" y="1339"/>
                      <a:pt x="1011" y="1339"/>
                    </a:cubicBezTo>
                    <a:cubicBezTo>
                      <a:pt x="1011" y="1359"/>
                      <a:pt x="995" y="1375"/>
                      <a:pt x="976" y="1375"/>
                    </a:cubicBezTo>
                    <a:close/>
                    <a:moveTo>
                      <a:pt x="227" y="1148"/>
                    </a:moveTo>
                    <a:cubicBezTo>
                      <a:pt x="1148" y="1148"/>
                      <a:pt x="1148" y="1148"/>
                      <a:pt x="1148" y="1148"/>
                    </a:cubicBezTo>
                    <a:cubicBezTo>
                      <a:pt x="1148" y="227"/>
                      <a:pt x="1148" y="227"/>
                      <a:pt x="1148" y="227"/>
                    </a:cubicBezTo>
                    <a:cubicBezTo>
                      <a:pt x="227" y="227"/>
                      <a:pt x="227" y="227"/>
                      <a:pt x="227" y="227"/>
                    </a:cubicBezTo>
                    <a:lnTo>
                      <a:pt x="227" y="114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3" name="Google Shape;1833;p156"/>
              <p:cNvSpPr/>
              <p:nvPr/>
            </p:nvSpPr>
            <p:spPr>
              <a:xfrm>
                <a:off x="6509" y="1734"/>
                <a:ext cx="56" cy="17"/>
              </a:xfrm>
              <a:custGeom>
                <a:rect b="b" l="l" r="r" t="t"/>
                <a:pathLst>
                  <a:path extrusionOk="0" h="71" w="236">
                    <a:moveTo>
                      <a:pt x="36" y="71"/>
                    </a:moveTo>
                    <a:cubicBezTo>
                      <a:pt x="16" y="71"/>
                      <a:pt x="0" y="55"/>
                      <a:pt x="0" y="35"/>
                    </a:cubicBezTo>
                    <a:cubicBezTo>
                      <a:pt x="0" y="16"/>
                      <a:pt x="16" y="0"/>
                      <a:pt x="36" y="0"/>
                    </a:cubicBezTo>
                    <a:cubicBezTo>
                      <a:pt x="201" y="0"/>
                      <a:pt x="201" y="0"/>
                      <a:pt x="201" y="0"/>
                    </a:cubicBezTo>
                    <a:cubicBezTo>
                      <a:pt x="220" y="0"/>
                      <a:pt x="236" y="16"/>
                      <a:pt x="236" y="35"/>
                    </a:cubicBezTo>
                    <a:cubicBezTo>
                      <a:pt x="236" y="55"/>
                      <a:pt x="220" y="71"/>
                      <a:pt x="201" y="71"/>
                    </a:cubicBezTo>
                    <a:lnTo>
                      <a:pt x="36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4" name="Google Shape;1834;p156"/>
              <p:cNvSpPr/>
              <p:nvPr/>
            </p:nvSpPr>
            <p:spPr>
              <a:xfrm>
                <a:off x="6468" y="1734"/>
                <a:ext cx="17" cy="17"/>
              </a:xfrm>
              <a:custGeom>
                <a:rect b="b" l="l" r="r" t="t"/>
                <a:pathLst>
                  <a:path extrusionOk="0" h="71" w="71">
                    <a:moveTo>
                      <a:pt x="35" y="71"/>
                    </a:moveTo>
                    <a:cubicBezTo>
                      <a:pt x="26" y="71"/>
                      <a:pt x="17" y="67"/>
                      <a:pt x="10" y="60"/>
                    </a:cubicBezTo>
                    <a:cubicBezTo>
                      <a:pt x="4" y="54"/>
                      <a:pt x="0" y="44"/>
                      <a:pt x="0" y="35"/>
                    </a:cubicBezTo>
                    <a:cubicBezTo>
                      <a:pt x="0" y="26"/>
                      <a:pt x="4" y="17"/>
                      <a:pt x="10" y="10"/>
                    </a:cubicBezTo>
                    <a:cubicBezTo>
                      <a:pt x="17" y="3"/>
                      <a:pt x="26" y="0"/>
                      <a:pt x="35" y="0"/>
                    </a:cubicBezTo>
                    <a:cubicBezTo>
                      <a:pt x="45" y="0"/>
                      <a:pt x="54" y="3"/>
                      <a:pt x="60" y="10"/>
                    </a:cubicBezTo>
                    <a:cubicBezTo>
                      <a:pt x="67" y="17"/>
                      <a:pt x="71" y="26"/>
                      <a:pt x="71" y="35"/>
                    </a:cubicBezTo>
                    <a:cubicBezTo>
                      <a:pt x="71" y="44"/>
                      <a:pt x="67" y="54"/>
                      <a:pt x="60" y="60"/>
                    </a:cubicBezTo>
                    <a:cubicBezTo>
                      <a:pt x="54" y="67"/>
                      <a:pt x="45" y="71"/>
                      <a:pt x="35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5" name="Google Shape;1835;p156"/>
              <p:cNvSpPr/>
              <p:nvPr/>
            </p:nvSpPr>
            <p:spPr>
              <a:xfrm>
                <a:off x="6468" y="1772"/>
                <a:ext cx="97" cy="17"/>
              </a:xfrm>
              <a:custGeom>
                <a:rect b="b" l="l" r="r" t="t"/>
                <a:pathLst>
                  <a:path extrusionOk="0" h="71" w="412">
                    <a:moveTo>
                      <a:pt x="35" y="71"/>
                    </a:moveTo>
                    <a:cubicBezTo>
                      <a:pt x="16" y="71"/>
                      <a:pt x="0" y="55"/>
                      <a:pt x="0" y="35"/>
                    </a:cubicBezTo>
                    <a:cubicBezTo>
                      <a:pt x="0" y="16"/>
                      <a:pt x="16" y="0"/>
                      <a:pt x="35" y="0"/>
                    </a:cubicBezTo>
                    <a:cubicBezTo>
                      <a:pt x="377" y="0"/>
                      <a:pt x="377" y="0"/>
                      <a:pt x="377" y="0"/>
                    </a:cubicBezTo>
                    <a:cubicBezTo>
                      <a:pt x="396" y="0"/>
                      <a:pt x="412" y="16"/>
                      <a:pt x="412" y="35"/>
                    </a:cubicBezTo>
                    <a:cubicBezTo>
                      <a:pt x="412" y="55"/>
                      <a:pt x="396" y="71"/>
                      <a:pt x="377" y="71"/>
                    </a:cubicBezTo>
                    <a:lnTo>
                      <a:pt x="35" y="7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6" name="Google Shape;1836;p156"/>
              <p:cNvSpPr/>
              <p:nvPr/>
            </p:nvSpPr>
            <p:spPr>
              <a:xfrm>
                <a:off x="6468" y="1810"/>
                <a:ext cx="17" cy="16"/>
              </a:xfrm>
              <a:custGeom>
                <a:rect b="b" l="l" r="r" t="t"/>
                <a:pathLst>
                  <a:path extrusionOk="0" h="71" w="71">
                    <a:moveTo>
                      <a:pt x="35" y="71"/>
                    </a:moveTo>
                    <a:cubicBezTo>
                      <a:pt x="26" y="71"/>
                      <a:pt x="17" y="67"/>
                      <a:pt x="10" y="60"/>
                    </a:cubicBezTo>
                    <a:cubicBezTo>
                      <a:pt x="4" y="54"/>
                      <a:pt x="0" y="44"/>
                      <a:pt x="0" y="35"/>
                    </a:cubicBezTo>
                    <a:cubicBezTo>
                      <a:pt x="0" y="26"/>
                      <a:pt x="4" y="17"/>
                      <a:pt x="10" y="10"/>
                    </a:cubicBezTo>
                    <a:cubicBezTo>
                      <a:pt x="17" y="3"/>
                      <a:pt x="26" y="0"/>
                      <a:pt x="35" y="0"/>
                    </a:cubicBezTo>
                    <a:cubicBezTo>
                      <a:pt x="45" y="0"/>
                      <a:pt x="54" y="3"/>
                      <a:pt x="60" y="10"/>
                    </a:cubicBezTo>
                    <a:cubicBezTo>
                      <a:pt x="67" y="17"/>
                      <a:pt x="71" y="26"/>
                      <a:pt x="71" y="35"/>
                    </a:cubicBezTo>
                    <a:cubicBezTo>
                      <a:pt x="71" y="44"/>
                      <a:pt x="67" y="54"/>
                      <a:pt x="60" y="60"/>
                    </a:cubicBezTo>
                    <a:cubicBezTo>
                      <a:pt x="54" y="67"/>
                      <a:pt x="45" y="71"/>
                      <a:pt x="35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7" name="Google Shape;1837;p156"/>
              <p:cNvSpPr/>
              <p:nvPr/>
            </p:nvSpPr>
            <p:spPr>
              <a:xfrm>
                <a:off x="6507" y="1810"/>
                <a:ext cx="17" cy="16"/>
              </a:xfrm>
              <a:custGeom>
                <a:rect b="b" l="l" r="r" t="t"/>
                <a:pathLst>
                  <a:path extrusionOk="0" h="71" w="71">
                    <a:moveTo>
                      <a:pt x="35" y="71"/>
                    </a:moveTo>
                    <a:cubicBezTo>
                      <a:pt x="26" y="71"/>
                      <a:pt x="17" y="67"/>
                      <a:pt x="10" y="60"/>
                    </a:cubicBezTo>
                    <a:cubicBezTo>
                      <a:pt x="3" y="54"/>
                      <a:pt x="0" y="44"/>
                      <a:pt x="0" y="35"/>
                    </a:cubicBezTo>
                    <a:cubicBezTo>
                      <a:pt x="0" y="26"/>
                      <a:pt x="3" y="17"/>
                      <a:pt x="10" y="10"/>
                    </a:cubicBezTo>
                    <a:cubicBezTo>
                      <a:pt x="17" y="3"/>
                      <a:pt x="26" y="0"/>
                      <a:pt x="35" y="0"/>
                    </a:cubicBezTo>
                    <a:cubicBezTo>
                      <a:pt x="44" y="0"/>
                      <a:pt x="54" y="3"/>
                      <a:pt x="60" y="10"/>
                    </a:cubicBezTo>
                    <a:cubicBezTo>
                      <a:pt x="67" y="17"/>
                      <a:pt x="71" y="26"/>
                      <a:pt x="71" y="35"/>
                    </a:cubicBezTo>
                    <a:cubicBezTo>
                      <a:pt x="71" y="44"/>
                      <a:pt x="67" y="54"/>
                      <a:pt x="60" y="60"/>
                    </a:cubicBezTo>
                    <a:cubicBezTo>
                      <a:pt x="54" y="67"/>
                      <a:pt x="44" y="71"/>
                      <a:pt x="35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38" name="Google Shape;1838;p156"/>
              <p:cNvSpPr/>
              <p:nvPr/>
            </p:nvSpPr>
            <p:spPr>
              <a:xfrm>
                <a:off x="6548" y="1810"/>
                <a:ext cx="17" cy="16"/>
              </a:xfrm>
              <a:custGeom>
                <a:rect b="b" l="l" r="r" t="t"/>
                <a:pathLst>
                  <a:path extrusionOk="0" h="71" w="71">
                    <a:moveTo>
                      <a:pt x="36" y="71"/>
                    </a:moveTo>
                    <a:cubicBezTo>
                      <a:pt x="26" y="71"/>
                      <a:pt x="17" y="67"/>
                      <a:pt x="11" y="60"/>
                    </a:cubicBezTo>
                    <a:cubicBezTo>
                      <a:pt x="4" y="54"/>
                      <a:pt x="0" y="44"/>
                      <a:pt x="0" y="35"/>
                    </a:cubicBezTo>
                    <a:cubicBezTo>
                      <a:pt x="0" y="26"/>
                      <a:pt x="4" y="17"/>
                      <a:pt x="11" y="10"/>
                    </a:cubicBezTo>
                    <a:cubicBezTo>
                      <a:pt x="17" y="3"/>
                      <a:pt x="26" y="0"/>
                      <a:pt x="36" y="0"/>
                    </a:cubicBezTo>
                    <a:cubicBezTo>
                      <a:pt x="45" y="0"/>
                      <a:pt x="54" y="3"/>
                      <a:pt x="61" y="10"/>
                    </a:cubicBezTo>
                    <a:cubicBezTo>
                      <a:pt x="67" y="17"/>
                      <a:pt x="71" y="26"/>
                      <a:pt x="71" y="35"/>
                    </a:cubicBezTo>
                    <a:cubicBezTo>
                      <a:pt x="71" y="44"/>
                      <a:pt x="67" y="54"/>
                      <a:pt x="61" y="60"/>
                    </a:cubicBezTo>
                    <a:cubicBezTo>
                      <a:pt x="54" y="67"/>
                      <a:pt x="45" y="71"/>
                      <a:pt x="36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100"/>
                  <a:buFont typeface="Arial"/>
                  <a:buNone/>
                </a:pPr>
                <a:r>
                  <a:t/>
                </a:r>
                <a:endParaRPr b="0" i="0" sz="1100" u="none" cap="none" strike="noStrike">
                  <a:solidFill>
                    <a:srgbClr val="3A3C4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839" name="Google Shape;1839;p156"/>
          <p:cNvSpPr/>
          <p:nvPr/>
        </p:nvSpPr>
        <p:spPr>
          <a:xfrm>
            <a:off x="3615075" y="2911692"/>
            <a:ext cx="1097400" cy="621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517C"/>
                </a:solidFill>
                <a:latin typeface="Arial"/>
                <a:ea typeface="Arial"/>
                <a:cs typeface="Arial"/>
                <a:sym typeface="Arial"/>
              </a:rPr>
              <a:t>Designing &amp;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517C"/>
                </a:solidFill>
                <a:latin typeface="Arial"/>
                <a:ea typeface="Arial"/>
                <a:cs typeface="Arial"/>
                <a:sym typeface="Arial"/>
              </a:rPr>
              <a:t>developing in 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517C"/>
                </a:solidFill>
                <a:latin typeface="Arial"/>
                <a:ea typeface="Arial"/>
                <a:cs typeface="Arial"/>
                <a:sym typeface="Arial"/>
              </a:rPr>
              <a:t>a vacuum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40" name="Google Shape;1840;p156"/>
          <p:cNvGrpSpPr/>
          <p:nvPr/>
        </p:nvGrpSpPr>
        <p:grpSpPr>
          <a:xfrm>
            <a:off x="2749179" y="2801648"/>
            <a:ext cx="830847" cy="841854"/>
            <a:chOff x="7683351" y="2286958"/>
            <a:chExt cx="1107796" cy="1122472"/>
          </a:xfrm>
        </p:grpSpPr>
        <p:sp>
          <p:nvSpPr>
            <p:cNvPr id="1841" name="Google Shape;1841;p156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rgbClr val="00517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156"/>
            <p:cNvSpPr/>
            <p:nvPr/>
          </p:nvSpPr>
          <p:spPr>
            <a:xfrm>
              <a:off x="7683351" y="228695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rgbClr val="F692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43" name="Google Shape;1843;p156"/>
          <p:cNvGrpSpPr/>
          <p:nvPr/>
        </p:nvGrpSpPr>
        <p:grpSpPr>
          <a:xfrm>
            <a:off x="3037231" y="3107663"/>
            <a:ext cx="240565" cy="239439"/>
            <a:chOff x="3741" y="2951"/>
            <a:chExt cx="486" cy="484"/>
          </a:xfrm>
        </p:grpSpPr>
        <p:sp>
          <p:nvSpPr>
            <p:cNvPr id="1844" name="Google Shape;1844;p156"/>
            <p:cNvSpPr/>
            <p:nvPr/>
          </p:nvSpPr>
          <p:spPr>
            <a:xfrm>
              <a:off x="4112" y="2951"/>
              <a:ext cx="115" cy="113"/>
            </a:xfrm>
            <a:custGeom>
              <a:rect b="b" l="l" r="r" t="t"/>
              <a:pathLst>
                <a:path extrusionOk="0" h="427" w="431">
                  <a:moveTo>
                    <a:pt x="55" y="415"/>
                  </a:moveTo>
                  <a:cubicBezTo>
                    <a:pt x="202" y="268"/>
                    <a:pt x="202" y="268"/>
                    <a:pt x="202" y="268"/>
                  </a:cubicBezTo>
                  <a:cubicBezTo>
                    <a:pt x="299" y="333"/>
                    <a:pt x="431" y="264"/>
                    <a:pt x="431" y="147"/>
                  </a:cubicBezTo>
                  <a:cubicBezTo>
                    <a:pt x="431" y="66"/>
                    <a:pt x="365" y="0"/>
                    <a:pt x="284" y="0"/>
                  </a:cubicBezTo>
                  <a:cubicBezTo>
                    <a:pt x="170" y="0"/>
                    <a:pt x="100" y="127"/>
                    <a:pt x="160" y="224"/>
                  </a:cubicBezTo>
                  <a:cubicBezTo>
                    <a:pt x="12" y="372"/>
                    <a:pt x="12" y="372"/>
                    <a:pt x="12" y="372"/>
                  </a:cubicBezTo>
                  <a:cubicBezTo>
                    <a:pt x="0" y="384"/>
                    <a:pt x="0" y="403"/>
                    <a:pt x="12" y="415"/>
                  </a:cubicBezTo>
                  <a:cubicBezTo>
                    <a:pt x="24" y="427"/>
                    <a:pt x="43" y="427"/>
                    <a:pt x="55" y="415"/>
                  </a:cubicBezTo>
                  <a:close/>
                  <a:moveTo>
                    <a:pt x="284" y="61"/>
                  </a:moveTo>
                  <a:cubicBezTo>
                    <a:pt x="331" y="61"/>
                    <a:pt x="370" y="100"/>
                    <a:pt x="370" y="147"/>
                  </a:cubicBezTo>
                  <a:cubicBezTo>
                    <a:pt x="370" y="194"/>
                    <a:pt x="331" y="232"/>
                    <a:pt x="284" y="232"/>
                  </a:cubicBezTo>
                  <a:cubicBezTo>
                    <a:pt x="237" y="232"/>
                    <a:pt x="199" y="194"/>
                    <a:pt x="199" y="147"/>
                  </a:cubicBezTo>
                  <a:cubicBezTo>
                    <a:pt x="199" y="100"/>
                    <a:pt x="237" y="61"/>
                    <a:pt x="284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3A3C4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156"/>
            <p:cNvSpPr/>
            <p:nvPr/>
          </p:nvSpPr>
          <p:spPr>
            <a:xfrm>
              <a:off x="4112" y="3321"/>
              <a:ext cx="115" cy="114"/>
            </a:xfrm>
            <a:custGeom>
              <a:rect b="b" l="l" r="r" t="t"/>
              <a:pathLst>
                <a:path extrusionOk="0" h="427" w="431">
                  <a:moveTo>
                    <a:pt x="202" y="159"/>
                  </a:moveTo>
                  <a:cubicBezTo>
                    <a:pt x="55" y="12"/>
                    <a:pt x="55" y="12"/>
                    <a:pt x="55" y="12"/>
                  </a:cubicBezTo>
                  <a:cubicBezTo>
                    <a:pt x="43" y="0"/>
                    <a:pt x="24" y="0"/>
                    <a:pt x="12" y="12"/>
                  </a:cubicBezTo>
                  <a:cubicBezTo>
                    <a:pt x="0" y="24"/>
                    <a:pt x="0" y="43"/>
                    <a:pt x="12" y="55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00" y="300"/>
                    <a:pt x="170" y="427"/>
                    <a:pt x="284" y="427"/>
                  </a:cubicBezTo>
                  <a:cubicBezTo>
                    <a:pt x="365" y="427"/>
                    <a:pt x="431" y="361"/>
                    <a:pt x="431" y="280"/>
                  </a:cubicBezTo>
                  <a:cubicBezTo>
                    <a:pt x="431" y="163"/>
                    <a:pt x="299" y="94"/>
                    <a:pt x="202" y="159"/>
                  </a:cubicBezTo>
                  <a:close/>
                  <a:moveTo>
                    <a:pt x="284" y="366"/>
                  </a:moveTo>
                  <a:cubicBezTo>
                    <a:pt x="237" y="366"/>
                    <a:pt x="199" y="327"/>
                    <a:pt x="199" y="280"/>
                  </a:cubicBezTo>
                  <a:cubicBezTo>
                    <a:pt x="199" y="233"/>
                    <a:pt x="237" y="195"/>
                    <a:pt x="284" y="195"/>
                  </a:cubicBezTo>
                  <a:cubicBezTo>
                    <a:pt x="331" y="195"/>
                    <a:pt x="370" y="233"/>
                    <a:pt x="370" y="280"/>
                  </a:cubicBezTo>
                  <a:cubicBezTo>
                    <a:pt x="370" y="327"/>
                    <a:pt x="331" y="366"/>
                    <a:pt x="284" y="36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3A3C4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156"/>
            <p:cNvSpPr/>
            <p:nvPr/>
          </p:nvSpPr>
          <p:spPr>
            <a:xfrm>
              <a:off x="3819" y="3029"/>
              <a:ext cx="331" cy="328"/>
            </a:xfrm>
            <a:custGeom>
              <a:rect b="b" l="l" r="r" t="t"/>
              <a:pathLst>
                <a:path extrusionOk="0" h="1238" w="1238">
                  <a:moveTo>
                    <a:pt x="619" y="0"/>
                  </a:moveTo>
                  <a:cubicBezTo>
                    <a:pt x="278" y="0"/>
                    <a:pt x="0" y="278"/>
                    <a:pt x="0" y="619"/>
                  </a:cubicBezTo>
                  <a:cubicBezTo>
                    <a:pt x="0" y="780"/>
                    <a:pt x="61" y="926"/>
                    <a:pt x="162" y="1037"/>
                  </a:cubicBezTo>
                  <a:cubicBezTo>
                    <a:pt x="31" y="1168"/>
                    <a:pt x="31" y="1168"/>
                    <a:pt x="31" y="1168"/>
                  </a:cubicBezTo>
                  <a:cubicBezTo>
                    <a:pt x="11" y="1187"/>
                    <a:pt x="25" y="1220"/>
                    <a:pt x="52" y="1220"/>
                  </a:cubicBezTo>
                  <a:cubicBezTo>
                    <a:pt x="60" y="1220"/>
                    <a:pt x="68" y="1217"/>
                    <a:pt x="74" y="1211"/>
                  </a:cubicBezTo>
                  <a:cubicBezTo>
                    <a:pt x="205" y="1079"/>
                    <a:pt x="205" y="1079"/>
                    <a:pt x="205" y="1079"/>
                  </a:cubicBezTo>
                  <a:cubicBezTo>
                    <a:pt x="316" y="1179"/>
                    <a:pt x="461" y="1238"/>
                    <a:pt x="619" y="1238"/>
                  </a:cubicBezTo>
                  <a:cubicBezTo>
                    <a:pt x="960" y="1238"/>
                    <a:pt x="1238" y="960"/>
                    <a:pt x="1238" y="619"/>
                  </a:cubicBezTo>
                  <a:cubicBezTo>
                    <a:pt x="1238" y="278"/>
                    <a:pt x="960" y="0"/>
                    <a:pt x="619" y="0"/>
                  </a:cubicBezTo>
                  <a:close/>
                  <a:moveTo>
                    <a:pt x="61" y="649"/>
                  </a:moveTo>
                  <a:cubicBezTo>
                    <a:pt x="259" y="649"/>
                    <a:pt x="259" y="649"/>
                    <a:pt x="259" y="649"/>
                  </a:cubicBezTo>
                  <a:cubicBezTo>
                    <a:pt x="270" y="907"/>
                    <a:pt x="419" y="1081"/>
                    <a:pt x="517" y="1168"/>
                  </a:cubicBezTo>
                  <a:cubicBezTo>
                    <a:pt x="269" y="1122"/>
                    <a:pt x="76" y="911"/>
                    <a:pt x="61" y="649"/>
                  </a:cubicBezTo>
                  <a:close/>
                  <a:moveTo>
                    <a:pt x="589" y="1149"/>
                  </a:moveTo>
                  <a:cubicBezTo>
                    <a:pt x="438" y="1029"/>
                    <a:pt x="330" y="854"/>
                    <a:pt x="320" y="649"/>
                  </a:cubicBezTo>
                  <a:cubicBezTo>
                    <a:pt x="589" y="649"/>
                    <a:pt x="589" y="649"/>
                    <a:pt x="589" y="649"/>
                  </a:cubicBezTo>
                  <a:lnTo>
                    <a:pt x="589" y="1149"/>
                  </a:lnTo>
                  <a:close/>
                  <a:moveTo>
                    <a:pt x="589" y="589"/>
                  </a:moveTo>
                  <a:cubicBezTo>
                    <a:pt x="320" y="589"/>
                    <a:pt x="320" y="589"/>
                    <a:pt x="320" y="589"/>
                  </a:cubicBezTo>
                  <a:cubicBezTo>
                    <a:pt x="329" y="405"/>
                    <a:pt x="415" y="269"/>
                    <a:pt x="488" y="186"/>
                  </a:cubicBezTo>
                  <a:cubicBezTo>
                    <a:pt x="499" y="173"/>
                    <a:pt x="498" y="154"/>
                    <a:pt x="485" y="143"/>
                  </a:cubicBezTo>
                  <a:cubicBezTo>
                    <a:pt x="472" y="132"/>
                    <a:pt x="453" y="133"/>
                    <a:pt x="442" y="146"/>
                  </a:cubicBezTo>
                  <a:cubicBezTo>
                    <a:pt x="362" y="237"/>
                    <a:pt x="268" y="386"/>
                    <a:pt x="259" y="589"/>
                  </a:cubicBezTo>
                  <a:cubicBezTo>
                    <a:pt x="61" y="589"/>
                    <a:pt x="61" y="589"/>
                    <a:pt x="61" y="589"/>
                  </a:cubicBezTo>
                  <a:cubicBezTo>
                    <a:pt x="77" y="305"/>
                    <a:pt x="305" y="77"/>
                    <a:pt x="589" y="61"/>
                  </a:cubicBezTo>
                  <a:lnTo>
                    <a:pt x="589" y="589"/>
                  </a:lnTo>
                  <a:close/>
                  <a:moveTo>
                    <a:pt x="649" y="89"/>
                  </a:moveTo>
                  <a:cubicBezTo>
                    <a:pt x="734" y="156"/>
                    <a:pt x="905" y="323"/>
                    <a:pt x="918" y="589"/>
                  </a:cubicBezTo>
                  <a:cubicBezTo>
                    <a:pt x="649" y="589"/>
                    <a:pt x="649" y="589"/>
                    <a:pt x="649" y="589"/>
                  </a:cubicBezTo>
                  <a:lnTo>
                    <a:pt x="649" y="89"/>
                  </a:lnTo>
                  <a:close/>
                  <a:moveTo>
                    <a:pt x="649" y="1177"/>
                  </a:moveTo>
                  <a:cubicBezTo>
                    <a:pt x="649" y="649"/>
                    <a:pt x="649" y="649"/>
                    <a:pt x="649" y="649"/>
                  </a:cubicBezTo>
                  <a:cubicBezTo>
                    <a:pt x="918" y="649"/>
                    <a:pt x="918" y="649"/>
                    <a:pt x="918" y="649"/>
                  </a:cubicBezTo>
                  <a:cubicBezTo>
                    <a:pt x="909" y="839"/>
                    <a:pt x="817" y="979"/>
                    <a:pt x="740" y="1064"/>
                  </a:cubicBezTo>
                  <a:cubicBezTo>
                    <a:pt x="728" y="1076"/>
                    <a:pt x="729" y="1096"/>
                    <a:pt x="742" y="1107"/>
                  </a:cubicBezTo>
                  <a:cubicBezTo>
                    <a:pt x="754" y="1118"/>
                    <a:pt x="773" y="1117"/>
                    <a:pt x="785" y="1105"/>
                  </a:cubicBezTo>
                  <a:cubicBezTo>
                    <a:pt x="869" y="1012"/>
                    <a:pt x="970" y="859"/>
                    <a:pt x="979" y="649"/>
                  </a:cubicBezTo>
                  <a:cubicBezTo>
                    <a:pt x="1075" y="649"/>
                    <a:pt x="1075" y="649"/>
                    <a:pt x="1075" y="649"/>
                  </a:cubicBezTo>
                  <a:cubicBezTo>
                    <a:pt x="1092" y="649"/>
                    <a:pt x="1105" y="636"/>
                    <a:pt x="1105" y="619"/>
                  </a:cubicBezTo>
                  <a:cubicBezTo>
                    <a:pt x="1105" y="602"/>
                    <a:pt x="1092" y="589"/>
                    <a:pt x="1075" y="589"/>
                  </a:cubicBezTo>
                  <a:cubicBezTo>
                    <a:pt x="979" y="589"/>
                    <a:pt x="979" y="589"/>
                    <a:pt x="979" y="589"/>
                  </a:cubicBezTo>
                  <a:cubicBezTo>
                    <a:pt x="968" y="331"/>
                    <a:pt x="819" y="157"/>
                    <a:pt x="721" y="70"/>
                  </a:cubicBezTo>
                  <a:cubicBezTo>
                    <a:pt x="980" y="118"/>
                    <a:pt x="1177" y="346"/>
                    <a:pt x="1177" y="619"/>
                  </a:cubicBezTo>
                  <a:cubicBezTo>
                    <a:pt x="1177" y="917"/>
                    <a:pt x="943" y="1161"/>
                    <a:pt x="649" y="11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3A3C4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156"/>
            <p:cNvSpPr/>
            <p:nvPr/>
          </p:nvSpPr>
          <p:spPr>
            <a:xfrm>
              <a:off x="3741" y="2951"/>
              <a:ext cx="114" cy="114"/>
            </a:xfrm>
            <a:custGeom>
              <a:rect b="b" l="l" r="r" t="t"/>
              <a:pathLst>
                <a:path extrusionOk="0" h="431" w="427">
                  <a:moveTo>
                    <a:pt x="224" y="271"/>
                  </a:moveTo>
                  <a:cubicBezTo>
                    <a:pt x="372" y="419"/>
                    <a:pt x="372" y="419"/>
                    <a:pt x="372" y="419"/>
                  </a:cubicBezTo>
                  <a:cubicBezTo>
                    <a:pt x="384" y="431"/>
                    <a:pt x="403" y="431"/>
                    <a:pt x="415" y="419"/>
                  </a:cubicBezTo>
                  <a:cubicBezTo>
                    <a:pt x="427" y="407"/>
                    <a:pt x="427" y="388"/>
                    <a:pt x="415" y="376"/>
                  </a:cubicBezTo>
                  <a:cubicBezTo>
                    <a:pt x="268" y="229"/>
                    <a:pt x="268" y="229"/>
                    <a:pt x="268" y="229"/>
                  </a:cubicBezTo>
                  <a:cubicBezTo>
                    <a:pt x="333" y="132"/>
                    <a:pt x="264" y="0"/>
                    <a:pt x="147" y="0"/>
                  </a:cubicBezTo>
                  <a:cubicBezTo>
                    <a:pt x="66" y="0"/>
                    <a:pt x="0" y="66"/>
                    <a:pt x="0" y="147"/>
                  </a:cubicBezTo>
                  <a:cubicBezTo>
                    <a:pt x="0" y="261"/>
                    <a:pt x="127" y="331"/>
                    <a:pt x="224" y="271"/>
                  </a:cubicBezTo>
                  <a:close/>
                  <a:moveTo>
                    <a:pt x="147" y="61"/>
                  </a:moveTo>
                  <a:cubicBezTo>
                    <a:pt x="194" y="61"/>
                    <a:pt x="232" y="100"/>
                    <a:pt x="232" y="147"/>
                  </a:cubicBezTo>
                  <a:cubicBezTo>
                    <a:pt x="232" y="194"/>
                    <a:pt x="194" y="232"/>
                    <a:pt x="147" y="232"/>
                  </a:cubicBezTo>
                  <a:cubicBezTo>
                    <a:pt x="100" y="232"/>
                    <a:pt x="61" y="194"/>
                    <a:pt x="61" y="147"/>
                  </a:cubicBezTo>
                  <a:cubicBezTo>
                    <a:pt x="61" y="100"/>
                    <a:pt x="100" y="61"/>
                    <a:pt x="147" y="6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3A3C4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156"/>
            <p:cNvSpPr/>
            <p:nvPr/>
          </p:nvSpPr>
          <p:spPr>
            <a:xfrm>
              <a:off x="3741" y="3357"/>
              <a:ext cx="78" cy="78"/>
            </a:xfrm>
            <a:custGeom>
              <a:rect b="b" l="l" r="r" t="t"/>
              <a:pathLst>
                <a:path extrusionOk="0" h="293" w="293">
                  <a:moveTo>
                    <a:pt x="147" y="0"/>
                  </a:moveTo>
                  <a:cubicBezTo>
                    <a:pt x="66" y="0"/>
                    <a:pt x="0" y="66"/>
                    <a:pt x="0" y="146"/>
                  </a:cubicBezTo>
                  <a:cubicBezTo>
                    <a:pt x="0" y="227"/>
                    <a:pt x="66" y="293"/>
                    <a:pt x="147" y="293"/>
                  </a:cubicBezTo>
                  <a:cubicBezTo>
                    <a:pt x="227" y="293"/>
                    <a:pt x="293" y="227"/>
                    <a:pt x="293" y="146"/>
                  </a:cubicBezTo>
                  <a:cubicBezTo>
                    <a:pt x="293" y="66"/>
                    <a:pt x="227" y="0"/>
                    <a:pt x="147" y="0"/>
                  </a:cubicBezTo>
                  <a:close/>
                  <a:moveTo>
                    <a:pt x="147" y="232"/>
                  </a:moveTo>
                  <a:cubicBezTo>
                    <a:pt x="100" y="232"/>
                    <a:pt x="61" y="193"/>
                    <a:pt x="61" y="146"/>
                  </a:cubicBezTo>
                  <a:cubicBezTo>
                    <a:pt x="61" y="99"/>
                    <a:pt x="100" y="61"/>
                    <a:pt x="147" y="61"/>
                  </a:cubicBezTo>
                  <a:cubicBezTo>
                    <a:pt x="194" y="61"/>
                    <a:pt x="232" y="99"/>
                    <a:pt x="232" y="146"/>
                  </a:cubicBezTo>
                  <a:cubicBezTo>
                    <a:pt x="232" y="193"/>
                    <a:pt x="194" y="232"/>
                    <a:pt x="147" y="23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3A3C4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49" name="Google Shape;1849;p156"/>
          <p:cNvSpPr/>
          <p:nvPr/>
        </p:nvSpPr>
        <p:spPr>
          <a:xfrm>
            <a:off x="5849856" y="2819325"/>
            <a:ext cx="1413900" cy="80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" sz="1100" u="none" cap="none" strike="noStrike">
                <a:solidFill>
                  <a:srgbClr val="00517C"/>
                </a:solidFill>
                <a:latin typeface="Arial"/>
                <a:ea typeface="Arial"/>
                <a:cs typeface="Arial"/>
                <a:sym typeface="Arial"/>
              </a:rPr>
              <a:t>Fear of cannibalization hinders sales &amp; marketing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850" name="Google Shape;1850;p156"/>
          <p:cNvGrpSpPr/>
          <p:nvPr/>
        </p:nvGrpSpPr>
        <p:grpSpPr>
          <a:xfrm>
            <a:off x="4895188" y="2801624"/>
            <a:ext cx="830847" cy="841854"/>
            <a:chOff x="7676518" y="2293508"/>
            <a:chExt cx="1107796" cy="1122472"/>
          </a:xfrm>
        </p:grpSpPr>
        <p:sp>
          <p:nvSpPr>
            <p:cNvPr id="1851" name="Google Shape;1851;p156"/>
            <p:cNvSpPr/>
            <p:nvPr/>
          </p:nvSpPr>
          <p:spPr>
            <a:xfrm>
              <a:off x="7828918" y="2434860"/>
              <a:ext cx="816644" cy="826685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solidFill>
              <a:srgbClr val="00517C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156"/>
            <p:cNvSpPr/>
            <p:nvPr/>
          </p:nvSpPr>
          <p:spPr>
            <a:xfrm>
              <a:off x="7676518" y="2293508"/>
              <a:ext cx="1107796" cy="1122472"/>
            </a:xfrm>
            <a:custGeom>
              <a:rect b="b" l="l" r="r" t="t"/>
              <a:pathLst>
                <a:path extrusionOk="0" h="3033708" w="2840502">
                  <a:moveTo>
                    <a:pt x="0" y="1511747"/>
                  </a:moveTo>
                  <a:lnTo>
                    <a:pt x="1455355" y="0"/>
                  </a:lnTo>
                  <a:lnTo>
                    <a:pt x="2840502" y="1489190"/>
                  </a:lnTo>
                  <a:lnTo>
                    <a:pt x="1412669" y="3033708"/>
                  </a:lnTo>
                  <a:lnTo>
                    <a:pt x="0" y="1511747"/>
                  </a:lnTo>
                  <a:close/>
                </a:path>
              </a:pathLst>
            </a:custGeom>
            <a:noFill/>
            <a:ln cap="flat" cmpd="sng" w="38100">
              <a:solidFill>
                <a:srgbClr val="F6921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53" name="Google Shape;1853;p156"/>
          <p:cNvGrpSpPr/>
          <p:nvPr/>
        </p:nvGrpSpPr>
        <p:grpSpPr>
          <a:xfrm>
            <a:off x="5206718" y="3103450"/>
            <a:ext cx="210100" cy="237088"/>
            <a:chOff x="5497" y="2941"/>
            <a:chExt cx="437" cy="496"/>
          </a:xfrm>
        </p:grpSpPr>
        <p:sp>
          <p:nvSpPr>
            <p:cNvPr id="1854" name="Google Shape;1854;p156"/>
            <p:cNvSpPr/>
            <p:nvPr/>
          </p:nvSpPr>
          <p:spPr>
            <a:xfrm>
              <a:off x="5497" y="2941"/>
              <a:ext cx="437" cy="496"/>
            </a:xfrm>
            <a:custGeom>
              <a:rect b="b" l="l" r="r" t="t"/>
              <a:pathLst>
                <a:path extrusionOk="0" h="2065" w="1822">
                  <a:moveTo>
                    <a:pt x="1584" y="247"/>
                  </a:moveTo>
                  <a:cubicBezTo>
                    <a:pt x="1319" y="39"/>
                    <a:pt x="1091" y="0"/>
                    <a:pt x="679" y="95"/>
                  </a:cubicBezTo>
                  <a:cubicBezTo>
                    <a:pt x="568" y="121"/>
                    <a:pt x="441" y="160"/>
                    <a:pt x="350" y="257"/>
                  </a:cubicBezTo>
                  <a:cubicBezTo>
                    <a:pt x="291" y="320"/>
                    <a:pt x="246" y="396"/>
                    <a:pt x="215" y="477"/>
                  </a:cubicBezTo>
                  <a:cubicBezTo>
                    <a:pt x="183" y="563"/>
                    <a:pt x="200" y="878"/>
                    <a:pt x="201" y="887"/>
                  </a:cubicBezTo>
                  <a:cubicBezTo>
                    <a:pt x="201" y="888"/>
                    <a:pt x="201" y="889"/>
                    <a:pt x="201" y="890"/>
                  </a:cubicBezTo>
                  <a:cubicBezTo>
                    <a:pt x="199" y="895"/>
                    <a:pt x="0" y="1197"/>
                    <a:pt x="4" y="1238"/>
                  </a:cubicBezTo>
                  <a:cubicBezTo>
                    <a:pt x="4" y="1238"/>
                    <a:pt x="4" y="1238"/>
                    <a:pt x="4" y="1239"/>
                  </a:cubicBezTo>
                  <a:cubicBezTo>
                    <a:pt x="10" y="1267"/>
                    <a:pt x="27" y="1291"/>
                    <a:pt x="52" y="1304"/>
                  </a:cubicBezTo>
                  <a:cubicBezTo>
                    <a:pt x="53" y="1304"/>
                    <a:pt x="53" y="1304"/>
                    <a:pt x="53" y="1305"/>
                  </a:cubicBezTo>
                  <a:cubicBezTo>
                    <a:pt x="64" y="1312"/>
                    <a:pt x="76" y="1319"/>
                    <a:pt x="88" y="1325"/>
                  </a:cubicBezTo>
                  <a:cubicBezTo>
                    <a:pt x="102" y="1332"/>
                    <a:pt x="126" y="1345"/>
                    <a:pt x="128" y="1353"/>
                  </a:cubicBezTo>
                  <a:cubicBezTo>
                    <a:pt x="130" y="1365"/>
                    <a:pt x="129" y="1377"/>
                    <a:pt x="124" y="1387"/>
                  </a:cubicBezTo>
                  <a:cubicBezTo>
                    <a:pt x="119" y="1398"/>
                    <a:pt x="114" y="1407"/>
                    <a:pt x="110" y="1415"/>
                  </a:cubicBezTo>
                  <a:cubicBezTo>
                    <a:pt x="97" y="1438"/>
                    <a:pt x="77" y="1473"/>
                    <a:pt x="108" y="1499"/>
                  </a:cubicBezTo>
                  <a:cubicBezTo>
                    <a:pt x="114" y="1505"/>
                    <a:pt x="124" y="1513"/>
                    <a:pt x="134" y="1520"/>
                  </a:cubicBezTo>
                  <a:cubicBezTo>
                    <a:pt x="137" y="1522"/>
                    <a:pt x="138" y="1527"/>
                    <a:pt x="136" y="1530"/>
                  </a:cubicBezTo>
                  <a:cubicBezTo>
                    <a:pt x="130" y="1543"/>
                    <a:pt x="127" y="1558"/>
                    <a:pt x="128" y="1573"/>
                  </a:cubicBezTo>
                  <a:cubicBezTo>
                    <a:pt x="130" y="1586"/>
                    <a:pt x="137" y="1598"/>
                    <a:pt x="148" y="1606"/>
                  </a:cubicBezTo>
                  <a:cubicBezTo>
                    <a:pt x="155" y="1611"/>
                    <a:pt x="163" y="1616"/>
                    <a:pt x="171" y="1620"/>
                  </a:cubicBezTo>
                  <a:cubicBezTo>
                    <a:pt x="191" y="1632"/>
                    <a:pt x="199" y="1637"/>
                    <a:pt x="202" y="1647"/>
                  </a:cubicBezTo>
                  <a:cubicBezTo>
                    <a:pt x="204" y="1660"/>
                    <a:pt x="203" y="1673"/>
                    <a:pt x="199" y="1685"/>
                  </a:cubicBezTo>
                  <a:cubicBezTo>
                    <a:pt x="199" y="1685"/>
                    <a:pt x="199" y="1685"/>
                    <a:pt x="199" y="1685"/>
                  </a:cubicBezTo>
                  <a:cubicBezTo>
                    <a:pt x="188" y="1725"/>
                    <a:pt x="189" y="1766"/>
                    <a:pt x="204" y="1805"/>
                  </a:cubicBezTo>
                  <a:cubicBezTo>
                    <a:pt x="204" y="1805"/>
                    <a:pt x="204" y="1805"/>
                    <a:pt x="204" y="1805"/>
                  </a:cubicBezTo>
                  <a:cubicBezTo>
                    <a:pt x="222" y="1869"/>
                    <a:pt x="286" y="1908"/>
                    <a:pt x="350" y="1894"/>
                  </a:cubicBezTo>
                  <a:cubicBezTo>
                    <a:pt x="445" y="1871"/>
                    <a:pt x="538" y="1843"/>
                    <a:pt x="630" y="1810"/>
                  </a:cubicBezTo>
                  <a:cubicBezTo>
                    <a:pt x="632" y="1809"/>
                    <a:pt x="635" y="1810"/>
                    <a:pt x="637" y="1811"/>
                  </a:cubicBezTo>
                  <a:cubicBezTo>
                    <a:pt x="682" y="1840"/>
                    <a:pt x="725" y="1906"/>
                    <a:pt x="756" y="1997"/>
                  </a:cubicBezTo>
                  <a:cubicBezTo>
                    <a:pt x="770" y="2038"/>
                    <a:pt x="808" y="2065"/>
                    <a:pt x="852" y="2065"/>
                  </a:cubicBezTo>
                  <a:cubicBezTo>
                    <a:pt x="1530" y="2065"/>
                    <a:pt x="1530" y="2065"/>
                    <a:pt x="1530" y="2065"/>
                  </a:cubicBezTo>
                  <a:cubicBezTo>
                    <a:pt x="1565" y="2065"/>
                    <a:pt x="1597" y="2047"/>
                    <a:pt x="1616" y="2018"/>
                  </a:cubicBezTo>
                  <a:cubicBezTo>
                    <a:pt x="1634" y="1988"/>
                    <a:pt x="1636" y="1951"/>
                    <a:pt x="1620" y="1919"/>
                  </a:cubicBezTo>
                  <a:cubicBezTo>
                    <a:pt x="1578" y="1826"/>
                    <a:pt x="1552" y="1726"/>
                    <a:pt x="1543" y="1624"/>
                  </a:cubicBezTo>
                  <a:cubicBezTo>
                    <a:pt x="1531" y="1523"/>
                    <a:pt x="1546" y="1421"/>
                    <a:pt x="1587" y="1329"/>
                  </a:cubicBezTo>
                  <a:cubicBezTo>
                    <a:pt x="1611" y="1278"/>
                    <a:pt x="1641" y="1231"/>
                    <a:pt x="1676" y="1188"/>
                  </a:cubicBezTo>
                  <a:cubicBezTo>
                    <a:pt x="1742" y="1098"/>
                    <a:pt x="1818" y="996"/>
                    <a:pt x="1820" y="822"/>
                  </a:cubicBezTo>
                  <a:cubicBezTo>
                    <a:pt x="1822" y="726"/>
                    <a:pt x="1810" y="630"/>
                    <a:pt x="1785" y="537"/>
                  </a:cubicBezTo>
                  <a:cubicBezTo>
                    <a:pt x="1751" y="421"/>
                    <a:pt x="1681" y="320"/>
                    <a:pt x="1584" y="247"/>
                  </a:cubicBezTo>
                  <a:close/>
                  <a:moveTo>
                    <a:pt x="1622" y="1148"/>
                  </a:moveTo>
                  <a:cubicBezTo>
                    <a:pt x="1584" y="1195"/>
                    <a:pt x="1551" y="1247"/>
                    <a:pt x="1525" y="1302"/>
                  </a:cubicBezTo>
                  <a:cubicBezTo>
                    <a:pt x="1480" y="1406"/>
                    <a:pt x="1463" y="1520"/>
                    <a:pt x="1476" y="1632"/>
                  </a:cubicBezTo>
                  <a:cubicBezTo>
                    <a:pt x="1486" y="1742"/>
                    <a:pt x="1515" y="1849"/>
                    <a:pt x="1560" y="1950"/>
                  </a:cubicBezTo>
                  <a:cubicBezTo>
                    <a:pt x="1565" y="1960"/>
                    <a:pt x="1565" y="1972"/>
                    <a:pt x="1558" y="1982"/>
                  </a:cubicBezTo>
                  <a:cubicBezTo>
                    <a:pt x="1552" y="1992"/>
                    <a:pt x="1542" y="1998"/>
                    <a:pt x="1530" y="1998"/>
                  </a:cubicBezTo>
                  <a:cubicBezTo>
                    <a:pt x="852" y="1998"/>
                    <a:pt x="852" y="1998"/>
                    <a:pt x="852" y="1998"/>
                  </a:cubicBezTo>
                  <a:cubicBezTo>
                    <a:pt x="837" y="1998"/>
                    <a:pt x="824" y="1989"/>
                    <a:pt x="820" y="1975"/>
                  </a:cubicBezTo>
                  <a:cubicBezTo>
                    <a:pt x="799" y="1907"/>
                    <a:pt x="764" y="1845"/>
                    <a:pt x="717" y="1792"/>
                  </a:cubicBezTo>
                  <a:cubicBezTo>
                    <a:pt x="713" y="1788"/>
                    <a:pt x="715" y="1781"/>
                    <a:pt x="721" y="1779"/>
                  </a:cubicBezTo>
                  <a:cubicBezTo>
                    <a:pt x="734" y="1774"/>
                    <a:pt x="734" y="1774"/>
                    <a:pt x="734" y="1774"/>
                  </a:cubicBezTo>
                  <a:cubicBezTo>
                    <a:pt x="759" y="1765"/>
                    <a:pt x="778" y="1759"/>
                    <a:pt x="787" y="1756"/>
                  </a:cubicBezTo>
                  <a:cubicBezTo>
                    <a:pt x="931" y="1711"/>
                    <a:pt x="1003" y="1645"/>
                    <a:pt x="1001" y="1561"/>
                  </a:cubicBezTo>
                  <a:cubicBezTo>
                    <a:pt x="1001" y="1552"/>
                    <a:pt x="998" y="1543"/>
                    <a:pt x="991" y="1537"/>
                  </a:cubicBezTo>
                  <a:cubicBezTo>
                    <a:pt x="985" y="1531"/>
                    <a:pt x="976" y="1528"/>
                    <a:pt x="967" y="1528"/>
                  </a:cubicBezTo>
                  <a:cubicBezTo>
                    <a:pt x="958" y="1528"/>
                    <a:pt x="949" y="1532"/>
                    <a:pt x="943" y="1539"/>
                  </a:cubicBezTo>
                  <a:cubicBezTo>
                    <a:pt x="937" y="1545"/>
                    <a:pt x="934" y="1554"/>
                    <a:pt x="934" y="1563"/>
                  </a:cubicBezTo>
                  <a:cubicBezTo>
                    <a:pt x="935" y="1597"/>
                    <a:pt x="906" y="1648"/>
                    <a:pt x="767" y="1692"/>
                  </a:cubicBezTo>
                  <a:cubicBezTo>
                    <a:pt x="757" y="1695"/>
                    <a:pt x="738" y="1702"/>
                    <a:pt x="712" y="1711"/>
                  </a:cubicBezTo>
                  <a:cubicBezTo>
                    <a:pt x="688" y="1719"/>
                    <a:pt x="658" y="1730"/>
                    <a:pt x="625" y="1741"/>
                  </a:cubicBezTo>
                  <a:cubicBezTo>
                    <a:pt x="625" y="1741"/>
                    <a:pt x="625" y="1741"/>
                    <a:pt x="625" y="1741"/>
                  </a:cubicBezTo>
                  <a:cubicBezTo>
                    <a:pt x="531" y="1775"/>
                    <a:pt x="434" y="1804"/>
                    <a:pt x="337" y="1828"/>
                  </a:cubicBezTo>
                  <a:cubicBezTo>
                    <a:pt x="305" y="1834"/>
                    <a:pt x="275" y="1814"/>
                    <a:pt x="268" y="1783"/>
                  </a:cubicBezTo>
                  <a:cubicBezTo>
                    <a:pt x="257" y="1757"/>
                    <a:pt x="256" y="1728"/>
                    <a:pt x="264" y="1701"/>
                  </a:cubicBezTo>
                  <a:cubicBezTo>
                    <a:pt x="271" y="1678"/>
                    <a:pt x="272" y="1654"/>
                    <a:pt x="267" y="1631"/>
                  </a:cubicBezTo>
                  <a:cubicBezTo>
                    <a:pt x="267" y="1631"/>
                    <a:pt x="267" y="1631"/>
                    <a:pt x="267" y="1630"/>
                  </a:cubicBezTo>
                  <a:cubicBezTo>
                    <a:pt x="257" y="1600"/>
                    <a:pt x="235" y="1575"/>
                    <a:pt x="205" y="1562"/>
                  </a:cubicBezTo>
                  <a:cubicBezTo>
                    <a:pt x="205" y="1562"/>
                    <a:pt x="205" y="1562"/>
                    <a:pt x="205" y="1562"/>
                  </a:cubicBezTo>
                  <a:cubicBezTo>
                    <a:pt x="205" y="1562"/>
                    <a:pt x="205" y="1562"/>
                    <a:pt x="205" y="1562"/>
                  </a:cubicBezTo>
                  <a:cubicBezTo>
                    <a:pt x="201" y="1560"/>
                    <a:pt x="199" y="1555"/>
                    <a:pt x="202" y="1551"/>
                  </a:cubicBezTo>
                  <a:cubicBezTo>
                    <a:pt x="204" y="1546"/>
                    <a:pt x="207" y="1541"/>
                    <a:pt x="211" y="1537"/>
                  </a:cubicBezTo>
                  <a:cubicBezTo>
                    <a:pt x="216" y="1530"/>
                    <a:pt x="219" y="1521"/>
                    <a:pt x="217" y="1512"/>
                  </a:cubicBezTo>
                  <a:cubicBezTo>
                    <a:pt x="216" y="1503"/>
                    <a:pt x="211" y="1495"/>
                    <a:pt x="204" y="1489"/>
                  </a:cubicBezTo>
                  <a:cubicBezTo>
                    <a:pt x="197" y="1484"/>
                    <a:pt x="182" y="1472"/>
                    <a:pt x="169" y="1462"/>
                  </a:cubicBezTo>
                  <a:cubicBezTo>
                    <a:pt x="165" y="1460"/>
                    <a:pt x="165" y="1455"/>
                    <a:pt x="166" y="1452"/>
                  </a:cubicBezTo>
                  <a:cubicBezTo>
                    <a:pt x="167" y="1450"/>
                    <a:pt x="168" y="1449"/>
                    <a:pt x="169" y="1448"/>
                  </a:cubicBezTo>
                  <a:cubicBezTo>
                    <a:pt x="174" y="1439"/>
                    <a:pt x="180" y="1428"/>
                    <a:pt x="185" y="1416"/>
                  </a:cubicBezTo>
                  <a:cubicBezTo>
                    <a:pt x="196" y="1393"/>
                    <a:pt x="199" y="1367"/>
                    <a:pt x="194" y="1341"/>
                  </a:cubicBezTo>
                  <a:cubicBezTo>
                    <a:pt x="187" y="1300"/>
                    <a:pt x="147" y="1280"/>
                    <a:pt x="119" y="1265"/>
                  </a:cubicBezTo>
                  <a:cubicBezTo>
                    <a:pt x="110" y="1261"/>
                    <a:pt x="101" y="1256"/>
                    <a:pt x="93" y="1251"/>
                  </a:cubicBezTo>
                  <a:cubicBezTo>
                    <a:pt x="87" y="1246"/>
                    <a:pt x="80" y="1241"/>
                    <a:pt x="74" y="1236"/>
                  </a:cubicBezTo>
                  <a:cubicBezTo>
                    <a:pt x="72" y="1233"/>
                    <a:pt x="71" y="1230"/>
                    <a:pt x="72" y="1227"/>
                  </a:cubicBezTo>
                  <a:cubicBezTo>
                    <a:pt x="83" y="1201"/>
                    <a:pt x="268" y="905"/>
                    <a:pt x="269" y="889"/>
                  </a:cubicBezTo>
                  <a:cubicBezTo>
                    <a:pt x="269" y="888"/>
                    <a:pt x="269" y="888"/>
                    <a:pt x="268" y="887"/>
                  </a:cubicBezTo>
                  <a:cubicBezTo>
                    <a:pt x="265" y="854"/>
                    <a:pt x="252" y="583"/>
                    <a:pt x="278" y="500"/>
                  </a:cubicBezTo>
                  <a:cubicBezTo>
                    <a:pt x="302" y="426"/>
                    <a:pt x="346" y="360"/>
                    <a:pt x="399" y="303"/>
                  </a:cubicBezTo>
                  <a:cubicBezTo>
                    <a:pt x="477" y="220"/>
                    <a:pt x="587" y="186"/>
                    <a:pt x="694" y="161"/>
                  </a:cubicBezTo>
                  <a:cubicBezTo>
                    <a:pt x="1133" y="60"/>
                    <a:pt x="1324" y="128"/>
                    <a:pt x="1543" y="300"/>
                  </a:cubicBezTo>
                  <a:cubicBezTo>
                    <a:pt x="1628" y="363"/>
                    <a:pt x="1691" y="453"/>
                    <a:pt x="1720" y="555"/>
                  </a:cubicBezTo>
                  <a:cubicBezTo>
                    <a:pt x="1744" y="642"/>
                    <a:pt x="1755" y="732"/>
                    <a:pt x="1753" y="821"/>
                  </a:cubicBezTo>
                  <a:cubicBezTo>
                    <a:pt x="1751" y="973"/>
                    <a:pt x="1688" y="1058"/>
                    <a:pt x="1622" y="1148"/>
                  </a:cubicBezTo>
                  <a:close/>
                  <a:moveTo>
                    <a:pt x="1622" y="1148"/>
                  </a:moveTo>
                  <a:cubicBezTo>
                    <a:pt x="1622" y="1148"/>
                    <a:pt x="1622" y="1148"/>
                    <a:pt x="1622" y="114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3A3C4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156"/>
            <p:cNvSpPr/>
            <p:nvPr/>
          </p:nvSpPr>
          <p:spPr>
            <a:xfrm>
              <a:off x="5579" y="2977"/>
              <a:ext cx="309" cy="309"/>
            </a:xfrm>
            <a:custGeom>
              <a:rect b="b" l="l" r="r" t="t"/>
              <a:pathLst>
                <a:path extrusionOk="0" h="1288" w="1288">
                  <a:moveTo>
                    <a:pt x="903" y="902"/>
                  </a:moveTo>
                  <a:cubicBezTo>
                    <a:pt x="1171" y="979"/>
                    <a:pt x="1171" y="979"/>
                    <a:pt x="1171" y="979"/>
                  </a:cubicBezTo>
                  <a:cubicBezTo>
                    <a:pt x="1183" y="982"/>
                    <a:pt x="1196" y="977"/>
                    <a:pt x="1202" y="966"/>
                  </a:cubicBezTo>
                  <a:cubicBezTo>
                    <a:pt x="1208" y="956"/>
                    <a:pt x="1207" y="941"/>
                    <a:pt x="1198" y="932"/>
                  </a:cubicBezTo>
                  <a:cubicBezTo>
                    <a:pt x="997" y="738"/>
                    <a:pt x="997" y="738"/>
                    <a:pt x="997" y="738"/>
                  </a:cubicBezTo>
                  <a:cubicBezTo>
                    <a:pt x="1268" y="671"/>
                    <a:pt x="1268" y="671"/>
                    <a:pt x="1268" y="671"/>
                  </a:cubicBezTo>
                  <a:cubicBezTo>
                    <a:pt x="1280" y="668"/>
                    <a:pt x="1288" y="657"/>
                    <a:pt x="1288" y="644"/>
                  </a:cubicBezTo>
                  <a:cubicBezTo>
                    <a:pt x="1288" y="631"/>
                    <a:pt x="1280" y="620"/>
                    <a:pt x="1268" y="617"/>
                  </a:cubicBezTo>
                  <a:cubicBezTo>
                    <a:pt x="997" y="550"/>
                    <a:pt x="997" y="550"/>
                    <a:pt x="997" y="550"/>
                  </a:cubicBezTo>
                  <a:cubicBezTo>
                    <a:pt x="1198" y="356"/>
                    <a:pt x="1198" y="356"/>
                    <a:pt x="1198" y="356"/>
                  </a:cubicBezTo>
                  <a:cubicBezTo>
                    <a:pt x="1207" y="347"/>
                    <a:pt x="1209" y="333"/>
                    <a:pt x="1202" y="322"/>
                  </a:cubicBezTo>
                  <a:cubicBezTo>
                    <a:pt x="1196" y="311"/>
                    <a:pt x="1183" y="306"/>
                    <a:pt x="1171" y="309"/>
                  </a:cubicBezTo>
                  <a:cubicBezTo>
                    <a:pt x="903" y="386"/>
                    <a:pt x="903" y="386"/>
                    <a:pt x="903" y="386"/>
                  </a:cubicBezTo>
                  <a:cubicBezTo>
                    <a:pt x="979" y="118"/>
                    <a:pt x="979" y="118"/>
                    <a:pt x="979" y="118"/>
                  </a:cubicBezTo>
                  <a:cubicBezTo>
                    <a:pt x="983" y="106"/>
                    <a:pt x="977" y="93"/>
                    <a:pt x="966" y="86"/>
                  </a:cubicBezTo>
                  <a:cubicBezTo>
                    <a:pt x="956" y="80"/>
                    <a:pt x="942" y="82"/>
                    <a:pt x="933" y="91"/>
                  </a:cubicBezTo>
                  <a:cubicBezTo>
                    <a:pt x="739" y="292"/>
                    <a:pt x="739" y="292"/>
                    <a:pt x="739" y="292"/>
                  </a:cubicBezTo>
                  <a:cubicBezTo>
                    <a:pt x="671" y="21"/>
                    <a:pt x="671" y="21"/>
                    <a:pt x="671" y="21"/>
                  </a:cubicBezTo>
                  <a:cubicBezTo>
                    <a:pt x="668" y="9"/>
                    <a:pt x="657" y="0"/>
                    <a:pt x="644" y="0"/>
                  </a:cubicBezTo>
                  <a:cubicBezTo>
                    <a:pt x="632" y="0"/>
                    <a:pt x="621" y="9"/>
                    <a:pt x="618" y="21"/>
                  </a:cubicBezTo>
                  <a:cubicBezTo>
                    <a:pt x="550" y="292"/>
                    <a:pt x="550" y="292"/>
                    <a:pt x="550" y="292"/>
                  </a:cubicBezTo>
                  <a:cubicBezTo>
                    <a:pt x="356" y="91"/>
                    <a:pt x="356" y="91"/>
                    <a:pt x="356" y="91"/>
                  </a:cubicBezTo>
                  <a:cubicBezTo>
                    <a:pt x="347" y="82"/>
                    <a:pt x="333" y="80"/>
                    <a:pt x="322" y="86"/>
                  </a:cubicBezTo>
                  <a:cubicBezTo>
                    <a:pt x="312" y="93"/>
                    <a:pt x="306" y="106"/>
                    <a:pt x="310" y="118"/>
                  </a:cubicBezTo>
                  <a:cubicBezTo>
                    <a:pt x="386" y="386"/>
                    <a:pt x="386" y="386"/>
                    <a:pt x="386" y="386"/>
                  </a:cubicBezTo>
                  <a:cubicBezTo>
                    <a:pt x="118" y="309"/>
                    <a:pt x="118" y="309"/>
                    <a:pt x="118" y="309"/>
                  </a:cubicBezTo>
                  <a:cubicBezTo>
                    <a:pt x="106" y="306"/>
                    <a:pt x="93" y="311"/>
                    <a:pt x="87" y="322"/>
                  </a:cubicBezTo>
                  <a:cubicBezTo>
                    <a:pt x="80" y="333"/>
                    <a:pt x="82" y="347"/>
                    <a:pt x="91" y="356"/>
                  </a:cubicBezTo>
                  <a:cubicBezTo>
                    <a:pt x="292" y="550"/>
                    <a:pt x="292" y="550"/>
                    <a:pt x="292" y="550"/>
                  </a:cubicBezTo>
                  <a:cubicBezTo>
                    <a:pt x="21" y="617"/>
                    <a:pt x="21" y="617"/>
                    <a:pt x="21" y="617"/>
                  </a:cubicBezTo>
                  <a:cubicBezTo>
                    <a:pt x="9" y="620"/>
                    <a:pt x="0" y="631"/>
                    <a:pt x="0" y="644"/>
                  </a:cubicBezTo>
                  <a:cubicBezTo>
                    <a:pt x="0" y="657"/>
                    <a:pt x="9" y="668"/>
                    <a:pt x="21" y="671"/>
                  </a:cubicBezTo>
                  <a:cubicBezTo>
                    <a:pt x="292" y="738"/>
                    <a:pt x="292" y="738"/>
                    <a:pt x="292" y="738"/>
                  </a:cubicBezTo>
                  <a:cubicBezTo>
                    <a:pt x="91" y="932"/>
                    <a:pt x="91" y="932"/>
                    <a:pt x="91" y="932"/>
                  </a:cubicBezTo>
                  <a:cubicBezTo>
                    <a:pt x="82" y="941"/>
                    <a:pt x="80" y="955"/>
                    <a:pt x="87" y="966"/>
                  </a:cubicBezTo>
                  <a:cubicBezTo>
                    <a:pt x="93" y="977"/>
                    <a:pt x="106" y="982"/>
                    <a:pt x="118" y="979"/>
                  </a:cubicBezTo>
                  <a:cubicBezTo>
                    <a:pt x="386" y="902"/>
                    <a:pt x="386" y="902"/>
                    <a:pt x="386" y="902"/>
                  </a:cubicBezTo>
                  <a:cubicBezTo>
                    <a:pt x="310" y="1170"/>
                    <a:pt x="310" y="1170"/>
                    <a:pt x="310" y="1170"/>
                  </a:cubicBezTo>
                  <a:cubicBezTo>
                    <a:pt x="306" y="1182"/>
                    <a:pt x="312" y="1195"/>
                    <a:pt x="322" y="1202"/>
                  </a:cubicBezTo>
                  <a:cubicBezTo>
                    <a:pt x="333" y="1208"/>
                    <a:pt x="347" y="1206"/>
                    <a:pt x="356" y="1197"/>
                  </a:cubicBezTo>
                  <a:cubicBezTo>
                    <a:pt x="550" y="996"/>
                    <a:pt x="550" y="996"/>
                    <a:pt x="550" y="996"/>
                  </a:cubicBezTo>
                  <a:cubicBezTo>
                    <a:pt x="618" y="1267"/>
                    <a:pt x="618" y="1267"/>
                    <a:pt x="618" y="1267"/>
                  </a:cubicBezTo>
                  <a:cubicBezTo>
                    <a:pt x="621" y="1279"/>
                    <a:pt x="632" y="1288"/>
                    <a:pt x="644" y="1288"/>
                  </a:cubicBezTo>
                  <a:cubicBezTo>
                    <a:pt x="657" y="1288"/>
                    <a:pt x="668" y="1279"/>
                    <a:pt x="671" y="1267"/>
                  </a:cubicBezTo>
                  <a:cubicBezTo>
                    <a:pt x="739" y="996"/>
                    <a:pt x="739" y="996"/>
                    <a:pt x="739" y="996"/>
                  </a:cubicBezTo>
                  <a:cubicBezTo>
                    <a:pt x="933" y="1197"/>
                    <a:pt x="933" y="1197"/>
                    <a:pt x="933" y="1197"/>
                  </a:cubicBezTo>
                  <a:cubicBezTo>
                    <a:pt x="942" y="1206"/>
                    <a:pt x="956" y="1208"/>
                    <a:pt x="967" y="1201"/>
                  </a:cubicBezTo>
                  <a:cubicBezTo>
                    <a:pt x="977" y="1195"/>
                    <a:pt x="983" y="1182"/>
                    <a:pt x="979" y="1170"/>
                  </a:cubicBezTo>
                  <a:lnTo>
                    <a:pt x="903" y="902"/>
                  </a:lnTo>
                  <a:close/>
                  <a:moveTo>
                    <a:pt x="744" y="923"/>
                  </a:moveTo>
                  <a:cubicBezTo>
                    <a:pt x="729" y="907"/>
                    <a:pt x="703" y="915"/>
                    <a:pt x="698" y="935"/>
                  </a:cubicBezTo>
                  <a:cubicBezTo>
                    <a:pt x="644" y="1147"/>
                    <a:pt x="644" y="1147"/>
                    <a:pt x="644" y="1147"/>
                  </a:cubicBezTo>
                  <a:cubicBezTo>
                    <a:pt x="591" y="935"/>
                    <a:pt x="591" y="935"/>
                    <a:pt x="591" y="935"/>
                  </a:cubicBezTo>
                  <a:cubicBezTo>
                    <a:pt x="586" y="915"/>
                    <a:pt x="560" y="907"/>
                    <a:pt x="545" y="923"/>
                  </a:cubicBezTo>
                  <a:cubicBezTo>
                    <a:pt x="393" y="1080"/>
                    <a:pt x="393" y="1080"/>
                    <a:pt x="393" y="1080"/>
                  </a:cubicBezTo>
                  <a:cubicBezTo>
                    <a:pt x="453" y="870"/>
                    <a:pt x="453" y="870"/>
                    <a:pt x="453" y="870"/>
                  </a:cubicBezTo>
                  <a:cubicBezTo>
                    <a:pt x="459" y="849"/>
                    <a:pt x="439" y="830"/>
                    <a:pt x="419" y="835"/>
                  </a:cubicBezTo>
                  <a:cubicBezTo>
                    <a:pt x="209" y="896"/>
                    <a:pt x="209" y="896"/>
                    <a:pt x="209" y="896"/>
                  </a:cubicBezTo>
                  <a:cubicBezTo>
                    <a:pt x="366" y="744"/>
                    <a:pt x="366" y="744"/>
                    <a:pt x="366" y="744"/>
                  </a:cubicBezTo>
                  <a:cubicBezTo>
                    <a:pt x="381" y="729"/>
                    <a:pt x="374" y="702"/>
                    <a:pt x="353" y="697"/>
                  </a:cubicBezTo>
                  <a:cubicBezTo>
                    <a:pt x="141" y="644"/>
                    <a:pt x="141" y="644"/>
                    <a:pt x="141" y="644"/>
                  </a:cubicBezTo>
                  <a:cubicBezTo>
                    <a:pt x="353" y="591"/>
                    <a:pt x="353" y="591"/>
                    <a:pt x="353" y="591"/>
                  </a:cubicBezTo>
                  <a:cubicBezTo>
                    <a:pt x="374" y="586"/>
                    <a:pt x="381" y="559"/>
                    <a:pt x="366" y="544"/>
                  </a:cubicBezTo>
                  <a:cubicBezTo>
                    <a:pt x="209" y="392"/>
                    <a:pt x="209" y="392"/>
                    <a:pt x="209" y="392"/>
                  </a:cubicBezTo>
                  <a:cubicBezTo>
                    <a:pt x="419" y="453"/>
                    <a:pt x="419" y="453"/>
                    <a:pt x="419" y="453"/>
                  </a:cubicBezTo>
                  <a:cubicBezTo>
                    <a:pt x="439" y="458"/>
                    <a:pt x="459" y="439"/>
                    <a:pt x="453" y="418"/>
                  </a:cubicBezTo>
                  <a:cubicBezTo>
                    <a:pt x="393" y="208"/>
                    <a:pt x="393" y="208"/>
                    <a:pt x="393" y="208"/>
                  </a:cubicBezTo>
                  <a:cubicBezTo>
                    <a:pt x="545" y="365"/>
                    <a:pt x="545" y="365"/>
                    <a:pt x="545" y="365"/>
                  </a:cubicBezTo>
                  <a:cubicBezTo>
                    <a:pt x="560" y="381"/>
                    <a:pt x="586" y="373"/>
                    <a:pt x="591" y="353"/>
                  </a:cubicBezTo>
                  <a:cubicBezTo>
                    <a:pt x="644" y="141"/>
                    <a:pt x="644" y="141"/>
                    <a:pt x="644" y="141"/>
                  </a:cubicBezTo>
                  <a:cubicBezTo>
                    <a:pt x="698" y="353"/>
                    <a:pt x="698" y="353"/>
                    <a:pt x="698" y="353"/>
                  </a:cubicBezTo>
                  <a:cubicBezTo>
                    <a:pt x="703" y="373"/>
                    <a:pt x="729" y="381"/>
                    <a:pt x="744" y="365"/>
                  </a:cubicBezTo>
                  <a:cubicBezTo>
                    <a:pt x="896" y="208"/>
                    <a:pt x="896" y="208"/>
                    <a:pt x="896" y="208"/>
                  </a:cubicBezTo>
                  <a:cubicBezTo>
                    <a:pt x="836" y="418"/>
                    <a:pt x="836" y="418"/>
                    <a:pt x="836" y="418"/>
                  </a:cubicBezTo>
                  <a:cubicBezTo>
                    <a:pt x="830" y="439"/>
                    <a:pt x="850" y="458"/>
                    <a:pt x="870" y="453"/>
                  </a:cubicBezTo>
                  <a:cubicBezTo>
                    <a:pt x="1080" y="392"/>
                    <a:pt x="1080" y="392"/>
                    <a:pt x="1080" y="392"/>
                  </a:cubicBezTo>
                  <a:cubicBezTo>
                    <a:pt x="923" y="544"/>
                    <a:pt x="923" y="544"/>
                    <a:pt x="923" y="544"/>
                  </a:cubicBezTo>
                  <a:cubicBezTo>
                    <a:pt x="916" y="551"/>
                    <a:pt x="913" y="562"/>
                    <a:pt x="916" y="571"/>
                  </a:cubicBezTo>
                  <a:cubicBezTo>
                    <a:pt x="918" y="581"/>
                    <a:pt x="926" y="588"/>
                    <a:pt x="936" y="591"/>
                  </a:cubicBezTo>
                  <a:cubicBezTo>
                    <a:pt x="1148" y="644"/>
                    <a:pt x="1148" y="644"/>
                    <a:pt x="1148" y="644"/>
                  </a:cubicBezTo>
                  <a:cubicBezTo>
                    <a:pt x="936" y="697"/>
                    <a:pt x="936" y="697"/>
                    <a:pt x="936" y="697"/>
                  </a:cubicBezTo>
                  <a:cubicBezTo>
                    <a:pt x="915" y="702"/>
                    <a:pt x="908" y="729"/>
                    <a:pt x="923" y="744"/>
                  </a:cubicBezTo>
                  <a:cubicBezTo>
                    <a:pt x="1080" y="896"/>
                    <a:pt x="1080" y="896"/>
                    <a:pt x="1080" y="896"/>
                  </a:cubicBezTo>
                  <a:cubicBezTo>
                    <a:pt x="870" y="835"/>
                    <a:pt x="870" y="835"/>
                    <a:pt x="870" y="835"/>
                  </a:cubicBezTo>
                  <a:cubicBezTo>
                    <a:pt x="850" y="830"/>
                    <a:pt x="830" y="849"/>
                    <a:pt x="836" y="870"/>
                  </a:cubicBezTo>
                  <a:cubicBezTo>
                    <a:pt x="896" y="1080"/>
                    <a:pt x="896" y="1080"/>
                    <a:pt x="896" y="1080"/>
                  </a:cubicBezTo>
                  <a:lnTo>
                    <a:pt x="744" y="9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3A3C4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156"/>
            <p:cNvSpPr/>
            <p:nvPr/>
          </p:nvSpPr>
          <p:spPr>
            <a:xfrm>
              <a:off x="5717" y="3072"/>
              <a:ext cx="32" cy="78"/>
            </a:xfrm>
            <a:custGeom>
              <a:rect b="b" l="l" r="r" t="t"/>
              <a:pathLst>
                <a:path extrusionOk="0" h="325" w="136">
                  <a:moveTo>
                    <a:pt x="108" y="175"/>
                  </a:moveTo>
                  <a:cubicBezTo>
                    <a:pt x="123" y="175"/>
                    <a:pt x="136" y="163"/>
                    <a:pt x="136" y="148"/>
                  </a:cubicBezTo>
                  <a:cubicBezTo>
                    <a:pt x="136" y="66"/>
                    <a:pt x="136" y="66"/>
                    <a:pt x="136" y="66"/>
                  </a:cubicBezTo>
                  <a:cubicBezTo>
                    <a:pt x="136" y="30"/>
                    <a:pt x="106" y="0"/>
                    <a:pt x="69" y="0"/>
                  </a:cubicBezTo>
                  <a:cubicBezTo>
                    <a:pt x="32" y="0"/>
                    <a:pt x="0" y="30"/>
                    <a:pt x="0" y="66"/>
                  </a:cubicBezTo>
                  <a:cubicBezTo>
                    <a:pt x="0" y="66"/>
                    <a:pt x="0" y="67"/>
                    <a:pt x="0" y="67"/>
                  </a:cubicBezTo>
                  <a:cubicBezTo>
                    <a:pt x="3" y="259"/>
                    <a:pt x="3" y="259"/>
                    <a:pt x="3" y="259"/>
                  </a:cubicBezTo>
                  <a:cubicBezTo>
                    <a:pt x="4" y="296"/>
                    <a:pt x="33" y="325"/>
                    <a:pt x="69" y="325"/>
                  </a:cubicBezTo>
                  <a:cubicBezTo>
                    <a:pt x="106" y="325"/>
                    <a:pt x="136" y="295"/>
                    <a:pt x="136" y="259"/>
                  </a:cubicBezTo>
                  <a:cubicBezTo>
                    <a:pt x="136" y="244"/>
                    <a:pt x="123" y="231"/>
                    <a:pt x="108" y="231"/>
                  </a:cubicBezTo>
                  <a:cubicBezTo>
                    <a:pt x="93" y="231"/>
                    <a:pt x="81" y="244"/>
                    <a:pt x="81" y="259"/>
                  </a:cubicBezTo>
                  <a:cubicBezTo>
                    <a:pt x="81" y="265"/>
                    <a:pt x="76" y="270"/>
                    <a:pt x="69" y="270"/>
                  </a:cubicBezTo>
                  <a:cubicBezTo>
                    <a:pt x="63" y="270"/>
                    <a:pt x="58" y="265"/>
                    <a:pt x="58" y="259"/>
                  </a:cubicBezTo>
                  <a:cubicBezTo>
                    <a:pt x="58" y="259"/>
                    <a:pt x="58" y="259"/>
                    <a:pt x="58" y="258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1"/>
                    <a:pt x="62" y="55"/>
                    <a:pt x="70" y="55"/>
                  </a:cubicBezTo>
                  <a:cubicBezTo>
                    <a:pt x="76" y="55"/>
                    <a:pt x="81" y="60"/>
                    <a:pt x="81" y="66"/>
                  </a:cubicBezTo>
                  <a:cubicBezTo>
                    <a:pt x="81" y="148"/>
                    <a:pt x="81" y="148"/>
                    <a:pt x="81" y="148"/>
                  </a:cubicBezTo>
                  <a:cubicBezTo>
                    <a:pt x="81" y="163"/>
                    <a:pt x="93" y="175"/>
                    <a:pt x="108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3A3C4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156"/>
            <p:cNvSpPr/>
            <p:nvPr/>
          </p:nvSpPr>
          <p:spPr>
            <a:xfrm>
              <a:off x="5716" y="3155"/>
              <a:ext cx="35" cy="33"/>
            </a:xfrm>
            <a:custGeom>
              <a:rect b="b" l="l" r="r" t="t"/>
              <a:pathLst>
                <a:path extrusionOk="0" h="137" w="144">
                  <a:moveTo>
                    <a:pt x="132" y="42"/>
                  </a:moveTo>
                  <a:cubicBezTo>
                    <a:pt x="123" y="17"/>
                    <a:pt x="96" y="0"/>
                    <a:pt x="69" y="1"/>
                  </a:cubicBezTo>
                  <a:cubicBezTo>
                    <a:pt x="42" y="2"/>
                    <a:pt x="17" y="21"/>
                    <a:pt x="9" y="47"/>
                  </a:cubicBezTo>
                  <a:cubicBezTo>
                    <a:pt x="0" y="74"/>
                    <a:pt x="10" y="104"/>
                    <a:pt x="32" y="120"/>
                  </a:cubicBezTo>
                  <a:cubicBezTo>
                    <a:pt x="54" y="137"/>
                    <a:pt x="85" y="137"/>
                    <a:pt x="108" y="122"/>
                  </a:cubicBezTo>
                  <a:cubicBezTo>
                    <a:pt x="134" y="105"/>
                    <a:pt x="144" y="70"/>
                    <a:pt x="132" y="42"/>
                  </a:cubicBezTo>
                  <a:cubicBezTo>
                    <a:pt x="132" y="42"/>
                    <a:pt x="134" y="46"/>
                    <a:pt x="132" y="42"/>
                  </a:cubicBezTo>
                  <a:close/>
                  <a:moveTo>
                    <a:pt x="82" y="69"/>
                  </a:moveTo>
                  <a:cubicBezTo>
                    <a:pt x="80" y="83"/>
                    <a:pt x="58" y="79"/>
                    <a:pt x="61" y="65"/>
                  </a:cubicBezTo>
                  <a:cubicBezTo>
                    <a:pt x="63" y="51"/>
                    <a:pt x="85" y="55"/>
                    <a:pt x="82" y="69"/>
                  </a:cubicBezTo>
                  <a:cubicBezTo>
                    <a:pt x="82" y="70"/>
                    <a:pt x="82" y="68"/>
                    <a:pt x="82" y="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t/>
              </a:r>
              <a:endParaRPr b="0" i="0" sz="1100" u="none" cap="none" strike="noStrike">
                <a:solidFill>
                  <a:srgbClr val="3A3C4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2" name="Shape 1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" name="Google Shape;1863;p157"/>
          <p:cNvSpPr txBox="1"/>
          <p:nvPr/>
        </p:nvSpPr>
        <p:spPr>
          <a:xfrm>
            <a:off x="306391" y="210633"/>
            <a:ext cx="58458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700"/>
              <a:buFont typeface="Arial"/>
              <a:buNone/>
            </a:pPr>
            <a:r>
              <a:rPr b="1" lang="en" sz="24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Productize Pathway™ Helps B2B Services Organizations Build Product Innovation Capabilities</a:t>
            </a:r>
            <a:endParaRPr b="1" sz="2500">
              <a:solidFill>
                <a:srgbClr val="00517C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descr="Text&#10;&#10;Description automatically generated" id="1864" name="Google Shape;1864;p157"/>
          <p:cNvPicPr preferRelativeResize="0"/>
          <p:nvPr/>
        </p:nvPicPr>
        <p:blipFill rotWithShape="1">
          <a:blip r:embed="rId3">
            <a:alphaModFix/>
          </a:blip>
          <a:srcRect b="14136" l="32466" r="18461" t="16394"/>
          <a:stretch/>
        </p:blipFill>
        <p:spPr>
          <a:xfrm>
            <a:off x="413924" y="1757262"/>
            <a:ext cx="2473700" cy="2626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5" name="Google Shape;1865;p1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7249" y="1394825"/>
            <a:ext cx="3978327" cy="3242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6" name="Google Shape;1866;p157"/>
          <p:cNvPicPr preferRelativeResize="0"/>
          <p:nvPr/>
        </p:nvPicPr>
        <p:blipFill rotWithShape="1">
          <a:blip r:embed="rId5">
            <a:alphaModFix/>
          </a:blip>
          <a:srcRect b="0" l="18050" r="13913" t="0"/>
          <a:stretch/>
        </p:blipFill>
        <p:spPr>
          <a:xfrm>
            <a:off x="6849725" y="1546588"/>
            <a:ext cx="1895700" cy="2786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Vecteris">
      <a:dk1>
        <a:srgbClr val="3A3C41"/>
      </a:dk1>
      <a:lt1>
        <a:srgbClr val="FFFFFF"/>
      </a:lt1>
      <a:dk2>
        <a:srgbClr val="00517C"/>
      </a:dk2>
      <a:lt2>
        <a:srgbClr val="FFFFFF"/>
      </a:lt2>
      <a:accent1>
        <a:srgbClr val="F6921E"/>
      </a:accent1>
      <a:accent2>
        <a:srgbClr val="668EB9"/>
      </a:accent2>
      <a:accent3>
        <a:srgbClr val="73CFF8"/>
      </a:accent3>
      <a:accent4>
        <a:srgbClr val="59646B"/>
      </a:accent4>
      <a:accent5>
        <a:srgbClr val="668EB9"/>
      </a:accent5>
      <a:accent6>
        <a:srgbClr val="8897A5"/>
      </a:accent6>
      <a:hlink>
        <a:srgbClr val="73CFF8"/>
      </a:hlink>
      <a:folHlink>
        <a:srgbClr val="668EB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